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8"/>
  </p:notesMasterIdLst>
  <p:sldIdLst>
    <p:sldId id="256" r:id="rId2"/>
    <p:sldId id="257" r:id="rId3"/>
    <p:sldId id="28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7" r:id="rId16"/>
    <p:sldId id="278" r:id="rId17"/>
    <p:sldId id="294" r:id="rId18"/>
    <p:sldId id="281" r:id="rId19"/>
    <p:sldId id="282" r:id="rId20"/>
    <p:sldId id="295" r:id="rId21"/>
    <p:sldId id="290" r:id="rId22"/>
    <p:sldId id="292" r:id="rId23"/>
    <p:sldId id="293" r:id="rId24"/>
    <p:sldId id="291" r:id="rId25"/>
    <p:sldId id="284" r:id="rId26"/>
    <p:sldId id="28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409" autoAdjust="0"/>
  </p:normalViewPr>
  <p:slideViewPr>
    <p:cSldViewPr>
      <p:cViewPr varScale="1">
        <p:scale>
          <a:sx n="91" d="100"/>
          <a:sy n="91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us\AppData\Local\Temp\fixed750M-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us\AppData\Local\Temp\rl_25_100-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AppData\Local\Temp\RichardFractionsComparison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AppData\Local\Temp\RichardFractionsComparison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AppData\Local\Temp\RichardFractionsComparison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PLOAD\ASE\melPar_melPool_secPar_secPool_melHyb_secHyb.gene_estimates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PLOAD\ASE\melPar_melPool_secPar_secPool_melHyb_secHyb.gene_estimates" TargetMode="External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PLOAD\ASE\tabS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Application%20Data\SSH\temp\performance-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us\AppData\Local\Temp\known-gene-log10lengt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us\AppData\Local\Temp\known-gene-log10lengt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Application%20Data\SSH\temp\EF-iso-geometri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Application%20Data\SSH\temp\EF-gene-geometri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us\AppData\Local\Temp\fixed750M-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6"/>
            <c:spPr>
              <a:solidFill>
                <a:srgbClr val="00B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6"/>
            <c:spPr>
              <a:solidFill>
                <a:srgbClr val="00B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18511104"/>
        <c:axId val="118512640"/>
      </c:barChart>
      <c:catAx>
        <c:axId val="118511104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18512640"/>
        <c:crossesAt val="0"/>
        <c:auto val="1"/>
        <c:lblAlgn val="ctr"/>
        <c:lblOffset val="100"/>
      </c:catAx>
      <c:valAx>
        <c:axId val="118512640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18511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0513119341654071"/>
          <c:y val="3.0613991170178892E-2"/>
          <c:w val="0.7487118053998153"/>
          <c:h val="0.7931373173729005"/>
        </c:manualLayout>
      </c:layout>
      <c:scatterChart>
        <c:scatterStyle val="lineMarker"/>
        <c:ser>
          <c:idx val="1"/>
          <c:order val="0"/>
          <c:tx>
            <c:v>Paired reads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RSquare!$C$17:$C$21</c:f>
              <c:numCache>
                <c:formatCode>General</c:formatCode>
                <c:ptCount val="5"/>
                <c:pt idx="0">
                  <c:v>25</c:v>
                </c:pt>
                <c:pt idx="1">
                  <c:v>36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RSquare!$I$17:$I$21</c:f>
              <c:numCache>
                <c:formatCode>General</c:formatCode>
                <c:ptCount val="5"/>
                <c:pt idx="0">
                  <c:v>0.97605761466903118</c:v>
                </c:pt>
                <c:pt idx="1">
                  <c:v>0.97675890927560705</c:v>
                </c:pt>
                <c:pt idx="2">
                  <c:v>0.97655426528061551</c:v>
                </c:pt>
                <c:pt idx="3">
                  <c:v>0.97600061556608375</c:v>
                </c:pt>
                <c:pt idx="4">
                  <c:v>0.97394431590699504</c:v>
                </c:pt>
              </c:numCache>
            </c:numRef>
          </c:yVal>
        </c:ser>
        <c:ser>
          <c:idx val="2"/>
          <c:order val="1"/>
          <c:tx>
            <c:v>Single reads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RSquare!$C$12:$C$16</c:f>
              <c:numCache>
                <c:formatCode>General</c:formatCode>
                <c:ptCount val="5"/>
                <c:pt idx="0">
                  <c:v>25</c:v>
                </c:pt>
                <c:pt idx="1">
                  <c:v>36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RSquare!$I$12:$I$16</c:f>
              <c:numCache>
                <c:formatCode>General</c:formatCode>
                <c:ptCount val="5"/>
                <c:pt idx="0">
                  <c:v>0.96388565780758406</c:v>
                </c:pt>
                <c:pt idx="1">
                  <c:v>0.96767126204530918</c:v>
                </c:pt>
                <c:pt idx="2">
                  <c:v>0.97380730182444997</c:v>
                </c:pt>
                <c:pt idx="3">
                  <c:v>0.97246822294067403</c:v>
                </c:pt>
                <c:pt idx="4">
                  <c:v>0.97069494417951074</c:v>
                </c:pt>
              </c:numCache>
            </c:numRef>
          </c:yVal>
        </c:ser>
        <c:axId val="78577664"/>
        <c:axId val="78579584"/>
      </c:scatterChart>
      <c:valAx>
        <c:axId val="78577664"/>
        <c:scaling>
          <c:orientation val="minMax"/>
          <c:max val="100"/>
          <c:min val="2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Read length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8579584"/>
        <c:crosses val="autoZero"/>
        <c:crossBetween val="midCat"/>
        <c:majorUnit val="10"/>
      </c:valAx>
      <c:valAx>
        <c:axId val="78579584"/>
        <c:scaling>
          <c:orientation val="minMax"/>
          <c:min val="0.96200000000000063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aseline="30000"/>
                  <a:t>r</a:t>
                </a:r>
                <a:r>
                  <a:rPr lang="en-US" sz="1400" baseline="40000"/>
                  <a:t>2</a:t>
                </a:r>
              </a:p>
            </c:rich>
          </c:tx>
          <c:layout>
            <c:manualLayout>
              <c:xMode val="edge"/>
              <c:yMode val="edge"/>
              <c:x val="4.6136101499423314E-2"/>
              <c:y val="0.35580560976886694"/>
            </c:manualLayout>
          </c:layout>
        </c:title>
        <c:numFmt formatCode="General" sourceLinked="1"/>
        <c:majorTickMark val="none"/>
        <c:tickLblPos val="nextTo"/>
        <c:crossAx val="78577664"/>
        <c:crosses val="autoZero"/>
        <c:crossBetween val="midCat"/>
      </c:valAx>
      <c:spPr>
        <a:solidFill>
          <a:schemeClr val="bg1">
            <a:lumMod val="75000"/>
          </a:schemeClr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59540083805313815"/>
          <c:y val="0.59347351812237348"/>
          <c:w val="0.34189367776396495"/>
          <c:h val="0.18269173000773811"/>
        </c:manualLayout>
      </c:layout>
      <c:spPr>
        <a:solidFill>
          <a:schemeClr val="bg1"/>
        </a:solidFill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045399445310929"/>
          <c:y val="0.1426841609193561"/>
          <c:w val="0.73177725334574695"/>
          <c:h val="0.67526800757230065"/>
        </c:manualLayout>
      </c:layout>
      <c:scatterChart>
        <c:scatterStyle val="lineMarker"/>
        <c:ser>
          <c:idx val="5"/>
          <c:order val="0"/>
          <c:tx>
            <c:v>RandomStrand-Pairs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Sheet3!$B$18:$B$22</c:f>
              <c:numCache>
                <c:formatCode>General</c:formatCode>
                <c:ptCount val="5"/>
                <c:pt idx="0">
                  <c:v>2000000</c:v>
                </c:pt>
                <c:pt idx="1">
                  <c:v>10000000</c:v>
                </c:pt>
                <c:pt idx="2">
                  <c:v>20000000</c:v>
                </c:pt>
                <c:pt idx="3">
                  <c:v>30000000</c:v>
                </c:pt>
                <c:pt idx="4">
                  <c:v>60000000</c:v>
                </c:pt>
              </c:numCache>
            </c:numRef>
          </c:xVal>
          <c:yVal>
            <c:numRef>
              <c:f>Sheet3!$I$18:$I$22</c:f>
              <c:numCache>
                <c:formatCode>General</c:formatCode>
                <c:ptCount val="5"/>
                <c:pt idx="0">
                  <c:v>0.95939940541346824</c:v>
                </c:pt>
                <c:pt idx="1">
                  <c:v>0.97600061556608331</c:v>
                </c:pt>
                <c:pt idx="2">
                  <c:v>0.97930402631793001</c:v>
                </c:pt>
                <c:pt idx="3">
                  <c:v>0.97760267997936101</c:v>
                </c:pt>
                <c:pt idx="4">
                  <c:v>0.97845998718929805</c:v>
                </c:pt>
              </c:numCache>
            </c:numRef>
          </c:yVal>
        </c:ser>
        <c:ser>
          <c:idx val="4"/>
          <c:order val="1"/>
          <c:tx>
            <c:v>CodingStrand-pairs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Sheet3!$B$8:$B$12</c:f>
              <c:numCache>
                <c:formatCode>General</c:formatCode>
                <c:ptCount val="5"/>
                <c:pt idx="0">
                  <c:v>2000000</c:v>
                </c:pt>
                <c:pt idx="1">
                  <c:v>10000000</c:v>
                </c:pt>
                <c:pt idx="2">
                  <c:v>20000000</c:v>
                </c:pt>
                <c:pt idx="3">
                  <c:v>30000000</c:v>
                </c:pt>
                <c:pt idx="4">
                  <c:v>60000000</c:v>
                </c:pt>
              </c:numCache>
            </c:numRef>
          </c:xVal>
          <c:yVal>
            <c:numRef>
              <c:f>Sheet3!$I$8:$I$12</c:f>
              <c:numCache>
                <c:formatCode>General</c:formatCode>
                <c:ptCount val="5"/>
                <c:pt idx="0">
                  <c:v>0.95960334141375103</c:v>
                </c:pt>
                <c:pt idx="1">
                  <c:v>0.9759982512252936</c:v>
                </c:pt>
                <c:pt idx="2">
                  <c:v>0.97930830401950064</c:v>
                </c:pt>
                <c:pt idx="3">
                  <c:v>0.97757803600892712</c:v>
                </c:pt>
                <c:pt idx="4">
                  <c:v>0.97840255071693316</c:v>
                </c:pt>
              </c:numCache>
            </c:numRef>
          </c:yVal>
        </c:ser>
        <c:ser>
          <c:idx val="7"/>
          <c:order val="2"/>
          <c:tx>
            <c:v>RandomStrand-Single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Sheet3!$B$13:$B$17</c:f>
              <c:numCache>
                <c:formatCode>General</c:formatCode>
                <c:ptCount val="5"/>
                <c:pt idx="0">
                  <c:v>1000000</c:v>
                </c:pt>
                <c:pt idx="1">
                  <c:v>5000000</c:v>
                </c:pt>
                <c:pt idx="2">
                  <c:v>10000000</c:v>
                </c:pt>
                <c:pt idx="3">
                  <c:v>15000000</c:v>
                </c:pt>
                <c:pt idx="4">
                  <c:v>30000000</c:v>
                </c:pt>
              </c:numCache>
            </c:numRef>
          </c:xVal>
          <c:yVal>
            <c:numRef>
              <c:f>Sheet3!$I$13:$I$17</c:f>
              <c:numCache>
                <c:formatCode>General</c:formatCode>
                <c:ptCount val="5"/>
                <c:pt idx="0">
                  <c:v>0.94762092326666503</c:v>
                </c:pt>
                <c:pt idx="1">
                  <c:v>0.96903774126228859</c:v>
                </c:pt>
                <c:pt idx="2">
                  <c:v>0.97246822294067403</c:v>
                </c:pt>
                <c:pt idx="3">
                  <c:v>0.97230993765187024</c:v>
                </c:pt>
                <c:pt idx="4">
                  <c:v>0.97361063985284602</c:v>
                </c:pt>
              </c:numCache>
            </c:numRef>
          </c:yVal>
        </c:ser>
        <c:ser>
          <c:idx val="6"/>
          <c:order val="3"/>
          <c:tx>
            <c:v>CodingStrand-single</c:v>
          </c:tx>
          <c:spPr>
            <a:ln>
              <a:solidFill>
                <a:srgbClr val="002060"/>
              </a:solidFill>
              <a:prstDash val="dash"/>
            </a:ln>
          </c:spPr>
          <c:marker>
            <c:symbol val="none"/>
          </c:marker>
          <c:xVal>
            <c:numRef>
              <c:f>Sheet3!$B$3:$B$7</c:f>
              <c:numCache>
                <c:formatCode>General</c:formatCode>
                <c:ptCount val="5"/>
                <c:pt idx="0">
                  <c:v>1000000</c:v>
                </c:pt>
                <c:pt idx="1">
                  <c:v>5000000</c:v>
                </c:pt>
                <c:pt idx="2">
                  <c:v>10000000</c:v>
                </c:pt>
                <c:pt idx="3">
                  <c:v>15000000</c:v>
                </c:pt>
                <c:pt idx="4">
                  <c:v>30000000</c:v>
                </c:pt>
              </c:numCache>
            </c:numRef>
          </c:xVal>
          <c:yVal>
            <c:numRef>
              <c:f>Sheet3!$I$3:$I$8</c:f>
              <c:numCache>
                <c:formatCode>General</c:formatCode>
                <c:ptCount val="6"/>
                <c:pt idx="0">
                  <c:v>0.94793826195833597</c:v>
                </c:pt>
                <c:pt idx="1">
                  <c:v>0.96733523852995495</c:v>
                </c:pt>
                <c:pt idx="2">
                  <c:v>0.96968761685123395</c:v>
                </c:pt>
                <c:pt idx="3">
                  <c:v>0.97014973737368126</c:v>
                </c:pt>
                <c:pt idx="4">
                  <c:v>0.97160106232406285</c:v>
                </c:pt>
                <c:pt idx="5">
                  <c:v>0.95960334141375103</c:v>
                </c:pt>
              </c:numCache>
            </c:numRef>
          </c:yVal>
        </c:ser>
        <c:axId val="78627200"/>
        <c:axId val="78629120"/>
      </c:scatterChart>
      <c:valAx>
        <c:axId val="78627200"/>
        <c:scaling>
          <c:orientation val="minMax"/>
          <c:max val="600000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#</a:t>
                </a:r>
                <a:r>
                  <a:rPr lang="en-US" sz="1100" baseline="0"/>
                  <a:t> reads</a:t>
                </a:r>
                <a:endParaRPr lang="en-US" sz="1100"/>
              </a:p>
            </c:rich>
          </c:tx>
          <c:layout/>
        </c:title>
        <c:numFmt formatCode="#,##0" sourceLinked="0"/>
        <c:majorTickMark val="none"/>
        <c:tickLblPos val="nextTo"/>
        <c:crossAx val="78629120"/>
        <c:crosses val="autoZero"/>
        <c:crossBetween val="midCat"/>
        <c:majorUnit val="10000000"/>
      </c:valAx>
      <c:valAx>
        <c:axId val="78629120"/>
        <c:scaling>
          <c:orientation val="minMax"/>
          <c:max val="0.98499999999999999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aseline="0"/>
                  <a:t>r</a:t>
                </a:r>
                <a:r>
                  <a:rPr lang="en-US" sz="1800" baseline="30000"/>
                  <a:t>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8627200"/>
        <c:crosses val="autoZero"/>
        <c:crossBetween val="midCat"/>
        <c:majorUnit val="5.0000000000000114E-3"/>
      </c:valAx>
      <c:spPr>
        <a:solidFill>
          <a:schemeClr val="bg2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1257867519035369"/>
          <c:y val="0.46949987696850398"/>
          <c:w val="0.25513617109742476"/>
          <c:h val="0.30410617618110236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46779090113735788"/>
          <c:y val="3.8177046051061654E-4"/>
        </c:manualLayout>
      </c:layout>
    </c:title>
    <c:plotArea>
      <c:layout>
        <c:manualLayout>
          <c:layoutTarget val="inner"/>
          <c:xMode val="edge"/>
          <c:yMode val="edge"/>
          <c:x val="0.1943127962085307"/>
          <c:y val="0.12868649553673711"/>
          <c:w val="0.73696682464455021"/>
          <c:h val="0.68900894485294528"/>
        </c:manualLayout>
      </c:layout>
      <c:scatterChart>
        <c:scatterStyle val="lineMarker"/>
        <c:ser>
          <c:idx val="0"/>
          <c:order val="0"/>
          <c:tx>
            <c:v>POEM</c:v>
          </c:tx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-9.2169521463845456E-3"/>
                  <c:y val="0.381170195548612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Combined!$R$6:$R$52</c:f>
              <c:numCache>
                <c:formatCode>0.00%</c:formatCode>
                <c:ptCount val="47"/>
                <c:pt idx="0">
                  <c:v>0.10610432516870102</c:v>
                </c:pt>
                <c:pt idx="1">
                  <c:v>0.18364046669051601</c:v>
                </c:pt>
                <c:pt idx="2">
                  <c:v>0.98449541142520502</c:v>
                </c:pt>
                <c:pt idx="3">
                  <c:v>0.63783599239017563</c:v>
                </c:pt>
                <c:pt idx="4">
                  <c:v>0.22818534078757399</c:v>
                </c:pt>
                <c:pt idx="5">
                  <c:v>0.99954879920152373</c:v>
                </c:pt>
                <c:pt idx="6">
                  <c:v>0.40075762664306691</c:v>
                </c:pt>
                <c:pt idx="7">
                  <c:v>0.4008512917351581</c:v>
                </c:pt>
                <c:pt idx="8">
                  <c:v>6.9046481502160334E-2</c:v>
                </c:pt>
                <c:pt idx="9">
                  <c:v>0.999806971455519</c:v>
                </c:pt>
                <c:pt idx="10">
                  <c:v>0.72120889614894423</c:v>
                </c:pt>
                <c:pt idx="11">
                  <c:v>5.0348140048433104E-2</c:v>
                </c:pt>
                <c:pt idx="12">
                  <c:v>0.99987618331501782</c:v>
                </c:pt>
                <c:pt idx="13">
                  <c:v>0.23934250857903799</c:v>
                </c:pt>
                <c:pt idx="14">
                  <c:v>0.92946560634735698</c:v>
                </c:pt>
                <c:pt idx="15">
                  <c:v>0.38435990711827622</c:v>
                </c:pt>
                <c:pt idx="16">
                  <c:v>0.99901711723373299</c:v>
                </c:pt>
                <c:pt idx="17">
                  <c:v>3.2989921704645001E-2</c:v>
                </c:pt>
                <c:pt idx="18">
                  <c:v>0.88798083774242698</c:v>
                </c:pt>
                <c:pt idx="19">
                  <c:v>3.6710100355784509E-3</c:v>
                </c:pt>
                <c:pt idx="20">
                  <c:v>0.100164354304565</c:v>
                </c:pt>
                <c:pt idx="21">
                  <c:v>0.99985611673676078</c:v>
                </c:pt>
                <c:pt idx="22">
                  <c:v>1.9198158240447513E-3</c:v>
                </c:pt>
                <c:pt idx="23">
                  <c:v>0.84050736599039078</c:v>
                </c:pt>
                <c:pt idx="24" formatCode="0.0%">
                  <c:v>0.13161699786569706</c:v>
                </c:pt>
                <c:pt idx="25" formatCode="0.0%">
                  <c:v>0.17242256987532306</c:v>
                </c:pt>
                <c:pt idx="26" formatCode="0.0%">
                  <c:v>0.99942393841307819</c:v>
                </c:pt>
                <c:pt idx="27" formatCode="0.0%">
                  <c:v>0.83072772404699502</c:v>
                </c:pt>
                <c:pt idx="28" formatCode="0.0%">
                  <c:v>5.628206084595172E-2</c:v>
                </c:pt>
                <c:pt idx="29" formatCode="0.0%">
                  <c:v>0.99967310091172479</c:v>
                </c:pt>
                <c:pt idx="30" formatCode="0.0%">
                  <c:v>0.77870857918196201</c:v>
                </c:pt>
                <c:pt idx="31" formatCode="0.0%">
                  <c:v>3.8450052333066601E-2</c:v>
                </c:pt>
                <c:pt idx="32" formatCode="0.0%">
                  <c:v>0.99985423566832621</c:v>
                </c:pt>
                <c:pt idx="33" formatCode="0.0%">
                  <c:v>0.646471989124206</c:v>
                </c:pt>
                <c:pt idx="34" formatCode="0.0%">
                  <c:v>4.5314650946951451E-3</c:v>
                </c:pt>
                <c:pt idx="35" formatCode="0.0%">
                  <c:v>0.99988989595097999</c:v>
                </c:pt>
                <c:pt idx="36" formatCode="0.0%">
                  <c:v>0.2674894336870951</c:v>
                </c:pt>
                <c:pt idx="37" formatCode="0.0%">
                  <c:v>0.91605605260361023</c:v>
                </c:pt>
                <c:pt idx="38" formatCode="0.0%">
                  <c:v>0.53923786906911297</c:v>
                </c:pt>
                <c:pt idx="39" formatCode="0.0%">
                  <c:v>0.99805477973662959</c:v>
                </c:pt>
                <c:pt idx="40" formatCode="0.0%">
                  <c:v>4.1097334013669502E-2</c:v>
                </c:pt>
                <c:pt idx="41" formatCode="0.0%">
                  <c:v>0.60620142178481695</c:v>
                </c:pt>
                <c:pt idx="42" formatCode="0.0%">
                  <c:v>5.4571362867642196E-3</c:v>
                </c:pt>
                <c:pt idx="43" formatCode="0.0%">
                  <c:v>0.10358015276081906</c:v>
                </c:pt>
                <c:pt idx="44" formatCode="0.0%">
                  <c:v>0.999291177826101</c:v>
                </c:pt>
                <c:pt idx="45" formatCode="0.0%">
                  <c:v>3.078986184549611E-3</c:v>
                </c:pt>
                <c:pt idx="46" formatCode="0.0%">
                  <c:v>0.91069221283610224</c:v>
                </c:pt>
              </c:numCache>
            </c:numRef>
          </c:xVal>
          <c:yVal>
            <c:numRef>
              <c:f>Combined!$S$6:$S$52</c:f>
              <c:numCache>
                <c:formatCode>0.0%</c:formatCode>
                <c:ptCount val="47"/>
                <c:pt idx="0">
                  <c:v>0.14528878622050101</c:v>
                </c:pt>
                <c:pt idx="1">
                  <c:v>0.26032986310534623</c:v>
                </c:pt>
                <c:pt idx="2">
                  <c:v>0.56780482127948428</c:v>
                </c:pt>
                <c:pt idx="3">
                  <c:v>0.46329227835760911</c:v>
                </c:pt>
                <c:pt idx="4">
                  <c:v>0.85108411926983518</c:v>
                </c:pt>
                <c:pt idx="5">
                  <c:v>0.46123639491420898</c:v>
                </c:pt>
                <c:pt idx="6">
                  <c:v>0.26657637339188023</c:v>
                </c:pt>
                <c:pt idx="7">
                  <c:v>0.43004844429575212</c:v>
                </c:pt>
                <c:pt idx="8">
                  <c:v>4.2553062960472399E-2</c:v>
                </c:pt>
                <c:pt idx="9">
                  <c:v>0.56678249212226672</c:v>
                </c:pt>
                <c:pt idx="10">
                  <c:v>0.58064904981525678</c:v>
                </c:pt>
                <c:pt idx="11">
                  <c:v>0.28547208432531213</c:v>
                </c:pt>
                <c:pt idx="12">
                  <c:v>0.55160231336687626</c:v>
                </c:pt>
                <c:pt idx="13">
                  <c:v>0.13238702692369295</c:v>
                </c:pt>
                <c:pt idx="14">
                  <c:v>0.97271958172598183</c:v>
                </c:pt>
                <c:pt idx="15">
                  <c:v>0.5070994701603132</c:v>
                </c:pt>
                <c:pt idx="16">
                  <c:v>0.83664731789428226</c:v>
                </c:pt>
                <c:pt idx="17">
                  <c:v>0.14150510566125099</c:v>
                </c:pt>
                <c:pt idx="18">
                  <c:v>0.68162571715902143</c:v>
                </c:pt>
                <c:pt idx="19">
                  <c:v>0.46483452789170598</c:v>
                </c:pt>
                <c:pt idx="20">
                  <c:v>0.13179644839258206</c:v>
                </c:pt>
                <c:pt idx="21">
                  <c:v>0.77902237621294002</c:v>
                </c:pt>
                <c:pt idx="22">
                  <c:v>7.2357794381126245E-2</c:v>
                </c:pt>
                <c:pt idx="23">
                  <c:v>0.75419601529451041</c:v>
                </c:pt>
                <c:pt idx="24">
                  <c:v>0.21365096212381293</c:v>
                </c:pt>
                <c:pt idx="25">
                  <c:v>0.37571851974805215</c:v>
                </c:pt>
                <c:pt idx="26">
                  <c:v>0.69528603327963301</c:v>
                </c:pt>
                <c:pt idx="27">
                  <c:v>0.41535977683953512</c:v>
                </c:pt>
                <c:pt idx="28">
                  <c:v>0.72491244866418125</c:v>
                </c:pt>
                <c:pt idx="29">
                  <c:v>0.51854918501031877</c:v>
                </c:pt>
                <c:pt idx="30">
                  <c:v>0.59575819883963177</c:v>
                </c:pt>
                <c:pt idx="31">
                  <c:v>3.5039508897610212E-2</c:v>
                </c:pt>
                <c:pt idx="32">
                  <c:v>0.40509590541018486</c:v>
                </c:pt>
                <c:pt idx="33">
                  <c:v>0.50508249073222555</c:v>
                </c:pt>
                <c:pt idx="34">
                  <c:v>2.7999053133520201E-2</c:v>
                </c:pt>
                <c:pt idx="35">
                  <c:v>0.59120207114045376</c:v>
                </c:pt>
                <c:pt idx="36">
                  <c:v>0.28855058779649512</c:v>
                </c:pt>
                <c:pt idx="37">
                  <c:v>0.88472793683984619</c:v>
                </c:pt>
                <c:pt idx="38">
                  <c:v>0.72596727604575595</c:v>
                </c:pt>
                <c:pt idx="39">
                  <c:v>0.8456294292665254</c:v>
                </c:pt>
                <c:pt idx="40">
                  <c:v>0.121031866500973</c:v>
                </c:pt>
                <c:pt idx="41">
                  <c:v>0.39230374073964019</c:v>
                </c:pt>
                <c:pt idx="42">
                  <c:v>7.0486810725840912E-2</c:v>
                </c:pt>
                <c:pt idx="43">
                  <c:v>0.15551356213378301</c:v>
                </c:pt>
                <c:pt idx="44">
                  <c:v>0.487999259649537</c:v>
                </c:pt>
                <c:pt idx="45">
                  <c:v>7.0423184826883228E-2</c:v>
                </c:pt>
                <c:pt idx="46">
                  <c:v>0.72249755282677519</c:v>
                </c:pt>
              </c:numCache>
            </c:numRef>
          </c:yVal>
        </c:ser>
        <c:axId val="78696448"/>
        <c:axId val="78698368"/>
      </c:scatterChart>
      <c:valAx>
        <c:axId val="78696448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/>
                  <a:t>qPCR AE Fraction</a:t>
                </a:r>
              </a:p>
            </c:rich>
          </c:tx>
          <c:layout/>
        </c:title>
        <c:numFmt formatCode="0%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8698368"/>
        <c:crosses val="autoZero"/>
        <c:crossBetween val="midCat"/>
      </c:valAx>
      <c:valAx>
        <c:axId val="78698368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/>
                  <a:t>Estimated AE Fraction</a:t>
                </a:r>
                <a:endParaRPr lang="en-US" sz="1000"/>
              </a:p>
            </c:rich>
          </c:tx>
          <c:layout/>
        </c:title>
        <c:numFmt formatCode="0%" sourceLinked="0"/>
        <c:tickLblPos val="nextTo"/>
        <c:crossAx val="78696448"/>
        <c:crosses val="autoZero"/>
        <c:crossBetween val="midCat"/>
        <c:majorUnit val="0.2"/>
      </c:valAx>
    </c:plotArea>
    <c:plotVisOnly val="1"/>
    <c:dispBlanksAs val="gap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41716494112102626"/>
          <c:y val="3.6667859958572737E-4"/>
        </c:manualLayout>
      </c:layout>
    </c:title>
    <c:plotArea>
      <c:layout>
        <c:manualLayout>
          <c:layoutTarget val="inner"/>
          <c:xMode val="edge"/>
          <c:yMode val="edge"/>
          <c:x val="0.19294117647058823"/>
          <c:y val="0.12834224598930491"/>
          <c:w val="0.73882352941176466"/>
          <c:h val="0.68983957219251391"/>
        </c:manualLayout>
      </c:layout>
      <c:scatterChart>
        <c:scatterStyle val="lineMarker"/>
        <c:ser>
          <c:idx val="0"/>
          <c:order val="0"/>
          <c:tx>
            <c:strRef>
              <c:f>Combined!$D$4</c:f>
              <c:strCache>
                <c:ptCount val="1"/>
                <c:pt idx="0">
                  <c:v>Cufflinks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-7.0491894395553504E-3"/>
                  <c:y val="0.5299215405560936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Combined!$R$6:$R$52</c:f>
              <c:numCache>
                <c:formatCode>0.00%</c:formatCode>
                <c:ptCount val="47"/>
                <c:pt idx="0">
                  <c:v>0.10610432516870102</c:v>
                </c:pt>
                <c:pt idx="1">
                  <c:v>0.18364046669051601</c:v>
                </c:pt>
                <c:pt idx="2">
                  <c:v>0.98449541142520502</c:v>
                </c:pt>
                <c:pt idx="3">
                  <c:v>0.63783599239017563</c:v>
                </c:pt>
                <c:pt idx="4">
                  <c:v>0.22818534078757399</c:v>
                </c:pt>
                <c:pt idx="5">
                  <c:v>0.99954879920152373</c:v>
                </c:pt>
                <c:pt idx="6">
                  <c:v>0.40075762664306691</c:v>
                </c:pt>
                <c:pt idx="7">
                  <c:v>0.4008512917351581</c:v>
                </c:pt>
                <c:pt idx="8">
                  <c:v>6.9046481502160334E-2</c:v>
                </c:pt>
                <c:pt idx="9">
                  <c:v>0.999806971455519</c:v>
                </c:pt>
                <c:pt idx="10">
                  <c:v>0.72120889614894423</c:v>
                </c:pt>
                <c:pt idx="11">
                  <c:v>5.0348140048433104E-2</c:v>
                </c:pt>
                <c:pt idx="12">
                  <c:v>0.99987618331501782</c:v>
                </c:pt>
                <c:pt idx="13">
                  <c:v>0.23934250857903799</c:v>
                </c:pt>
                <c:pt idx="14">
                  <c:v>0.92946560634735698</c:v>
                </c:pt>
                <c:pt idx="15">
                  <c:v>0.38435990711827622</c:v>
                </c:pt>
                <c:pt idx="16">
                  <c:v>0.99901711723373299</c:v>
                </c:pt>
                <c:pt idx="17">
                  <c:v>3.2989921704645001E-2</c:v>
                </c:pt>
                <c:pt idx="18">
                  <c:v>0.88798083774242698</c:v>
                </c:pt>
                <c:pt idx="19">
                  <c:v>3.6710100355784509E-3</c:v>
                </c:pt>
                <c:pt idx="20">
                  <c:v>0.100164354304565</c:v>
                </c:pt>
                <c:pt idx="21">
                  <c:v>0.99985611673676078</c:v>
                </c:pt>
                <c:pt idx="22">
                  <c:v>1.9198158240447513E-3</c:v>
                </c:pt>
                <c:pt idx="23">
                  <c:v>0.84050736599039078</c:v>
                </c:pt>
                <c:pt idx="24" formatCode="0.0%">
                  <c:v>0.13161699786569706</c:v>
                </c:pt>
                <c:pt idx="25" formatCode="0.0%">
                  <c:v>0.17242256987532306</c:v>
                </c:pt>
                <c:pt idx="26" formatCode="0.0%">
                  <c:v>0.99942393841307819</c:v>
                </c:pt>
                <c:pt idx="27" formatCode="0.0%">
                  <c:v>0.83072772404699502</c:v>
                </c:pt>
                <c:pt idx="28" formatCode="0.0%">
                  <c:v>5.628206084595172E-2</c:v>
                </c:pt>
                <c:pt idx="29" formatCode="0.0%">
                  <c:v>0.99967310091172479</c:v>
                </c:pt>
                <c:pt idx="30" formatCode="0.0%">
                  <c:v>0.77870857918196201</c:v>
                </c:pt>
                <c:pt idx="31" formatCode="0.0%">
                  <c:v>3.8450052333066601E-2</c:v>
                </c:pt>
                <c:pt idx="32" formatCode="0.0%">
                  <c:v>0.99985423566832621</c:v>
                </c:pt>
                <c:pt idx="33" formatCode="0.0%">
                  <c:v>0.646471989124206</c:v>
                </c:pt>
                <c:pt idx="34" formatCode="0.0%">
                  <c:v>4.5314650946951451E-3</c:v>
                </c:pt>
                <c:pt idx="35" formatCode="0.0%">
                  <c:v>0.99988989595097999</c:v>
                </c:pt>
                <c:pt idx="36" formatCode="0.0%">
                  <c:v>0.2674894336870951</c:v>
                </c:pt>
                <c:pt idx="37" formatCode="0.0%">
                  <c:v>0.91605605260361023</c:v>
                </c:pt>
                <c:pt idx="38" formatCode="0.0%">
                  <c:v>0.53923786906911297</c:v>
                </c:pt>
                <c:pt idx="39" formatCode="0.0%">
                  <c:v>0.99805477973662959</c:v>
                </c:pt>
                <c:pt idx="40" formatCode="0.0%">
                  <c:v>4.1097334013669502E-2</c:v>
                </c:pt>
                <c:pt idx="41" formatCode="0.0%">
                  <c:v>0.60620142178481695</c:v>
                </c:pt>
                <c:pt idx="42" formatCode="0.0%">
                  <c:v>5.4571362867642196E-3</c:v>
                </c:pt>
                <c:pt idx="43" formatCode="0.0%">
                  <c:v>0.10358015276081906</c:v>
                </c:pt>
                <c:pt idx="44" formatCode="0.0%">
                  <c:v>0.999291177826101</c:v>
                </c:pt>
                <c:pt idx="45" formatCode="0.0%">
                  <c:v>3.078986184549611E-3</c:v>
                </c:pt>
                <c:pt idx="46" formatCode="0.0%">
                  <c:v>0.91069221283610224</c:v>
                </c:pt>
              </c:numCache>
            </c:numRef>
          </c:xVal>
          <c:yVal>
            <c:numRef>
              <c:f>Combined!$F$6:$F$52</c:f>
              <c:numCache>
                <c:formatCode>0.00%</c:formatCode>
                <c:ptCount val="47"/>
                <c:pt idx="0">
                  <c:v>0.15759600000000007</c:v>
                </c:pt>
                <c:pt idx="1">
                  <c:v>0.15934200000000007</c:v>
                </c:pt>
                <c:pt idx="2">
                  <c:v>1</c:v>
                </c:pt>
                <c:pt idx="3">
                  <c:v>0.462532</c:v>
                </c:pt>
                <c:pt idx="4">
                  <c:v>0.94184699999999999</c:v>
                </c:pt>
                <c:pt idx="5">
                  <c:v>1</c:v>
                </c:pt>
                <c:pt idx="6">
                  <c:v>0.24824800000000011</c:v>
                </c:pt>
                <c:pt idx="7">
                  <c:v>0.48393900000000001</c:v>
                </c:pt>
                <c:pt idx="8">
                  <c:v>0.64463000000000026</c:v>
                </c:pt>
                <c:pt idx="9">
                  <c:v>1</c:v>
                </c:pt>
                <c:pt idx="10">
                  <c:v>1</c:v>
                </c:pt>
                <c:pt idx="11">
                  <c:v>0.35051700000000002</c:v>
                </c:pt>
                <c:pt idx="12">
                  <c:v>1</c:v>
                </c:pt>
                <c:pt idx="13">
                  <c:v>0.14079200000000006</c:v>
                </c:pt>
                <c:pt idx="14">
                  <c:v>0.70421900000000004</c:v>
                </c:pt>
                <c:pt idx="15">
                  <c:v>0.55123</c:v>
                </c:pt>
                <c:pt idx="16">
                  <c:v>0.88117000000000001</c:v>
                </c:pt>
                <c:pt idx="17">
                  <c:v>0.51709099999999997</c:v>
                </c:pt>
                <c:pt idx="18">
                  <c:v>0.69147599999999998</c:v>
                </c:pt>
                <c:pt idx="19">
                  <c:v>0.26465</c:v>
                </c:pt>
                <c:pt idx="20">
                  <c:v>0.84522399999999998</c:v>
                </c:pt>
                <c:pt idx="21">
                  <c:v>1</c:v>
                </c:pt>
                <c:pt idx="22">
                  <c:v>0</c:v>
                </c:pt>
                <c:pt idx="23">
                  <c:v>0.81374600000000019</c:v>
                </c:pt>
                <c:pt idx="24">
                  <c:v>0.21663499999999999</c:v>
                </c:pt>
                <c:pt idx="25">
                  <c:v>0.61459299999999972</c:v>
                </c:pt>
                <c:pt idx="26">
                  <c:v>1</c:v>
                </c:pt>
                <c:pt idx="27">
                  <c:v>0.52881699999999976</c:v>
                </c:pt>
                <c:pt idx="28">
                  <c:v>1</c:v>
                </c:pt>
                <c:pt idx="29">
                  <c:v>1</c:v>
                </c:pt>
                <c:pt idx="30">
                  <c:v>0.60865300000000022</c:v>
                </c:pt>
                <c:pt idx="31">
                  <c:v>0.54662400000000022</c:v>
                </c:pt>
                <c:pt idx="32">
                  <c:v>1</c:v>
                </c:pt>
                <c:pt idx="33">
                  <c:v>1</c:v>
                </c:pt>
                <c:pt idx="34">
                  <c:v>0.31783600000000012</c:v>
                </c:pt>
                <c:pt idx="35">
                  <c:v>1</c:v>
                </c:pt>
                <c:pt idx="36">
                  <c:v>0.28111900000000001</c:v>
                </c:pt>
                <c:pt idx="37">
                  <c:v>0.64096299999999973</c:v>
                </c:pt>
                <c:pt idx="38">
                  <c:v>0.72555400000000003</c:v>
                </c:pt>
                <c:pt idx="39">
                  <c:v>0.79200899999999996</c:v>
                </c:pt>
                <c:pt idx="40">
                  <c:v>0.3295180000000002</c:v>
                </c:pt>
                <c:pt idx="41">
                  <c:v>0.44173499999999999</c:v>
                </c:pt>
                <c:pt idx="42">
                  <c:v>0.15306100000000006</c:v>
                </c:pt>
                <c:pt idx="43">
                  <c:v>0.83428100000000005</c:v>
                </c:pt>
                <c:pt idx="44">
                  <c:v>1</c:v>
                </c:pt>
                <c:pt idx="45">
                  <c:v>0</c:v>
                </c:pt>
                <c:pt idx="46">
                  <c:v>0.62923899999999999</c:v>
                </c:pt>
              </c:numCache>
            </c:numRef>
          </c:yVal>
        </c:ser>
        <c:axId val="78728192"/>
        <c:axId val="78742656"/>
      </c:scatterChart>
      <c:valAx>
        <c:axId val="78728192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qPCR</a:t>
                </a:r>
                <a:r>
                  <a:rPr lang="en-US" baseline="0"/>
                  <a:t> AE Fraction</a:t>
                </a:r>
                <a:endParaRPr lang="en-US"/>
              </a:p>
            </c:rich>
          </c:tx>
          <c:layout/>
        </c:title>
        <c:numFmt formatCode="0%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8742656"/>
        <c:crosses val="autoZero"/>
        <c:crossBetween val="midCat"/>
      </c:valAx>
      <c:valAx>
        <c:axId val="78742656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Estimated AE Fraction</a:t>
                </a:r>
              </a:p>
            </c:rich>
          </c:tx>
          <c:layout/>
        </c:title>
        <c:numFmt formatCode="0%" sourceLinked="0"/>
        <c:tickLblPos val="nextTo"/>
        <c:crossAx val="78728192"/>
        <c:crosses val="autoZero"/>
        <c:crossBetween val="midCat"/>
        <c:majorUnit val="0.2"/>
      </c:valAx>
    </c:plotArea>
    <c:plotVisOnly val="1"/>
    <c:dispBlanksAs val="gap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IsoEM</a:t>
            </a:r>
          </a:p>
        </c:rich>
      </c:tx>
      <c:layout>
        <c:manualLayout>
          <c:xMode val="edge"/>
          <c:yMode val="edge"/>
          <c:x val="0.47011729638968036"/>
          <c:y val="3.6724658429553914E-4"/>
        </c:manualLayout>
      </c:layout>
    </c:title>
    <c:plotArea>
      <c:layout>
        <c:manualLayout>
          <c:layoutTarget val="inner"/>
          <c:xMode val="edge"/>
          <c:yMode val="edge"/>
          <c:x val="0.19385387543835739"/>
          <c:y val="0.12868649553673711"/>
          <c:w val="0.73759035532643369"/>
          <c:h val="0.68900894485294528"/>
        </c:manualLayout>
      </c:layout>
      <c:scatterChart>
        <c:scatterStyle val="lineMarker"/>
        <c:ser>
          <c:idx val="0"/>
          <c:order val="0"/>
          <c:tx>
            <c:v>IsoEM</c:v>
          </c:tx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8.7260339570717667E-3"/>
                  <c:y val="0.5295845206496875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r>
                      <a:rPr lang="en-US" sz="1400" dirty="0"/>
                      <a:t>R² = 0.6106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Combined!$R$6:$R$52</c:f>
              <c:numCache>
                <c:formatCode>0.00%</c:formatCode>
                <c:ptCount val="47"/>
                <c:pt idx="0">
                  <c:v>0.10610432516870102</c:v>
                </c:pt>
                <c:pt idx="1">
                  <c:v>0.18364046669051601</c:v>
                </c:pt>
                <c:pt idx="2">
                  <c:v>0.98449541142520502</c:v>
                </c:pt>
                <c:pt idx="3">
                  <c:v>0.63783599239017563</c:v>
                </c:pt>
                <c:pt idx="4">
                  <c:v>0.22818534078757399</c:v>
                </c:pt>
                <c:pt idx="5">
                  <c:v>0.99954879920152373</c:v>
                </c:pt>
                <c:pt idx="6">
                  <c:v>0.40075762664306691</c:v>
                </c:pt>
                <c:pt idx="7">
                  <c:v>0.4008512917351581</c:v>
                </c:pt>
                <c:pt idx="8">
                  <c:v>6.9046481502160334E-2</c:v>
                </c:pt>
                <c:pt idx="9">
                  <c:v>0.999806971455519</c:v>
                </c:pt>
                <c:pt idx="10">
                  <c:v>0.72120889614894423</c:v>
                </c:pt>
                <c:pt idx="11">
                  <c:v>5.0348140048433104E-2</c:v>
                </c:pt>
                <c:pt idx="12">
                  <c:v>0.99987618331501782</c:v>
                </c:pt>
                <c:pt idx="13">
                  <c:v>0.23934250857903799</c:v>
                </c:pt>
                <c:pt idx="14">
                  <c:v>0.92946560634735698</c:v>
                </c:pt>
                <c:pt idx="15">
                  <c:v>0.38435990711827622</c:v>
                </c:pt>
                <c:pt idx="16">
                  <c:v>0.99901711723373299</c:v>
                </c:pt>
                <c:pt idx="17">
                  <c:v>3.2989921704645001E-2</c:v>
                </c:pt>
                <c:pt idx="18">
                  <c:v>0.88798083774242698</c:v>
                </c:pt>
                <c:pt idx="19">
                  <c:v>3.6710100355784509E-3</c:v>
                </c:pt>
                <c:pt idx="20">
                  <c:v>0.100164354304565</c:v>
                </c:pt>
                <c:pt idx="21">
                  <c:v>0.99985611673676078</c:v>
                </c:pt>
                <c:pt idx="22">
                  <c:v>1.9198158240447513E-3</c:v>
                </c:pt>
                <c:pt idx="23">
                  <c:v>0.84050736599039078</c:v>
                </c:pt>
                <c:pt idx="24" formatCode="0.0%">
                  <c:v>0.13161699786569706</c:v>
                </c:pt>
                <c:pt idx="25" formatCode="0.0%">
                  <c:v>0.17242256987532306</c:v>
                </c:pt>
                <c:pt idx="26" formatCode="0.0%">
                  <c:v>0.99942393841307819</c:v>
                </c:pt>
                <c:pt idx="27" formatCode="0.0%">
                  <c:v>0.83072772404699502</c:v>
                </c:pt>
                <c:pt idx="28" formatCode="0.0%">
                  <c:v>5.628206084595172E-2</c:v>
                </c:pt>
                <c:pt idx="29" formatCode="0.0%">
                  <c:v>0.99967310091172479</c:v>
                </c:pt>
                <c:pt idx="30" formatCode="0.0%">
                  <c:v>0.77870857918196201</c:v>
                </c:pt>
                <c:pt idx="31" formatCode="0.0%">
                  <c:v>3.8450052333066601E-2</c:v>
                </c:pt>
                <c:pt idx="32" formatCode="0.0%">
                  <c:v>0.99985423566832621</c:v>
                </c:pt>
                <c:pt idx="33" formatCode="0.0%">
                  <c:v>0.646471989124206</c:v>
                </c:pt>
                <c:pt idx="34" formatCode="0.0%">
                  <c:v>4.5314650946951451E-3</c:v>
                </c:pt>
                <c:pt idx="35" formatCode="0.0%">
                  <c:v>0.99988989595097999</c:v>
                </c:pt>
                <c:pt idx="36" formatCode="0.0%">
                  <c:v>0.2674894336870951</c:v>
                </c:pt>
                <c:pt idx="37" formatCode="0.0%">
                  <c:v>0.91605605260361023</c:v>
                </c:pt>
                <c:pt idx="38" formatCode="0.0%">
                  <c:v>0.53923786906911297</c:v>
                </c:pt>
                <c:pt idx="39" formatCode="0.0%">
                  <c:v>0.99805477973662959</c:v>
                </c:pt>
                <c:pt idx="40" formatCode="0.0%">
                  <c:v>4.1097334013669502E-2</c:v>
                </c:pt>
                <c:pt idx="41" formatCode="0.0%">
                  <c:v>0.60620142178481695</c:v>
                </c:pt>
                <c:pt idx="42" formatCode="0.0%">
                  <c:v>5.4571362867642196E-3</c:v>
                </c:pt>
                <c:pt idx="43" formatCode="0.0%">
                  <c:v>0.10358015276081906</c:v>
                </c:pt>
                <c:pt idx="44" formatCode="0.0%">
                  <c:v>0.999291177826101</c:v>
                </c:pt>
                <c:pt idx="45" formatCode="0.0%">
                  <c:v>3.078986184549611E-3</c:v>
                </c:pt>
                <c:pt idx="46" formatCode="0.0%">
                  <c:v>0.91069221283610224</c:v>
                </c:pt>
              </c:numCache>
            </c:numRef>
          </c:xVal>
          <c:yVal>
            <c:numRef>
              <c:f>Combined!$I$6:$I$52</c:f>
              <c:numCache>
                <c:formatCode>0.00%</c:formatCode>
                <c:ptCount val="47"/>
                <c:pt idx="0">
                  <c:v>0.12340600000000003</c:v>
                </c:pt>
                <c:pt idx="1">
                  <c:v>0.22683900000000001</c:v>
                </c:pt>
                <c:pt idx="2">
                  <c:v>1</c:v>
                </c:pt>
                <c:pt idx="3">
                  <c:v>0.44288800000000011</c:v>
                </c:pt>
                <c:pt idx="4">
                  <c:v>0.94160299999999997</c:v>
                </c:pt>
                <c:pt idx="5">
                  <c:v>1</c:v>
                </c:pt>
                <c:pt idx="6">
                  <c:v>0.28451300000000002</c:v>
                </c:pt>
                <c:pt idx="7">
                  <c:v>0.36969000000000002</c:v>
                </c:pt>
                <c:pt idx="8">
                  <c:v>0.32043000000000021</c:v>
                </c:pt>
                <c:pt idx="9">
                  <c:v>0.97382700000000022</c:v>
                </c:pt>
                <c:pt idx="10">
                  <c:v>1</c:v>
                </c:pt>
                <c:pt idx="11">
                  <c:v>0.14194200000000007</c:v>
                </c:pt>
                <c:pt idx="12">
                  <c:v>1</c:v>
                </c:pt>
                <c:pt idx="13">
                  <c:v>0.13963300000000001</c:v>
                </c:pt>
                <c:pt idx="14">
                  <c:v>0.96978500000000023</c:v>
                </c:pt>
                <c:pt idx="15">
                  <c:v>0.54653799999999975</c:v>
                </c:pt>
                <c:pt idx="16">
                  <c:v>0.98214699999999977</c:v>
                </c:pt>
                <c:pt idx="17">
                  <c:v>0.35824400000000001</c:v>
                </c:pt>
                <c:pt idx="18">
                  <c:v>0.56211500000000003</c:v>
                </c:pt>
                <c:pt idx="19">
                  <c:v>0.20513899999999999</c:v>
                </c:pt>
                <c:pt idx="20">
                  <c:v>0.83074800000000026</c:v>
                </c:pt>
                <c:pt idx="21">
                  <c:v>0.78387899999999999</c:v>
                </c:pt>
                <c:pt idx="22">
                  <c:v>0</c:v>
                </c:pt>
                <c:pt idx="23">
                  <c:v>0.998247</c:v>
                </c:pt>
                <c:pt idx="24">
                  <c:v>0.26613399999999998</c:v>
                </c:pt>
                <c:pt idx="25">
                  <c:v>0.55518599999999996</c:v>
                </c:pt>
                <c:pt idx="26">
                  <c:v>1</c:v>
                </c:pt>
                <c:pt idx="27">
                  <c:v>0.49854200000000015</c:v>
                </c:pt>
                <c:pt idx="28">
                  <c:v>0.80859700000000001</c:v>
                </c:pt>
                <c:pt idx="29">
                  <c:v>1</c:v>
                </c:pt>
                <c:pt idx="30">
                  <c:v>0.69201599999999996</c:v>
                </c:pt>
                <c:pt idx="31">
                  <c:v>0.21436700000000006</c:v>
                </c:pt>
                <c:pt idx="32">
                  <c:v>0.834484</c:v>
                </c:pt>
                <c:pt idx="33">
                  <c:v>1</c:v>
                </c:pt>
                <c:pt idx="34">
                  <c:v>7.1165999999999993E-2</c:v>
                </c:pt>
                <c:pt idx="35">
                  <c:v>1</c:v>
                </c:pt>
                <c:pt idx="36">
                  <c:v>0.28532300000000022</c:v>
                </c:pt>
                <c:pt idx="37">
                  <c:v>0.90877300000000005</c:v>
                </c:pt>
                <c:pt idx="38">
                  <c:v>0.71245800000000004</c:v>
                </c:pt>
                <c:pt idx="39">
                  <c:v>0.99310999999999983</c:v>
                </c:pt>
                <c:pt idx="40">
                  <c:v>0.18322300000000005</c:v>
                </c:pt>
                <c:pt idx="41">
                  <c:v>0.43057100000000015</c:v>
                </c:pt>
                <c:pt idx="42">
                  <c:v>9.9348000000000006E-2</c:v>
                </c:pt>
                <c:pt idx="43">
                  <c:v>0.79936699999999972</c:v>
                </c:pt>
                <c:pt idx="44">
                  <c:v>0.67703500000000039</c:v>
                </c:pt>
                <c:pt idx="45">
                  <c:v>3.5216000000000004E-2</c:v>
                </c:pt>
                <c:pt idx="46">
                  <c:v>0.94470000000000021</c:v>
                </c:pt>
              </c:numCache>
            </c:numRef>
          </c:yVal>
        </c:ser>
        <c:axId val="78780672"/>
        <c:axId val="78786944"/>
      </c:scatterChart>
      <c:valAx>
        <c:axId val="78780672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/>
                  <a:t>qPCR AE Fraction</a:t>
                </a:r>
              </a:p>
            </c:rich>
          </c:tx>
          <c:layout/>
        </c:title>
        <c:numFmt formatCode="0%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8786944"/>
        <c:crosses val="autoZero"/>
        <c:crossBetween val="midCat"/>
      </c:valAx>
      <c:valAx>
        <c:axId val="78786944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/>
                  <a:t>Estimated AE Fraction</a:t>
                </a:r>
                <a:endParaRPr lang="en-US" sz="1000"/>
              </a:p>
            </c:rich>
          </c:tx>
          <c:layout/>
        </c:title>
        <c:numFmt formatCode="0%" sourceLinked="0"/>
        <c:tickLblPos val="nextTo"/>
        <c:crossAx val="78780672"/>
        <c:crosses val="autoZero"/>
        <c:crossBetween val="midCat"/>
        <c:majorUnit val="0.2"/>
      </c:valAx>
    </c:plotArea>
    <c:plotVisOnly val="1"/>
    <c:dispBlanksAs val="gap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Sheet1!$C$1</c:f>
              <c:strCache>
                <c:ptCount val="1"/>
                <c:pt idx="0">
                  <c:v>melPool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0">
                <a:solidFill>
                  <a:sysClr val="windowText" lastClr="000000">
                    <a:alpha val="0"/>
                  </a:sysClr>
                </a:solidFill>
                <a:prstDash val="sysDot"/>
              </a:ln>
            </c:spPr>
            <c:trendlineType val="linear"/>
            <c:dispRSqr val="1"/>
            <c:trendlineLbl>
              <c:layout>
                <c:manualLayout>
                  <c:x val="-3.1257234494736781E-2"/>
                  <c:y val="-4.345410676013633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aseline="0"/>
                      <a:t>R² = 0.8922</a:t>
                    </a:r>
                    <a:endParaRPr lang="en-US" sz="1400"/>
                  </a:p>
                </c:rich>
              </c:tx>
              <c:numFmt formatCode="General" sourceLinked="0"/>
            </c:trendlineLbl>
          </c:trendline>
          <c:xVal>
            <c:numRef>
              <c:f>Sheet1!$B$2:$B$13530</c:f>
              <c:numCache>
                <c:formatCode>General</c:formatCode>
                <c:ptCount val="13529"/>
                <c:pt idx="0">
                  <c:v>2.4596526491518981E-5</c:v>
                </c:pt>
                <c:pt idx="1">
                  <c:v>6.0999482243363295E-7</c:v>
                </c:pt>
                <c:pt idx="2">
                  <c:v>3.1660742256247559E-6</c:v>
                </c:pt>
                <c:pt idx="3">
                  <c:v>5.1651919462385172E-6</c:v>
                </c:pt>
                <c:pt idx="4">
                  <c:v>1.7035491768328345E-6</c:v>
                </c:pt>
                <c:pt idx="5">
                  <c:v>1.7763179355504867E-5</c:v>
                </c:pt>
                <c:pt idx="6">
                  <c:v>4.7976296411123873E-5</c:v>
                </c:pt>
                <c:pt idx="7">
                  <c:v>7.9590806867183597E-5</c:v>
                </c:pt>
                <c:pt idx="8">
                  <c:v>2.8472349915694221E-6</c:v>
                </c:pt>
                <c:pt idx="9">
                  <c:v>2.8721282102597092E-6</c:v>
                </c:pt>
                <c:pt idx="10">
                  <c:v>1.7665008432467148E-7</c:v>
                </c:pt>
                <c:pt idx="11">
                  <c:v>7.5264925891124919E-6</c:v>
                </c:pt>
                <c:pt idx="12">
                  <c:v>8.731070468025163E-6</c:v>
                </c:pt>
                <c:pt idx="13">
                  <c:v>1.3471632756902341E-7</c:v>
                </c:pt>
                <c:pt idx="14">
                  <c:v>6.7243320351187976E-6</c:v>
                </c:pt>
                <c:pt idx="15">
                  <c:v>1.1029461260524729E-5</c:v>
                </c:pt>
                <c:pt idx="16">
                  <c:v>7.6748325232144748E-6</c:v>
                </c:pt>
                <c:pt idx="17">
                  <c:v>0</c:v>
                </c:pt>
                <c:pt idx="18">
                  <c:v>2.7641723422167363E-5</c:v>
                </c:pt>
                <c:pt idx="19">
                  <c:v>0</c:v>
                </c:pt>
                <c:pt idx="20">
                  <c:v>5.4107722437619325E-5</c:v>
                </c:pt>
                <c:pt idx="21">
                  <c:v>2.1274296985391737E-5</c:v>
                </c:pt>
                <c:pt idx="22">
                  <c:v>4.3417611087027808E-7</c:v>
                </c:pt>
                <c:pt idx="23">
                  <c:v>9.7836192515586452E-7</c:v>
                </c:pt>
                <c:pt idx="24">
                  <c:v>1.2253477305370362E-5</c:v>
                </c:pt>
                <c:pt idx="25">
                  <c:v>2.346886659285807E-5</c:v>
                </c:pt>
                <c:pt idx="26">
                  <c:v>1.80918527178532E-5</c:v>
                </c:pt>
                <c:pt idx="27">
                  <c:v>2.9181322413119288E-6</c:v>
                </c:pt>
                <c:pt idx="28">
                  <c:v>1.8169722959109022E-7</c:v>
                </c:pt>
                <c:pt idx="29">
                  <c:v>2.1832834151883797E-5</c:v>
                </c:pt>
                <c:pt idx="30">
                  <c:v>1.4777565291248015E-5</c:v>
                </c:pt>
                <c:pt idx="31">
                  <c:v>7.2704173862228442E-4</c:v>
                </c:pt>
                <c:pt idx="32">
                  <c:v>7.944294121532143E-6</c:v>
                </c:pt>
                <c:pt idx="33">
                  <c:v>6.1372999377219547E-6</c:v>
                </c:pt>
                <c:pt idx="34">
                  <c:v>2.2558354862815134E-6</c:v>
                </c:pt>
                <c:pt idx="35">
                  <c:v>3.5821687079754527E-7</c:v>
                </c:pt>
                <c:pt idx="36">
                  <c:v>8.2755098135421338E-6</c:v>
                </c:pt>
                <c:pt idx="37">
                  <c:v>3.112253303829214E-5</c:v>
                </c:pt>
                <c:pt idx="38">
                  <c:v>2.177317291099949E-5</c:v>
                </c:pt>
                <c:pt idx="39">
                  <c:v>6.0106284558514708E-5</c:v>
                </c:pt>
                <c:pt idx="40">
                  <c:v>7.8865625186275089E-6</c:v>
                </c:pt>
                <c:pt idx="41">
                  <c:v>6.4139800020392388E-6</c:v>
                </c:pt>
                <c:pt idx="42">
                  <c:v>7.5156581330860445E-6</c:v>
                </c:pt>
                <c:pt idx="43">
                  <c:v>0</c:v>
                </c:pt>
                <c:pt idx="44">
                  <c:v>1.8736173640325549E-3</c:v>
                </c:pt>
                <c:pt idx="45">
                  <c:v>1.542619323166987E-5</c:v>
                </c:pt>
                <c:pt idx="46">
                  <c:v>5.3007650397483811E-5</c:v>
                </c:pt>
                <c:pt idx="47">
                  <c:v>2.6968450973941781E-5</c:v>
                </c:pt>
                <c:pt idx="48">
                  <c:v>6.523162083195283E-3</c:v>
                </c:pt>
                <c:pt idx="49">
                  <c:v>4.3614250315166889E-5</c:v>
                </c:pt>
                <c:pt idx="50">
                  <c:v>7.6643455254847804E-7</c:v>
                </c:pt>
                <c:pt idx="51">
                  <c:v>5.5991148834078356E-5</c:v>
                </c:pt>
                <c:pt idx="52">
                  <c:v>1.5663801497008234E-5</c:v>
                </c:pt>
                <c:pt idx="53">
                  <c:v>1.0169694726151795E-4</c:v>
                </c:pt>
                <c:pt idx="54">
                  <c:v>5.6114944697014333E-5</c:v>
                </c:pt>
                <c:pt idx="55">
                  <c:v>1.3970286387924641E-5</c:v>
                </c:pt>
                <c:pt idx="56">
                  <c:v>2.4540674547525522E-5</c:v>
                </c:pt>
                <c:pt idx="57">
                  <c:v>0</c:v>
                </c:pt>
                <c:pt idx="58">
                  <c:v>3.1118814963566482E-5</c:v>
                </c:pt>
                <c:pt idx="59">
                  <c:v>3.0302804962121812E-5</c:v>
                </c:pt>
                <c:pt idx="60">
                  <c:v>4.0353065691404822E-5</c:v>
                </c:pt>
                <c:pt idx="61">
                  <c:v>1.5612951870384931E-5</c:v>
                </c:pt>
                <c:pt idx="62">
                  <c:v>3.1042778754516672E-6</c:v>
                </c:pt>
                <c:pt idx="63">
                  <c:v>5.0414495686036205E-5</c:v>
                </c:pt>
                <c:pt idx="64">
                  <c:v>0</c:v>
                </c:pt>
                <c:pt idx="65">
                  <c:v>2.9760577127686847E-5</c:v>
                </c:pt>
                <c:pt idx="66">
                  <c:v>7.2461420586177825E-6</c:v>
                </c:pt>
                <c:pt idx="67">
                  <c:v>4.307165402657338E-7</c:v>
                </c:pt>
                <c:pt idx="68">
                  <c:v>0</c:v>
                </c:pt>
                <c:pt idx="69">
                  <c:v>8.2754019907148793E-7</c:v>
                </c:pt>
                <c:pt idx="70">
                  <c:v>2.2114814665293536E-5</c:v>
                </c:pt>
                <c:pt idx="71">
                  <c:v>5.6071083094354916E-5</c:v>
                </c:pt>
                <c:pt idx="72">
                  <c:v>2.170886996458072E-5</c:v>
                </c:pt>
                <c:pt idx="73">
                  <c:v>0</c:v>
                </c:pt>
                <c:pt idx="74">
                  <c:v>0</c:v>
                </c:pt>
                <c:pt idx="75">
                  <c:v>3.5266604014151152E-5</c:v>
                </c:pt>
                <c:pt idx="76">
                  <c:v>0</c:v>
                </c:pt>
                <c:pt idx="77">
                  <c:v>9.3591214487486575E-6</c:v>
                </c:pt>
                <c:pt idx="78">
                  <c:v>1.8886883477272907E-4</c:v>
                </c:pt>
                <c:pt idx="79">
                  <c:v>4.6138916323017183E-5</c:v>
                </c:pt>
                <c:pt idx="80">
                  <c:v>1.6085780772230478E-6</c:v>
                </c:pt>
                <c:pt idx="81">
                  <c:v>4.0405605073741189E-5</c:v>
                </c:pt>
                <c:pt idx="82">
                  <c:v>1.3393470192224692E-5</c:v>
                </c:pt>
                <c:pt idx="83">
                  <c:v>1.3483088068862684E-5</c:v>
                </c:pt>
                <c:pt idx="84">
                  <c:v>0</c:v>
                </c:pt>
                <c:pt idx="85">
                  <c:v>3.1842700545076624E-5</c:v>
                </c:pt>
                <c:pt idx="86">
                  <c:v>1.2056754311634458E-5</c:v>
                </c:pt>
                <c:pt idx="87">
                  <c:v>3.4677774403928157E-5</c:v>
                </c:pt>
                <c:pt idx="88">
                  <c:v>4.8699024898063506E-5</c:v>
                </c:pt>
                <c:pt idx="89">
                  <c:v>1.5545034533135326E-4</c:v>
                </c:pt>
                <c:pt idx="90">
                  <c:v>3.0655506442557098E-5</c:v>
                </c:pt>
                <c:pt idx="91">
                  <c:v>3.8337777507149384E-5</c:v>
                </c:pt>
                <c:pt idx="92">
                  <c:v>1.2012205734077613E-5</c:v>
                </c:pt>
                <c:pt idx="93">
                  <c:v>0</c:v>
                </c:pt>
                <c:pt idx="94">
                  <c:v>1.0435093008447069E-4</c:v>
                </c:pt>
                <c:pt idx="95">
                  <c:v>1.8368725156600326E-5</c:v>
                </c:pt>
                <c:pt idx="96">
                  <c:v>3.0234183228352008E-5</c:v>
                </c:pt>
                <c:pt idx="97">
                  <c:v>1.7257605589977634E-5</c:v>
                </c:pt>
                <c:pt idx="98">
                  <c:v>2.1270393568147283E-4</c:v>
                </c:pt>
                <c:pt idx="99">
                  <c:v>8.7374668970432506E-6</c:v>
                </c:pt>
                <c:pt idx="100">
                  <c:v>6.0074378532284434E-6</c:v>
                </c:pt>
                <c:pt idx="101">
                  <c:v>2.7793193749885937E-5</c:v>
                </c:pt>
                <c:pt idx="102">
                  <c:v>1.1145345526463762E-6</c:v>
                </c:pt>
                <c:pt idx="103">
                  <c:v>3.3955735683265325E-6</c:v>
                </c:pt>
                <c:pt idx="104">
                  <c:v>0</c:v>
                </c:pt>
                <c:pt idx="105">
                  <c:v>2.1447599592941896E-5</c:v>
                </c:pt>
                <c:pt idx="106">
                  <c:v>2.0514203340929623E-7</c:v>
                </c:pt>
                <c:pt idx="107">
                  <c:v>4.3566656617624957E-6</c:v>
                </c:pt>
                <c:pt idx="108">
                  <c:v>1.3649368480719003E-5</c:v>
                </c:pt>
                <c:pt idx="109">
                  <c:v>0</c:v>
                </c:pt>
                <c:pt idx="110">
                  <c:v>9.888625100158089E-6</c:v>
                </c:pt>
                <c:pt idx="111">
                  <c:v>6.0289397600694095E-6</c:v>
                </c:pt>
                <c:pt idx="112">
                  <c:v>2.3537454313561106E-4</c:v>
                </c:pt>
                <c:pt idx="113">
                  <c:v>4.5246331482768114E-6</c:v>
                </c:pt>
                <c:pt idx="114">
                  <c:v>8.4681345906030769E-7</c:v>
                </c:pt>
                <c:pt idx="115">
                  <c:v>1.4604248537905049E-4</c:v>
                </c:pt>
                <c:pt idx="116">
                  <c:v>5.5088306980570814E-6</c:v>
                </c:pt>
                <c:pt idx="117">
                  <c:v>1.1660538694096937E-6</c:v>
                </c:pt>
                <c:pt idx="118">
                  <c:v>3.2837104459978723E-5</c:v>
                </c:pt>
                <c:pt idx="119">
                  <c:v>1.3598723472540773E-6</c:v>
                </c:pt>
                <c:pt idx="120">
                  <c:v>2.6449573069895547E-5</c:v>
                </c:pt>
                <c:pt idx="121">
                  <c:v>1.0915137233508725E-4</c:v>
                </c:pt>
                <c:pt idx="122">
                  <c:v>2.6024865619607857E-5</c:v>
                </c:pt>
                <c:pt idx="123">
                  <c:v>4.0445836129614964E-5</c:v>
                </c:pt>
                <c:pt idx="124">
                  <c:v>3.2830622173120724E-5</c:v>
                </c:pt>
                <c:pt idx="125">
                  <c:v>2.6755981689492763E-4</c:v>
                </c:pt>
                <c:pt idx="126">
                  <c:v>6.7494649962561343E-6</c:v>
                </c:pt>
                <c:pt idx="127">
                  <c:v>0</c:v>
                </c:pt>
                <c:pt idx="128">
                  <c:v>1.7074803629241809E-5</c:v>
                </c:pt>
                <c:pt idx="129">
                  <c:v>5.9223524286538424E-5</c:v>
                </c:pt>
                <c:pt idx="130">
                  <c:v>2.4959788144169556E-5</c:v>
                </c:pt>
                <c:pt idx="131">
                  <c:v>4.1881032467467094E-6</c:v>
                </c:pt>
                <c:pt idx="132">
                  <c:v>1.0835166152212401E-5</c:v>
                </c:pt>
                <c:pt idx="133">
                  <c:v>1.7947861078766259E-5</c:v>
                </c:pt>
                <c:pt idx="134">
                  <c:v>2.8054856718585724E-7</c:v>
                </c:pt>
                <c:pt idx="135">
                  <c:v>4.0964004464932497E-6</c:v>
                </c:pt>
                <c:pt idx="136">
                  <c:v>3.6302838014338225E-6</c:v>
                </c:pt>
                <c:pt idx="137">
                  <c:v>2.6671838389810602E-7</c:v>
                </c:pt>
                <c:pt idx="138">
                  <c:v>1.923349685561043E-5</c:v>
                </c:pt>
                <c:pt idx="139">
                  <c:v>5.4595336494539203E-6</c:v>
                </c:pt>
                <c:pt idx="140">
                  <c:v>1.7096971788091594E-7</c:v>
                </c:pt>
                <c:pt idx="141">
                  <c:v>5.8947574485659293E-8</c:v>
                </c:pt>
                <c:pt idx="142">
                  <c:v>1.9700888642743908E-5</c:v>
                </c:pt>
                <c:pt idx="143">
                  <c:v>6.3018807971744292E-7</c:v>
                </c:pt>
                <c:pt idx="144">
                  <c:v>4.03666412035043E-5</c:v>
                </c:pt>
                <c:pt idx="145">
                  <c:v>1.0697173331510448E-5</c:v>
                </c:pt>
                <c:pt idx="146">
                  <c:v>1.3653836112438899E-5</c:v>
                </c:pt>
                <c:pt idx="147">
                  <c:v>1.9228445199416281E-4</c:v>
                </c:pt>
                <c:pt idx="148">
                  <c:v>8.9257955774926061E-6</c:v>
                </c:pt>
                <c:pt idx="149">
                  <c:v>1.3899671084479325E-5</c:v>
                </c:pt>
                <c:pt idx="150">
                  <c:v>1.5937844102843229E-5</c:v>
                </c:pt>
                <c:pt idx="151">
                  <c:v>1.0561963262608424E-5</c:v>
                </c:pt>
                <c:pt idx="152">
                  <c:v>2.4232190864550126E-7</c:v>
                </c:pt>
                <c:pt idx="153">
                  <c:v>2.3968305883222704E-5</c:v>
                </c:pt>
                <c:pt idx="154">
                  <c:v>1.5739740482157541E-5</c:v>
                </c:pt>
                <c:pt idx="155">
                  <c:v>5.9011927732914421E-8</c:v>
                </c:pt>
                <c:pt idx="156">
                  <c:v>4.9472874353188474E-5</c:v>
                </c:pt>
                <c:pt idx="157">
                  <c:v>2.9245443407950058E-5</c:v>
                </c:pt>
                <c:pt idx="158">
                  <c:v>3.21407666938835E-4</c:v>
                </c:pt>
                <c:pt idx="159">
                  <c:v>3.5550233411773488E-5</c:v>
                </c:pt>
                <c:pt idx="160">
                  <c:v>2.8795013983234978E-5</c:v>
                </c:pt>
                <c:pt idx="161">
                  <c:v>1.6696965970367931E-5</c:v>
                </c:pt>
                <c:pt idx="162">
                  <c:v>4.3557451875655793E-5</c:v>
                </c:pt>
                <c:pt idx="163">
                  <c:v>1.1325533968061682E-5</c:v>
                </c:pt>
                <c:pt idx="164">
                  <c:v>4.1458723478679624E-6</c:v>
                </c:pt>
                <c:pt idx="165">
                  <c:v>9.4654119003290389E-6</c:v>
                </c:pt>
                <c:pt idx="166">
                  <c:v>1.2474213646926754E-5</c:v>
                </c:pt>
                <c:pt idx="167">
                  <c:v>3.6531593510146187E-5</c:v>
                </c:pt>
                <c:pt idx="168">
                  <c:v>3.7614809516646155E-4</c:v>
                </c:pt>
                <c:pt idx="169">
                  <c:v>2.3317085420137113E-5</c:v>
                </c:pt>
                <c:pt idx="170">
                  <c:v>1.6501789046956899E-5</c:v>
                </c:pt>
                <c:pt idx="171">
                  <c:v>7.1877342276668044E-5</c:v>
                </c:pt>
                <c:pt idx="172">
                  <c:v>4.0633902616156875E-5</c:v>
                </c:pt>
                <c:pt idx="173">
                  <c:v>7.7989008423899743E-6</c:v>
                </c:pt>
                <c:pt idx="174">
                  <c:v>1.7259837705176201E-5</c:v>
                </c:pt>
                <c:pt idx="175">
                  <c:v>2.4791773880015307E-5</c:v>
                </c:pt>
                <c:pt idx="176">
                  <c:v>1.5468073854720338E-4</c:v>
                </c:pt>
                <c:pt idx="177">
                  <c:v>4.7347380265707643E-7</c:v>
                </c:pt>
                <c:pt idx="178">
                  <c:v>4.3709116463846709E-5</c:v>
                </c:pt>
                <c:pt idx="179">
                  <c:v>1.619398609365257E-5</c:v>
                </c:pt>
                <c:pt idx="180">
                  <c:v>1.8002541792750097E-5</c:v>
                </c:pt>
                <c:pt idx="181">
                  <c:v>1.5881164168135987E-4</c:v>
                </c:pt>
                <c:pt idx="182">
                  <c:v>2.8878033058086945E-5</c:v>
                </c:pt>
                <c:pt idx="183">
                  <c:v>9.4646515673625703E-6</c:v>
                </c:pt>
                <c:pt idx="184">
                  <c:v>2.4831141201807289E-5</c:v>
                </c:pt>
                <c:pt idx="185">
                  <c:v>3.4670939626215212E-5</c:v>
                </c:pt>
                <c:pt idx="186">
                  <c:v>1.3244399739774965E-5</c:v>
                </c:pt>
                <c:pt idx="187">
                  <c:v>6.7280443195981331E-5</c:v>
                </c:pt>
                <c:pt idx="188">
                  <c:v>3.8596450518401969E-6</c:v>
                </c:pt>
                <c:pt idx="189">
                  <c:v>7.2759646160699139E-6</c:v>
                </c:pt>
                <c:pt idx="190">
                  <c:v>1.7353173547442284E-5</c:v>
                </c:pt>
                <c:pt idx="191">
                  <c:v>2.0425387044407014E-5</c:v>
                </c:pt>
                <c:pt idx="192">
                  <c:v>8.1827854327071924E-6</c:v>
                </c:pt>
                <c:pt idx="193">
                  <c:v>2.3481099486409851E-5</c:v>
                </c:pt>
                <c:pt idx="194">
                  <c:v>1.3658730188498736E-6</c:v>
                </c:pt>
                <c:pt idx="195">
                  <c:v>1.1128137067081718E-6</c:v>
                </c:pt>
                <c:pt idx="196">
                  <c:v>0</c:v>
                </c:pt>
                <c:pt idx="197">
                  <c:v>9.7047448186478931E-6</c:v>
                </c:pt>
                <c:pt idx="198">
                  <c:v>1.2885217489302922E-4</c:v>
                </c:pt>
                <c:pt idx="199">
                  <c:v>9.9228616332720767E-6</c:v>
                </c:pt>
                <c:pt idx="200">
                  <c:v>2.7602515303838082E-6</c:v>
                </c:pt>
                <c:pt idx="201">
                  <c:v>2.4477061707781395E-5</c:v>
                </c:pt>
                <c:pt idx="202">
                  <c:v>2.7102447558415099E-5</c:v>
                </c:pt>
                <c:pt idx="203">
                  <c:v>3.5771642075746002E-6</c:v>
                </c:pt>
                <c:pt idx="204">
                  <c:v>1.1347624374526202E-5</c:v>
                </c:pt>
                <c:pt idx="205">
                  <c:v>1.8354813515568631E-7</c:v>
                </c:pt>
                <c:pt idx="206">
                  <c:v>8.9265015087405693E-6</c:v>
                </c:pt>
                <c:pt idx="207">
                  <c:v>2.9540620137230181E-5</c:v>
                </c:pt>
                <c:pt idx="208">
                  <c:v>8.9799984613978774E-6</c:v>
                </c:pt>
                <c:pt idx="209">
                  <c:v>1.359525132142428E-5</c:v>
                </c:pt>
                <c:pt idx="210">
                  <c:v>1.0178554379098374E-5</c:v>
                </c:pt>
                <c:pt idx="211">
                  <c:v>1.8788373988544123E-5</c:v>
                </c:pt>
                <c:pt idx="212">
                  <c:v>8.5688627949274847E-6</c:v>
                </c:pt>
                <c:pt idx="213">
                  <c:v>1.3429795230645791E-6</c:v>
                </c:pt>
                <c:pt idx="214">
                  <c:v>4.1394136315600982E-5</c:v>
                </c:pt>
                <c:pt idx="215">
                  <c:v>3.4338556705792691E-6</c:v>
                </c:pt>
                <c:pt idx="216">
                  <c:v>2.1614346573432916E-4</c:v>
                </c:pt>
                <c:pt idx="217">
                  <c:v>2.0951330708698757E-6</c:v>
                </c:pt>
                <c:pt idx="218">
                  <c:v>2.5527709942549954E-7</c:v>
                </c:pt>
                <c:pt idx="219">
                  <c:v>6.2339804541283503E-5</c:v>
                </c:pt>
                <c:pt idx="220">
                  <c:v>1.0310166972445518E-5</c:v>
                </c:pt>
                <c:pt idx="221">
                  <c:v>3.3810743270273422E-7</c:v>
                </c:pt>
                <c:pt idx="222">
                  <c:v>3.9606808380163244E-5</c:v>
                </c:pt>
                <c:pt idx="223">
                  <c:v>1.0185093428736707E-4</c:v>
                </c:pt>
                <c:pt idx="224">
                  <c:v>4.3459553933512522E-5</c:v>
                </c:pt>
                <c:pt idx="225">
                  <c:v>2.9594739162444402E-5</c:v>
                </c:pt>
                <c:pt idx="226">
                  <c:v>2.7448275333726303E-5</c:v>
                </c:pt>
                <c:pt idx="227">
                  <c:v>0</c:v>
                </c:pt>
                <c:pt idx="228">
                  <c:v>1.5741120353286908E-3</c:v>
                </c:pt>
                <c:pt idx="229">
                  <c:v>4.1421399083026431E-7</c:v>
                </c:pt>
                <c:pt idx="230">
                  <c:v>7.8623851466318703E-7</c:v>
                </c:pt>
                <c:pt idx="231">
                  <c:v>5.7059761943309747E-6</c:v>
                </c:pt>
                <c:pt idx="232">
                  <c:v>1.5510739111434545E-7</c:v>
                </c:pt>
                <c:pt idx="233">
                  <c:v>4.489264140136538E-5</c:v>
                </c:pt>
                <c:pt idx="234">
                  <c:v>0</c:v>
                </c:pt>
                <c:pt idx="235">
                  <c:v>3.4958804675217E-3</c:v>
                </c:pt>
                <c:pt idx="236">
                  <c:v>2.5694946126057322E-4</c:v>
                </c:pt>
                <c:pt idx="237">
                  <c:v>2.2292922353333385E-5</c:v>
                </c:pt>
                <c:pt idx="238">
                  <c:v>3.0366835891879785E-5</c:v>
                </c:pt>
                <c:pt idx="239">
                  <c:v>5.860952111924256E-6</c:v>
                </c:pt>
                <c:pt idx="240">
                  <c:v>6.0957367721486195E-5</c:v>
                </c:pt>
                <c:pt idx="241">
                  <c:v>4.4326502079607404E-5</c:v>
                </c:pt>
                <c:pt idx="242">
                  <c:v>4.262955807497891E-5</c:v>
                </c:pt>
                <c:pt idx="243">
                  <c:v>0</c:v>
                </c:pt>
                <c:pt idx="244">
                  <c:v>2.3194603117844019E-5</c:v>
                </c:pt>
                <c:pt idx="245">
                  <c:v>1.1446770553087304E-3</c:v>
                </c:pt>
                <c:pt idx="246">
                  <c:v>2.4290834546153232E-5</c:v>
                </c:pt>
                <c:pt idx="247">
                  <c:v>7.1153355572605012E-6</c:v>
                </c:pt>
                <c:pt idx="248">
                  <c:v>3.1936813857931563E-6</c:v>
                </c:pt>
                <c:pt idx="249">
                  <c:v>3.806581191132775E-5</c:v>
                </c:pt>
                <c:pt idx="250">
                  <c:v>2.5260006286947615E-5</c:v>
                </c:pt>
                <c:pt idx="251">
                  <c:v>1.5748107308133651E-5</c:v>
                </c:pt>
                <c:pt idx="252">
                  <c:v>5.0693988513065779E-5</c:v>
                </c:pt>
                <c:pt idx="253">
                  <c:v>1.8262098754391138E-5</c:v>
                </c:pt>
                <c:pt idx="254">
                  <c:v>3.5082143233085488E-5</c:v>
                </c:pt>
                <c:pt idx="255">
                  <c:v>2.7287115383699609E-5</c:v>
                </c:pt>
                <c:pt idx="256">
                  <c:v>1.921913549174601E-5</c:v>
                </c:pt>
                <c:pt idx="257">
                  <c:v>7.2090869913276705E-6</c:v>
                </c:pt>
                <c:pt idx="258">
                  <c:v>8.9540394742489828E-6</c:v>
                </c:pt>
                <c:pt idx="259">
                  <c:v>4.0847550984898904E-7</c:v>
                </c:pt>
                <c:pt idx="260">
                  <c:v>1.7941212641894689E-5</c:v>
                </c:pt>
                <c:pt idx="261">
                  <c:v>1.3731193796023226E-4</c:v>
                </c:pt>
                <c:pt idx="262">
                  <c:v>3.8536050988987153E-5</c:v>
                </c:pt>
                <c:pt idx="263">
                  <c:v>4.6868432777470737E-6</c:v>
                </c:pt>
                <c:pt idx="264">
                  <c:v>4.3898108534567264E-5</c:v>
                </c:pt>
                <c:pt idx="265">
                  <c:v>1.3797835666931248E-5</c:v>
                </c:pt>
                <c:pt idx="266">
                  <c:v>1.0577069207052421E-5</c:v>
                </c:pt>
                <c:pt idx="267">
                  <c:v>2.5250969491022094E-5</c:v>
                </c:pt>
                <c:pt idx="268">
                  <c:v>1.9027883881218595E-5</c:v>
                </c:pt>
                <c:pt idx="269">
                  <c:v>0</c:v>
                </c:pt>
                <c:pt idx="270">
                  <c:v>1.3166287746418039E-6</c:v>
                </c:pt>
                <c:pt idx="271">
                  <c:v>1.8830470911674575E-5</c:v>
                </c:pt>
                <c:pt idx="272">
                  <c:v>2.7010148703787728E-5</c:v>
                </c:pt>
                <c:pt idx="273">
                  <c:v>6.0941291773787517E-7</c:v>
                </c:pt>
                <c:pt idx="274">
                  <c:v>7.8544503670783133E-6</c:v>
                </c:pt>
                <c:pt idx="275">
                  <c:v>1.5005053473718722E-4</c:v>
                </c:pt>
                <c:pt idx="276">
                  <c:v>8.6954026582502744E-6</c:v>
                </c:pt>
                <c:pt idx="277">
                  <c:v>1.8493272428515514E-6</c:v>
                </c:pt>
                <c:pt idx="278">
                  <c:v>4.1573107087898428E-5</c:v>
                </c:pt>
                <c:pt idx="279">
                  <c:v>1.4914979527462002E-5</c:v>
                </c:pt>
                <c:pt idx="280">
                  <c:v>4.7633222814311912E-5</c:v>
                </c:pt>
                <c:pt idx="281">
                  <c:v>1.5137763124642443E-5</c:v>
                </c:pt>
                <c:pt idx="282">
                  <c:v>1.4692186868912198E-5</c:v>
                </c:pt>
                <c:pt idx="283">
                  <c:v>3.1017245040894596E-5</c:v>
                </c:pt>
                <c:pt idx="284">
                  <c:v>1.3829436857950921E-4</c:v>
                </c:pt>
                <c:pt idx="285">
                  <c:v>3.8092412269779364E-5</c:v>
                </c:pt>
                <c:pt idx="286">
                  <c:v>5.1113743892232335E-5</c:v>
                </c:pt>
                <c:pt idx="287">
                  <c:v>1.0381409591371773E-4</c:v>
                </c:pt>
                <c:pt idx="288">
                  <c:v>4.8839948465152755E-5</c:v>
                </c:pt>
                <c:pt idx="289">
                  <c:v>2.7939272612458E-5</c:v>
                </c:pt>
                <c:pt idx="290">
                  <c:v>1.2180061884073431E-5</c:v>
                </c:pt>
                <c:pt idx="291">
                  <c:v>2.6876250072690495E-4</c:v>
                </c:pt>
                <c:pt idx="292">
                  <c:v>1.6823139516743561E-5</c:v>
                </c:pt>
                <c:pt idx="293">
                  <c:v>2.060325387951912E-6</c:v>
                </c:pt>
                <c:pt idx="294">
                  <c:v>2.3388364265897035E-5</c:v>
                </c:pt>
                <c:pt idx="295">
                  <c:v>1.6212793015319484E-6</c:v>
                </c:pt>
                <c:pt idx="296">
                  <c:v>2.2127219784304536E-5</c:v>
                </c:pt>
                <c:pt idx="297">
                  <c:v>1.5877281277352359E-5</c:v>
                </c:pt>
                <c:pt idx="298">
                  <c:v>9.7336966336846381E-7</c:v>
                </c:pt>
                <c:pt idx="299">
                  <c:v>1.3731533098905065E-6</c:v>
                </c:pt>
                <c:pt idx="300">
                  <c:v>3.0691228277274425E-7</c:v>
                </c:pt>
                <c:pt idx="301">
                  <c:v>3.337423473136642E-5</c:v>
                </c:pt>
                <c:pt idx="302">
                  <c:v>0</c:v>
                </c:pt>
                <c:pt idx="303">
                  <c:v>8.1153443847156481E-6</c:v>
                </c:pt>
                <c:pt idx="304">
                  <c:v>1.2119938520930293E-6</c:v>
                </c:pt>
                <c:pt idx="305">
                  <c:v>1.8211017784016171E-5</c:v>
                </c:pt>
                <c:pt idx="306">
                  <c:v>1.5322656133232888E-6</c:v>
                </c:pt>
                <c:pt idx="307">
                  <c:v>7.087201383105835E-5</c:v>
                </c:pt>
                <c:pt idx="308">
                  <c:v>6.6940111605310774E-5</c:v>
                </c:pt>
                <c:pt idx="309">
                  <c:v>2.9306122959602051E-5</c:v>
                </c:pt>
                <c:pt idx="310">
                  <c:v>1.9747338214354973E-5</c:v>
                </c:pt>
                <c:pt idx="311">
                  <c:v>7.567689612468939E-6</c:v>
                </c:pt>
                <c:pt idx="312">
                  <c:v>4.355063525716675E-5</c:v>
                </c:pt>
                <c:pt idx="313">
                  <c:v>3.6814731973019899E-5</c:v>
                </c:pt>
                <c:pt idx="314">
                  <c:v>6.7380093559524164E-5</c:v>
                </c:pt>
                <c:pt idx="315">
                  <c:v>1.1298088371914064E-5</c:v>
                </c:pt>
                <c:pt idx="316">
                  <c:v>9.136043797749236E-6</c:v>
                </c:pt>
                <c:pt idx="317">
                  <c:v>1.1734514662249378E-3</c:v>
                </c:pt>
                <c:pt idx="318">
                  <c:v>3.0797501931181443E-5</c:v>
                </c:pt>
                <c:pt idx="319">
                  <c:v>3.5426344260620298E-5</c:v>
                </c:pt>
                <c:pt idx="320">
                  <c:v>6.1755540451057705E-6</c:v>
                </c:pt>
                <c:pt idx="321">
                  <c:v>1.5682009262072951E-5</c:v>
                </c:pt>
                <c:pt idx="322">
                  <c:v>2.1733903223352879E-6</c:v>
                </c:pt>
                <c:pt idx="323">
                  <c:v>1.6329309586731125E-4</c:v>
                </c:pt>
                <c:pt idx="324">
                  <c:v>2.2565644014549383E-5</c:v>
                </c:pt>
                <c:pt idx="325">
                  <c:v>6.379152734556779E-6</c:v>
                </c:pt>
                <c:pt idx="326">
                  <c:v>2.363710758760906E-5</c:v>
                </c:pt>
                <c:pt idx="327">
                  <c:v>1.8323703662152413E-6</c:v>
                </c:pt>
                <c:pt idx="328">
                  <c:v>7.8694531830200873E-6</c:v>
                </c:pt>
                <c:pt idx="329">
                  <c:v>1.9796522557124906E-5</c:v>
                </c:pt>
                <c:pt idx="330">
                  <c:v>3.9406757397139908E-6</c:v>
                </c:pt>
                <c:pt idx="331">
                  <c:v>5.5455027995310441E-6</c:v>
                </c:pt>
                <c:pt idx="332">
                  <c:v>1.3784780505725198E-5</c:v>
                </c:pt>
                <c:pt idx="333">
                  <c:v>4.1191053201565988E-5</c:v>
                </c:pt>
                <c:pt idx="334">
                  <c:v>1.0157972634186496E-6</c:v>
                </c:pt>
                <c:pt idx="335">
                  <c:v>1.4906438794380624E-6</c:v>
                </c:pt>
                <c:pt idx="336">
                  <c:v>1.2817569527612385E-4</c:v>
                </c:pt>
                <c:pt idx="337">
                  <c:v>1.8402452889442451E-5</c:v>
                </c:pt>
                <c:pt idx="338">
                  <c:v>1.7200742447736413E-5</c:v>
                </c:pt>
                <c:pt idx="339">
                  <c:v>3.7950065903236503E-5</c:v>
                </c:pt>
                <c:pt idx="340">
                  <c:v>1.2684889255186022E-5</c:v>
                </c:pt>
                <c:pt idx="341">
                  <c:v>4.8397534791081493E-5</c:v>
                </c:pt>
                <c:pt idx="342">
                  <c:v>2.2740348096581527E-5</c:v>
                </c:pt>
                <c:pt idx="343">
                  <c:v>7.0407676466547836E-5</c:v>
                </c:pt>
                <c:pt idx="344">
                  <c:v>5.5808058532106893E-4</c:v>
                </c:pt>
                <c:pt idx="345">
                  <c:v>4.7458207090662339E-5</c:v>
                </c:pt>
                <c:pt idx="346">
                  <c:v>1.3221188637523604E-4</c:v>
                </c:pt>
                <c:pt idx="347">
                  <c:v>0</c:v>
                </c:pt>
                <c:pt idx="348">
                  <c:v>1.072104352039811E-4</c:v>
                </c:pt>
                <c:pt idx="349">
                  <c:v>0</c:v>
                </c:pt>
                <c:pt idx="350">
                  <c:v>9.6859274354727032E-6</c:v>
                </c:pt>
                <c:pt idx="351">
                  <c:v>0</c:v>
                </c:pt>
                <c:pt idx="352">
                  <c:v>1.266059588024994E-4</c:v>
                </c:pt>
                <c:pt idx="353">
                  <c:v>0</c:v>
                </c:pt>
                <c:pt idx="354">
                  <c:v>3.737264596967435E-6</c:v>
                </c:pt>
                <c:pt idx="355">
                  <c:v>1.1852758459496362E-4</c:v>
                </c:pt>
                <c:pt idx="356">
                  <c:v>0</c:v>
                </c:pt>
                <c:pt idx="357">
                  <c:v>1.3220173147798996E-6</c:v>
                </c:pt>
                <c:pt idx="358">
                  <c:v>1.0856859213685476E-5</c:v>
                </c:pt>
                <c:pt idx="359">
                  <c:v>6.7908847755067386E-5</c:v>
                </c:pt>
                <c:pt idx="360">
                  <c:v>1.424915330697735E-6</c:v>
                </c:pt>
                <c:pt idx="361">
                  <c:v>2.3960828806511144E-5</c:v>
                </c:pt>
                <c:pt idx="362">
                  <c:v>2.0467597805130423E-7</c:v>
                </c:pt>
                <c:pt idx="363">
                  <c:v>6.6443363886039594E-6</c:v>
                </c:pt>
                <c:pt idx="364">
                  <c:v>1.5969673693021768E-5</c:v>
                </c:pt>
                <c:pt idx="365">
                  <c:v>5.893352921520423E-6</c:v>
                </c:pt>
                <c:pt idx="366">
                  <c:v>9.6413993533960506E-5</c:v>
                </c:pt>
                <c:pt idx="367">
                  <c:v>4.9408600790690511E-5</c:v>
                </c:pt>
                <c:pt idx="368">
                  <c:v>1.146558869604792E-5</c:v>
                </c:pt>
                <c:pt idx="369">
                  <c:v>4.4842557496011827E-5</c:v>
                </c:pt>
                <c:pt idx="370">
                  <c:v>1.3677424025611923E-6</c:v>
                </c:pt>
                <c:pt idx="371">
                  <c:v>6.6842112552529032E-5</c:v>
                </c:pt>
                <c:pt idx="372">
                  <c:v>6.0625327998337922E-6</c:v>
                </c:pt>
                <c:pt idx="373">
                  <c:v>0</c:v>
                </c:pt>
                <c:pt idx="374">
                  <c:v>2.4102644682531592E-5</c:v>
                </c:pt>
                <c:pt idx="375">
                  <c:v>6.2484636699554726E-5</c:v>
                </c:pt>
                <c:pt idx="376">
                  <c:v>9.6519696344359441E-5</c:v>
                </c:pt>
                <c:pt idx="377">
                  <c:v>2.2668194691727204E-5</c:v>
                </c:pt>
                <c:pt idx="378">
                  <c:v>2.4740032235291825E-5</c:v>
                </c:pt>
                <c:pt idx="379">
                  <c:v>1.1690380983939392E-6</c:v>
                </c:pt>
                <c:pt idx="380">
                  <c:v>4.3577727491551114E-6</c:v>
                </c:pt>
                <c:pt idx="381">
                  <c:v>1.1547008059464771E-5</c:v>
                </c:pt>
                <c:pt idx="382">
                  <c:v>1.2436565791134333E-4</c:v>
                </c:pt>
                <c:pt idx="383">
                  <c:v>2.1505181308392279E-5</c:v>
                </c:pt>
                <c:pt idx="384">
                  <c:v>0</c:v>
                </c:pt>
                <c:pt idx="385">
                  <c:v>9.5948887906874371E-6</c:v>
                </c:pt>
                <c:pt idx="386">
                  <c:v>2.5729381912220094E-5</c:v>
                </c:pt>
                <c:pt idx="387">
                  <c:v>2.556967094365565E-5</c:v>
                </c:pt>
                <c:pt idx="388">
                  <c:v>2.5447146479935026E-5</c:v>
                </c:pt>
                <c:pt idx="389">
                  <c:v>1.1755612556691743E-5</c:v>
                </c:pt>
                <c:pt idx="390">
                  <c:v>7.0519253640832738E-6</c:v>
                </c:pt>
                <c:pt idx="391">
                  <c:v>5.8610208568037003E-5</c:v>
                </c:pt>
                <c:pt idx="392">
                  <c:v>6.7488694346193919E-5</c:v>
                </c:pt>
                <c:pt idx="393">
                  <c:v>4.1396211854822835E-7</c:v>
                </c:pt>
                <c:pt idx="394">
                  <c:v>2.9481635445447341E-5</c:v>
                </c:pt>
                <c:pt idx="395">
                  <c:v>1.3920478506251629E-5</c:v>
                </c:pt>
                <c:pt idx="396">
                  <c:v>1.7203490110268645E-4</c:v>
                </c:pt>
                <c:pt idx="397">
                  <c:v>5.8495260884249906E-6</c:v>
                </c:pt>
                <c:pt idx="398">
                  <c:v>4.9737598557040543E-5</c:v>
                </c:pt>
                <c:pt idx="399">
                  <c:v>3.436049547189656E-5</c:v>
                </c:pt>
                <c:pt idx="400">
                  <c:v>1.5707480483005465E-5</c:v>
                </c:pt>
                <c:pt idx="401">
                  <c:v>2.3226725931126717E-6</c:v>
                </c:pt>
                <c:pt idx="402">
                  <c:v>3.614856401429469E-6</c:v>
                </c:pt>
                <c:pt idx="403">
                  <c:v>3.8479777690520064E-5</c:v>
                </c:pt>
                <c:pt idx="404">
                  <c:v>2.4471010697197055E-5</c:v>
                </c:pt>
                <c:pt idx="405">
                  <c:v>2.2488181767187042E-5</c:v>
                </c:pt>
                <c:pt idx="406">
                  <c:v>8.4725589033463362E-6</c:v>
                </c:pt>
                <c:pt idx="407">
                  <c:v>1.3738299813167936E-6</c:v>
                </c:pt>
                <c:pt idx="408">
                  <c:v>1.1194200311147951E-4</c:v>
                </c:pt>
                <c:pt idx="409">
                  <c:v>2.6437967676456549E-6</c:v>
                </c:pt>
                <c:pt idx="410">
                  <c:v>6.4002900759276861E-5</c:v>
                </c:pt>
                <c:pt idx="411">
                  <c:v>3.7829332560522917E-4</c:v>
                </c:pt>
                <c:pt idx="412">
                  <c:v>1.1173982875545276E-6</c:v>
                </c:pt>
                <c:pt idx="413">
                  <c:v>9.3691860535556216E-6</c:v>
                </c:pt>
                <c:pt idx="414">
                  <c:v>4.3484184757361199E-6</c:v>
                </c:pt>
                <c:pt idx="415">
                  <c:v>3.4929045009088332E-5</c:v>
                </c:pt>
                <c:pt idx="416">
                  <c:v>4.0064716199331857E-5</c:v>
                </c:pt>
                <c:pt idx="417">
                  <c:v>4.0904016087161892E-4</c:v>
                </c:pt>
                <c:pt idx="418">
                  <c:v>1.0661938779170241E-4</c:v>
                </c:pt>
                <c:pt idx="419">
                  <c:v>2.8968308252510486E-5</c:v>
                </c:pt>
                <c:pt idx="420">
                  <c:v>4.2517692489879519E-5</c:v>
                </c:pt>
                <c:pt idx="421">
                  <c:v>1.6154345642380353E-5</c:v>
                </c:pt>
                <c:pt idx="422">
                  <c:v>1.3845130859713477E-5</c:v>
                </c:pt>
                <c:pt idx="423">
                  <c:v>2.7804114134481546E-5</c:v>
                </c:pt>
                <c:pt idx="424">
                  <c:v>4.5391745170247472E-6</c:v>
                </c:pt>
                <c:pt idx="425">
                  <c:v>2.482389271501574E-5</c:v>
                </c:pt>
                <c:pt idx="426">
                  <c:v>2.0029280543205407E-5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1.6696502178640795E-7</c:v>
                </c:pt>
                <c:pt idx="431">
                  <c:v>2.4254301745900282E-4</c:v>
                </c:pt>
                <c:pt idx="432">
                  <c:v>2.9254818392956696E-5</c:v>
                </c:pt>
                <c:pt idx="433">
                  <c:v>0</c:v>
                </c:pt>
                <c:pt idx="434">
                  <c:v>5.5791772599653933E-5</c:v>
                </c:pt>
                <c:pt idx="435">
                  <c:v>3.5940902415507349E-5</c:v>
                </c:pt>
                <c:pt idx="436">
                  <c:v>4.5393038620481171E-6</c:v>
                </c:pt>
                <c:pt idx="437">
                  <c:v>1.1348222099742106E-6</c:v>
                </c:pt>
                <c:pt idx="438">
                  <c:v>2.9365840908111211E-4</c:v>
                </c:pt>
                <c:pt idx="439">
                  <c:v>0</c:v>
                </c:pt>
                <c:pt idx="440">
                  <c:v>0</c:v>
                </c:pt>
                <c:pt idx="441">
                  <c:v>2.0970021397359739E-5</c:v>
                </c:pt>
                <c:pt idx="442">
                  <c:v>3.6316035509519084E-6</c:v>
                </c:pt>
                <c:pt idx="443">
                  <c:v>8.409456976305531E-5</c:v>
                </c:pt>
                <c:pt idx="444">
                  <c:v>9.8077309785053895E-5</c:v>
                </c:pt>
                <c:pt idx="445">
                  <c:v>0</c:v>
                </c:pt>
                <c:pt idx="446">
                  <c:v>1.4083046079586581E-6</c:v>
                </c:pt>
                <c:pt idx="447">
                  <c:v>3.4812990885241174E-6</c:v>
                </c:pt>
                <c:pt idx="448">
                  <c:v>2.0722684033110437E-5</c:v>
                </c:pt>
                <c:pt idx="449">
                  <c:v>1.899997392033371E-7</c:v>
                </c:pt>
                <c:pt idx="450">
                  <c:v>2.9367829800981798E-5</c:v>
                </c:pt>
                <c:pt idx="451">
                  <c:v>6.8171030584785306E-7</c:v>
                </c:pt>
                <c:pt idx="452">
                  <c:v>5.1320495068915411E-5</c:v>
                </c:pt>
                <c:pt idx="453">
                  <c:v>9.9866203195877637E-7</c:v>
                </c:pt>
                <c:pt idx="454">
                  <c:v>2.5837318694111374E-5</c:v>
                </c:pt>
                <c:pt idx="455">
                  <c:v>8.4625314553558572E-5</c:v>
                </c:pt>
                <c:pt idx="456">
                  <c:v>3.8086840500377001E-5</c:v>
                </c:pt>
                <c:pt idx="457">
                  <c:v>1.0142756497317255E-4</c:v>
                </c:pt>
                <c:pt idx="458">
                  <c:v>1.0516680356030696E-5</c:v>
                </c:pt>
                <c:pt idx="459">
                  <c:v>7.214326246901749E-6</c:v>
                </c:pt>
                <c:pt idx="460">
                  <c:v>7.5796574927206194E-7</c:v>
                </c:pt>
                <c:pt idx="461">
                  <c:v>5.1636961925466125E-5</c:v>
                </c:pt>
                <c:pt idx="462">
                  <c:v>3.73661234679465E-5</c:v>
                </c:pt>
                <c:pt idx="463">
                  <c:v>7.3971659649394924E-6</c:v>
                </c:pt>
                <c:pt idx="464">
                  <c:v>5.3622486396922741E-6</c:v>
                </c:pt>
                <c:pt idx="465">
                  <c:v>1.740362989583991E-5</c:v>
                </c:pt>
                <c:pt idx="466">
                  <c:v>1.3766110136676394E-7</c:v>
                </c:pt>
                <c:pt idx="467">
                  <c:v>1.7614159623147553E-4</c:v>
                </c:pt>
                <c:pt idx="468">
                  <c:v>2.2054392931992546E-5</c:v>
                </c:pt>
                <c:pt idx="469">
                  <c:v>4.9573254324880906E-5</c:v>
                </c:pt>
                <c:pt idx="470">
                  <c:v>3.7082369297480686E-5</c:v>
                </c:pt>
                <c:pt idx="471">
                  <c:v>5.3282712577587386E-5</c:v>
                </c:pt>
                <c:pt idx="472">
                  <c:v>1.8815813675837192E-4</c:v>
                </c:pt>
                <c:pt idx="473">
                  <c:v>3.0282742025984279E-5</c:v>
                </c:pt>
                <c:pt idx="474">
                  <c:v>5.6188919930049974E-5</c:v>
                </c:pt>
                <c:pt idx="475">
                  <c:v>1.0380119271705473E-5</c:v>
                </c:pt>
                <c:pt idx="476">
                  <c:v>1.157129529239329E-4</c:v>
                </c:pt>
                <c:pt idx="477">
                  <c:v>4.5125946646449677E-4</c:v>
                </c:pt>
                <c:pt idx="478">
                  <c:v>8.0336231753751143E-5</c:v>
                </c:pt>
                <c:pt idx="479">
                  <c:v>0</c:v>
                </c:pt>
                <c:pt idx="480">
                  <c:v>3.8396979950027009E-3</c:v>
                </c:pt>
                <c:pt idx="481">
                  <c:v>2.5531668199101102E-5</c:v>
                </c:pt>
                <c:pt idx="482">
                  <c:v>1.083309351478164E-5</c:v>
                </c:pt>
                <c:pt idx="483">
                  <c:v>3.1087068290153638E-5</c:v>
                </c:pt>
                <c:pt idx="484">
                  <c:v>1.1592198540578472E-5</c:v>
                </c:pt>
                <c:pt idx="485">
                  <c:v>3.6697839536218998E-5</c:v>
                </c:pt>
                <c:pt idx="486">
                  <c:v>4.8210191256233831E-6</c:v>
                </c:pt>
                <c:pt idx="487">
                  <c:v>9.729886644602935E-6</c:v>
                </c:pt>
                <c:pt idx="488">
                  <c:v>1.8703535329906367E-6</c:v>
                </c:pt>
                <c:pt idx="489">
                  <c:v>1.7452055438082492E-3</c:v>
                </c:pt>
                <c:pt idx="490">
                  <c:v>1.6242376747207695E-5</c:v>
                </c:pt>
                <c:pt idx="491">
                  <c:v>4.2358607583281335E-6</c:v>
                </c:pt>
                <c:pt idx="492">
                  <c:v>2.0831443738444986E-6</c:v>
                </c:pt>
                <c:pt idx="493">
                  <c:v>4.3722146343857374E-5</c:v>
                </c:pt>
                <c:pt idx="494">
                  <c:v>7.0159049195109524E-5</c:v>
                </c:pt>
                <c:pt idx="495">
                  <c:v>3.068306209680146E-5</c:v>
                </c:pt>
                <c:pt idx="496">
                  <c:v>1.4274698852923315E-4</c:v>
                </c:pt>
                <c:pt idx="497">
                  <c:v>8.3431648274869453E-6</c:v>
                </c:pt>
                <c:pt idx="498">
                  <c:v>1.0462243703874106E-4</c:v>
                </c:pt>
                <c:pt idx="499">
                  <c:v>5.4656650394852511E-5</c:v>
                </c:pt>
                <c:pt idx="500">
                  <c:v>1.4712516958054E-5</c:v>
                </c:pt>
                <c:pt idx="501">
                  <c:v>8.5272188174922577E-5</c:v>
                </c:pt>
                <c:pt idx="502">
                  <c:v>8.6809397572665556E-6</c:v>
                </c:pt>
                <c:pt idx="503">
                  <c:v>9.775890836775998E-5</c:v>
                </c:pt>
                <c:pt idx="504">
                  <c:v>4.0793035265236703E-4</c:v>
                </c:pt>
                <c:pt idx="505">
                  <c:v>1.2851142565562494E-4</c:v>
                </c:pt>
                <c:pt idx="506">
                  <c:v>5.2668902064802098E-5</c:v>
                </c:pt>
                <c:pt idx="507">
                  <c:v>9.2509402386129243E-6</c:v>
                </c:pt>
                <c:pt idx="508">
                  <c:v>1.9467248148479852E-4</c:v>
                </c:pt>
                <c:pt idx="509">
                  <c:v>4.1486164017149899E-6</c:v>
                </c:pt>
                <c:pt idx="510">
                  <c:v>1.3296922025226081E-5</c:v>
                </c:pt>
                <c:pt idx="511">
                  <c:v>0</c:v>
                </c:pt>
                <c:pt idx="512">
                  <c:v>4.0208679824699734E-5</c:v>
                </c:pt>
                <c:pt idx="513">
                  <c:v>2.3000969734859396E-5</c:v>
                </c:pt>
                <c:pt idx="514">
                  <c:v>5.8466840782654063E-6</c:v>
                </c:pt>
                <c:pt idx="515">
                  <c:v>1.1106671737931623E-6</c:v>
                </c:pt>
                <c:pt idx="516">
                  <c:v>1.8294489605885875E-5</c:v>
                </c:pt>
                <c:pt idx="517">
                  <c:v>0</c:v>
                </c:pt>
                <c:pt idx="518">
                  <c:v>2.4723931002467299E-4</c:v>
                </c:pt>
                <c:pt idx="519">
                  <c:v>9.2097510454896338E-6</c:v>
                </c:pt>
                <c:pt idx="520">
                  <c:v>2.9058270754599403E-5</c:v>
                </c:pt>
                <c:pt idx="521">
                  <c:v>1.4394791995382356E-6</c:v>
                </c:pt>
                <c:pt idx="522">
                  <c:v>4.351248071318871E-6</c:v>
                </c:pt>
                <c:pt idx="523">
                  <c:v>4.0678336045612004E-5</c:v>
                </c:pt>
                <c:pt idx="524">
                  <c:v>4.1736057282785457E-6</c:v>
                </c:pt>
                <c:pt idx="525">
                  <c:v>2.2067185466721063E-5</c:v>
                </c:pt>
                <c:pt idx="526">
                  <c:v>3.2453353124130417E-5</c:v>
                </c:pt>
                <c:pt idx="527">
                  <c:v>1.4473379435122671E-6</c:v>
                </c:pt>
                <c:pt idx="528">
                  <c:v>1.2705215928643759E-6</c:v>
                </c:pt>
                <c:pt idx="529">
                  <c:v>4.8340502199027406E-6</c:v>
                </c:pt>
                <c:pt idx="530">
                  <c:v>3.0621530291295051E-5</c:v>
                </c:pt>
                <c:pt idx="531">
                  <c:v>4.0253665148941752E-7</c:v>
                </c:pt>
                <c:pt idx="532">
                  <c:v>1.3479805765186748E-5</c:v>
                </c:pt>
                <c:pt idx="533">
                  <c:v>8.4509858033950057E-6</c:v>
                </c:pt>
                <c:pt idx="534">
                  <c:v>1.6773037625863009E-6</c:v>
                </c:pt>
                <c:pt idx="535">
                  <c:v>7.7361720412729654E-5</c:v>
                </c:pt>
                <c:pt idx="536">
                  <c:v>1.2364959843733673E-5</c:v>
                </c:pt>
                <c:pt idx="537">
                  <c:v>1.1072262055088463E-5</c:v>
                </c:pt>
                <c:pt idx="538">
                  <c:v>3.6162565281410321E-5</c:v>
                </c:pt>
                <c:pt idx="539">
                  <c:v>4.8209521340779968E-7</c:v>
                </c:pt>
                <c:pt idx="540">
                  <c:v>5.0390885614415516E-6</c:v>
                </c:pt>
                <c:pt idx="541">
                  <c:v>1.7907149632147066E-5</c:v>
                </c:pt>
                <c:pt idx="542">
                  <c:v>5.0496133546502035E-5</c:v>
                </c:pt>
                <c:pt idx="543">
                  <c:v>0</c:v>
                </c:pt>
                <c:pt idx="544">
                  <c:v>9.2503446463316111E-5</c:v>
                </c:pt>
                <c:pt idx="545">
                  <c:v>1.8016883007661612E-6</c:v>
                </c:pt>
                <c:pt idx="546">
                  <c:v>1.4110796820166037E-5</c:v>
                </c:pt>
                <c:pt idx="547">
                  <c:v>3.2068373050576235E-5</c:v>
                </c:pt>
                <c:pt idx="548">
                  <c:v>2.2083928696342256E-5</c:v>
                </c:pt>
                <c:pt idx="549">
                  <c:v>9.7091592260305045E-6</c:v>
                </c:pt>
                <c:pt idx="550">
                  <c:v>3.5186957008431552E-5</c:v>
                </c:pt>
                <c:pt idx="551">
                  <c:v>2.8919929116922742E-4</c:v>
                </c:pt>
                <c:pt idx="552">
                  <c:v>1.0645931952110068E-5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1.0916286964182922E-4</c:v>
                </c:pt>
                <c:pt idx="558">
                  <c:v>0</c:v>
                </c:pt>
                <c:pt idx="559">
                  <c:v>5.181596437954219E-5</c:v>
                </c:pt>
                <c:pt idx="560">
                  <c:v>3.6803353738450749E-5</c:v>
                </c:pt>
                <c:pt idx="561">
                  <c:v>1.6743231078299703E-5</c:v>
                </c:pt>
                <c:pt idx="562">
                  <c:v>3.1041442540537388E-5</c:v>
                </c:pt>
                <c:pt idx="563">
                  <c:v>4.8913056826560097E-5</c:v>
                </c:pt>
                <c:pt idx="564">
                  <c:v>5.3099141260657708E-7</c:v>
                </c:pt>
                <c:pt idx="565">
                  <c:v>0</c:v>
                </c:pt>
                <c:pt idx="566">
                  <c:v>0</c:v>
                </c:pt>
                <c:pt idx="567">
                  <c:v>1.3584483971522347E-5</c:v>
                </c:pt>
                <c:pt idx="568">
                  <c:v>4.4489650866954334E-7</c:v>
                </c:pt>
                <c:pt idx="569">
                  <c:v>7.2990017229571904E-6</c:v>
                </c:pt>
                <c:pt idx="570">
                  <c:v>2.2099289618569229E-5</c:v>
                </c:pt>
                <c:pt idx="571">
                  <c:v>5.7854300327047748E-6</c:v>
                </c:pt>
                <c:pt idx="572">
                  <c:v>1.7602555891937606E-5</c:v>
                </c:pt>
                <c:pt idx="573">
                  <c:v>2.7674529232654045E-5</c:v>
                </c:pt>
                <c:pt idx="574">
                  <c:v>2.620844887435127E-5</c:v>
                </c:pt>
                <c:pt idx="575">
                  <c:v>0</c:v>
                </c:pt>
                <c:pt idx="576">
                  <c:v>0</c:v>
                </c:pt>
                <c:pt idx="577">
                  <c:v>1.3513731450837334E-5</c:v>
                </c:pt>
                <c:pt idx="578">
                  <c:v>0</c:v>
                </c:pt>
                <c:pt idx="579">
                  <c:v>3.0135150273644356E-7</c:v>
                </c:pt>
                <c:pt idx="580">
                  <c:v>7.7952893000619893E-4</c:v>
                </c:pt>
                <c:pt idx="581">
                  <c:v>2.3689931163211241E-5</c:v>
                </c:pt>
                <c:pt idx="582">
                  <c:v>5.0802623880593338E-5</c:v>
                </c:pt>
                <c:pt idx="583">
                  <c:v>4.1493859493954955E-5</c:v>
                </c:pt>
                <c:pt idx="584">
                  <c:v>2.5705577959154963E-5</c:v>
                </c:pt>
                <c:pt idx="585">
                  <c:v>2.9761831137425717E-7</c:v>
                </c:pt>
                <c:pt idx="586">
                  <c:v>4.3192006366487492E-5</c:v>
                </c:pt>
                <c:pt idx="587">
                  <c:v>1.8635277922866829E-5</c:v>
                </c:pt>
                <c:pt idx="588">
                  <c:v>1.816031138429913E-6</c:v>
                </c:pt>
                <c:pt idx="589">
                  <c:v>2.5679340854774895E-5</c:v>
                </c:pt>
                <c:pt idx="590">
                  <c:v>2.4876409238719996E-5</c:v>
                </c:pt>
                <c:pt idx="591">
                  <c:v>9.363162769465522E-6</c:v>
                </c:pt>
                <c:pt idx="592">
                  <c:v>1.4739339578862333E-5</c:v>
                </c:pt>
                <c:pt idx="593">
                  <c:v>8.6053648177818775E-5</c:v>
                </c:pt>
                <c:pt idx="594">
                  <c:v>1.9445179570051225E-3</c:v>
                </c:pt>
                <c:pt idx="595">
                  <c:v>7.282761021174825E-5</c:v>
                </c:pt>
                <c:pt idx="596">
                  <c:v>1.1298957457418666E-4</c:v>
                </c:pt>
                <c:pt idx="597">
                  <c:v>2.7448037672462496E-6</c:v>
                </c:pt>
                <c:pt idx="598">
                  <c:v>5.0114473268152114E-5</c:v>
                </c:pt>
                <c:pt idx="599">
                  <c:v>4.2731166642964015E-6</c:v>
                </c:pt>
                <c:pt idx="600">
                  <c:v>0</c:v>
                </c:pt>
                <c:pt idx="601">
                  <c:v>2.1293250221663332E-7</c:v>
                </c:pt>
                <c:pt idx="602">
                  <c:v>3.9624869251080912E-6</c:v>
                </c:pt>
                <c:pt idx="603">
                  <c:v>9.422807107363103E-6</c:v>
                </c:pt>
                <c:pt idx="604">
                  <c:v>2.381701841335432E-5</c:v>
                </c:pt>
                <c:pt idx="605">
                  <c:v>6.1824799218668789E-6</c:v>
                </c:pt>
                <c:pt idx="606">
                  <c:v>2.9320583394420203E-5</c:v>
                </c:pt>
                <c:pt idx="607">
                  <c:v>0</c:v>
                </c:pt>
                <c:pt idx="608">
                  <c:v>1.0400591498321743E-4</c:v>
                </c:pt>
                <c:pt idx="609">
                  <c:v>0</c:v>
                </c:pt>
                <c:pt idx="610">
                  <c:v>0</c:v>
                </c:pt>
                <c:pt idx="611">
                  <c:v>1.9419067475754772E-5</c:v>
                </c:pt>
                <c:pt idx="612">
                  <c:v>8.6226840287387859E-5</c:v>
                </c:pt>
                <c:pt idx="613">
                  <c:v>1.9755112216847653E-7</c:v>
                </c:pt>
                <c:pt idx="614">
                  <c:v>3.2760561092939036E-5</c:v>
                </c:pt>
                <c:pt idx="615">
                  <c:v>5.701996392758398E-6</c:v>
                </c:pt>
                <c:pt idx="616">
                  <c:v>1.7125960121408382E-5</c:v>
                </c:pt>
                <c:pt idx="617">
                  <c:v>6.3259129085253974E-8</c:v>
                </c:pt>
                <c:pt idx="618">
                  <c:v>2.7077809808782062E-5</c:v>
                </c:pt>
                <c:pt idx="619">
                  <c:v>2.4526274827947006E-5</c:v>
                </c:pt>
                <c:pt idx="620">
                  <c:v>1.8868940379262203E-4</c:v>
                </c:pt>
                <c:pt idx="621">
                  <c:v>8.2674267523261724E-6</c:v>
                </c:pt>
                <c:pt idx="622">
                  <c:v>1.5118820150406822E-4</c:v>
                </c:pt>
                <c:pt idx="623">
                  <c:v>0</c:v>
                </c:pt>
                <c:pt idx="624">
                  <c:v>0</c:v>
                </c:pt>
                <c:pt idx="625">
                  <c:v>1.7226737337180591E-5</c:v>
                </c:pt>
                <c:pt idx="626">
                  <c:v>8.4858596237597529E-8</c:v>
                </c:pt>
                <c:pt idx="627">
                  <c:v>5.4381213081840655E-8</c:v>
                </c:pt>
                <c:pt idx="628">
                  <c:v>1.6605901265840243E-5</c:v>
                </c:pt>
                <c:pt idx="629">
                  <c:v>1.3575437987142532E-5</c:v>
                </c:pt>
                <c:pt idx="630">
                  <c:v>0</c:v>
                </c:pt>
                <c:pt idx="631">
                  <c:v>2.9322602442745019E-4</c:v>
                </c:pt>
                <c:pt idx="632">
                  <c:v>4.5712410827356981E-7</c:v>
                </c:pt>
                <c:pt idx="633">
                  <c:v>1.4057627763100162E-5</c:v>
                </c:pt>
                <c:pt idx="634">
                  <c:v>1.2556601017653046E-4</c:v>
                </c:pt>
                <c:pt idx="635">
                  <c:v>1.0784025097925123E-7</c:v>
                </c:pt>
                <c:pt idx="636">
                  <c:v>2.9943899093353148E-5</c:v>
                </c:pt>
                <c:pt idx="637">
                  <c:v>2.7704144594352961E-5</c:v>
                </c:pt>
                <c:pt idx="638">
                  <c:v>3.6419061318138552E-4</c:v>
                </c:pt>
                <c:pt idx="639">
                  <c:v>1.7433745154133645E-5</c:v>
                </c:pt>
                <c:pt idx="640">
                  <c:v>0</c:v>
                </c:pt>
                <c:pt idx="641">
                  <c:v>4.4967511092413479E-5</c:v>
                </c:pt>
                <c:pt idx="642">
                  <c:v>1.7948508844499048E-7</c:v>
                </c:pt>
                <c:pt idx="643">
                  <c:v>8.6983882303775698E-5</c:v>
                </c:pt>
                <c:pt idx="644">
                  <c:v>7.6227549982963189E-6</c:v>
                </c:pt>
                <c:pt idx="645">
                  <c:v>2.1453453766077494E-5</c:v>
                </c:pt>
                <c:pt idx="646">
                  <c:v>6.5170617068111124E-6</c:v>
                </c:pt>
                <c:pt idx="647">
                  <c:v>9.4713206003583006E-5</c:v>
                </c:pt>
                <c:pt idx="648">
                  <c:v>1.5979419229543706E-5</c:v>
                </c:pt>
                <c:pt idx="649">
                  <c:v>1.0768872252420233E-5</c:v>
                </c:pt>
                <c:pt idx="650">
                  <c:v>0</c:v>
                </c:pt>
                <c:pt idx="651">
                  <c:v>3.7910270087771035E-6</c:v>
                </c:pt>
                <c:pt idx="652">
                  <c:v>3.7540185811124415E-4</c:v>
                </c:pt>
                <c:pt idx="653">
                  <c:v>2.8166092159173279E-5</c:v>
                </c:pt>
                <c:pt idx="654">
                  <c:v>1.7519186479201841E-5</c:v>
                </c:pt>
                <c:pt idx="655">
                  <c:v>6.9209397275811831E-6</c:v>
                </c:pt>
                <c:pt idx="656">
                  <c:v>5.9331716179390828E-5</c:v>
                </c:pt>
                <c:pt idx="657">
                  <c:v>0</c:v>
                </c:pt>
                <c:pt idx="658">
                  <c:v>4.2259363821337291E-5</c:v>
                </c:pt>
                <c:pt idx="659">
                  <c:v>1.852274053283869E-5</c:v>
                </c:pt>
                <c:pt idx="660">
                  <c:v>3.7264317587880309E-4</c:v>
                </c:pt>
                <c:pt idx="661">
                  <c:v>1.9494698645084588E-4</c:v>
                </c:pt>
                <c:pt idx="662">
                  <c:v>3.2317535711611115E-5</c:v>
                </c:pt>
                <c:pt idx="663">
                  <c:v>1.1702000421164628E-5</c:v>
                </c:pt>
                <c:pt idx="664">
                  <c:v>2.1563913630795364E-5</c:v>
                </c:pt>
                <c:pt idx="665">
                  <c:v>1.2766741270137755E-5</c:v>
                </c:pt>
                <c:pt idx="666">
                  <c:v>3.0535835489872922E-6</c:v>
                </c:pt>
                <c:pt idx="667">
                  <c:v>0</c:v>
                </c:pt>
                <c:pt idx="668">
                  <c:v>6.725630056807719E-6</c:v>
                </c:pt>
                <c:pt idx="669">
                  <c:v>0</c:v>
                </c:pt>
                <c:pt idx="670">
                  <c:v>1.6693808325713531E-4</c:v>
                </c:pt>
                <c:pt idx="671">
                  <c:v>1.1326032426164386E-5</c:v>
                </c:pt>
                <c:pt idx="672">
                  <c:v>9.4666686529905751E-6</c:v>
                </c:pt>
                <c:pt idx="673">
                  <c:v>8.9996609872805445E-6</c:v>
                </c:pt>
                <c:pt idx="674">
                  <c:v>0</c:v>
                </c:pt>
                <c:pt idx="675">
                  <c:v>2.0000711597105105E-5</c:v>
                </c:pt>
                <c:pt idx="676">
                  <c:v>0</c:v>
                </c:pt>
                <c:pt idx="677">
                  <c:v>1.1020372233098734E-7</c:v>
                </c:pt>
                <c:pt idx="678">
                  <c:v>1.0751019315880157E-4</c:v>
                </c:pt>
                <c:pt idx="679">
                  <c:v>2.0040961162930754E-6</c:v>
                </c:pt>
                <c:pt idx="680">
                  <c:v>0</c:v>
                </c:pt>
                <c:pt idx="681">
                  <c:v>9.4925691424582275E-6</c:v>
                </c:pt>
                <c:pt idx="682">
                  <c:v>2.6811973329364091E-4</c:v>
                </c:pt>
                <c:pt idx="683">
                  <c:v>5.0287022128049076E-5</c:v>
                </c:pt>
                <c:pt idx="684">
                  <c:v>2.3067535904701085E-6</c:v>
                </c:pt>
                <c:pt idx="685">
                  <c:v>2.9308190938220745E-3</c:v>
                </c:pt>
                <c:pt idx="686">
                  <c:v>2.2744008051900183E-6</c:v>
                </c:pt>
                <c:pt idx="687">
                  <c:v>1.6041994359809059E-5</c:v>
                </c:pt>
                <c:pt idx="688">
                  <c:v>9.2891115978522043E-6</c:v>
                </c:pt>
                <c:pt idx="689">
                  <c:v>1.0759399001075709E-5</c:v>
                </c:pt>
                <c:pt idx="690">
                  <c:v>0</c:v>
                </c:pt>
                <c:pt idx="691">
                  <c:v>2.8178067317124002E-7</c:v>
                </c:pt>
                <c:pt idx="692">
                  <c:v>1.3154122352562713E-6</c:v>
                </c:pt>
                <c:pt idx="693">
                  <c:v>0</c:v>
                </c:pt>
                <c:pt idx="694">
                  <c:v>1.1285854446107231E-4</c:v>
                </c:pt>
                <c:pt idx="695">
                  <c:v>2.5451448963979184E-5</c:v>
                </c:pt>
                <c:pt idx="696">
                  <c:v>1.0199042604405581E-7</c:v>
                </c:pt>
                <c:pt idx="697">
                  <c:v>2.1234215089274807E-6</c:v>
                </c:pt>
                <c:pt idx="698">
                  <c:v>9.6349540095092299E-6</c:v>
                </c:pt>
                <c:pt idx="699">
                  <c:v>8.5320951689608063E-5</c:v>
                </c:pt>
                <c:pt idx="700">
                  <c:v>9.7819724720515011E-6</c:v>
                </c:pt>
                <c:pt idx="701">
                  <c:v>2.1854318881796881E-5</c:v>
                </c:pt>
                <c:pt idx="702">
                  <c:v>4.5959743678210232E-5</c:v>
                </c:pt>
                <c:pt idx="703">
                  <c:v>3.0978846366831912E-5</c:v>
                </c:pt>
                <c:pt idx="704">
                  <c:v>2.459841243835966E-5</c:v>
                </c:pt>
                <c:pt idx="705">
                  <c:v>0</c:v>
                </c:pt>
                <c:pt idx="706">
                  <c:v>7.4403764624263459E-6</c:v>
                </c:pt>
                <c:pt idx="707">
                  <c:v>7.2752255455383098E-8</c:v>
                </c:pt>
                <c:pt idx="708">
                  <c:v>2.3806475123420091E-5</c:v>
                </c:pt>
                <c:pt idx="709">
                  <c:v>9.5222378416916486E-6</c:v>
                </c:pt>
                <c:pt idx="710">
                  <c:v>6.8353973407653108E-5</c:v>
                </c:pt>
                <c:pt idx="711">
                  <c:v>2.021995921220111E-5</c:v>
                </c:pt>
                <c:pt idx="712">
                  <c:v>2.0930067271056965E-5</c:v>
                </c:pt>
                <c:pt idx="713">
                  <c:v>2.010821163177195E-5</c:v>
                </c:pt>
                <c:pt idx="714">
                  <c:v>1.9525214356859913E-5</c:v>
                </c:pt>
                <c:pt idx="715">
                  <c:v>1.645745208095896E-5</c:v>
                </c:pt>
                <c:pt idx="716">
                  <c:v>1.3212703116291276E-5</c:v>
                </c:pt>
                <c:pt idx="717">
                  <c:v>1.6232813733609236E-5</c:v>
                </c:pt>
                <c:pt idx="718">
                  <c:v>1.5129297621610199E-4</c:v>
                </c:pt>
                <c:pt idx="719">
                  <c:v>0</c:v>
                </c:pt>
                <c:pt idx="720">
                  <c:v>3.2370412592650492E-4</c:v>
                </c:pt>
                <c:pt idx="721">
                  <c:v>1.0537022573752354E-7</c:v>
                </c:pt>
                <c:pt idx="722">
                  <c:v>7.9150192821442081E-5</c:v>
                </c:pt>
                <c:pt idx="723">
                  <c:v>1.1284953194853759E-7</c:v>
                </c:pt>
                <c:pt idx="724">
                  <c:v>6.5675629719404311E-6</c:v>
                </c:pt>
                <c:pt idx="725">
                  <c:v>1.308664274070354E-4</c:v>
                </c:pt>
                <c:pt idx="726">
                  <c:v>1.5344624099015336E-6</c:v>
                </c:pt>
                <c:pt idx="727">
                  <c:v>6.9034001628374129E-4</c:v>
                </c:pt>
                <c:pt idx="728">
                  <c:v>1.7327671831693141E-5</c:v>
                </c:pt>
                <c:pt idx="729">
                  <c:v>3.8163001447085257E-5</c:v>
                </c:pt>
                <c:pt idx="730">
                  <c:v>1.3007624917938671E-6</c:v>
                </c:pt>
                <c:pt idx="731">
                  <c:v>4.3609810878191323E-5</c:v>
                </c:pt>
                <c:pt idx="732">
                  <c:v>1.0207714952412861E-4</c:v>
                </c:pt>
                <c:pt idx="733">
                  <c:v>1.9791277182004345E-6</c:v>
                </c:pt>
                <c:pt idx="734">
                  <c:v>9.7556059694314368E-7</c:v>
                </c:pt>
                <c:pt idx="735">
                  <c:v>1.1339760078429338E-3</c:v>
                </c:pt>
                <c:pt idx="736">
                  <c:v>0</c:v>
                </c:pt>
                <c:pt idx="737">
                  <c:v>1.3060250529668315E-6</c:v>
                </c:pt>
                <c:pt idx="738">
                  <c:v>3.1973595953459088E-5</c:v>
                </c:pt>
                <c:pt idx="739">
                  <c:v>5.4785397773252415E-8</c:v>
                </c:pt>
                <c:pt idx="740">
                  <c:v>0</c:v>
                </c:pt>
                <c:pt idx="741">
                  <c:v>2.5121704688604694E-4</c:v>
                </c:pt>
                <c:pt idx="742">
                  <c:v>3.6019423481875641E-6</c:v>
                </c:pt>
                <c:pt idx="743">
                  <c:v>1.0343483099667985E-4</c:v>
                </c:pt>
                <c:pt idx="744">
                  <c:v>5.0193859674538879E-6</c:v>
                </c:pt>
                <c:pt idx="745">
                  <c:v>3.0799599224154394E-5</c:v>
                </c:pt>
                <c:pt idx="746">
                  <c:v>4.075345191456717E-5</c:v>
                </c:pt>
                <c:pt idx="747">
                  <c:v>1.2148122225021141E-5</c:v>
                </c:pt>
                <c:pt idx="748">
                  <c:v>3.2207502961280742E-6</c:v>
                </c:pt>
                <c:pt idx="749">
                  <c:v>3.1046931743462245E-5</c:v>
                </c:pt>
                <c:pt idx="750">
                  <c:v>0</c:v>
                </c:pt>
                <c:pt idx="751">
                  <c:v>2.0821209484202536E-5</c:v>
                </c:pt>
                <c:pt idx="752">
                  <c:v>5.5299156832071193E-7</c:v>
                </c:pt>
                <c:pt idx="753">
                  <c:v>0</c:v>
                </c:pt>
                <c:pt idx="754">
                  <c:v>2.5557884540590788E-6</c:v>
                </c:pt>
                <c:pt idx="755">
                  <c:v>8.9052596051646852E-6</c:v>
                </c:pt>
                <c:pt idx="756">
                  <c:v>1.1749979239561102E-6</c:v>
                </c:pt>
                <c:pt idx="757">
                  <c:v>6.4197792039385127E-7</c:v>
                </c:pt>
                <c:pt idx="758">
                  <c:v>2.0408492395142162E-5</c:v>
                </c:pt>
                <c:pt idx="759">
                  <c:v>9.4664834523146158E-5</c:v>
                </c:pt>
                <c:pt idx="760">
                  <c:v>2.8519748460177456E-3</c:v>
                </c:pt>
                <c:pt idx="761">
                  <c:v>3.5936792777850175E-6</c:v>
                </c:pt>
                <c:pt idx="762">
                  <c:v>2.0184810324942277E-5</c:v>
                </c:pt>
                <c:pt idx="763">
                  <c:v>1.9114481960965217E-5</c:v>
                </c:pt>
                <c:pt idx="764">
                  <c:v>8.0073492163737584E-5</c:v>
                </c:pt>
                <c:pt idx="765">
                  <c:v>0</c:v>
                </c:pt>
                <c:pt idx="766">
                  <c:v>2.8278120798543415E-5</c:v>
                </c:pt>
                <c:pt idx="767">
                  <c:v>1.2832958644686325E-6</c:v>
                </c:pt>
                <c:pt idx="768">
                  <c:v>1.7453327738200132E-5</c:v>
                </c:pt>
                <c:pt idx="769">
                  <c:v>1.1036729108541034E-4</c:v>
                </c:pt>
                <c:pt idx="770">
                  <c:v>8.9446122117192735E-6</c:v>
                </c:pt>
                <c:pt idx="771">
                  <c:v>4.1263302139961443E-7</c:v>
                </c:pt>
                <c:pt idx="772">
                  <c:v>4.5940720605495707E-6</c:v>
                </c:pt>
                <c:pt idx="773">
                  <c:v>2.0638961082840253E-5</c:v>
                </c:pt>
                <c:pt idx="774">
                  <c:v>2.2778078218852549E-5</c:v>
                </c:pt>
                <c:pt idx="775">
                  <c:v>4.9478192955011103E-6</c:v>
                </c:pt>
                <c:pt idx="776">
                  <c:v>2.1055859423265668E-5</c:v>
                </c:pt>
                <c:pt idx="777">
                  <c:v>1.0664477352321158E-4</c:v>
                </c:pt>
                <c:pt idx="778">
                  <c:v>5.0654507477325333E-5</c:v>
                </c:pt>
                <c:pt idx="779">
                  <c:v>3.3470542293095705E-7</c:v>
                </c:pt>
                <c:pt idx="780">
                  <c:v>2.4931286052407546E-5</c:v>
                </c:pt>
                <c:pt idx="781">
                  <c:v>1.8141968259152375E-6</c:v>
                </c:pt>
                <c:pt idx="782">
                  <c:v>3.2710998973282589E-7</c:v>
                </c:pt>
                <c:pt idx="783">
                  <c:v>8.6044877953322532E-6</c:v>
                </c:pt>
                <c:pt idx="784">
                  <c:v>1.1803994168020285E-4</c:v>
                </c:pt>
                <c:pt idx="785">
                  <c:v>2.2089527414187561E-5</c:v>
                </c:pt>
                <c:pt idx="786">
                  <c:v>3.4366322082778365E-5</c:v>
                </c:pt>
                <c:pt idx="787">
                  <c:v>1.9908880595666204E-6</c:v>
                </c:pt>
                <c:pt idx="788">
                  <c:v>6.3820200497215334E-6</c:v>
                </c:pt>
                <c:pt idx="789">
                  <c:v>1.6641628842828933E-5</c:v>
                </c:pt>
                <c:pt idx="790">
                  <c:v>3.0193502195391911E-5</c:v>
                </c:pt>
                <c:pt idx="791">
                  <c:v>1.2791623663383217E-5</c:v>
                </c:pt>
                <c:pt idx="792">
                  <c:v>1.2301558594415062E-5</c:v>
                </c:pt>
                <c:pt idx="793">
                  <c:v>1.1103173948796109E-6</c:v>
                </c:pt>
                <c:pt idx="794">
                  <c:v>1.746389910569757E-5</c:v>
                </c:pt>
                <c:pt idx="795">
                  <c:v>4.1195833945570258E-6</c:v>
                </c:pt>
                <c:pt idx="796">
                  <c:v>0</c:v>
                </c:pt>
                <c:pt idx="797">
                  <c:v>4.9010561374351938E-5</c:v>
                </c:pt>
                <c:pt idx="798">
                  <c:v>2.2377030750306174E-5</c:v>
                </c:pt>
                <c:pt idx="799">
                  <c:v>2.4795837524472225E-5</c:v>
                </c:pt>
                <c:pt idx="800">
                  <c:v>1.4940231571887052E-5</c:v>
                </c:pt>
                <c:pt idx="801">
                  <c:v>2.6240255244344405E-7</c:v>
                </c:pt>
                <c:pt idx="802">
                  <c:v>0</c:v>
                </c:pt>
                <c:pt idx="803">
                  <c:v>2.4330147447991201E-5</c:v>
                </c:pt>
                <c:pt idx="804">
                  <c:v>5.9686273275813515E-5</c:v>
                </c:pt>
                <c:pt idx="805">
                  <c:v>5.4646045696187958E-6</c:v>
                </c:pt>
                <c:pt idx="806">
                  <c:v>3.0405895764384154E-6</c:v>
                </c:pt>
                <c:pt idx="807">
                  <c:v>5.8079656733049721E-6</c:v>
                </c:pt>
                <c:pt idx="808">
                  <c:v>2.9304501900716991E-5</c:v>
                </c:pt>
                <c:pt idx="809">
                  <c:v>1.4662865532553426E-5</c:v>
                </c:pt>
                <c:pt idx="810">
                  <c:v>4.9823852605867163E-6</c:v>
                </c:pt>
                <c:pt idx="811">
                  <c:v>2.3515638935269074E-5</c:v>
                </c:pt>
                <c:pt idx="812">
                  <c:v>4.8957956625924132E-5</c:v>
                </c:pt>
                <c:pt idx="813">
                  <c:v>6.2048605594085407E-3</c:v>
                </c:pt>
                <c:pt idx="814">
                  <c:v>8.1174632605712646E-7</c:v>
                </c:pt>
                <c:pt idx="815">
                  <c:v>3.5569042928988121E-5</c:v>
                </c:pt>
                <c:pt idx="816">
                  <c:v>1.491170366988949E-7</c:v>
                </c:pt>
                <c:pt idx="817">
                  <c:v>3.3051178973602234E-5</c:v>
                </c:pt>
                <c:pt idx="818">
                  <c:v>8.8106429018438782E-6</c:v>
                </c:pt>
                <c:pt idx="819">
                  <c:v>7.2073234404466146E-5</c:v>
                </c:pt>
                <c:pt idx="820">
                  <c:v>4.3720895870356258E-6</c:v>
                </c:pt>
                <c:pt idx="821">
                  <c:v>1.0135298588128038E-4</c:v>
                </c:pt>
                <c:pt idx="822">
                  <c:v>2.1267917608689284E-5</c:v>
                </c:pt>
                <c:pt idx="823">
                  <c:v>7.1372607020145514E-5</c:v>
                </c:pt>
                <c:pt idx="824">
                  <c:v>9.0900827455984198E-5</c:v>
                </c:pt>
                <c:pt idx="825">
                  <c:v>9.3465186649700291E-6</c:v>
                </c:pt>
                <c:pt idx="826">
                  <c:v>3.5931516907268689E-5</c:v>
                </c:pt>
                <c:pt idx="827">
                  <c:v>1.8745596782287246E-4</c:v>
                </c:pt>
                <c:pt idx="828">
                  <c:v>4.1875991584260459E-7</c:v>
                </c:pt>
                <c:pt idx="829">
                  <c:v>0</c:v>
                </c:pt>
                <c:pt idx="830">
                  <c:v>2.672867076765966E-5</c:v>
                </c:pt>
                <c:pt idx="831">
                  <c:v>4.9495848544058775E-5</c:v>
                </c:pt>
                <c:pt idx="832">
                  <c:v>7.1444483841026188E-6</c:v>
                </c:pt>
                <c:pt idx="833">
                  <c:v>2.8217321892337838E-5</c:v>
                </c:pt>
                <c:pt idx="834">
                  <c:v>3.7983337554188724E-4</c:v>
                </c:pt>
                <c:pt idx="835">
                  <c:v>4.1600712498970302E-7</c:v>
                </c:pt>
                <c:pt idx="836">
                  <c:v>9.7004138826198202E-6</c:v>
                </c:pt>
                <c:pt idx="837">
                  <c:v>4.3323802312955307E-3</c:v>
                </c:pt>
                <c:pt idx="838">
                  <c:v>1.0622262554842514E-5</c:v>
                </c:pt>
                <c:pt idx="839">
                  <c:v>5.5230032886031166E-6</c:v>
                </c:pt>
                <c:pt idx="840">
                  <c:v>6.6205058743142089E-6</c:v>
                </c:pt>
                <c:pt idx="841">
                  <c:v>0</c:v>
                </c:pt>
                <c:pt idx="842">
                  <c:v>1.5732031300828247E-5</c:v>
                </c:pt>
                <c:pt idx="843">
                  <c:v>1.7410184204993568E-5</c:v>
                </c:pt>
                <c:pt idx="844">
                  <c:v>1.0934438498556803E-5</c:v>
                </c:pt>
                <c:pt idx="845">
                  <c:v>1.4591720408251967E-5</c:v>
                </c:pt>
                <c:pt idx="846">
                  <c:v>1.7815441257603432E-5</c:v>
                </c:pt>
                <c:pt idx="847">
                  <c:v>5.1358599338099304E-7</c:v>
                </c:pt>
                <c:pt idx="848">
                  <c:v>3.1951448844301352E-5</c:v>
                </c:pt>
                <c:pt idx="849">
                  <c:v>8.0903924166421925E-6</c:v>
                </c:pt>
                <c:pt idx="850">
                  <c:v>9.7083126165661067E-6</c:v>
                </c:pt>
                <c:pt idx="851">
                  <c:v>1.4089681123441614E-5</c:v>
                </c:pt>
                <c:pt idx="852">
                  <c:v>3.5430959770262795E-5</c:v>
                </c:pt>
                <c:pt idx="853">
                  <c:v>1.1188600425014112E-6</c:v>
                </c:pt>
                <c:pt idx="854">
                  <c:v>2.4658172322631818E-5</c:v>
                </c:pt>
                <c:pt idx="855">
                  <c:v>3.9172270906842942E-5</c:v>
                </c:pt>
                <c:pt idx="856">
                  <c:v>9.5217819626175544E-6</c:v>
                </c:pt>
                <c:pt idx="857">
                  <c:v>3.6792026130923356E-5</c:v>
                </c:pt>
                <c:pt idx="858">
                  <c:v>1.0120501593009354E-4</c:v>
                </c:pt>
                <c:pt idx="859">
                  <c:v>0</c:v>
                </c:pt>
                <c:pt idx="860">
                  <c:v>1.8182111406581222E-5</c:v>
                </c:pt>
                <c:pt idx="861">
                  <c:v>1.4732254671205474E-5</c:v>
                </c:pt>
                <c:pt idx="862">
                  <c:v>2.3445509986995013E-6</c:v>
                </c:pt>
                <c:pt idx="863">
                  <c:v>3.4328720652364132E-5</c:v>
                </c:pt>
                <c:pt idx="864">
                  <c:v>2.8652588818759582E-5</c:v>
                </c:pt>
                <c:pt idx="865">
                  <c:v>3.455970666115794E-5</c:v>
                </c:pt>
                <c:pt idx="866">
                  <c:v>5.7270088676411189E-6</c:v>
                </c:pt>
                <c:pt idx="867">
                  <c:v>4.4735111009668573E-6</c:v>
                </c:pt>
                <c:pt idx="868">
                  <c:v>6.1426053729027444E-8</c:v>
                </c:pt>
                <c:pt idx="869">
                  <c:v>0</c:v>
                </c:pt>
                <c:pt idx="870">
                  <c:v>8.0711998938915534E-5</c:v>
                </c:pt>
                <c:pt idx="871">
                  <c:v>1.5535035331868117E-5</c:v>
                </c:pt>
                <c:pt idx="872">
                  <c:v>5.9238274852985914E-6</c:v>
                </c:pt>
                <c:pt idx="873">
                  <c:v>3.0864159638123753E-5</c:v>
                </c:pt>
                <c:pt idx="874">
                  <c:v>4.0144764800111091E-8</c:v>
                </c:pt>
                <c:pt idx="875">
                  <c:v>1.7864637968966055E-6</c:v>
                </c:pt>
                <c:pt idx="876">
                  <c:v>7.8187932536879777E-7</c:v>
                </c:pt>
                <c:pt idx="877">
                  <c:v>1.7476406757799389E-5</c:v>
                </c:pt>
                <c:pt idx="878">
                  <c:v>4.7465238319759242E-6</c:v>
                </c:pt>
                <c:pt idx="879">
                  <c:v>3.7490516479514269E-5</c:v>
                </c:pt>
                <c:pt idx="880">
                  <c:v>9.2243395432761721E-5</c:v>
                </c:pt>
                <c:pt idx="881">
                  <c:v>8.073924690567526E-8</c:v>
                </c:pt>
                <c:pt idx="882">
                  <c:v>1.4646853088392115E-5</c:v>
                </c:pt>
                <c:pt idx="883">
                  <c:v>1.909811779277557E-5</c:v>
                </c:pt>
                <c:pt idx="884">
                  <c:v>1.5238888657327269E-5</c:v>
                </c:pt>
                <c:pt idx="885">
                  <c:v>4.3999700199039637E-6</c:v>
                </c:pt>
                <c:pt idx="886">
                  <c:v>9.0400222020593063E-4</c:v>
                </c:pt>
                <c:pt idx="887">
                  <c:v>1.2296464037708503E-4</c:v>
                </c:pt>
                <c:pt idx="888">
                  <c:v>9.3784233987844103E-6</c:v>
                </c:pt>
                <c:pt idx="889">
                  <c:v>2.273214483661646E-6</c:v>
                </c:pt>
                <c:pt idx="890">
                  <c:v>1.1069268082597136E-6</c:v>
                </c:pt>
                <c:pt idx="891">
                  <c:v>0</c:v>
                </c:pt>
                <c:pt idx="892">
                  <c:v>2.123502104889331E-5</c:v>
                </c:pt>
                <c:pt idx="893">
                  <c:v>0</c:v>
                </c:pt>
                <c:pt idx="894">
                  <c:v>5.5064440546705895E-7</c:v>
                </c:pt>
                <c:pt idx="895">
                  <c:v>0</c:v>
                </c:pt>
                <c:pt idx="896">
                  <c:v>3.2837644766098948E-5</c:v>
                </c:pt>
                <c:pt idx="897">
                  <c:v>1.5986168533321388E-6</c:v>
                </c:pt>
                <c:pt idx="898">
                  <c:v>1.8282929955739062E-5</c:v>
                </c:pt>
                <c:pt idx="899">
                  <c:v>2.8543855209689528E-5</c:v>
                </c:pt>
                <c:pt idx="900">
                  <c:v>3.1317893726187063E-5</c:v>
                </c:pt>
                <c:pt idx="901">
                  <c:v>3.7723437581912041E-5</c:v>
                </c:pt>
                <c:pt idx="902">
                  <c:v>7.7988532260556172E-5</c:v>
                </c:pt>
                <c:pt idx="903">
                  <c:v>1.3236059830362287E-5</c:v>
                </c:pt>
                <c:pt idx="904">
                  <c:v>1.0663632825417141E-5</c:v>
                </c:pt>
                <c:pt idx="905">
                  <c:v>2.8661148358085616E-7</c:v>
                </c:pt>
                <c:pt idx="906">
                  <c:v>0</c:v>
                </c:pt>
                <c:pt idx="907">
                  <c:v>1.0997089756549922E-6</c:v>
                </c:pt>
                <c:pt idx="908">
                  <c:v>2.9311207751845625E-5</c:v>
                </c:pt>
                <c:pt idx="909">
                  <c:v>8.2279033543735975E-5</c:v>
                </c:pt>
                <c:pt idx="910">
                  <c:v>5.4679838240382484E-6</c:v>
                </c:pt>
                <c:pt idx="911">
                  <c:v>7.3937197363202231E-5</c:v>
                </c:pt>
                <c:pt idx="912">
                  <c:v>1.7525688391693904E-5</c:v>
                </c:pt>
                <c:pt idx="913">
                  <c:v>5.862790217283032E-7</c:v>
                </c:pt>
                <c:pt idx="914">
                  <c:v>0</c:v>
                </c:pt>
                <c:pt idx="915">
                  <c:v>1.114801827119432E-5</c:v>
                </c:pt>
                <c:pt idx="916">
                  <c:v>3.5413028660445329E-5</c:v>
                </c:pt>
                <c:pt idx="917">
                  <c:v>6.5015627202721807E-5</c:v>
                </c:pt>
                <c:pt idx="918">
                  <c:v>5.7030156051926344E-4</c:v>
                </c:pt>
                <c:pt idx="919">
                  <c:v>1.7717708752030105E-5</c:v>
                </c:pt>
                <c:pt idx="920">
                  <c:v>0</c:v>
                </c:pt>
                <c:pt idx="921">
                  <c:v>4.7136361145176621E-3</c:v>
                </c:pt>
                <c:pt idx="922">
                  <c:v>1.9253254607634018E-5</c:v>
                </c:pt>
                <c:pt idx="923">
                  <c:v>3.556441325268654E-5</c:v>
                </c:pt>
                <c:pt idx="924">
                  <c:v>4.1537983654328699E-3</c:v>
                </c:pt>
                <c:pt idx="925">
                  <c:v>2.9135988376273557E-5</c:v>
                </c:pt>
                <c:pt idx="926">
                  <c:v>6.2937190606716917E-5</c:v>
                </c:pt>
                <c:pt idx="927">
                  <c:v>1.4104278662656609E-5</c:v>
                </c:pt>
                <c:pt idx="928">
                  <c:v>4.2214323008330126E-6</c:v>
                </c:pt>
                <c:pt idx="929">
                  <c:v>0</c:v>
                </c:pt>
                <c:pt idx="930">
                  <c:v>1.6762092041522553E-5</c:v>
                </c:pt>
                <c:pt idx="931">
                  <c:v>6.1724257156645364E-5</c:v>
                </c:pt>
                <c:pt idx="932">
                  <c:v>0</c:v>
                </c:pt>
                <c:pt idx="933">
                  <c:v>5.0322661725383618E-7</c:v>
                </c:pt>
                <c:pt idx="934">
                  <c:v>2.6223791545890451E-5</c:v>
                </c:pt>
                <c:pt idx="935">
                  <c:v>1.0831815575237582E-5</c:v>
                </c:pt>
                <c:pt idx="936">
                  <c:v>0</c:v>
                </c:pt>
                <c:pt idx="937">
                  <c:v>4.2120721405207474E-6</c:v>
                </c:pt>
                <c:pt idx="938">
                  <c:v>4.4920990972312735E-7</c:v>
                </c:pt>
                <c:pt idx="939">
                  <c:v>1.5189723690928889E-5</c:v>
                </c:pt>
                <c:pt idx="940">
                  <c:v>0</c:v>
                </c:pt>
                <c:pt idx="941">
                  <c:v>7.1617528773886645E-5</c:v>
                </c:pt>
                <c:pt idx="942">
                  <c:v>7.0870959203689217E-6</c:v>
                </c:pt>
                <c:pt idx="943">
                  <c:v>0</c:v>
                </c:pt>
                <c:pt idx="944">
                  <c:v>1.7149956379375923E-5</c:v>
                </c:pt>
                <c:pt idx="945">
                  <c:v>3.7736953524250971E-5</c:v>
                </c:pt>
                <c:pt idx="946">
                  <c:v>4.7004283307260478E-6</c:v>
                </c:pt>
                <c:pt idx="947">
                  <c:v>4.5451589264077639E-5</c:v>
                </c:pt>
                <c:pt idx="948">
                  <c:v>1.2676539692035638E-5</c:v>
                </c:pt>
                <c:pt idx="949">
                  <c:v>1.7898982054089269E-7</c:v>
                </c:pt>
                <c:pt idx="950">
                  <c:v>7.5011543679507411E-5</c:v>
                </c:pt>
                <c:pt idx="951">
                  <c:v>7.6077302982492009E-6</c:v>
                </c:pt>
                <c:pt idx="952">
                  <c:v>1.3513731450837338E-6</c:v>
                </c:pt>
                <c:pt idx="953">
                  <c:v>5.7346497739954104E-6</c:v>
                </c:pt>
                <c:pt idx="954">
                  <c:v>6.0804191004892741E-7</c:v>
                </c:pt>
                <c:pt idx="955">
                  <c:v>1.9330201649928605E-4</c:v>
                </c:pt>
                <c:pt idx="956">
                  <c:v>6.0327800616034535E-5</c:v>
                </c:pt>
                <c:pt idx="957">
                  <c:v>3.0240517931943787E-6</c:v>
                </c:pt>
                <c:pt idx="958">
                  <c:v>2.0059861924653987E-6</c:v>
                </c:pt>
                <c:pt idx="959">
                  <c:v>2.4464777462480034E-6</c:v>
                </c:pt>
                <c:pt idx="960">
                  <c:v>0</c:v>
                </c:pt>
                <c:pt idx="961">
                  <c:v>5.1806710082776321E-6</c:v>
                </c:pt>
                <c:pt idx="962">
                  <c:v>1.2967682520109113E-5</c:v>
                </c:pt>
                <c:pt idx="963">
                  <c:v>4.2093388036352689E-7</c:v>
                </c:pt>
                <c:pt idx="964">
                  <c:v>2.3544795268246613E-7</c:v>
                </c:pt>
                <c:pt idx="965">
                  <c:v>3.0860258576738152E-5</c:v>
                </c:pt>
                <c:pt idx="966">
                  <c:v>1.0244830861890082E-5</c:v>
                </c:pt>
                <c:pt idx="967">
                  <c:v>3.3279796729960304E-5</c:v>
                </c:pt>
                <c:pt idx="968">
                  <c:v>6.8173464367444031E-8</c:v>
                </c:pt>
                <c:pt idx="969">
                  <c:v>2.6246745985577502E-5</c:v>
                </c:pt>
                <c:pt idx="970">
                  <c:v>1.1736696428250178E-5</c:v>
                </c:pt>
                <c:pt idx="971">
                  <c:v>3.573223152626852E-7</c:v>
                </c:pt>
                <c:pt idx="972">
                  <c:v>2.148648525414135E-5</c:v>
                </c:pt>
                <c:pt idx="973">
                  <c:v>5.4900162915687898E-5</c:v>
                </c:pt>
                <c:pt idx="974">
                  <c:v>2.7300467577449261E-7</c:v>
                </c:pt>
                <c:pt idx="975">
                  <c:v>6.4425637295568471E-5</c:v>
                </c:pt>
                <c:pt idx="976">
                  <c:v>7.4989492443953145E-7</c:v>
                </c:pt>
                <c:pt idx="977">
                  <c:v>1.5697416724716643E-5</c:v>
                </c:pt>
                <c:pt idx="978">
                  <c:v>2.1302433814127874E-5</c:v>
                </c:pt>
                <c:pt idx="979">
                  <c:v>9.0025152774922795E-6</c:v>
                </c:pt>
                <c:pt idx="980">
                  <c:v>5.482243996282918E-6</c:v>
                </c:pt>
                <c:pt idx="981">
                  <c:v>7.4047843566232234E-7</c:v>
                </c:pt>
                <c:pt idx="982">
                  <c:v>2.391695786752016E-4</c:v>
                </c:pt>
                <c:pt idx="983">
                  <c:v>1.9720505654250263E-5</c:v>
                </c:pt>
                <c:pt idx="984">
                  <c:v>0</c:v>
                </c:pt>
                <c:pt idx="985">
                  <c:v>4.2476222255251385E-5</c:v>
                </c:pt>
                <c:pt idx="986">
                  <c:v>9.1463495437139764E-7</c:v>
                </c:pt>
                <c:pt idx="987">
                  <c:v>1.1121120081936403E-5</c:v>
                </c:pt>
                <c:pt idx="988">
                  <c:v>3.0771595041924374E-6</c:v>
                </c:pt>
                <c:pt idx="989">
                  <c:v>1.5157357393157897E-6</c:v>
                </c:pt>
                <c:pt idx="990">
                  <c:v>0</c:v>
                </c:pt>
                <c:pt idx="991">
                  <c:v>2.3183778877830987E-5</c:v>
                </c:pt>
                <c:pt idx="992">
                  <c:v>1.7595206617770473E-5</c:v>
                </c:pt>
                <c:pt idx="993">
                  <c:v>6.430325746123373E-6</c:v>
                </c:pt>
                <c:pt idx="994">
                  <c:v>0</c:v>
                </c:pt>
                <c:pt idx="995">
                  <c:v>8.9748989610124168E-6</c:v>
                </c:pt>
                <c:pt idx="996">
                  <c:v>6.1581561041790613E-5</c:v>
                </c:pt>
                <c:pt idx="997">
                  <c:v>1.8933424099246749E-7</c:v>
                </c:pt>
                <c:pt idx="998">
                  <c:v>9.8281683278817539E-8</c:v>
                </c:pt>
                <c:pt idx="999">
                  <c:v>7.8213156077192533E-6</c:v>
                </c:pt>
                <c:pt idx="1000">
                  <c:v>3.9667171920368449E-5</c:v>
                </c:pt>
                <c:pt idx="1001">
                  <c:v>0</c:v>
                </c:pt>
                <c:pt idx="1002">
                  <c:v>1.1145345526463764E-7</c:v>
                </c:pt>
                <c:pt idx="1003">
                  <c:v>1.7646075185548295E-5</c:v>
                </c:pt>
                <c:pt idx="1004">
                  <c:v>5.8222327520197021E-6</c:v>
                </c:pt>
                <c:pt idx="1005">
                  <c:v>3.6117658450372209E-5</c:v>
                </c:pt>
                <c:pt idx="1006">
                  <c:v>8.1776825059127055E-5</c:v>
                </c:pt>
                <c:pt idx="1007">
                  <c:v>0</c:v>
                </c:pt>
                <c:pt idx="1008">
                  <c:v>0</c:v>
                </c:pt>
                <c:pt idx="1009">
                  <c:v>9.1323688002440985E-7</c:v>
                </c:pt>
                <c:pt idx="1010">
                  <c:v>4.7587150054580405E-5</c:v>
                </c:pt>
                <c:pt idx="1011">
                  <c:v>1.5521873884666029E-5</c:v>
                </c:pt>
                <c:pt idx="1012">
                  <c:v>8.4285227344100145E-7</c:v>
                </c:pt>
                <c:pt idx="1013">
                  <c:v>6.6074005200654517E-6</c:v>
                </c:pt>
                <c:pt idx="1014">
                  <c:v>1.8459679272901765E-5</c:v>
                </c:pt>
                <c:pt idx="1015">
                  <c:v>8.0472746684685753E-6</c:v>
                </c:pt>
                <c:pt idx="1016">
                  <c:v>1.6823511667138685E-3</c:v>
                </c:pt>
                <c:pt idx="1017">
                  <c:v>2.9313194108982337E-6</c:v>
                </c:pt>
                <c:pt idx="1018">
                  <c:v>4.7397502718351411E-5</c:v>
                </c:pt>
                <c:pt idx="1019">
                  <c:v>2.0757091508486154E-5</c:v>
                </c:pt>
                <c:pt idx="1020">
                  <c:v>1.2985809631359333E-5</c:v>
                </c:pt>
                <c:pt idx="1021">
                  <c:v>7.6909191118751188E-6</c:v>
                </c:pt>
                <c:pt idx="1022">
                  <c:v>2.8383847319237193E-5</c:v>
                </c:pt>
                <c:pt idx="1023">
                  <c:v>6.3369494103861663E-5</c:v>
                </c:pt>
                <c:pt idx="1024">
                  <c:v>5.6263621696389681E-5</c:v>
                </c:pt>
                <c:pt idx="1025">
                  <c:v>0</c:v>
                </c:pt>
                <c:pt idx="1026">
                  <c:v>5.2377218038067771E-6</c:v>
                </c:pt>
                <c:pt idx="1027">
                  <c:v>0</c:v>
                </c:pt>
                <c:pt idx="1028">
                  <c:v>9.2974892321575026E-6</c:v>
                </c:pt>
                <c:pt idx="1029">
                  <c:v>0</c:v>
                </c:pt>
                <c:pt idx="1030">
                  <c:v>2.377030711608836E-5</c:v>
                </c:pt>
                <c:pt idx="1031">
                  <c:v>5.5540637866272326E-6</c:v>
                </c:pt>
                <c:pt idx="1032">
                  <c:v>3.7305631862396575E-5</c:v>
                </c:pt>
                <c:pt idx="1033">
                  <c:v>5.4876248184772173E-5</c:v>
                </c:pt>
                <c:pt idx="1034">
                  <c:v>7.8256774216612781E-5</c:v>
                </c:pt>
                <c:pt idx="1035">
                  <c:v>3.8967231144247841E-5</c:v>
                </c:pt>
                <c:pt idx="1036">
                  <c:v>4.019468841787536E-5</c:v>
                </c:pt>
                <c:pt idx="1037">
                  <c:v>1.409904775832242E-5</c:v>
                </c:pt>
                <c:pt idx="1038">
                  <c:v>1.6575495153086315E-5</c:v>
                </c:pt>
                <c:pt idx="1039">
                  <c:v>1.4362253218421284E-5</c:v>
                </c:pt>
                <c:pt idx="1040">
                  <c:v>4.1252443376240396E-5</c:v>
                </c:pt>
                <c:pt idx="1041">
                  <c:v>2.5289555087598158E-5</c:v>
                </c:pt>
                <c:pt idx="1042">
                  <c:v>3.0416758892559974E-5</c:v>
                </c:pt>
                <c:pt idx="1043">
                  <c:v>2.5790912311402027E-5</c:v>
                </c:pt>
                <c:pt idx="1044">
                  <c:v>5.6840090224342381E-8</c:v>
                </c:pt>
                <c:pt idx="1045">
                  <c:v>9.304536408773305E-6</c:v>
                </c:pt>
                <c:pt idx="1046">
                  <c:v>1.2200689348492821E-5</c:v>
                </c:pt>
                <c:pt idx="1047">
                  <c:v>2.7045070369363219E-5</c:v>
                </c:pt>
                <c:pt idx="1048">
                  <c:v>3.6624970136147015E-5</c:v>
                </c:pt>
                <c:pt idx="1049">
                  <c:v>2.4547798804270692E-5</c:v>
                </c:pt>
                <c:pt idx="1050">
                  <c:v>6.8941383925265217E-6</c:v>
                </c:pt>
                <c:pt idx="1051">
                  <c:v>1.8181475690647918E-6</c:v>
                </c:pt>
                <c:pt idx="1052">
                  <c:v>4.9669237786068986E-6</c:v>
                </c:pt>
                <c:pt idx="1053">
                  <c:v>1.8909139156955308E-5</c:v>
                </c:pt>
                <c:pt idx="1054">
                  <c:v>9.6656629703811289E-5</c:v>
                </c:pt>
                <c:pt idx="1055">
                  <c:v>1.926794623776568E-5</c:v>
                </c:pt>
                <c:pt idx="1056">
                  <c:v>1.815027367819507E-5</c:v>
                </c:pt>
                <c:pt idx="1057">
                  <c:v>0</c:v>
                </c:pt>
                <c:pt idx="1058">
                  <c:v>2.2051984009525612E-6</c:v>
                </c:pt>
                <c:pt idx="1059">
                  <c:v>2.0907775511821006E-6</c:v>
                </c:pt>
                <c:pt idx="1060">
                  <c:v>5.0143715958580336E-6</c:v>
                </c:pt>
                <c:pt idx="1061">
                  <c:v>3.219194625868262E-5</c:v>
                </c:pt>
                <c:pt idx="1062">
                  <c:v>6.1695980958629681E-4</c:v>
                </c:pt>
                <c:pt idx="1063">
                  <c:v>7.3451944033575315E-6</c:v>
                </c:pt>
                <c:pt idx="1064">
                  <c:v>1.1132811620799961E-4</c:v>
                </c:pt>
                <c:pt idx="1065">
                  <c:v>2.4975628011492487E-5</c:v>
                </c:pt>
                <c:pt idx="1066">
                  <c:v>5.5052638412940916E-6</c:v>
                </c:pt>
                <c:pt idx="1067">
                  <c:v>1.334942592968628E-4</c:v>
                </c:pt>
                <c:pt idx="1068">
                  <c:v>1.1493159807296491E-6</c:v>
                </c:pt>
                <c:pt idx="1069">
                  <c:v>0</c:v>
                </c:pt>
                <c:pt idx="1070">
                  <c:v>4.9326479399596933E-5</c:v>
                </c:pt>
                <c:pt idx="1071">
                  <c:v>4.2840433296294199E-5</c:v>
                </c:pt>
                <c:pt idx="1072">
                  <c:v>1.1295059123087914E-6</c:v>
                </c:pt>
                <c:pt idx="1073">
                  <c:v>0</c:v>
                </c:pt>
                <c:pt idx="1074">
                  <c:v>6.1673405278989387E-6</c:v>
                </c:pt>
                <c:pt idx="1075">
                  <c:v>8.4276542404275334E-5</c:v>
                </c:pt>
                <c:pt idx="1076">
                  <c:v>7.4265372839616786E-5</c:v>
                </c:pt>
                <c:pt idx="1077">
                  <c:v>7.1184119430195064E-6</c:v>
                </c:pt>
                <c:pt idx="1078">
                  <c:v>0</c:v>
                </c:pt>
                <c:pt idx="1079">
                  <c:v>1.43743825041309E-5</c:v>
                </c:pt>
                <c:pt idx="1080">
                  <c:v>6.9243630290264221E-6</c:v>
                </c:pt>
                <c:pt idx="1081">
                  <c:v>3.8066084363765436E-5</c:v>
                </c:pt>
                <c:pt idx="1082">
                  <c:v>3.8051086486829883E-5</c:v>
                </c:pt>
                <c:pt idx="1083">
                  <c:v>2.1248511632049186E-6</c:v>
                </c:pt>
                <c:pt idx="1084">
                  <c:v>0</c:v>
                </c:pt>
                <c:pt idx="1085">
                  <c:v>1.8402608732112508E-4</c:v>
                </c:pt>
                <c:pt idx="1086">
                  <c:v>5.1209929708436417E-6</c:v>
                </c:pt>
                <c:pt idx="1087">
                  <c:v>7.4375458118880816E-6</c:v>
                </c:pt>
                <c:pt idx="1088">
                  <c:v>2.0440513897771197E-5</c:v>
                </c:pt>
                <c:pt idx="1089">
                  <c:v>1.6405152403144503E-5</c:v>
                </c:pt>
                <c:pt idx="1090">
                  <c:v>3.8464521825871003E-5</c:v>
                </c:pt>
                <c:pt idx="1091">
                  <c:v>8.183940318448084E-8</c:v>
                </c:pt>
                <c:pt idx="1092">
                  <c:v>6.3099135179007331E-7</c:v>
                </c:pt>
                <c:pt idx="1093">
                  <c:v>2.4717850467187977E-5</c:v>
                </c:pt>
                <c:pt idx="1094">
                  <c:v>2.0791385941192644E-5</c:v>
                </c:pt>
                <c:pt idx="1095">
                  <c:v>1.1944863305295199E-5</c:v>
                </c:pt>
                <c:pt idx="1096">
                  <c:v>1.9714859429580351E-6</c:v>
                </c:pt>
                <c:pt idx="1097">
                  <c:v>2.4049988782102183E-3</c:v>
                </c:pt>
                <c:pt idx="1098">
                  <c:v>4.6281643293719007E-5</c:v>
                </c:pt>
                <c:pt idx="1099">
                  <c:v>4.4837080852379779E-4</c:v>
                </c:pt>
                <c:pt idx="1100">
                  <c:v>2.3338012392713706E-5</c:v>
                </c:pt>
                <c:pt idx="1101">
                  <c:v>1.5506372817582873E-5</c:v>
                </c:pt>
                <c:pt idx="1102">
                  <c:v>1.3513731450837338E-6</c:v>
                </c:pt>
                <c:pt idx="1103">
                  <c:v>0</c:v>
                </c:pt>
                <c:pt idx="1104">
                  <c:v>1.0919069613269622E-5</c:v>
                </c:pt>
                <c:pt idx="1105">
                  <c:v>1.6578400570357747E-5</c:v>
                </c:pt>
                <c:pt idx="1106">
                  <c:v>3.0572774359556157E-5</c:v>
                </c:pt>
                <c:pt idx="1107">
                  <c:v>1.1553161765337639E-5</c:v>
                </c:pt>
                <c:pt idx="1108">
                  <c:v>8.6795283234463279E-6</c:v>
                </c:pt>
                <c:pt idx="1109">
                  <c:v>6.3552492779901486E-7</c:v>
                </c:pt>
                <c:pt idx="1110">
                  <c:v>2.2476379016376758E-5</c:v>
                </c:pt>
                <c:pt idx="1111">
                  <c:v>0</c:v>
                </c:pt>
                <c:pt idx="1112">
                  <c:v>1.0439178792710374E-5</c:v>
                </c:pt>
                <c:pt idx="1113">
                  <c:v>0</c:v>
                </c:pt>
                <c:pt idx="1114">
                  <c:v>1.4994431568196792E-7</c:v>
                </c:pt>
                <c:pt idx="1115">
                  <c:v>4.0265350847125591E-5</c:v>
                </c:pt>
                <c:pt idx="1116">
                  <c:v>9.5305733497665022E-7</c:v>
                </c:pt>
                <c:pt idx="1117">
                  <c:v>1.1509302383966768E-5</c:v>
                </c:pt>
                <c:pt idx="1118">
                  <c:v>8.9965458638273972E-6</c:v>
                </c:pt>
                <c:pt idx="1119">
                  <c:v>4.374256050333945E-5</c:v>
                </c:pt>
                <c:pt idx="1120">
                  <c:v>5.7514441054763938E-5</c:v>
                </c:pt>
                <c:pt idx="1121">
                  <c:v>2.1038292195623647E-7</c:v>
                </c:pt>
                <c:pt idx="1122">
                  <c:v>3.1566704121096834E-4</c:v>
                </c:pt>
                <c:pt idx="1123">
                  <c:v>4.2986024495705495E-7</c:v>
                </c:pt>
                <c:pt idx="1124">
                  <c:v>0</c:v>
                </c:pt>
                <c:pt idx="1125">
                  <c:v>1.3615850328299598E-7</c:v>
                </c:pt>
                <c:pt idx="1126">
                  <c:v>2.4539930121686062E-5</c:v>
                </c:pt>
                <c:pt idx="1127">
                  <c:v>1.2803794365794953E-4</c:v>
                </c:pt>
                <c:pt idx="1128">
                  <c:v>1.9168413405443107E-7</c:v>
                </c:pt>
                <c:pt idx="1129">
                  <c:v>0</c:v>
                </c:pt>
                <c:pt idx="1130">
                  <c:v>8.3062618660196597E-5</c:v>
                </c:pt>
                <c:pt idx="1131">
                  <c:v>3.4393378029702813E-7</c:v>
                </c:pt>
                <c:pt idx="1132">
                  <c:v>2.3292873746027644E-5</c:v>
                </c:pt>
                <c:pt idx="1133">
                  <c:v>0</c:v>
                </c:pt>
                <c:pt idx="1134">
                  <c:v>2.7826535717898157E-5</c:v>
                </c:pt>
                <c:pt idx="1135">
                  <c:v>4.2117796355109843E-5</c:v>
                </c:pt>
                <c:pt idx="1136">
                  <c:v>6.8859778093438931E-7</c:v>
                </c:pt>
                <c:pt idx="1137">
                  <c:v>1.3476297291693801E-6</c:v>
                </c:pt>
                <c:pt idx="1138">
                  <c:v>1.6227353983621165E-5</c:v>
                </c:pt>
                <c:pt idx="1139">
                  <c:v>5.7700474595600612E-5</c:v>
                </c:pt>
                <c:pt idx="1140">
                  <c:v>7.5895295547978171E-5</c:v>
                </c:pt>
                <c:pt idx="1141">
                  <c:v>3.001277014568732E-6</c:v>
                </c:pt>
                <c:pt idx="1142">
                  <c:v>1.0537022573752354E-7</c:v>
                </c:pt>
                <c:pt idx="1143">
                  <c:v>0</c:v>
                </c:pt>
                <c:pt idx="1144">
                  <c:v>2.3301960645876126E-5</c:v>
                </c:pt>
                <c:pt idx="1145">
                  <c:v>4.0288354888648956E-5</c:v>
                </c:pt>
                <c:pt idx="1146">
                  <c:v>2.0261147014402383E-5</c:v>
                </c:pt>
                <c:pt idx="1147">
                  <c:v>7.5285411982381051E-7</c:v>
                </c:pt>
                <c:pt idx="1148">
                  <c:v>0</c:v>
                </c:pt>
                <c:pt idx="1149">
                  <c:v>8.9088816822610457E-5</c:v>
                </c:pt>
                <c:pt idx="1150">
                  <c:v>0</c:v>
                </c:pt>
                <c:pt idx="1151">
                  <c:v>1.5352607159069117E-6</c:v>
                </c:pt>
                <c:pt idx="1152">
                  <c:v>1.0779889326075468E-5</c:v>
                </c:pt>
                <c:pt idx="1153">
                  <c:v>8.067899373634274E-7</c:v>
                </c:pt>
                <c:pt idx="1154">
                  <c:v>1.7006044072963849E-6</c:v>
                </c:pt>
                <c:pt idx="1155">
                  <c:v>2.1736565730510954E-5</c:v>
                </c:pt>
                <c:pt idx="1156">
                  <c:v>1.2978887198165658E-5</c:v>
                </c:pt>
                <c:pt idx="1157">
                  <c:v>4.8264967570414117E-4</c:v>
                </c:pt>
                <c:pt idx="1158">
                  <c:v>2.3604771093165686E-7</c:v>
                </c:pt>
                <c:pt idx="1159">
                  <c:v>2.8014118039286736E-5</c:v>
                </c:pt>
                <c:pt idx="1160">
                  <c:v>0</c:v>
                </c:pt>
                <c:pt idx="1161">
                  <c:v>1.2263711291634873E-4</c:v>
                </c:pt>
                <c:pt idx="1162">
                  <c:v>6.4659002157116781E-8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3.0378771860936799E-6</c:v>
                </c:pt>
                <c:pt idx="1167">
                  <c:v>7.7221322576213653E-6</c:v>
                </c:pt>
                <c:pt idx="1168">
                  <c:v>2.7967857949994798E-6</c:v>
                </c:pt>
                <c:pt idx="1169">
                  <c:v>6.8200595882244593E-5</c:v>
                </c:pt>
                <c:pt idx="1170">
                  <c:v>2.433762712224059E-6</c:v>
                </c:pt>
                <c:pt idx="1171">
                  <c:v>3.1285809146633212E-6</c:v>
                </c:pt>
                <c:pt idx="1172">
                  <c:v>3.81782499511166E-5</c:v>
                </c:pt>
                <c:pt idx="1173">
                  <c:v>3.587174379019669E-4</c:v>
                </c:pt>
                <c:pt idx="1174">
                  <c:v>2.5608793920294767E-5</c:v>
                </c:pt>
                <c:pt idx="1175">
                  <c:v>3.6482514602935529E-7</c:v>
                </c:pt>
                <c:pt idx="1176">
                  <c:v>1.192038711257605E-5</c:v>
                </c:pt>
                <c:pt idx="1177">
                  <c:v>5.056723050713265E-6</c:v>
                </c:pt>
                <c:pt idx="1178">
                  <c:v>2.5904902205337692E-5</c:v>
                </c:pt>
                <c:pt idx="1179">
                  <c:v>3.4100797545192957E-4</c:v>
                </c:pt>
                <c:pt idx="1180">
                  <c:v>0</c:v>
                </c:pt>
                <c:pt idx="1181">
                  <c:v>4.2350918088731923E-5</c:v>
                </c:pt>
                <c:pt idx="1182">
                  <c:v>6.265796367269588E-6</c:v>
                </c:pt>
                <c:pt idx="1183">
                  <c:v>4.5747811744088499E-5</c:v>
                </c:pt>
                <c:pt idx="1184">
                  <c:v>4.1591496359210138E-5</c:v>
                </c:pt>
                <c:pt idx="1185">
                  <c:v>1.0035475119117034E-6</c:v>
                </c:pt>
                <c:pt idx="1186">
                  <c:v>1.2734744424849208E-5</c:v>
                </c:pt>
                <c:pt idx="1187">
                  <c:v>4.0448422740721521E-5</c:v>
                </c:pt>
                <c:pt idx="1188">
                  <c:v>2.0266360896804416E-4</c:v>
                </c:pt>
                <c:pt idx="1189">
                  <c:v>2.1405208714108387E-5</c:v>
                </c:pt>
                <c:pt idx="1190">
                  <c:v>3.6364434797985098E-5</c:v>
                </c:pt>
                <c:pt idx="1191">
                  <c:v>1.4710855823332808E-5</c:v>
                </c:pt>
                <c:pt idx="1192">
                  <c:v>6.3202682477762599E-5</c:v>
                </c:pt>
                <c:pt idx="1193">
                  <c:v>0</c:v>
                </c:pt>
                <c:pt idx="1194">
                  <c:v>1.4748956562987518E-7</c:v>
                </c:pt>
                <c:pt idx="1195">
                  <c:v>0</c:v>
                </c:pt>
                <c:pt idx="1196">
                  <c:v>1.0046857937271769E-5</c:v>
                </c:pt>
                <c:pt idx="1197">
                  <c:v>1.8901103504213993E-5</c:v>
                </c:pt>
                <c:pt idx="1198">
                  <c:v>0</c:v>
                </c:pt>
                <c:pt idx="1199">
                  <c:v>0</c:v>
                </c:pt>
                <c:pt idx="1200">
                  <c:v>1.0237872694321147E-4</c:v>
                </c:pt>
                <c:pt idx="1201">
                  <c:v>0</c:v>
                </c:pt>
                <c:pt idx="1202">
                  <c:v>1.6293784015531067E-5</c:v>
                </c:pt>
                <c:pt idx="1203">
                  <c:v>2.0270597176256057E-5</c:v>
                </c:pt>
                <c:pt idx="1204">
                  <c:v>2.5909763594124392E-5</c:v>
                </c:pt>
                <c:pt idx="1205">
                  <c:v>4.8220778799816435E-5</c:v>
                </c:pt>
                <c:pt idx="1206">
                  <c:v>1.5330334116200871E-7</c:v>
                </c:pt>
                <c:pt idx="1207">
                  <c:v>1.1759428327058613E-5</c:v>
                </c:pt>
                <c:pt idx="1208">
                  <c:v>0</c:v>
                </c:pt>
                <c:pt idx="1209">
                  <c:v>2.8176281235302918E-5</c:v>
                </c:pt>
                <c:pt idx="1210">
                  <c:v>1.2202014854029247E-7</c:v>
                </c:pt>
                <c:pt idx="1211">
                  <c:v>3.1712223137965086E-5</c:v>
                </c:pt>
                <c:pt idx="1212">
                  <c:v>1.2892513949099965E-5</c:v>
                </c:pt>
                <c:pt idx="1213">
                  <c:v>0</c:v>
                </c:pt>
                <c:pt idx="1214">
                  <c:v>1.4935991209610481E-5</c:v>
                </c:pt>
                <c:pt idx="1215">
                  <c:v>0</c:v>
                </c:pt>
                <c:pt idx="1216">
                  <c:v>4.3391123333025308E-6</c:v>
                </c:pt>
                <c:pt idx="1217">
                  <c:v>0</c:v>
                </c:pt>
                <c:pt idx="1218">
                  <c:v>2.0330768322056012E-5</c:v>
                </c:pt>
                <c:pt idx="1219">
                  <c:v>5.784694948418978E-5</c:v>
                </c:pt>
                <c:pt idx="1220">
                  <c:v>8.5957243672379153E-5</c:v>
                </c:pt>
                <c:pt idx="1221">
                  <c:v>3.2340553899439902E-6</c:v>
                </c:pt>
                <c:pt idx="1222">
                  <c:v>0</c:v>
                </c:pt>
                <c:pt idx="1223">
                  <c:v>2.0270597176256057E-5</c:v>
                </c:pt>
                <c:pt idx="1224">
                  <c:v>1.2114437272239947E-5</c:v>
                </c:pt>
                <c:pt idx="1225">
                  <c:v>2.6113298715294551E-4</c:v>
                </c:pt>
                <c:pt idx="1226">
                  <c:v>4.0253668151342029E-5</c:v>
                </c:pt>
                <c:pt idx="1227">
                  <c:v>1.8392132431015135E-5</c:v>
                </c:pt>
                <c:pt idx="1228">
                  <c:v>0</c:v>
                </c:pt>
                <c:pt idx="1229">
                  <c:v>2.1027785742619397E-5</c:v>
                </c:pt>
                <c:pt idx="1230">
                  <c:v>3.2086403445438137E-6</c:v>
                </c:pt>
                <c:pt idx="1231">
                  <c:v>3.2370079173926153E-5</c:v>
                </c:pt>
                <c:pt idx="1232">
                  <c:v>3.1343476357291084E-5</c:v>
                </c:pt>
                <c:pt idx="1233">
                  <c:v>0</c:v>
                </c:pt>
                <c:pt idx="1234">
                  <c:v>4.358014400944048E-5</c:v>
                </c:pt>
                <c:pt idx="1235">
                  <c:v>0</c:v>
                </c:pt>
                <c:pt idx="1236">
                  <c:v>1.3717348340263115E-6</c:v>
                </c:pt>
                <c:pt idx="1237">
                  <c:v>1.8840201259256249E-5</c:v>
                </c:pt>
                <c:pt idx="1238">
                  <c:v>3.1384066929370212E-5</c:v>
                </c:pt>
                <c:pt idx="1239">
                  <c:v>6.7822993479736101E-8</c:v>
                </c:pt>
                <c:pt idx="1240">
                  <c:v>2.2588315363634358E-5</c:v>
                </c:pt>
                <c:pt idx="1241">
                  <c:v>2.3513992378301394E-5</c:v>
                </c:pt>
                <c:pt idx="1242">
                  <c:v>5.7021852470790532E-8</c:v>
                </c:pt>
                <c:pt idx="1243">
                  <c:v>4.4655499115691477E-5</c:v>
                </c:pt>
                <c:pt idx="1244">
                  <c:v>2.680721582331426E-5</c:v>
                </c:pt>
                <c:pt idx="1245">
                  <c:v>7.8856597642533571E-5</c:v>
                </c:pt>
                <c:pt idx="1246">
                  <c:v>1.9773159208740618E-5</c:v>
                </c:pt>
                <c:pt idx="1247">
                  <c:v>7.1103639322791715E-5</c:v>
                </c:pt>
                <c:pt idx="1248">
                  <c:v>1.811620093986619E-4</c:v>
                </c:pt>
                <c:pt idx="1249">
                  <c:v>0</c:v>
                </c:pt>
                <c:pt idx="1250">
                  <c:v>6.7949850249162474E-6</c:v>
                </c:pt>
                <c:pt idx="1251">
                  <c:v>2.3906510525708677E-6</c:v>
                </c:pt>
                <c:pt idx="1252">
                  <c:v>5.386880463001431E-5</c:v>
                </c:pt>
                <c:pt idx="1253">
                  <c:v>5.973808088878529E-5</c:v>
                </c:pt>
                <c:pt idx="1254">
                  <c:v>6.1658722831875793E-4</c:v>
                </c:pt>
                <c:pt idx="1255">
                  <c:v>1.767928421591602E-4</c:v>
                </c:pt>
                <c:pt idx="1256">
                  <c:v>1.4259888402110542E-4</c:v>
                </c:pt>
                <c:pt idx="1257">
                  <c:v>1.39420528512794E-5</c:v>
                </c:pt>
                <c:pt idx="1258">
                  <c:v>3.2067190298395046E-5</c:v>
                </c:pt>
                <c:pt idx="1259">
                  <c:v>8.1278452723144011E-5</c:v>
                </c:pt>
                <c:pt idx="1260">
                  <c:v>1.8448780137661573E-7</c:v>
                </c:pt>
                <c:pt idx="1261">
                  <c:v>1.6354197297191676E-5</c:v>
                </c:pt>
                <c:pt idx="1262">
                  <c:v>1.0270985887399144E-4</c:v>
                </c:pt>
                <c:pt idx="1263">
                  <c:v>1.9858206310385393E-5</c:v>
                </c:pt>
                <c:pt idx="1264">
                  <c:v>1.8049321180464334E-5</c:v>
                </c:pt>
                <c:pt idx="1265">
                  <c:v>4.0988011336558999E-5</c:v>
                </c:pt>
                <c:pt idx="1266">
                  <c:v>8.4861371661840775E-6</c:v>
                </c:pt>
                <c:pt idx="1267">
                  <c:v>0</c:v>
                </c:pt>
                <c:pt idx="1268">
                  <c:v>1.2978373542220787E-7</c:v>
                </c:pt>
                <c:pt idx="1269">
                  <c:v>1.3877809794203857E-5</c:v>
                </c:pt>
                <c:pt idx="1270">
                  <c:v>1.4755986339450941E-5</c:v>
                </c:pt>
                <c:pt idx="1271">
                  <c:v>1.653689788382984E-5</c:v>
                </c:pt>
                <c:pt idx="1272">
                  <c:v>2.5504788935383167E-5</c:v>
                </c:pt>
                <c:pt idx="1273">
                  <c:v>7.9844794391949149E-8</c:v>
                </c:pt>
                <c:pt idx="1274">
                  <c:v>8.5125867406849881E-8</c:v>
                </c:pt>
                <c:pt idx="1275">
                  <c:v>1.2489585444396782E-5</c:v>
                </c:pt>
                <c:pt idx="1276">
                  <c:v>9.2148317280899822E-6</c:v>
                </c:pt>
                <c:pt idx="1277">
                  <c:v>3.7292248463634868E-5</c:v>
                </c:pt>
                <c:pt idx="1278">
                  <c:v>5.0394705395154396E-7</c:v>
                </c:pt>
                <c:pt idx="1279">
                  <c:v>1.2122612036780564E-5</c:v>
                </c:pt>
                <c:pt idx="1280">
                  <c:v>1.0240084206329727E-4</c:v>
                </c:pt>
                <c:pt idx="1281">
                  <c:v>3.5392387174036622E-5</c:v>
                </c:pt>
                <c:pt idx="1282">
                  <c:v>1.9590375794502535E-5</c:v>
                </c:pt>
                <c:pt idx="1283">
                  <c:v>2.0153634121088972E-6</c:v>
                </c:pt>
                <c:pt idx="1284">
                  <c:v>3.4102153831159479E-4</c:v>
                </c:pt>
                <c:pt idx="1285">
                  <c:v>2.17022002668736E-5</c:v>
                </c:pt>
                <c:pt idx="1286">
                  <c:v>1.5933876905325433E-6</c:v>
                </c:pt>
                <c:pt idx="1287">
                  <c:v>1.7358678806470633E-7</c:v>
                </c:pt>
                <c:pt idx="1288">
                  <c:v>1.516976402339086E-5</c:v>
                </c:pt>
                <c:pt idx="1289">
                  <c:v>2.7494604235777798E-5</c:v>
                </c:pt>
                <c:pt idx="1290">
                  <c:v>2.6164177845847304E-5</c:v>
                </c:pt>
                <c:pt idx="1291">
                  <c:v>5.4947828008487479E-7</c:v>
                </c:pt>
                <c:pt idx="1292">
                  <c:v>4.3996172122226035E-5</c:v>
                </c:pt>
                <c:pt idx="1293">
                  <c:v>7.0435430330504479E-5</c:v>
                </c:pt>
                <c:pt idx="1294">
                  <c:v>9.8428372358338133E-5</c:v>
                </c:pt>
                <c:pt idx="1295">
                  <c:v>4.2529934443984978E-5</c:v>
                </c:pt>
                <c:pt idx="1296">
                  <c:v>3.6721694278668163E-5</c:v>
                </c:pt>
                <c:pt idx="1297">
                  <c:v>0</c:v>
                </c:pt>
                <c:pt idx="1298">
                  <c:v>0</c:v>
                </c:pt>
                <c:pt idx="1299">
                  <c:v>2.0941725707934686E-5</c:v>
                </c:pt>
                <c:pt idx="1300">
                  <c:v>1.2383979698889409E-5</c:v>
                </c:pt>
                <c:pt idx="1301">
                  <c:v>4.496861945960086E-6</c:v>
                </c:pt>
                <c:pt idx="1302">
                  <c:v>8.0242501080760325E-6</c:v>
                </c:pt>
                <c:pt idx="1303">
                  <c:v>2.6109274622808537E-5</c:v>
                </c:pt>
                <c:pt idx="1304">
                  <c:v>1.9366617408002793E-5</c:v>
                </c:pt>
                <c:pt idx="1305">
                  <c:v>6.0500311751811168E-4</c:v>
                </c:pt>
                <c:pt idx="1306">
                  <c:v>1.8533117418291226E-5</c:v>
                </c:pt>
                <c:pt idx="1307">
                  <c:v>4.5286657981415887E-5</c:v>
                </c:pt>
                <c:pt idx="1308">
                  <c:v>4.8833408180933116E-5</c:v>
                </c:pt>
                <c:pt idx="1309">
                  <c:v>7.2594425149126528E-6</c:v>
                </c:pt>
                <c:pt idx="1310">
                  <c:v>1.6232237194591855E-5</c:v>
                </c:pt>
                <c:pt idx="1311">
                  <c:v>1.7435841133391269E-5</c:v>
                </c:pt>
                <c:pt idx="1312">
                  <c:v>5.2052891514336613E-5</c:v>
                </c:pt>
                <c:pt idx="1313">
                  <c:v>4.7631358387256407E-5</c:v>
                </c:pt>
                <c:pt idx="1314">
                  <c:v>1.4946918083880202E-5</c:v>
                </c:pt>
                <c:pt idx="1315">
                  <c:v>1.1582710570117545E-4</c:v>
                </c:pt>
                <c:pt idx="1316">
                  <c:v>6.3811372009553397E-6</c:v>
                </c:pt>
                <c:pt idx="1317">
                  <c:v>2.3148842766842986E-5</c:v>
                </c:pt>
                <c:pt idx="1318">
                  <c:v>1.0937980024710474E-4</c:v>
                </c:pt>
                <c:pt idx="1319">
                  <c:v>4.0047134594203192E-7</c:v>
                </c:pt>
                <c:pt idx="1320">
                  <c:v>1.6722328168089515E-5</c:v>
                </c:pt>
                <c:pt idx="1321">
                  <c:v>8.9994086995410082E-5</c:v>
                </c:pt>
                <c:pt idx="1322">
                  <c:v>1.9950734851196155E-6</c:v>
                </c:pt>
                <c:pt idx="1323">
                  <c:v>1.6318468167048921E-4</c:v>
                </c:pt>
                <c:pt idx="1324">
                  <c:v>1.0345440345138682E-5</c:v>
                </c:pt>
                <c:pt idx="1325">
                  <c:v>1.3955982331831387E-3</c:v>
                </c:pt>
                <c:pt idx="1326">
                  <c:v>7.5150560736757761E-6</c:v>
                </c:pt>
                <c:pt idx="1327">
                  <c:v>9.1167382640763198E-7</c:v>
                </c:pt>
                <c:pt idx="1328">
                  <c:v>1.2556373126368371E-5</c:v>
                </c:pt>
                <c:pt idx="1329">
                  <c:v>3.413215184881582E-5</c:v>
                </c:pt>
                <c:pt idx="1330">
                  <c:v>1.0625046840953244E-7</c:v>
                </c:pt>
                <c:pt idx="1331">
                  <c:v>5.2289618541753644E-5</c:v>
                </c:pt>
                <c:pt idx="1332">
                  <c:v>1.0211168282534991E-5</c:v>
                </c:pt>
                <c:pt idx="1333">
                  <c:v>1.612929237680586E-4</c:v>
                </c:pt>
                <c:pt idx="1334">
                  <c:v>3.673168548654914E-5</c:v>
                </c:pt>
                <c:pt idx="1335">
                  <c:v>0</c:v>
                </c:pt>
                <c:pt idx="1336">
                  <c:v>1.6198996809196288E-5</c:v>
                </c:pt>
                <c:pt idx="1337">
                  <c:v>8.9430594649767191E-6</c:v>
                </c:pt>
                <c:pt idx="1338">
                  <c:v>3.2722905275590943E-5</c:v>
                </c:pt>
                <c:pt idx="1339">
                  <c:v>1.2079313028681362E-7</c:v>
                </c:pt>
                <c:pt idx="1340">
                  <c:v>5.3964984163077744E-7</c:v>
                </c:pt>
                <c:pt idx="1341">
                  <c:v>1.4164609411442908E-5</c:v>
                </c:pt>
                <c:pt idx="1342">
                  <c:v>1.9212292906009785E-5</c:v>
                </c:pt>
                <c:pt idx="1343">
                  <c:v>9.7638478545317382E-6</c:v>
                </c:pt>
                <c:pt idx="1344">
                  <c:v>0</c:v>
                </c:pt>
                <c:pt idx="1345">
                  <c:v>1.4118296316457766E-6</c:v>
                </c:pt>
                <c:pt idx="1346">
                  <c:v>2.5354555655967596E-5</c:v>
                </c:pt>
                <c:pt idx="1347">
                  <c:v>2.5278827924655907E-5</c:v>
                </c:pt>
                <c:pt idx="1348">
                  <c:v>2.8375734594490555E-5</c:v>
                </c:pt>
                <c:pt idx="1349">
                  <c:v>7.7186864154716045E-7</c:v>
                </c:pt>
                <c:pt idx="1350">
                  <c:v>2.8249223160027492E-5</c:v>
                </c:pt>
                <c:pt idx="1351">
                  <c:v>1.0207966569913875E-4</c:v>
                </c:pt>
                <c:pt idx="1352">
                  <c:v>1.681957385088689E-5</c:v>
                </c:pt>
                <c:pt idx="1353">
                  <c:v>3.9485895866171012E-4</c:v>
                </c:pt>
                <c:pt idx="1354">
                  <c:v>3.0796228077939586E-5</c:v>
                </c:pt>
                <c:pt idx="1355">
                  <c:v>3.1717056213197515E-7</c:v>
                </c:pt>
                <c:pt idx="1356">
                  <c:v>1.5871723099900477E-5</c:v>
                </c:pt>
                <c:pt idx="1357">
                  <c:v>2.5201282975885896E-5</c:v>
                </c:pt>
                <c:pt idx="1358">
                  <c:v>9.0143830610345021E-6</c:v>
                </c:pt>
                <c:pt idx="1359">
                  <c:v>2.0388387228521741E-5</c:v>
                </c:pt>
                <c:pt idx="1360">
                  <c:v>2.3016319997539234E-5</c:v>
                </c:pt>
                <c:pt idx="1361">
                  <c:v>1.9983336711034983E-7</c:v>
                </c:pt>
                <c:pt idx="1362">
                  <c:v>7.9304865849770908E-5</c:v>
                </c:pt>
                <c:pt idx="1363">
                  <c:v>1.0316614603005778E-4</c:v>
                </c:pt>
                <c:pt idx="1364">
                  <c:v>2.3752831164602198E-4</c:v>
                </c:pt>
                <c:pt idx="1365">
                  <c:v>4.1373418283502119E-5</c:v>
                </c:pt>
                <c:pt idx="1366">
                  <c:v>4.5310080304567917E-7</c:v>
                </c:pt>
                <c:pt idx="1367">
                  <c:v>8.7656698370940737E-5</c:v>
                </c:pt>
                <c:pt idx="1368">
                  <c:v>1.0810985160669822E-4</c:v>
                </c:pt>
                <c:pt idx="1369">
                  <c:v>1.1873336303625848E-5</c:v>
                </c:pt>
                <c:pt idx="1370">
                  <c:v>2.111930827708931E-5</c:v>
                </c:pt>
                <c:pt idx="1371">
                  <c:v>7.5957439390357662E-6</c:v>
                </c:pt>
                <c:pt idx="1372">
                  <c:v>1.212573458262162E-4</c:v>
                </c:pt>
                <c:pt idx="1373">
                  <c:v>2.718554463478275E-5</c:v>
                </c:pt>
                <c:pt idx="1374">
                  <c:v>5.1572385519289283E-5</c:v>
                </c:pt>
                <c:pt idx="1375">
                  <c:v>1.6949020136745515E-5</c:v>
                </c:pt>
                <c:pt idx="1376">
                  <c:v>4.3243940642679556E-6</c:v>
                </c:pt>
                <c:pt idx="1377">
                  <c:v>1.0496102097737794E-7</c:v>
                </c:pt>
                <c:pt idx="1378">
                  <c:v>4.5151761553386096E-5</c:v>
                </c:pt>
                <c:pt idx="1379">
                  <c:v>4.9971424647370557E-6</c:v>
                </c:pt>
                <c:pt idx="1380">
                  <c:v>2.6770701998831239E-4</c:v>
                </c:pt>
                <c:pt idx="1381">
                  <c:v>1.1685995674206545E-5</c:v>
                </c:pt>
                <c:pt idx="1382">
                  <c:v>1.7869155830533371E-5</c:v>
                </c:pt>
                <c:pt idx="1383">
                  <c:v>4.7805998815343953E-7</c:v>
                </c:pt>
                <c:pt idx="1384">
                  <c:v>4.1511819825755734E-5</c:v>
                </c:pt>
                <c:pt idx="1385">
                  <c:v>1.6538254652172081E-5</c:v>
                </c:pt>
                <c:pt idx="1386">
                  <c:v>3.2480240858644553E-5</c:v>
                </c:pt>
                <c:pt idx="1387">
                  <c:v>1.8680746417333975E-5</c:v>
                </c:pt>
                <c:pt idx="1388">
                  <c:v>1.9885946044295816E-5</c:v>
                </c:pt>
                <c:pt idx="1389">
                  <c:v>1.0778649213030828E-7</c:v>
                </c:pt>
                <c:pt idx="1390">
                  <c:v>7.9262200305500306E-6</c:v>
                </c:pt>
                <c:pt idx="1391">
                  <c:v>7.1786090044288998E-8</c:v>
                </c:pt>
                <c:pt idx="1392">
                  <c:v>6.6357081331008445E-5</c:v>
                </c:pt>
                <c:pt idx="1393">
                  <c:v>3.0317966053526287E-4</c:v>
                </c:pt>
                <c:pt idx="1394">
                  <c:v>8.5186845821897706E-7</c:v>
                </c:pt>
                <c:pt idx="1395">
                  <c:v>8.3273494214709125E-6</c:v>
                </c:pt>
                <c:pt idx="1396">
                  <c:v>2.895654082953085E-5</c:v>
                </c:pt>
                <c:pt idx="1397">
                  <c:v>4.3398245515624093E-7</c:v>
                </c:pt>
                <c:pt idx="1398">
                  <c:v>1.3513731450837334E-5</c:v>
                </c:pt>
                <c:pt idx="1399">
                  <c:v>8.4298516958660543E-5</c:v>
                </c:pt>
                <c:pt idx="1400">
                  <c:v>0</c:v>
                </c:pt>
                <c:pt idx="1401">
                  <c:v>1.97038336205697E-5</c:v>
                </c:pt>
                <c:pt idx="1402">
                  <c:v>6.3688531884989618E-6</c:v>
                </c:pt>
                <c:pt idx="1403">
                  <c:v>4.7350029346401535E-5</c:v>
                </c:pt>
                <c:pt idx="1404">
                  <c:v>2.3469424083967716E-5</c:v>
                </c:pt>
                <c:pt idx="1405">
                  <c:v>3.8288905777372645E-5</c:v>
                </c:pt>
                <c:pt idx="1406">
                  <c:v>1.8602849086558525E-5</c:v>
                </c:pt>
                <c:pt idx="1407">
                  <c:v>0</c:v>
                </c:pt>
                <c:pt idx="1408">
                  <c:v>1.5389410382004719E-6</c:v>
                </c:pt>
                <c:pt idx="1409">
                  <c:v>1.5549780885537455E-6</c:v>
                </c:pt>
                <c:pt idx="1410">
                  <c:v>1.3024041245689386E-4</c:v>
                </c:pt>
                <c:pt idx="1411">
                  <c:v>1.3945483166473117E-5</c:v>
                </c:pt>
                <c:pt idx="1412">
                  <c:v>3.5433998185473294E-5</c:v>
                </c:pt>
                <c:pt idx="1413">
                  <c:v>7.3401451139369032E-7</c:v>
                </c:pt>
                <c:pt idx="1414">
                  <c:v>1.9258090490695447E-6</c:v>
                </c:pt>
                <c:pt idx="1415">
                  <c:v>2.3970682752411888E-5</c:v>
                </c:pt>
                <c:pt idx="1416">
                  <c:v>1.604784885634966E-4</c:v>
                </c:pt>
                <c:pt idx="1417">
                  <c:v>1.650355871399113E-5</c:v>
                </c:pt>
                <c:pt idx="1418">
                  <c:v>0</c:v>
                </c:pt>
                <c:pt idx="1419">
                  <c:v>3.0331286516094139E-5</c:v>
                </c:pt>
                <c:pt idx="1420">
                  <c:v>2.3672645554339612E-4</c:v>
                </c:pt>
                <c:pt idx="1421">
                  <c:v>2.1632846756866616E-4</c:v>
                </c:pt>
                <c:pt idx="1422">
                  <c:v>5.8368069411690718E-5</c:v>
                </c:pt>
                <c:pt idx="1423">
                  <c:v>2.6216236782175086E-3</c:v>
                </c:pt>
                <c:pt idx="1424">
                  <c:v>1.9268558585683817E-5</c:v>
                </c:pt>
                <c:pt idx="1425">
                  <c:v>4.5611430501754359E-4</c:v>
                </c:pt>
                <c:pt idx="1426">
                  <c:v>1.770150317516282E-5</c:v>
                </c:pt>
                <c:pt idx="1427">
                  <c:v>0</c:v>
                </c:pt>
                <c:pt idx="1428">
                  <c:v>3.0800527523276129E-7</c:v>
                </c:pt>
                <c:pt idx="1429">
                  <c:v>2.5313912739935539E-5</c:v>
                </c:pt>
                <c:pt idx="1430">
                  <c:v>2.3042952385086814E-6</c:v>
                </c:pt>
                <c:pt idx="1431">
                  <c:v>9.3768748842545181E-6</c:v>
                </c:pt>
                <c:pt idx="1432">
                  <c:v>7.0706246963178003E-8</c:v>
                </c:pt>
                <c:pt idx="1433">
                  <c:v>4.4869682431106835E-4</c:v>
                </c:pt>
                <c:pt idx="1434">
                  <c:v>2.8936307495225954E-6</c:v>
                </c:pt>
                <c:pt idx="1435">
                  <c:v>1.4968156915445823E-5</c:v>
                </c:pt>
                <c:pt idx="1436">
                  <c:v>6.6447358086477674E-7</c:v>
                </c:pt>
                <c:pt idx="1437">
                  <c:v>5.6669013965941202E-6</c:v>
                </c:pt>
                <c:pt idx="1438">
                  <c:v>2.3415335203680082E-5</c:v>
                </c:pt>
                <c:pt idx="1439">
                  <c:v>6.1845019620993976E-6</c:v>
                </c:pt>
                <c:pt idx="1440">
                  <c:v>0</c:v>
                </c:pt>
                <c:pt idx="1441">
                  <c:v>5.1432314847931003E-4</c:v>
                </c:pt>
                <c:pt idx="1442">
                  <c:v>2.4707612558576118E-5</c:v>
                </c:pt>
                <c:pt idx="1443">
                  <c:v>2.1192911379304761E-5</c:v>
                </c:pt>
                <c:pt idx="1444">
                  <c:v>5.5514726147941057E-5</c:v>
                </c:pt>
                <c:pt idx="1445">
                  <c:v>2.4937143518505953E-5</c:v>
                </c:pt>
                <c:pt idx="1446">
                  <c:v>5.3121132201468883E-5</c:v>
                </c:pt>
                <c:pt idx="1447">
                  <c:v>7.9613153440228512E-5</c:v>
                </c:pt>
                <c:pt idx="1448">
                  <c:v>1.5176390716688299E-5</c:v>
                </c:pt>
                <c:pt idx="1449">
                  <c:v>9.7356816932298495E-5</c:v>
                </c:pt>
                <c:pt idx="1450">
                  <c:v>2.6867175773480659E-6</c:v>
                </c:pt>
                <c:pt idx="1451">
                  <c:v>3.4177317065157226E-5</c:v>
                </c:pt>
                <c:pt idx="1452">
                  <c:v>2.6239030494974778E-5</c:v>
                </c:pt>
                <c:pt idx="1453">
                  <c:v>6.4015933974070259E-5</c:v>
                </c:pt>
                <c:pt idx="1454">
                  <c:v>4.2376436387562549E-5</c:v>
                </c:pt>
                <c:pt idx="1455">
                  <c:v>3.7526925001953157E-4</c:v>
                </c:pt>
                <c:pt idx="1456">
                  <c:v>2.252737685523441E-5</c:v>
                </c:pt>
                <c:pt idx="1457">
                  <c:v>1.5671151081148134E-5</c:v>
                </c:pt>
                <c:pt idx="1458">
                  <c:v>9.3356418474163598E-6</c:v>
                </c:pt>
                <c:pt idx="1459">
                  <c:v>1.0869422918295102E-4</c:v>
                </c:pt>
                <c:pt idx="1460">
                  <c:v>1.6614027689284172E-5</c:v>
                </c:pt>
                <c:pt idx="1461">
                  <c:v>2.9126172099995735E-5</c:v>
                </c:pt>
                <c:pt idx="1462">
                  <c:v>1.7489752366152775E-5</c:v>
                </c:pt>
                <c:pt idx="1463">
                  <c:v>1.9326900845890326E-5</c:v>
                </c:pt>
                <c:pt idx="1464">
                  <c:v>1.2295899840911063E-5</c:v>
                </c:pt>
                <c:pt idx="1465">
                  <c:v>3.3844608856598402E-5</c:v>
                </c:pt>
                <c:pt idx="1466">
                  <c:v>1.7325296731842759E-7</c:v>
                </c:pt>
                <c:pt idx="1467">
                  <c:v>1.0109601335928469E-4</c:v>
                </c:pt>
                <c:pt idx="1468">
                  <c:v>2.826016543020583E-5</c:v>
                </c:pt>
                <c:pt idx="1469">
                  <c:v>5.7482925421790884E-5</c:v>
                </c:pt>
                <c:pt idx="1470">
                  <c:v>4.8042305190388774E-5</c:v>
                </c:pt>
                <c:pt idx="1471">
                  <c:v>1.5256901144433723E-5</c:v>
                </c:pt>
                <c:pt idx="1472">
                  <c:v>1.4818026490923891E-5</c:v>
                </c:pt>
                <c:pt idx="1473">
                  <c:v>2.5663238366037952E-5</c:v>
                </c:pt>
                <c:pt idx="1474">
                  <c:v>1.5859635932523107E-5</c:v>
                </c:pt>
                <c:pt idx="1475">
                  <c:v>7.6522973224220102E-6</c:v>
                </c:pt>
                <c:pt idx="1476">
                  <c:v>3.7450028863463617E-5</c:v>
                </c:pt>
                <c:pt idx="1477">
                  <c:v>0</c:v>
                </c:pt>
                <c:pt idx="1478">
                  <c:v>1.2501887997779649E-5</c:v>
                </c:pt>
                <c:pt idx="1479">
                  <c:v>4.4866640212531162E-5</c:v>
                </c:pt>
                <c:pt idx="1480">
                  <c:v>2.3662175692127643E-5</c:v>
                </c:pt>
                <c:pt idx="1481">
                  <c:v>1.2538725773580017E-4</c:v>
                </c:pt>
                <c:pt idx="1482">
                  <c:v>2.522645073517032E-5</c:v>
                </c:pt>
                <c:pt idx="1483">
                  <c:v>1.1179101142843211E-4</c:v>
                </c:pt>
                <c:pt idx="1484">
                  <c:v>1.7819883177800424E-5</c:v>
                </c:pt>
                <c:pt idx="1485">
                  <c:v>1.2541746126067134E-7</c:v>
                </c:pt>
                <c:pt idx="1486">
                  <c:v>2.6980317592415954E-5</c:v>
                </c:pt>
                <c:pt idx="1487">
                  <c:v>2.8891425860410892E-5</c:v>
                </c:pt>
                <c:pt idx="1488">
                  <c:v>3.4211978356550318E-7</c:v>
                </c:pt>
                <c:pt idx="1489">
                  <c:v>6.176217919342252E-5</c:v>
                </c:pt>
                <c:pt idx="1490">
                  <c:v>1.2062392270796719E-4</c:v>
                </c:pt>
                <c:pt idx="1491">
                  <c:v>3.8762703270381152E-5</c:v>
                </c:pt>
                <c:pt idx="1492">
                  <c:v>4.3779017523522674E-5</c:v>
                </c:pt>
                <c:pt idx="1493">
                  <c:v>0</c:v>
                </c:pt>
                <c:pt idx="1494">
                  <c:v>1.5597255705513092E-5</c:v>
                </c:pt>
                <c:pt idx="1495">
                  <c:v>4.0827367489118109E-5</c:v>
                </c:pt>
                <c:pt idx="1496">
                  <c:v>1.2879143998528907E-5</c:v>
                </c:pt>
                <c:pt idx="1497">
                  <c:v>1.2594877861403211E-6</c:v>
                </c:pt>
                <c:pt idx="1498">
                  <c:v>2.0962763909103851E-5</c:v>
                </c:pt>
                <c:pt idx="1499">
                  <c:v>4.4204917101405911E-5</c:v>
                </c:pt>
                <c:pt idx="1500">
                  <c:v>9.7935659483497912E-5</c:v>
                </c:pt>
                <c:pt idx="1501">
                  <c:v>2.7773048085169273E-4</c:v>
                </c:pt>
                <c:pt idx="1502">
                  <c:v>2.1402353665622209E-5</c:v>
                </c:pt>
                <c:pt idx="1503">
                  <c:v>4.9596251568385085E-5</c:v>
                </c:pt>
                <c:pt idx="1504">
                  <c:v>2.1218812876682817E-7</c:v>
                </c:pt>
                <c:pt idx="1505">
                  <c:v>5.2470726068869217E-5</c:v>
                </c:pt>
                <c:pt idx="1506">
                  <c:v>1.819299275391116E-4</c:v>
                </c:pt>
                <c:pt idx="1507">
                  <c:v>1.1991707089480291E-6</c:v>
                </c:pt>
                <c:pt idx="1508">
                  <c:v>2.3438942617250708E-5</c:v>
                </c:pt>
                <c:pt idx="1509">
                  <c:v>3.6096778499732586E-7</c:v>
                </c:pt>
                <c:pt idx="1510">
                  <c:v>3.3598049120878886E-5</c:v>
                </c:pt>
                <c:pt idx="1511">
                  <c:v>7.4436291270186332E-5</c:v>
                </c:pt>
                <c:pt idx="1512">
                  <c:v>1.6842820113994014E-6</c:v>
                </c:pt>
                <c:pt idx="1513">
                  <c:v>5.9778388535468931E-5</c:v>
                </c:pt>
                <c:pt idx="1514">
                  <c:v>2.481209709006209E-5</c:v>
                </c:pt>
                <c:pt idx="1515">
                  <c:v>5.7142135116701588E-6</c:v>
                </c:pt>
                <c:pt idx="1516">
                  <c:v>3.0125607794140328E-5</c:v>
                </c:pt>
                <c:pt idx="1517">
                  <c:v>1.6463115407040662E-5</c:v>
                </c:pt>
                <c:pt idx="1518">
                  <c:v>5.5469013327019603E-6</c:v>
                </c:pt>
                <c:pt idx="1519">
                  <c:v>3.0467858206429934E-5</c:v>
                </c:pt>
                <c:pt idx="1520">
                  <c:v>2.6687070445544755E-6</c:v>
                </c:pt>
                <c:pt idx="1521">
                  <c:v>3.8496597752948639E-7</c:v>
                </c:pt>
                <c:pt idx="1522">
                  <c:v>8.8128289041780552E-6</c:v>
                </c:pt>
                <c:pt idx="1523">
                  <c:v>1.1363294106790629E-6</c:v>
                </c:pt>
                <c:pt idx="1524">
                  <c:v>8.3601141030957069E-6</c:v>
                </c:pt>
                <c:pt idx="1525">
                  <c:v>1.8261405047434873E-5</c:v>
                </c:pt>
                <c:pt idx="1526">
                  <c:v>3.472014503627425E-6</c:v>
                </c:pt>
                <c:pt idx="1527">
                  <c:v>0</c:v>
                </c:pt>
                <c:pt idx="1528">
                  <c:v>1.0103724449224228E-7</c:v>
                </c:pt>
                <c:pt idx="1529">
                  <c:v>1.0545724603166953E-5</c:v>
                </c:pt>
                <c:pt idx="1530">
                  <c:v>1.2076718117182285E-5</c:v>
                </c:pt>
                <c:pt idx="1531">
                  <c:v>1.3019855835623765E-5</c:v>
                </c:pt>
                <c:pt idx="1532">
                  <c:v>5.1245981577651125E-5</c:v>
                </c:pt>
                <c:pt idx="1533">
                  <c:v>2.5058837933684025E-7</c:v>
                </c:pt>
                <c:pt idx="1534">
                  <c:v>8.2515889499809331E-5</c:v>
                </c:pt>
                <c:pt idx="1535">
                  <c:v>3.4277765793830415E-4</c:v>
                </c:pt>
                <c:pt idx="1536">
                  <c:v>1.5948638018555811E-5</c:v>
                </c:pt>
                <c:pt idx="1537">
                  <c:v>0</c:v>
                </c:pt>
                <c:pt idx="1538">
                  <c:v>4.7710422175272897E-6</c:v>
                </c:pt>
                <c:pt idx="1539">
                  <c:v>4.4127386854084173E-5</c:v>
                </c:pt>
                <c:pt idx="1540">
                  <c:v>0</c:v>
                </c:pt>
                <c:pt idx="1541">
                  <c:v>1.1557355887412859E-5</c:v>
                </c:pt>
                <c:pt idx="1542">
                  <c:v>1.7220626330518004E-4</c:v>
                </c:pt>
                <c:pt idx="1543">
                  <c:v>1.6393323145186306E-5</c:v>
                </c:pt>
                <c:pt idx="1544">
                  <c:v>2.0244093876102954E-5</c:v>
                </c:pt>
                <c:pt idx="1545">
                  <c:v>8.4712467848532537E-5</c:v>
                </c:pt>
                <c:pt idx="1546">
                  <c:v>4.9481949433868773E-5</c:v>
                </c:pt>
                <c:pt idx="1547">
                  <c:v>3.8157677052390552E-5</c:v>
                </c:pt>
                <c:pt idx="1548">
                  <c:v>1.3832236905907581E-5</c:v>
                </c:pt>
                <c:pt idx="1549">
                  <c:v>4.4685405330768993E-5</c:v>
                </c:pt>
                <c:pt idx="1550">
                  <c:v>2.5727970935794746E-5</c:v>
                </c:pt>
                <c:pt idx="1551">
                  <c:v>1.1472563361121811E-5</c:v>
                </c:pt>
                <c:pt idx="1552">
                  <c:v>3.3069539558452094E-5</c:v>
                </c:pt>
                <c:pt idx="1553">
                  <c:v>0</c:v>
                </c:pt>
                <c:pt idx="1554">
                  <c:v>7.473031217052945E-7</c:v>
                </c:pt>
                <c:pt idx="1555">
                  <c:v>1.3673135988328592E-5</c:v>
                </c:pt>
                <c:pt idx="1556">
                  <c:v>0</c:v>
                </c:pt>
                <c:pt idx="1557">
                  <c:v>9.1630108256152423E-6</c:v>
                </c:pt>
                <c:pt idx="1558">
                  <c:v>8.1950525117112285E-4</c:v>
                </c:pt>
                <c:pt idx="1559">
                  <c:v>2.3692661697235971E-5</c:v>
                </c:pt>
                <c:pt idx="1560">
                  <c:v>2.8464365992649812E-5</c:v>
                </c:pt>
                <c:pt idx="1561">
                  <c:v>1.3512239539697589E-5</c:v>
                </c:pt>
                <c:pt idx="1562">
                  <c:v>4.9479044265970323E-5</c:v>
                </c:pt>
                <c:pt idx="1563">
                  <c:v>2.4217637297657892E-5</c:v>
                </c:pt>
                <c:pt idx="1564">
                  <c:v>1.0979507839130922E-5</c:v>
                </c:pt>
                <c:pt idx="1565">
                  <c:v>4.9204969162103433E-5</c:v>
                </c:pt>
                <c:pt idx="1566">
                  <c:v>1.274880325550695E-5</c:v>
                </c:pt>
                <c:pt idx="1567">
                  <c:v>5.0636933014319814E-6</c:v>
                </c:pt>
                <c:pt idx="1568">
                  <c:v>3.7678376528075165E-5</c:v>
                </c:pt>
                <c:pt idx="1569">
                  <c:v>1.6257120542360733E-7</c:v>
                </c:pt>
                <c:pt idx="1570">
                  <c:v>8.3748687951243659E-7</c:v>
                </c:pt>
                <c:pt idx="1571">
                  <c:v>1.0315825534990379E-7</c:v>
                </c:pt>
                <c:pt idx="1572">
                  <c:v>5.3152504545633492E-5</c:v>
                </c:pt>
                <c:pt idx="1573">
                  <c:v>1.43242805754724E-5</c:v>
                </c:pt>
                <c:pt idx="1574">
                  <c:v>5.1634555991259294E-6</c:v>
                </c:pt>
                <c:pt idx="1575">
                  <c:v>7.2795411101905695E-6</c:v>
                </c:pt>
                <c:pt idx="1576">
                  <c:v>0</c:v>
                </c:pt>
                <c:pt idx="1577">
                  <c:v>4.5615971142067186E-7</c:v>
                </c:pt>
                <c:pt idx="1578">
                  <c:v>1.8584699441230141E-5</c:v>
                </c:pt>
                <c:pt idx="1579">
                  <c:v>7.7304356256403207E-5</c:v>
                </c:pt>
                <c:pt idx="1580">
                  <c:v>2.3785912468108237E-4</c:v>
                </c:pt>
                <c:pt idx="1581">
                  <c:v>1.2223071588975187E-5</c:v>
                </c:pt>
                <c:pt idx="1582">
                  <c:v>6.1004885069172188E-5</c:v>
                </c:pt>
                <c:pt idx="1583">
                  <c:v>2.0543439735239659E-5</c:v>
                </c:pt>
                <c:pt idx="1584">
                  <c:v>1.2477139805417762E-5</c:v>
                </c:pt>
                <c:pt idx="1585">
                  <c:v>1.3837476578462668E-5</c:v>
                </c:pt>
                <c:pt idx="1586">
                  <c:v>1.8018308601116472E-5</c:v>
                </c:pt>
                <c:pt idx="1587">
                  <c:v>1.7715479885131397E-5</c:v>
                </c:pt>
                <c:pt idx="1588">
                  <c:v>6.2667903701199131E-6</c:v>
                </c:pt>
                <c:pt idx="1589">
                  <c:v>1.6264313958529881E-5</c:v>
                </c:pt>
                <c:pt idx="1590">
                  <c:v>3.5100601226359808E-5</c:v>
                </c:pt>
                <c:pt idx="1591">
                  <c:v>6.4127599782315222E-5</c:v>
                </c:pt>
                <c:pt idx="1592">
                  <c:v>0</c:v>
                </c:pt>
                <c:pt idx="1593">
                  <c:v>3.8156787984245757E-5</c:v>
                </c:pt>
                <c:pt idx="1594">
                  <c:v>3.2986799698793445E-5</c:v>
                </c:pt>
                <c:pt idx="1595">
                  <c:v>1.2956505502553031E-5</c:v>
                </c:pt>
                <c:pt idx="1596">
                  <c:v>8.3401793911521292E-5</c:v>
                </c:pt>
                <c:pt idx="1597">
                  <c:v>7.5627177746331718E-5</c:v>
                </c:pt>
                <c:pt idx="1598">
                  <c:v>6.649477304352175E-7</c:v>
                </c:pt>
                <c:pt idx="1599">
                  <c:v>2.9484504983645162E-5</c:v>
                </c:pt>
                <c:pt idx="1600">
                  <c:v>0</c:v>
                </c:pt>
                <c:pt idx="1601">
                  <c:v>9.3321417328442074E-6</c:v>
                </c:pt>
                <c:pt idx="1602">
                  <c:v>3.5076804153263145E-5</c:v>
                </c:pt>
                <c:pt idx="1603">
                  <c:v>2.7409948558411649E-6</c:v>
                </c:pt>
                <c:pt idx="1604">
                  <c:v>4.5033426813423689E-6</c:v>
                </c:pt>
                <c:pt idx="1605">
                  <c:v>7.9394657952149393E-6</c:v>
                </c:pt>
                <c:pt idx="1606">
                  <c:v>1.165339958877406E-5</c:v>
                </c:pt>
                <c:pt idx="1607">
                  <c:v>2.3650532232323601E-5</c:v>
                </c:pt>
                <c:pt idx="1608">
                  <c:v>5.2201763209415337E-8</c:v>
                </c:pt>
                <c:pt idx="1609">
                  <c:v>8.6750285018676623E-5</c:v>
                </c:pt>
                <c:pt idx="1610">
                  <c:v>8.8474383058339924E-5</c:v>
                </c:pt>
                <c:pt idx="1611">
                  <c:v>0</c:v>
                </c:pt>
                <c:pt idx="1612">
                  <c:v>4.2396020237921351E-7</c:v>
                </c:pt>
                <c:pt idx="1613">
                  <c:v>2.0270597176256057E-6</c:v>
                </c:pt>
                <c:pt idx="1614">
                  <c:v>0</c:v>
                </c:pt>
                <c:pt idx="1615">
                  <c:v>1.2570912977523058E-5</c:v>
                </c:pt>
                <c:pt idx="1616">
                  <c:v>1.8322821900237635E-5</c:v>
                </c:pt>
                <c:pt idx="1617">
                  <c:v>4.2246062825044058E-5</c:v>
                </c:pt>
                <c:pt idx="1618">
                  <c:v>2.667935314139557E-6</c:v>
                </c:pt>
                <c:pt idx="1619">
                  <c:v>8.4813091131372752E-6</c:v>
                </c:pt>
                <c:pt idx="1620">
                  <c:v>1.052471296794188E-4</c:v>
                </c:pt>
                <c:pt idx="1621">
                  <c:v>2.4799475883006695E-4</c:v>
                </c:pt>
                <c:pt idx="1622">
                  <c:v>2.613082378335897E-5</c:v>
                </c:pt>
                <c:pt idx="1623">
                  <c:v>7.8114054629117963E-8</c:v>
                </c:pt>
                <c:pt idx="1624">
                  <c:v>1.0056594161193682E-5</c:v>
                </c:pt>
                <c:pt idx="1625">
                  <c:v>0</c:v>
                </c:pt>
                <c:pt idx="1626">
                  <c:v>1.5126481294764502E-5</c:v>
                </c:pt>
                <c:pt idx="1627">
                  <c:v>0</c:v>
                </c:pt>
                <c:pt idx="1628">
                  <c:v>5.3035021542909034E-5</c:v>
                </c:pt>
                <c:pt idx="1629">
                  <c:v>3.4177823303282599E-5</c:v>
                </c:pt>
                <c:pt idx="1630">
                  <c:v>1.4383104983998445E-5</c:v>
                </c:pt>
                <c:pt idx="1631">
                  <c:v>1.7076049133181902E-5</c:v>
                </c:pt>
                <c:pt idx="1632">
                  <c:v>4.6858752251633102E-6</c:v>
                </c:pt>
                <c:pt idx="1633">
                  <c:v>1.5703447086531979E-6</c:v>
                </c:pt>
                <c:pt idx="1634">
                  <c:v>6.9287108044760741E-6</c:v>
                </c:pt>
                <c:pt idx="1635">
                  <c:v>5.3185546675008067E-6</c:v>
                </c:pt>
                <c:pt idx="1636">
                  <c:v>0</c:v>
                </c:pt>
                <c:pt idx="1637">
                  <c:v>1.2073170733938407E-5</c:v>
                </c:pt>
                <c:pt idx="1638">
                  <c:v>1.1362718196455741E-4</c:v>
                </c:pt>
                <c:pt idx="1639">
                  <c:v>8.6487881285359251E-5</c:v>
                </c:pt>
                <c:pt idx="1640">
                  <c:v>2.2022377179057806E-5</c:v>
                </c:pt>
                <c:pt idx="1641">
                  <c:v>3.6132971793682796E-5</c:v>
                </c:pt>
                <c:pt idx="1642">
                  <c:v>6.7860099816690914E-5</c:v>
                </c:pt>
                <c:pt idx="1643">
                  <c:v>1.7968839116044801E-5</c:v>
                </c:pt>
                <c:pt idx="1644">
                  <c:v>3.533180850275388E-5</c:v>
                </c:pt>
                <c:pt idx="1645">
                  <c:v>3.3711660866276968E-5</c:v>
                </c:pt>
                <c:pt idx="1646">
                  <c:v>6.4450532242374913E-8</c:v>
                </c:pt>
                <c:pt idx="1647">
                  <c:v>1.1779395883531161E-4</c:v>
                </c:pt>
                <c:pt idx="1648">
                  <c:v>1.7367828146202545E-5</c:v>
                </c:pt>
                <c:pt idx="1649">
                  <c:v>5.2637755463935911E-6</c:v>
                </c:pt>
                <c:pt idx="1650">
                  <c:v>3.1767664087344986E-5</c:v>
                </c:pt>
                <c:pt idx="1651">
                  <c:v>5.6187363090952154E-6</c:v>
                </c:pt>
                <c:pt idx="1652">
                  <c:v>2.2399089913885138E-5</c:v>
                </c:pt>
                <c:pt idx="1653">
                  <c:v>5.219096284461344E-5</c:v>
                </c:pt>
                <c:pt idx="1654">
                  <c:v>3.0115693553936988E-3</c:v>
                </c:pt>
                <c:pt idx="1655">
                  <c:v>5.5242946150675965E-5</c:v>
                </c:pt>
                <c:pt idx="1656">
                  <c:v>0</c:v>
                </c:pt>
                <c:pt idx="1657">
                  <c:v>0</c:v>
                </c:pt>
                <c:pt idx="1658">
                  <c:v>5.1028671663985186E-7</c:v>
                </c:pt>
                <c:pt idx="1659">
                  <c:v>1.2963533889371329E-5</c:v>
                </c:pt>
                <c:pt idx="1660">
                  <c:v>2.2947567956844322E-4</c:v>
                </c:pt>
                <c:pt idx="1661">
                  <c:v>1.7795072919332737E-5</c:v>
                </c:pt>
                <c:pt idx="1662">
                  <c:v>6.6632803275597062E-5</c:v>
                </c:pt>
                <c:pt idx="1663">
                  <c:v>5.6909939490146256E-5</c:v>
                </c:pt>
                <c:pt idx="1664">
                  <c:v>3.4944598499135088E-5</c:v>
                </c:pt>
                <c:pt idx="1665">
                  <c:v>3.0038031360059077E-5</c:v>
                </c:pt>
                <c:pt idx="1666">
                  <c:v>2.2401433139615051E-5</c:v>
                </c:pt>
                <c:pt idx="1667">
                  <c:v>2.6032973116284829E-5</c:v>
                </c:pt>
                <c:pt idx="1668">
                  <c:v>1.9040314458701707E-5</c:v>
                </c:pt>
                <c:pt idx="1669">
                  <c:v>1.8018308601116481E-7</c:v>
                </c:pt>
                <c:pt idx="1670">
                  <c:v>6.0160191344365808E-5</c:v>
                </c:pt>
                <c:pt idx="1671">
                  <c:v>2.2034308253570408E-5</c:v>
                </c:pt>
                <c:pt idx="1672">
                  <c:v>4.0485398599205681E-5</c:v>
                </c:pt>
                <c:pt idx="1673">
                  <c:v>9.2958832620226848E-5</c:v>
                </c:pt>
                <c:pt idx="1674">
                  <c:v>5.6290108389310859E-4</c:v>
                </c:pt>
                <c:pt idx="1675">
                  <c:v>9.1579713347479199E-7</c:v>
                </c:pt>
                <c:pt idx="1676">
                  <c:v>6.3725169987369521E-5</c:v>
                </c:pt>
                <c:pt idx="1677">
                  <c:v>4.8693202393705585E-5</c:v>
                </c:pt>
                <c:pt idx="1678">
                  <c:v>4.1517169822645132E-5</c:v>
                </c:pt>
                <c:pt idx="1679">
                  <c:v>5.5712840460576929E-4</c:v>
                </c:pt>
                <c:pt idx="1680">
                  <c:v>2.0073686018562726E-5</c:v>
                </c:pt>
                <c:pt idx="1681">
                  <c:v>2.1527494603120541E-5</c:v>
                </c:pt>
                <c:pt idx="1682">
                  <c:v>9.3428266820552619E-6</c:v>
                </c:pt>
                <c:pt idx="1683">
                  <c:v>1.5295677929640461E-6</c:v>
                </c:pt>
                <c:pt idx="1684">
                  <c:v>0</c:v>
                </c:pt>
                <c:pt idx="1685">
                  <c:v>0</c:v>
                </c:pt>
                <c:pt idx="1686">
                  <c:v>1.8075725151658793E-3</c:v>
                </c:pt>
                <c:pt idx="1687">
                  <c:v>3.4930485171792877E-7</c:v>
                </c:pt>
                <c:pt idx="1688">
                  <c:v>0</c:v>
                </c:pt>
                <c:pt idx="1689">
                  <c:v>9.43844459281923E-6</c:v>
                </c:pt>
                <c:pt idx="1690">
                  <c:v>0</c:v>
                </c:pt>
                <c:pt idx="1691">
                  <c:v>2.2750790938821193E-5</c:v>
                </c:pt>
                <c:pt idx="1692">
                  <c:v>5.727674257308567E-7</c:v>
                </c:pt>
                <c:pt idx="1693">
                  <c:v>1.2824418932540411E-7</c:v>
                </c:pt>
                <c:pt idx="1694">
                  <c:v>0</c:v>
                </c:pt>
                <c:pt idx="1695">
                  <c:v>1.6563226844043347E-5</c:v>
                </c:pt>
                <c:pt idx="1696">
                  <c:v>0</c:v>
                </c:pt>
                <c:pt idx="1697">
                  <c:v>0</c:v>
                </c:pt>
                <c:pt idx="1698">
                  <c:v>3.580555871999275E-5</c:v>
                </c:pt>
                <c:pt idx="1699">
                  <c:v>0</c:v>
                </c:pt>
                <c:pt idx="1700">
                  <c:v>2.522563204156315E-6</c:v>
                </c:pt>
                <c:pt idx="1701">
                  <c:v>1.1464459343140281E-7</c:v>
                </c:pt>
                <c:pt idx="1702">
                  <c:v>1.3374414631756531E-7</c:v>
                </c:pt>
                <c:pt idx="1703">
                  <c:v>0</c:v>
                </c:pt>
                <c:pt idx="1704">
                  <c:v>4.2257642712779426E-5</c:v>
                </c:pt>
                <c:pt idx="1705">
                  <c:v>1.3593697442933108E-5</c:v>
                </c:pt>
                <c:pt idx="1706">
                  <c:v>1.0748531917059257E-5</c:v>
                </c:pt>
                <c:pt idx="1707">
                  <c:v>3.254675532580621E-5</c:v>
                </c:pt>
                <c:pt idx="1708">
                  <c:v>0</c:v>
                </c:pt>
                <c:pt idx="1709">
                  <c:v>0</c:v>
                </c:pt>
                <c:pt idx="1710">
                  <c:v>2.580187389181366E-7</c:v>
                </c:pt>
                <c:pt idx="1711">
                  <c:v>2.5338822399086212E-6</c:v>
                </c:pt>
                <c:pt idx="1712">
                  <c:v>3.766893784205546E-7</c:v>
                </c:pt>
                <c:pt idx="1713">
                  <c:v>5.2639211498738145E-6</c:v>
                </c:pt>
                <c:pt idx="1714">
                  <c:v>0</c:v>
                </c:pt>
                <c:pt idx="1715">
                  <c:v>0</c:v>
                </c:pt>
                <c:pt idx="1716">
                  <c:v>2.9417566149032547E-6</c:v>
                </c:pt>
                <c:pt idx="1717">
                  <c:v>1.3284685155060417E-5</c:v>
                </c:pt>
                <c:pt idx="1718">
                  <c:v>0</c:v>
                </c:pt>
                <c:pt idx="1719">
                  <c:v>7.8246530713199789E-6</c:v>
                </c:pt>
                <c:pt idx="1720">
                  <c:v>1.0201097482029027E-5</c:v>
                </c:pt>
                <c:pt idx="1721">
                  <c:v>1.2589502127952003E-4</c:v>
                </c:pt>
                <c:pt idx="1722">
                  <c:v>5.7375108679500769E-7</c:v>
                </c:pt>
                <c:pt idx="1723">
                  <c:v>7.1780171896523951E-6</c:v>
                </c:pt>
                <c:pt idx="1724">
                  <c:v>0</c:v>
                </c:pt>
                <c:pt idx="1725">
                  <c:v>1.923662839976846E-7</c:v>
                </c:pt>
                <c:pt idx="1726">
                  <c:v>2.7444945538839649E-5</c:v>
                </c:pt>
                <c:pt idx="1727">
                  <c:v>9.7101831441092222E-5</c:v>
                </c:pt>
                <c:pt idx="1728">
                  <c:v>2.4096693186815603E-6</c:v>
                </c:pt>
                <c:pt idx="1729">
                  <c:v>0</c:v>
                </c:pt>
                <c:pt idx="1730">
                  <c:v>1.6179141261171402E-6</c:v>
                </c:pt>
                <c:pt idx="1731">
                  <c:v>4.7662955992276503E-5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2.7961457300004801E-5</c:v>
                </c:pt>
                <c:pt idx="1736">
                  <c:v>0</c:v>
                </c:pt>
                <c:pt idx="1737">
                  <c:v>5.6015467153730217E-7</c:v>
                </c:pt>
                <c:pt idx="1738">
                  <c:v>3.0014144444199519E-5</c:v>
                </c:pt>
                <c:pt idx="1739">
                  <c:v>1.2119938520930293E-6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5.0970808872577264E-5</c:v>
                </c:pt>
                <c:pt idx="1745">
                  <c:v>1.1457095575870679E-4</c:v>
                </c:pt>
                <c:pt idx="1746">
                  <c:v>1.0095520044474545E-6</c:v>
                </c:pt>
                <c:pt idx="1747">
                  <c:v>5.5939936500576924E-5</c:v>
                </c:pt>
                <c:pt idx="1748">
                  <c:v>2.3175063587968015E-5</c:v>
                </c:pt>
                <c:pt idx="1749">
                  <c:v>0</c:v>
                </c:pt>
                <c:pt idx="1750">
                  <c:v>1.3173804319469205E-4</c:v>
                </c:pt>
                <c:pt idx="1751">
                  <c:v>0</c:v>
                </c:pt>
                <c:pt idx="1752">
                  <c:v>3.8928444508585032E-7</c:v>
                </c:pt>
                <c:pt idx="1753">
                  <c:v>0</c:v>
                </c:pt>
                <c:pt idx="1754">
                  <c:v>4.7004283265298576E-6</c:v>
                </c:pt>
                <c:pt idx="1755">
                  <c:v>1.6694624760854545E-5</c:v>
                </c:pt>
                <c:pt idx="1756">
                  <c:v>3.8667060190475577E-7</c:v>
                </c:pt>
                <c:pt idx="1757">
                  <c:v>0</c:v>
                </c:pt>
                <c:pt idx="1758">
                  <c:v>0</c:v>
                </c:pt>
                <c:pt idx="1759">
                  <c:v>3.307889392493345E-5</c:v>
                </c:pt>
                <c:pt idx="1760">
                  <c:v>2.4424117088028318E-5</c:v>
                </c:pt>
                <c:pt idx="1761">
                  <c:v>3.0547282050891754E-5</c:v>
                </c:pt>
                <c:pt idx="1762">
                  <c:v>3.3644706479980825E-5</c:v>
                </c:pt>
                <c:pt idx="1763">
                  <c:v>6.2015649940275137E-5</c:v>
                </c:pt>
                <c:pt idx="1764">
                  <c:v>1.7933772300709152E-5</c:v>
                </c:pt>
                <c:pt idx="1765">
                  <c:v>2.1745244104656745E-5</c:v>
                </c:pt>
                <c:pt idx="1766">
                  <c:v>2.9173414200377816E-5</c:v>
                </c:pt>
                <c:pt idx="1767">
                  <c:v>0</c:v>
                </c:pt>
                <c:pt idx="1768">
                  <c:v>0</c:v>
                </c:pt>
                <c:pt idx="1769">
                  <c:v>5.875535413407563E-7</c:v>
                </c:pt>
                <c:pt idx="1770">
                  <c:v>0</c:v>
                </c:pt>
                <c:pt idx="1771">
                  <c:v>3.9050755211276505E-7</c:v>
                </c:pt>
                <c:pt idx="1772">
                  <c:v>1.7637610497097422E-7</c:v>
                </c:pt>
                <c:pt idx="1773">
                  <c:v>1.9368214457226224E-6</c:v>
                </c:pt>
                <c:pt idx="1774">
                  <c:v>1.5134415162308643E-5</c:v>
                </c:pt>
                <c:pt idx="1775">
                  <c:v>2.8200550032344802E-5</c:v>
                </c:pt>
                <c:pt idx="1776">
                  <c:v>3.8766215335202446E-6</c:v>
                </c:pt>
                <c:pt idx="1777">
                  <c:v>0</c:v>
                </c:pt>
                <c:pt idx="1778">
                  <c:v>3.0784146373387818E-5</c:v>
                </c:pt>
                <c:pt idx="1779">
                  <c:v>0</c:v>
                </c:pt>
                <c:pt idx="1780">
                  <c:v>4.4858859587841923E-7</c:v>
                </c:pt>
                <c:pt idx="1781">
                  <c:v>0</c:v>
                </c:pt>
                <c:pt idx="1782">
                  <c:v>0</c:v>
                </c:pt>
                <c:pt idx="1783">
                  <c:v>4.6733365247852587E-7</c:v>
                </c:pt>
                <c:pt idx="1784">
                  <c:v>0</c:v>
                </c:pt>
                <c:pt idx="1785">
                  <c:v>1.8639629587361853E-6</c:v>
                </c:pt>
                <c:pt idx="1786">
                  <c:v>2.3846731328468493E-3</c:v>
                </c:pt>
                <c:pt idx="1787">
                  <c:v>6.6816966382385207E-7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9.2906903724507156E-7</c:v>
                </c:pt>
                <c:pt idx="1792">
                  <c:v>0</c:v>
                </c:pt>
                <c:pt idx="1793">
                  <c:v>6.0673896309882109E-6</c:v>
                </c:pt>
                <c:pt idx="1794">
                  <c:v>9.476295634661295E-6</c:v>
                </c:pt>
                <c:pt idx="1795">
                  <c:v>0</c:v>
                </c:pt>
                <c:pt idx="1796">
                  <c:v>6.1079012207174634E-7</c:v>
                </c:pt>
                <c:pt idx="1797">
                  <c:v>3.9296508560987638E-5</c:v>
                </c:pt>
                <c:pt idx="1798">
                  <c:v>4.7642975368357961E-7</c:v>
                </c:pt>
                <c:pt idx="1799">
                  <c:v>1.9551781673551621E-5</c:v>
                </c:pt>
                <c:pt idx="1800">
                  <c:v>7.5172449424603221E-6</c:v>
                </c:pt>
                <c:pt idx="1801">
                  <c:v>3.1427282443807853E-6</c:v>
                </c:pt>
                <c:pt idx="1802">
                  <c:v>1.480956871324639E-6</c:v>
                </c:pt>
                <c:pt idx="1803">
                  <c:v>6.6693307592041423E-8</c:v>
                </c:pt>
                <c:pt idx="1804">
                  <c:v>1.8137063181471373E-5</c:v>
                </c:pt>
                <c:pt idx="1805">
                  <c:v>1.3665571130060229E-5</c:v>
                </c:pt>
                <c:pt idx="1806">
                  <c:v>1.1031617510887648E-6</c:v>
                </c:pt>
                <c:pt idx="1807">
                  <c:v>8.7949190919091962E-7</c:v>
                </c:pt>
                <c:pt idx="1808">
                  <c:v>0</c:v>
                </c:pt>
                <c:pt idx="1809">
                  <c:v>2.8541634203013534E-5</c:v>
                </c:pt>
                <c:pt idx="1810">
                  <c:v>0</c:v>
                </c:pt>
                <c:pt idx="1811">
                  <c:v>1.0010665042761674E-5</c:v>
                </c:pt>
                <c:pt idx="1812">
                  <c:v>0</c:v>
                </c:pt>
                <c:pt idx="1813">
                  <c:v>8.7185364198951065E-8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1.3131314273360525E-5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1.0465619710232263E-7</c:v>
                </c:pt>
                <c:pt idx="1822">
                  <c:v>1.2824418933178963E-7</c:v>
                </c:pt>
                <c:pt idx="1823">
                  <c:v>0</c:v>
                </c:pt>
                <c:pt idx="1824">
                  <c:v>1.5016383650418488E-5</c:v>
                </c:pt>
                <c:pt idx="1825">
                  <c:v>5.0789863170932416E-6</c:v>
                </c:pt>
                <c:pt idx="1826">
                  <c:v>6.8721604682984099E-5</c:v>
                </c:pt>
                <c:pt idx="1827">
                  <c:v>1.6835707985557947E-6</c:v>
                </c:pt>
                <c:pt idx="1828">
                  <c:v>1.3493789307344485E-5</c:v>
                </c:pt>
                <c:pt idx="1829">
                  <c:v>5.5637723098389982E-6</c:v>
                </c:pt>
                <c:pt idx="1830">
                  <c:v>8.6312330782073803E-6</c:v>
                </c:pt>
                <c:pt idx="1831">
                  <c:v>1.4651867594325116E-6</c:v>
                </c:pt>
                <c:pt idx="1832">
                  <c:v>7.2102017645043023E-6</c:v>
                </c:pt>
                <c:pt idx="1833">
                  <c:v>1.3973382180457649E-5</c:v>
                </c:pt>
                <c:pt idx="1834">
                  <c:v>0</c:v>
                </c:pt>
                <c:pt idx="1835">
                  <c:v>0</c:v>
                </c:pt>
                <c:pt idx="1836">
                  <c:v>7.8951784630317414E-6</c:v>
                </c:pt>
                <c:pt idx="1837">
                  <c:v>0</c:v>
                </c:pt>
                <c:pt idx="1838">
                  <c:v>1.3633020379154964E-7</c:v>
                </c:pt>
                <c:pt idx="1839">
                  <c:v>1.3113916910871732E-5</c:v>
                </c:pt>
                <c:pt idx="1840">
                  <c:v>1.7777100532405317E-5</c:v>
                </c:pt>
                <c:pt idx="1841">
                  <c:v>3.6309621878007519E-5</c:v>
                </c:pt>
                <c:pt idx="1842">
                  <c:v>2.1996745310492601E-5</c:v>
                </c:pt>
                <c:pt idx="1843">
                  <c:v>3.8699946520389102E-5</c:v>
                </c:pt>
                <c:pt idx="1844">
                  <c:v>2.003773385939159E-3</c:v>
                </c:pt>
                <c:pt idx="1845">
                  <c:v>1.0065051955935345E-4</c:v>
                </c:pt>
                <c:pt idx="1846">
                  <c:v>6.0162416252907079E-5</c:v>
                </c:pt>
                <c:pt idx="1847">
                  <c:v>4.8712647445210607E-5</c:v>
                </c:pt>
                <c:pt idx="1848">
                  <c:v>1.526536467692263E-4</c:v>
                </c:pt>
                <c:pt idx="1849">
                  <c:v>6.9472112259256566E-5</c:v>
                </c:pt>
                <c:pt idx="1850">
                  <c:v>2.4555846175619497E-5</c:v>
                </c:pt>
                <c:pt idx="1851">
                  <c:v>9.6654503092082099E-5</c:v>
                </c:pt>
                <c:pt idx="1852">
                  <c:v>2.7517994065704369E-5</c:v>
                </c:pt>
                <c:pt idx="1853">
                  <c:v>1.1076829058063407E-7</c:v>
                </c:pt>
                <c:pt idx="1854">
                  <c:v>5.1312693857486072E-7</c:v>
                </c:pt>
                <c:pt idx="1855">
                  <c:v>1.8729150964453842E-5</c:v>
                </c:pt>
                <c:pt idx="1856">
                  <c:v>4.7202052100956421E-6</c:v>
                </c:pt>
                <c:pt idx="1857">
                  <c:v>2.1940833647707919E-5</c:v>
                </c:pt>
                <c:pt idx="1858">
                  <c:v>2.0835684983875722E-5</c:v>
                </c:pt>
                <c:pt idx="1859">
                  <c:v>3.6389553143904364E-4</c:v>
                </c:pt>
                <c:pt idx="1860">
                  <c:v>1.6934500564959126E-5</c:v>
                </c:pt>
                <c:pt idx="1861">
                  <c:v>1.0533030197134424E-5</c:v>
                </c:pt>
                <c:pt idx="1862">
                  <c:v>3.8268974020070459E-6</c:v>
                </c:pt>
                <c:pt idx="1863">
                  <c:v>1.7722926492901432E-6</c:v>
                </c:pt>
                <c:pt idx="1864">
                  <c:v>2.8897352540050325E-6</c:v>
                </c:pt>
                <c:pt idx="1865">
                  <c:v>6.3155081662499273E-5</c:v>
                </c:pt>
                <c:pt idx="1866">
                  <c:v>1.0092371928192464E-5</c:v>
                </c:pt>
                <c:pt idx="1867">
                  <c:v>2.6470031433461088E-5</c:v>
                </c:pt>
                <c:pt idx="1868">
                  <c:v>3.0695566572659723E-3</c:v>
                </c:pt>
                <c:pt idx="1869">
                  <c:v>8.3477227189982905E-5</c:v>
                </c:pt>
                <c:pt idx="1870">
                  <c:v>1.4424754038542852E-5</c:v>
                </c:pt>
                <c:pt idx="1871">
                  <c:v>1.2060936791822387E-6</c:v>
                </c:pt>
                <c:pt idx="1872">
                  <c:v>0</c:v>
                </c:pt>
                <c:pt idx="1873">
                  <c:v>0</c:v>
                </c:pt>
                <c:pt idx="1874">
                  <c:v>1.7704506597389142E-5</c:v>
                </c:pt>
                <c:pt idx="1875">
                  <c:v>7.0647553048128442E-5</c:v>
                </c:pt>
                <c:pt idx="1876">
                  <c:v>1.3834979192284209E-5</c:v>
                </c:pt>
                <c:pt idx="1877">
                  <c:v>1.30616582448574E-5</c:v>
                </c:pt>
                <c:pt idx="1878">
                  <c:v>0</c:v>
                </c:pt>
                <c:pt idx="1879">
                  <c:v>9.1087947167856466E-5</c:v>
                </c:pt>
                <c:pt idx="1880">
                  <c:v>3.75131891964793E-4</c:v>
                </c:pt>
                <c:pt idx="1881">
                  <c:v>5.4054925803349545E-5</c:v>
                </c:pt>
                <c:pt idx="1882">
                  <c:v>3.6359815562791159E-7</c:v>
                </c:pt>
                <c:pt idx="1883">
                  <c:v>5.7021354658411405E-5</c:v>
                </c:pt>
                <c:pt idx="1884">
                  <c:v>4.5424307397772754E-7</c:v>
                </c:pt>
                <c:pt idx="1885">
                  <c:v>7.2414006198340666E-7</c:v>
                </c:pt>
                <c:pt idx="1886">
                  <c:v>2.5645352998030213E-7</c:v>
                </c:pt>
                <c:pt idx="1887">
                  <c:v>1.1599769485697308E-7</c:v>
                </c:pt>
                <c:pt idx="1888">
                  <c:v>6.6593439520621413E-5</c:v>
                </c:pt>
                <c:pt idx="1889">
                  <c:v>7.221694972730658E-6</c:v>
                </c:pt>
                <c:pt idx="1890">
                  <c:v>1.8306931393354095E-5</c:v>
                </c:pt>
                <c:pt idx="1891">
                  <c:v>1.8123706025560731E-5</c:v>
                </c:pt>
                <c:pt idx="1892">
                  <c:v>7.5777933348502627E-7</c:v>
                </c:pt>
                <c:pt idx="1893">
                  <c:v>5.843775762524281E-6</c:v>
                </c:pt>
                <c:pt idx="1894">
                  <c:v>4.8856834024559974E-5</c:v>
                </c:pt>
                <c:pt idx="1895">
                  <c:v>4.4972520848157947E-6</c:v>
                </c:pt>
                <c:pt idx="1896">
                  <c:v>3.8242818998215116E-5</c:v>
                </c:pt>
                <c:pt idx="1897">
                  <c:v>2.7285945917844738E-5</c:v>
                </c:pt>
                <c:pt idx="1898">
                  <c:v>8.988909009995215E-5</c:v>
                </c:pt>
                <c:pt idx="1899">
                  <c:v>1.2794065278899246E-6</c:v>
                </c:pt>
                <c:pt idx="1900">
                  <c:v>0</c:v>
                </c:pt>
                <c:pt idx="1901">
                  <c:v>0</c:v>
                </c:pt>
                <c:pt idx="1902">
                  <c:v>3.6841195024609616E-5</c:v>
                </c:pt>
                <c:pt idx="1903">
                  <c:v>1.1008864558601584E-6</c:v>
                </c:pt>
                <c:pt idx="1904">
                  <c:v>4.2507150041952443E-7</c:v>
                </c:pt>
                <c:pt idx="1905">
                  <c:v>3.7866848198493609E-7</c:v>
                </c:pt>
                <c:pt idx="1906">
                  <c:v>1.7632414018225986E-5</c:v>
                </c:pt>
                <c:pt idx="1907">
                  <c:v>5.715788776660642E-6</c:v>
                </c:pt>
                <c:pt idx="1908">
                  <c:v>7.5180703481710088E-6</c:v>
                </c:pt>
                <c:pt idx="1909">
                  <c:v>1.9925121283042016E-5</c:v>
                </c:pt>
                <c:pt idx="1910">
                  <c:v>7.1393298230839129E-6</c:v>
                </c:pt>
                <c:pt idx="1911">
                  <c:v>0</c:v>
                </c:pt>
                <c:pt idx="1912">
                  <c:v>3.0234953899205609E-5</c:v>
                </c:pt>
                <c:pt idx="1913">
                  <c:v>2.3116970229987298E-5</c:v>
                </c:pt>
                <c:pt idx="1914">
                  <c:v>3.6068764050763122E-5</c:v>
                </c:pt>
                <c:pt idx="1915">
                  <c:v>1.003181505900002E-4</c:v>
                </c:pt>
                <c:pt idx="1916">
                  <c:v>2.9200525245528012E-5</c:v>
                </c:pt>
                <c:pt idx="1917">
                  <c:v>8.2590358738165063E-5</c:v>
                </c:pt>
                <c:pt idx="1918">
                  <c:v>0</c:v>
                </c:pt>
                <c:pt idx="1919">
                  <c:v>8.170593399074324E-7</c:v>
                </c:pt>
                <c:pt idx="1920">
                  <c:v>0</c:v>
                </c:pt>
                <c:pt idx="1921">
                  <c:v>6.009375947620337E-6</c:v>
                </c:pt>
                <c:pt idx="1922">
                  <c:v>0</c:v>
                </c:pt>
                <c:pt idx="1923">
                  <c:v>8.9569056840678722E-8</c:v>
                </c:pt>
                <c:pt idx="1924">
                  <c:v>6.6529139450276407E-6</c:v>
                </c:pt>
                <c:pt idx="1925">
                  <c:v>4.1246730532676395E-4</c:v>
                </c:pt>
                <c:pt idx="1926">
                  <c:v>0</c:v>
                </c:pt>
                <c:pt idx="1927">
                  <c:v>1.2257352789875109E-7</c:v>
                </c:pt>
                <c:pt idx="1928">
                  <c:v>0</c:v>
                </c:pt>
                <c:pt idx="1929">
                  <c:v>1.2103207292669106E-5</c:v>
                </c:pt>
                <c:pt idx="1930">
                  <c:v>8.4750898541144352E-6</c:v>
                </c:pt>
                <c:pt idx="1931">
                  <c:v>3.1245621851647095E-7</c:v>
                </c:pt>
                <c:pt idx="1932">
                  <c:v>0</c:v>
                </c:pt>
                <c:pt idx="1933">
                  <c:v>8.8746893109977043E-6</c:v>
                </c:pt>
                <c:pt idx="1934">
                  <c:v>2.4598373516882619E-7</c:v>
                </c:pt>
                <c:pt idx="1935">
                  <c:v>8.9941640271796385E-8</c:v>
                </c:pt>
                <c:pt idx="1936">
                  <c:v>6.2807042891338427E-5</c:v>
                </c:pt>
                <c:pt idx="1937">
                  <c:v>1.9763997102046451E-5</c:v>
                </c:pt>
                <c:pt idx="1938">
                  <c:v>2.7817441352358006E-5</c:v>
                </c:pt>
                <c:pt idx="1939">
                  <c:v>4.7395097454184048E-6</c:v>
                </c:pt>
                <c:pt idx="1940">
                  <c:v>0</c:v>
                </c:pt>
                <c:pt idx="1941">
                  <c:v>3.6209041207983557E-6</c:v>
                </c:pt>
                <c:pt idx="1942">
                  <c:v>1.7970387567602912E-5</c:v>
                </c:pt>
                <c:pt idx="1943">
                  <c:v>2.3249430453053571E-7</c:v>
                </c:pt>
                <c:pt idx="1944">
                  <c:v>9.2752056786985266E-5</c:v>
                </c:pt>
                <c:pt idx="1945">
                  <c:v>1.7337384148167334E-5</c:v>
                </c:pt>
                <c:pt idx="1946">
                  <c:v>4.2806501936756607E-5</c:v>
                </c:pt>
                <c:pt idx="1947">
                  <c:v>3.037574480949357E-5</c:v>
                </c:pt>
                <c:pt idx="1948">
                  <c:v>1.7607467688387485E-6</c:v>
                </c:pt>
                <c:pt idx="1949">
                  <c:v>0</c:v>
                </c:pt>
                <c:pt idx="1950">
                  <c:v>3.9198640901631264E-7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9.3915839702293749E-6</c:v>
                </c:pt>
                <c:pt idx="1957">
                  <c:v>6.2183486074530029E-5</c:v>
                </c:pt>
                <c:pt idx="1958">
                  <c:v>2.9374868046122995E-5</c:v>
                </c:pt>
                <c:pt idx="1959">
                  <c:v>4.7901433908898769E-6</c:v>
                </c:pt>
                <c:pt idx="1960">
                  <c:v>1.5720280547018075E-7</c:v>
                </c:pt>
                <c:pt idx="1961">
                  <c:v>0</c:v>
                </c:pt>
                <c:pt idx="1962">
                  <c:v>1.3413132953684683E-6</c:v>
                </c:pt>
                <c:pt idx="1963">
                  <c:v>0</c:v>
                </c:pt>
                <c:pt idx="1964">
                  <c:v>1.706548565220183E-7</c:v>
                </c:pt>
                <c:pt idx="1965">
                  <c:v>4.6230241988522099E-5</c:v>
                </c:pt>
                <c:pt idx="1966">
                  <c:v>1.3618101415682124E-5</c:v>
                </c:pt>
                <c:pt idx="1967">
                  <c:v>9.9340600010631462E-8</c:v>
                </c:pt>
                <c:pt idx="1968">
                  <c:v>1.1422927716934172E-4</c:v>
                </c:pt>
                <c:pt idx="1969">
                  <c:v>3.1215549068344294E-7</c:v>
                </c:pt>
                <c:pt idx="1970">
                  <c:v>4.739412925886105E-6</c:v>
                </c:pt>
                <c:pt idx="1971">
                  <c:v>9.9601551401258008E-6</c:v>
                </c:pt>
                <c:pt idx="1972">
                  <c:v>1.125107836190066E-4</c:v>
                </c:pt>
                <c:pt idx="1973">
                  <c:v>2.0363470032135309E-5</c:v>
                </c:pt>
                <c:pt idx="1974">
                  <c:v>0</c:v>
                </c:pt>
                <c:pt idx="1975">
                  <c:v>3.3673560336512796E-6</c:v>
                </c:pt>
                <c:pt idx="1976">
                  <c:v>1.3916106696283531E-5</c:v>
                </c:pt>
                <c:pt idx="1977">
                  <c:v>3.8142395274689833E-6</c:v>
                </c:pt>
                <c:pt idx="1978">
                  <c:v>1.9571611066730032E-5</c:v>
                </c:pt>
                <c:pt idx="1979">
                  <c:v>1.2551529256832151E-5</c:v>
                </c:pt>
                <c:pt idx="1980">
                  <c:v>0</c:v>
                </c:pt>
                <c:pt idx="1981">
                  <c:v>0</c:v>
                </c:pt>
                <c:pt idx="1982">
                  <c:v>2.4985076212889117E-5</c:v>
                </c:pt>
                <c:pt idx="1983">
                  <c:v>7.6424041775559417E-6</c:v>
                </c:pt>
                <c:pt idx="1984">
                  <c:v>3.1114090633813803E-6</c:v>
                </c:pt>
                <c:pt idx="1985">
                  <c:v>2.5055930520112162E-5</c:v>
                </c:pt>
                <c:pt idx="1986">
                  <c:v>1.6945117806692628E-6</c:v>
                </c:pt>
                <c:pt idx="1987">
                  <c:v>1.2990069282871572E-6</c:v>
                </c:pt>
                <c:pt idx="1988">
                  <c:v>0</c:v>
                </c:pt>
                <c:pt idx="1989">
                  <c:v>2.5772737522184866E-6</c:v>
                </c:pt>
                <c:pt idx="1990">
                  <c:v>3.9178774560465906E-5</c:v>
                </c:pt>
                <c:pt idx="1991">
                  <c:v>6.8597621577854789E-8</c:v>
                </c:pt>
                <c:pt idx="1992">
                  <c:v>2.5035323092445247E-5</c:v>
                </c:pt>
                <c:pt idx="1993">
                  <c:v>1.4629208607131074E-7</c:v>
                </c:pt>
                <c:pt idx="1994">
                  <c:v>2.2476067189079266E-7</c:v>
                </c:pt>
                <c:pt idx="1995">
                  <c:v>7.6133698314576921E-7</c:v>
                </c:pt>
                <c:pt idx="1996">
                  <c:v>9.0910557032906026E-6</c:v>
                </c:pt>
                <c:pt idx="1997">
                  <c:v>2.8075743526536443E-5</c:v>
                </c:pt>
                <c:pt idx="1998">
                  <c:v>3.1244023610120235E-5</c:v>
                </c:pt>
                <c:pt idx="1999">
                  <c:v>3.1004072156534623E-5</c:v>
                </c:pt>
                <c:pt idx="2000">
                  <c:v>3.2472675185157678E-8</c:v>
                </c:pt>
                <c:pt idx="2001">
                  <c:v>1.1880203473263587E-6</c:v>
                </c:pt>
                <c:pt idx="2002">
                  <c:v>2.8625732993830294E-7</c:v>
                </c:pt>
                <c:pt idx="2003">
                  <c:v>7.0201202342012485E-7</c:v>
                </c:pt>
                <c:pt idx="2004">
                  <c:v>3.3024911441815854E-5</c:v>
                </c:pt>
                <c:pt idx="2005">
                  <c:v>5.6467633792672922E-7</c:v>
                </c:pt>
                <c:pt idx="2006">
                  <c:v>1.1266877716304045E-5</c:v>
                </c:pt>
                <c:pt idx="2007">
                  <c:v>5.0097243561955114E-7</c:v>
                </c:pt>
                <c:pt idx="2008">
                  <c:v>0</c:v>
                </c:pt>
                <c:pt idx="2009">
                  <c:v>1.4935473654485513E-6</c:v>
                </c:pt>
                <c:pt idx="2010">
                  <c:v>7.2556947387046442E-7</c:v>
                </c:pt>
                <c:pt idx="2011">
                  <c:v>0</c:v>
                </c:pt>
                <c:pt idx="2012">
                  <c:v>3.9769973688736845E-4</c:v>
                </c:pt>
                <c:pt idx="2013">
                  <c:v>0</c:v>
                </c:pt>
                <c:pt idx="2014">
                  <c:v>8.1827854327071924E-6</c:v>
                </c:pt>
                <c:pt idx="2015">
                  <c:v>5.2101133304433285E-7</c:v>
                </c:pt>
                <c:pt idx="2016">
                  <c:v>4.1181039360179896E-6</c:v>
                </c:pt>
                <c:pt idx="2017">
                  <c:v>1.8802522187727453E-5</c:v>
                </c:pt>
                <c:pt idx="2018">
                  <c:v>1.3565747353265516E-5</c:v>
                </c:pt>
                <c:pt idx="2019">
                  <c:v>3.891643326375062E-8</c:v>
                </c:pt>
                <c:pt idx="2020">
                  <c:v>0</c:v>
                </c:pt>
                <c:pt idx="2021">
                  <c:v>3.5214935376774979E-7</c:v>
                </c:pt>
                <c:pt idx="2022">
                  <c:v>1.1071490827192046E-5</c:v>
                </c:pt>
                <c:pt idx="2023">
                  <c:v>1.6580438588059815E-5</c:v>
                </c:pt>
                <c:pt idx="2024">
                  <c:v>1.9537924989162481E-5</c:v>
                </c:pt>
                <c:pt idx="2025">
                  <c:v>8.783925443044306E-5</c:v>
                </c:pt>
                <c:pt idx="2026">
                  <c:v>3.1948115824309434E-7</c:v>
                </c:pt>
                <c:pt idx="2027">
                  <c:v>2.6826265907369515E-7</c:v>
                </c:pt>
                <c:pt idx="2028">
                  <c:v>3.2048374982223104E-7</c:v>
                </c:pt>
                <c:pt idx="2029">
                  <c:v>7.5637773138583244E-6</c:v>
                </c:pt>
                <c:pt idx="2030">
                  <c:v>8.2198302128260295E-6</c:v>
                </c:pt>
                <c:pt idx="2031">
                  <c:v>5.9388345149280109E-5</c:v>
                </c:pt>
                <c:pt idx="2032">
                  <c:v>0</c:v>
                </c:pt>
                <c:pt idx="2033">
                  <c:v>0</c:v>
                </c:pt>
                <c:pt idx="2034">
                  <c:v>2.6081938325646724E-7</c:v>
                </c:pt>
                <c:pt idx="2035">
                  <c:v>1.1247097088595011E-5</c:v>
                </c:pt>
                <c:pt idx="2036">
                  <c:v>8.8180955633523029E-8</c:v>
                </c:pt>
                <c:pt idx="2037">
                  <c:v>0</c:v>
                </c:pt>
                <c:pt idx="2038">
                  <c:v>5.5073790935659361E-8</c:v>
                </c:pt>
                <c:pt idx="2039">
                  <c:v>0</c:v>
                </c:pt>
                <c:pt idx="2040">
                  <c:v>3.9198266791702771E-7</c:v>
                </c:pt>
                <c:pt idx="2041">
                  <c:v>0</c:v>
                </c:pt>
                <c:pt idx="2042">
                  <c:v>5.9033668969447575E-5</c:v>
                </c:pt>
                <c:pt idx="2043">
                  <c:v>1.6505320855984545E-6</c:v>
                </c:pt>
                <c:pt idx="2044">
                  <c:v>0</c:v>
                </c:pt>
                <c:pt idx="2045">
                  <c:v>1.0123490140786853E-4</c:v>
                </c:pt>
                <c:pt idx="2046">
                  <c:v>3.2368219043921872E-7</c:v>
                </c:pt>
                <c:pt idx="2047">
                  <c:v>4.5519937518610137E-6</c:v>
                </c:pt>
                <c:pt idx="2048">
                  <c:v>8.3161424312845605E-7</c:v>
                </c:pt>
                <c:pt idx="2049">
                  <c:v>1.0271719867619882E-5</c:v>
                </c:pt>
                <c:pt idx="2050">
                  <c:v>4.7102979965123572E-5</c:v>
                </c:pt>
                <c:pt idx="2051">
                  <c:v>0</c:v>
                </c:pt>
                <c:pt idx="2052">
                  <c:v>1.007234642298438E-6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9.5842067027215602E-8</c:v>
                </c:pt>
                <c:pt idx="2060">
                  <c:v>1.5313010142591942E-7</c:v>
                </c:pt>
                <c:pt idx="2061">
                  <c:v>1.3437382685578427E-5</c:v>
                </c:pt>
                <c:pt idx="2062">
                  <c:v>4.8359205433466407E-4</c:v>
                </c:pt>
                <c:pt idx="2063">
                  <c:v>0</c:v>
                </c:pt>
                <c:pt idx="2064">
                  <c:v>2.21536581161269E-6</c:v>
                </c:pt>
                <c:pt idx="2065">
                  <c:v>0</c:v>
                </c:pt>
                <c:pt idx="2066">
                  <c:v>5.9399415959334916E-3</c:v>
                </c:pt>
                <c:pt idx="2067">
                  <c:v>2.8752620108164596E-6</c:v>
                </c:pt>
                <c:pt idx="2068">
                  <c:v>1.3025283326108311E-6</c:v>
                </c:pt>
                <c:pt idx="2069">
                  <c:v>0</c:v>
                </c:pt>
                <c:pt idx="2070">
                  <c:v>6.8453836170180671E-6</c:v>
                </c:pt>
                <c:pt idx="2071">
                  <c:v>0</c:v>
                </c:pt>
                <c:pt idx="2072">
                  <c:v>9.9846678235486564E-5</c:v>
                </c:pt>
                <c:pt idx="2073">
                  <c:v>1.4414646880893185E-6</c:v>
                </c:pt>
                <c:pt idx="2074">
                  <c:v>3.5100601171006192E-6</c:v>
                </c:pt>
                <c:pt idx="2075">
                  <c:v>8.3618477717245805E-5</c:v>
                </c:pt>
                <c:pt idx="2076">
                  <c:v>0</c:v>
                </c:pt>
                <c:pt idx="2077">
                  <c:v>1.2607562869585862E-6</c:v>
                </c:pt>
                <c:pt idx="2078">
                  <c:v>9.7852283323457087E-5</c:v>
                </c:pt>
                <c:pt idx="2079">
                  <c:v>0</c:v>
                </c:pt>
                <c:pt idx="2080">
                  <c:v>0</c:v>
                </c:pt>
                <c:pt idx="2081">
                  <c:v>4.4819410841973347E-6</c:v>
                </c:pt>
                <c:pt idx="2082">
                  <c:v>1.806097850838666E-7</c:v>
                </c:pt>
                <c:pt idx="2083">
                  <c:v>1.2884164330159144E-5</c:v>
                </c:pt>
                <c:pt idx="2084">
                  <c:v>1.9435478940530179E-6</c:v>
                </c:pt>
                <c:pt idx="2085">
                  <c:v>0</c:v>
                </c:pt>
                <c:pt idx="2086">
                  <c:v>2.4794830995650505E-6</c:v>
                </c:pt>
                <c:pt idx="2087">
                  <c:v>0</c:v>
                </c:pt>
                <c:pt idx="2088">
                  <c:v>9.3672287958109767E-6</c:v>
                </c:pt>
                <c:pt idx="2089">
                  <c:v>2.081895354178191E-5</c:v>
                </c:pt>
                <c:pt idx="2090">
                  <c:v>1.5918014960495481E-5</c:v>
                </c:pt>
                <c:pt idx="2091">
                  <c:v>2.0098700396548669E-6</c:v>
                </c:pt>
                <c:pt idx="2092">
                  <c:v>2.42831358993509E-5</c:v>
                </c:pt>
                <c:pt idx="2093">
                  <c:v>1.1828211335525044E-6</c:v>
                </c:pt>
                <c:pt idx="2094">
                  <c:v>5.1809833038354194E-6</c:v>
                </c:pt>
                <c:pt idx="2095">
                  <c:v>2.3813502827971979E-5</c:v>
                </c:pt>
                <c:pt idx="2096">
                  <c:v>4.3465370158517334E-5</c:v>
                </c:pt>
                <c:pt idx="2097">
                  <c:v>2.2998876758877894E-5</c:v>
                </c:pt>
                <c:pt idx="2098">
                  <c:v>6.9664369618220527E-5</c:v>
                </c:pt>
                <c:pt idx="2099">
                  <c:v>3.4302548084192707E-6</c:v>
                </c:pt>
                <c:pt idx="2100">
                  <c:v>1.9539772357198473E-3</c:v>
                </c:pt>
                <c:pt idx="2101">
                  <c:v>9.2123281067429597E-5</c:v>
                </c:pt>
                <c:pt idx="2102">
                  <c:v>3.7807881988597702E-5</c:v>
                </c:pt>
                <c:pt idx="2103">
                  <c:v>8.2433761850107999E-5</c:v>
                </c:pt>
                <c:pt idx="2104">
                  <c:v>1.3420488205130167E-5</c:v>
                </c:pt>
                <c:pt idx="2105">
                  <c:v>4.9752046137312706E-6</c:v>
                </c:pt>
                <c:pt idx="2106">
                  <c:v>0</c:v>
                </c:pt>
                <c:pt idx="2107">
                  <c:v>1.493980361399102E-6</c:v>
                </c:pt>
                <c:pt idx="2108">
                  <c:v>1.0522400184351093E-5</c:v>
                </c:pt>
                <c:pt idx="2109">
                  <c:v>2.2573940243944584E-5</c:v>
                </c:pt>
                <c:pt idx="2110">
                  <c:v>0</c:v>
                </c:pt>
                <c:pt idx="2111">
                  <c:v>3.2926858357370269E-6</c:v>
                </c:pt>
                <c:pt idx="2112">
                  <c:v>1.11996487709872E-4</c:v>
                </c:pt>
                <c:pt idx="2113">
                  <c:v>1.1278635918256143E-5</c:v>
                </c:pt>
                <c:pt idx="2114">
                  <c:v>3.9291537465660574E-5</c:v>
                </c:pt>
                <c:pt idx="2115">
                  <c:v>0</c:v>
                </c:pt>
                <c:pt idx="2116">
                  <c:v>0</c:v>
                </c:pt>
                <c:pt idx="2117">
                  <c:v>9.3133050278180983E-6</c:v>
                </c:pt>
                <c:pt idx="2118">
                  <c:v>6.221191647071524E-5</c:v>
                </c:pt>
                <c:pt idx="2119">
                  <c:v>9.730859730492459E-8</c:v>
                </c:pt>
                <c:pt idx="2120">
                  <c:v>1.5231162826216086E-5</c:v>
                </c:pt>
                <c:pt idx="2121">
                  <c:v>0</c:v>
                </c:pt>
                <c:pt idx="2122">
                  <c:v>8.1133096890581001E-7</c:v>
                </c:pt>
                <c:pt idx="2123">
                  <c:v>0</c:v>
                </c:pt>
                <c:pt idx="2124">
                  <c:v>6.5455006018183145E-6</c:v>
                </c:pt>
                <c:pt idx="2125">
                  <c:v>4.9140841639408642E-7</c:v>
                </c:pt>
                <c:pt idx="2126">
                  <c:v>0</c:v>
                </c:pt>
                <c:pt idx="2127">
                  <c:v>2.2063235021775326E-7</c:v>
                </c:pt>
                <c:pt idx="2128">
                  <c:v>0</c:v>
                </c:pt>
                <c:pt idx="2129">
                  <c:v>2.7983568109154473E-7</c:v>
                </c:pt>
                <c:pt idx="2130">
                  <c:v>1.4464096784429645E-5</c:v>
                </c:pt>
                <c:pt idx="2131">
                  <c:v>2.1733163249593554E-6</c:v>
                </c:pt>
                <c:pt idx="2132">
                  <c:v>8.7744468738904234E-6</c:v>
                </c:pt>
                <c:pt idx="2133">
                  <c:v>1.7741954174718948E-5</c:v>
                </c:pt>
                <c:pt idx="2134">
                  <c:v>1.4086252779766043E-6</c:v>
                </c:pt>
                <c:pt idx="2135">
                  <c:v>2.1296850708567847E-5</c:v>
                </c:pt>
                <c:pt idx="2136">
                  <c:v>3.9850242566084135E-6</c:v>
                </c:pt>
                <c:pt idx="2137">
                  <c:v>3.1110748663798291E-7</c:v>
                </c:pt>
                <c:pt idx="2138">
                  <c:v>5.3499947099003116E-5</c:v>
                </c:pt>
                <c:pt idx="2139">
                  <c:v>9.1618518310762061E-8</c:v>
                </c:pt>
                <c:pt idx="2140">
                  <c:v>0</c:v>
                </c:pt>
                <c:pt idx="2141">
                  <c:v>0</c:v>
                </c:pt>
                <c:pt idx="2142">
                  <c:v>2.8789534204191152E-5</c:v>
                </c:pt>
                <c:pt idx="2143">
                  <c:v>9.8750063024387776E-7</c:v>
                </c:pt>
                <c:pt idx="2144">
                  <c:v>4.7522894489109442E-6</c:v>
                </c:pt>
                <c:pt idx="2145">
                  <c:v>1.811634074802138E-5</c:v>
                </c:pt>
                <c:pt idx="2146">
                  <c:v>7.9432353162810257E-8</c:v>
                </c:pt>
                <c:pt idx="2147">
                  <c:v>9.6360618320279254E-6</c:v>
                </c:pt>
                <c:pt idx="2148">
                  <c:v>0</c:v>
                </c:pt>
                <c:pt idx="2149">
                  <c:v>4.1376341282328877E-7</c:v>
                </c:pt>
                <c:pt idx="2150">
                  <c:v>0</c:v>
                </c:pt>
                <c:pt idx="2151">
                  <c:v>2.5962811415463774E-5</c:v>
                </c:pt>
                <c:pt idx="2152">
                  <c:v>0</c:v>
                </c:pt>
                <c:pt idx="2153">
                  <c:v>0</c:v>
                </c:pt>
                <c:pt idx="2154">
                  <c:v>7.279418182045841E-7</c:v>
                </c:pt>
                <c:pt idx="2155">
                  <c:v>1.4119888270531883E-5</c:v>
                </c:pt>
                <c:pt idx="2156">
                  <c:v>1.2783259480521836E-5</c:v>
                </c:pt>
                <c:pt idx="2157">
                  <c:v>3.6299658203709158E-6</c:v>
                </c:pt>
                <c:pt idx="2158">
                  <c:v>6.0311720108667167E-5</c:v>
                </c:pt>
                <c:pt idx="2159">
                  <c:v>4.143393203282472E-6</c:v>
                </c:pt>
                <c:pt idx="2160">
                  <c:v>9.5588131788932191E-6</c:v>
                </c:pt>
                <c:pt idx="2161">
                  <c:v>1.9374525377544613E-7</c:v>
                </c:pt>
                <c:pt idx="2162">
                  <c:v>7.0187110330257014E-6</c:v>
                </c:pt>
                <c:pt idx="2163">
                  <c:v>1.8594633499039991E-5</c:v>
                </c:pt>
                <c:pt idx="2164">
                  <c:v>9.2524971633047576E-5</c:v>
                </c:pt>
                <c:pt idx="2165">
                  <c:v>1.9143403359993307E-6</c:v>
                </c:pt>
                <c:pt idx="2166">
                  <c:v>3.3242334050188184E-5</c:v>
                </c:pt>
                <c:pt idx="2167">
                  <c:v>0</c:v>
                </c:pt>
                <c:pt idx="2168">
                  <c:v>5.0636932836861439E-6</c:v>
                </c:pt>
                <c:pt idx="2169">
                  <c:v>0</c:v>
                </c:pt>
                <c:pt idx="2170">
                  <c:v>2.9651632366072203E-7</c:v>
                </c:pt>
                <c:pt idx="2171">
                  <c:v>1.9327478250910824E-5</c:v>
                </c:pt>
                <c:pt idx="2172">
                  <c:v>0</c:v>
                </c:pt>
                <c:pt idx="2173">
                  <c:v>6.0853911550306213E-5</c:v>
                </c:pt>
                <c:pt idx="2174">
                  <c:v>2.2693613165254639E-5</c:v>
                </c:pt>
                <c:pt idx="2175">
                  <c:v>0</c:v>
                </c:pt>
                <c:pt idx="2176">
                  <c:v>7.7311574671179874E-7</c:v>
                </c:pt>
                <c:pt idx="2177">
                  <c:v>4.6619519280938916E-6</c:v>
                </c:pt>
                <c:pt idx="2178">
                  <c:v>0</c:v>
                </c:pt>
                <c:pt idx="2179">
                  <c:v>3.1736232182887344E-7</c:v>
                </c:pt>
                <c:pt idx="2180">
                  <c:v>0</c:v>
                </c:pt>
                <c:pt idx="2181">
                  <c:v>4.6352729965730971E-8</c:v>
                </c:pt>
                <c:pt idx="2182">
                  <c:v>1.2084472959486413E-5</c:v>
                </c:pt>
                <c:pt idx="2183">
                  <c:v>1.7066437049030137E-5</c:v>
                </c:pt>
                <c:pt idx="2184">
                  <c:v>2.5537760222054864E-6</c:v>
                </c:pt>
                <c:pt idx="2185">
                  <c:v>0</c:v>
                </c:pt>
                <c:pt idx="2186">
                  <c:v>2.4910104056843149E-6</c:v>
                </c:pt>
                <c:pt idx="2187">
                  <c:v>6.2092629458232107E-6</c:v>
                </c:pt>
                <c:pt idx="2188">
                  <c:v>2.0003840221369739E-4</c:v>
                </c:pt>
                <c:pt idx="2189">
                  <c:v>9.9648146836259276E-6</c:v>
                </c:pt>
                <c:pt idx="2190">
                  <c:v>1.3143492233006187E-5</c:v>
                </c:pt>
                <c:pt idx="2191">
                  <c:v>0</c:v>
                </c:pt>
                <c:pt idx="2192">
                  <c:v>5.4600935154898607E-7</c:v>
                </c:pt>
                <c:pt idx="2193">
                  <c:v>3.2328363717042788E-6</c:v>
                </c:pt>
                <c:pt idx="2194">
                  <c:v>4.4126470043550752E-7</c:v>
                </c:pt>
                <c:pt idx="2195">
                  <c:v>1.2355411612194186E-6</c:v>
                </c:pt>
                <c:pt idx="2196">
                  <c:v>0</c:v>
                </c:pt>
                <c:pt idx="2197">
                  <c:v>9.7323197245340466E-7</c:v>
                </c:pt>
                <c:pt idx="2198">
                  <c:v>0</c:v>
                </c:pt>
                <c:pt idx="2199">
                  <c:v>1.3684791342620064E-6</c:v>
                </c:pt>
                <c:pt idx="2200">
                  <c:v>8.7396808089490093E-8</c:v>
                </c:pt>
                <c:pt idx="2201">
                  <c:v>4.6004192173063497E-7</c:v>
                </c:pt>
                <c:pt idx="2202">
                  <c:v>0</c:v>
                </c:pt>
                <c:pt idx="2203">
                  <c:v>4.221999270872427E-4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4.1527471807951003E-7</c:v>
                </c:pt>
                <c:pt idx="2208">
                  <c:v>3.1157939788051343E-6</c:v>
                </c:pt>
                <c:pt idx="2209">
                  <c:v>0</c:v>
                </c:pt>
                <c:pt idx="2210">
                  <c:v>1.0658217378248353E-7</c:v>
                </c:pt>
                <c:pt idx="2211">
                  <c:v>2.4334004399445981E-5</c:v>
                </c:pt>
                <c:pt idx="2212">
                  <c:v>1.4706692446438429E-6</c:v>
                </c:pt>
                <c:pt idx="2213">
                  <c:v>2.5725857039554459E-5</c:v>
                </c:pt>
                <c:pt idx="2214">
                  <c:v>0</c:v>
                </c:pt>
                <c:pt idx="2215">
                  <c:v>3.9734095536918491E-6</c:v>
                </c:pt>
                <c:pt idx="2216">
                  <c:v>6.2491243703294318E-7</c:v>
                </c:pt>
                <c:pt idx="2217">
                  <c:v>1.1228026131259541E-6</c:v>
                </c:pt>
                <c:pt idx="2218">
                  <c:v>3.4728511170420057E-8</c:v>
                </c:pt>
                <c:pt idx="2219">
                  <c:v>5.5961107920878134E-5</c:v>
                </c:pt>
                <c:pt idx="2220">
                  <c:v>9.8550457253144302E-8</c:v>
                </c:pt>
                <c:pt idx="2221">
                  <c:v>1.8578942421263502E-4</c:v>
                </c:pt>
                <c:pt idx="2222">
                  <c:v>7.6946513599074111E-8</c:v>
                </c:pt>
                <c:pt idx="2223">
                  <c:v>4.1266583515877193E-5</c:v>
                </c:pt>
                <c:pt idx="2224">
                  <c:v>3.1616203556792533E-6</c:v>
                </c:pt>
                <c:pt idx="2225">
                  <c:v>3.1155576831901684E-6</c:v>
                </c:pt>
                <c:pt idx="2226">
                  <c:v>5.1199819680953147E-5</c:v>
                </c:pt>
                <c:pt idx="2227">
                  <c:v>3.4780649310466208E-6</c:v>
                </c:pt>
                <c:pt idx="2228">
                  <c:v>1.8607547608726126E-7</c:v>
                </c:pt>
                <c:pt idx="2229">
                  <c:v>2.2048236221624507E-7</c:v>
                </c:pt>
                <c:pt idx="2230">
                  <c:v>1.8202500571182076E-6</c:v>
                </c:pt>
                <c:pt idx="2231">
                  <c:v>1.6331488221437508E-5</c:v>
                </c:pt>
                <c:pt idx="2232">
                  <c:v>9.2086756053406431E-8</c:v>
                </c:pt>
                <c:pt idx="2233">
                  <c:v>8.9101526049477397E-7</c:v>
                </c:pt>
                <c:pt idx="2234">
                  <c:v>9.2404189102481847E-5</c:v>
                </c:pt>
                <c:pt idx="2235">
                  <c:v>6.4865910964019479E-5</c:v>
                </c:pt>
                <c:pt idx="2236">
                  <c:v>0</c:v>
                </c:pt>
                <c:pt idx="2237">
                  <c:v>1.1464459343234278E-6</c:v>
                </c:pt>
                <c:pt idx="2238">
                  <c:v>7.68148945621929E-6</c:v>
                </c:pt>
                <c:pt idx="2239">
                  <c:v>5.9477911887180813E-6</c:v>
                </c:pt>
                <c:pt idx="2240">
                  <c:v>1.12142368274089E-4</c:v>
                </c:pt>
                <c:pt idx="2241">
                  <c:v>0</c:v>
                </c:pt>
                <c:pt idx="2242">
                  <c:v>1.1009149858116005E-7</c:v>
                </c:pt>
                <c:pt idx="2243">
                  <c:v>2.734173572611287E-5</c:v>
                </c:pt>
                <c:pt idx="2244">
                  <c:v>0</c:v>
                </c:pt>
                <c:pt idx="2245">
                  <c:v>4.6570397615193481E-7</c:v>
                </c:pt>
                <c:pt idx="2246">
                  <c:v>3.4429889046719456E-6</c:v>
                </c:pt>
                <c:pt idx="2247">
                  <c:v>6.26903320238446E-5</c:v>
                </c:pt>
                <c:pt idx="2248">
                  <c:v>8.4460821567733781E-7</c:v>
                </c:pt>
                <c:pt idx="2249">
                  <c:v>9.4505249723435548E-6</c:v>
                </c:pt>
                <c:pt idx="2250">
                  <c:v>3.5419287571359623E-5</c:v>
                </c:pt>
                <c:pt idx="2251">
                  <c:v>1.1282988883325196E-5</c:v>
                </c:pt>
                <c:pt idx="2252">
                  <c:v>8.0236154021180598E-6</c:v>
                </c:pt>
                <c:pt idx="2253">
                  <c:v>1.3649191288769353E-4</c:v>
                </c:pt>
                <c:pt idx="2254">
                  <c:v>1.7021377474589809E-5</c:v>
                </c:pt>
                <c:pt idx="2255">
                  <c:v>3.7597944529152747E-4</c:v>
                </c:pt>
                <c:pt idx="2256">
                  <c:v>4.9104548551048678E-6</c:v>
                </c:pt>
                <c:pt idx="2257">
                  <c:v>4.2329620832693547E-8</c:v>
                </c:pt>
                <c:pt idx="2258">
                  <c:v>9.3891930675793453E-6</c:v>
                </c:pt>
                <c:pt idx="2259">
                  <c:v>2.7518871318068884E-5</c:v>
                </c:pt>
                <c:pt idx="2260">
                  <c:v>3.0291213904600281E-6</c:v>
                </c:pt>
                <c:pt idx="2261">
                  <c:v>3.5877156389335626E-7</c:v>
                </c:pt>
                <c:pt idx="2262">
                  <c:v>0</c:v>
                </c:pt>
                <c:pt idx="2263">
                  <c:v>0</c:v>
                </c:pt>
                <c:pt idx="2264">
                  <c:v>1.5677872302877948E-4</c:v>
                </c:pt>
                <c:pt idx="2265">
                  <c:v>2.3080668575298696E-7</c:v>
                </c:pt>
                <c:pt idx="2266">
                  <c:v>3.3721101561665367E-8</c:v>
                </c:pt>
                <c:pt idx="2267">
                  <c:v>1.6916944994691309E-5</c:v>
                </c:pt>
                <c:pt idx="2268">
                  <c:v>0</c:v>
                </c:pt>
                <c:pt idx="2269">
                  <c:v>3.6142411563280994E-5</c:v>
                </c:pt>
                <c:pt idx="2270">
                  <c:v>2.2595499835530207E-5</c:v>
                </c:pt>
                <c:pt idx="2271">
                  <c:v>2.6328046116788532E-5</c:v>
                </c:pt>
                <c:pt idx="2272">
                  <c:v>5.1444197003662784E-5</c:v>
                </c:pt>
                <c:pt idx="2273">
                  <c:v>1.3032037241555801E-4</c:v>
                </c:pt>
                <c:pt idx="2274">
                  <c:v>1.296119496047045E-5</c:v>
                </c:pt>
                <c:pt idx="2275">
                  <c:v>1.1738311792258285E-7</c:v>
                </c:pt>
                <c:pt idx="2276">
                  <c:v>4.3712286570217708E-5</c:v>
                </c:pt>
                <c:pt idx="2277">
                  <c:v>8.0618830430051618E-8</c:v>
                </c:pt>
                <c:pt idx="2278">
                  <c:v>1.5072264435960522E-7</c:v>
                </c:pt>
                <c:pt idx="2279">
                  <c:v>3.5835599965816237E-5</c:v>
                </c:pt>
                <c:pt idx="2280">
                  <c:v>6.6892970681645125E-4</c:v>
                </c:pt>
                <c:pt idx="2281">
                  <c:v>6.8869979542045398E-5</c:v>
                </c:pt>
                <c:pt idx="2282">
                  <c:v>3.3476851733930275E-5</c:v>
                </c:pt>
                <c:pt idx="2283">
                  <c:v>1.9241270723364259E-5</c:v>
                </c:pt>
                <c:pt idx="2284">
                  <c:v>2.8844435197585692E-5</c:v>
                </c:pt>
                <c:pt idx="2285">
                  <c:v>4.0118417912300534E-5</c:v>
                </c:pt>
                <c:pt idx="2286">
                  <c:v>1.7417698314412632E-5</c:v>
                </c:pt>
                <c:pt idx="2287">
                  <c:v>1.4421082294319951E-6</c:v>
                </c:pt>
                <c:pt idx="2288">
                  <c:v>1.8118969543022166E-6</c:v>
                </c:pt>
                <c:pt idx="2289">
                  <c:v>2.6141965588840844E-5</c:v>
                </c:pt>
                <c:pt idx="2290">
                  <c:v>1.6001078605925122E-5</c:v>
                </c:pt>
                <c:pt idx="2291">
                  <c:v>0</c:v>
                </c:pt>
                <c:pt idx="2292">
                  <c:v>1.0694086977302461E-6</c:v>
                </c:pt>
                <c:pt idx="2293">
                  <c:v>4.4311692263486616E-5</c:v>
                </c:pt>
                <c:pt idx="2294">
                  <c:v>3.3192361568246802E-5</c:v>
                </c:pt>
                <c:pt idx="2295">
                  <c:v>0</c:v>
                </c:pt>
                <c:pt idx="2296">
                  <c:v>6.85323940454512E-7</c:v>
                </c:pt>
                <c:pt idx="2297">
                  <c:v>4.6629659389668549E-5</c:v>
                </c:pt>
                <c:pt idx="2298">
                  <c:v>1.3073737895394582E-4</c:v>
                </c:pt>
                <c:pt idx="2299">
                  <c:v>4.8577701491330314E-3</c:v>
                </c:pt>
                <c:pt idx="2300">
                  <c:v>0</c:v>
                </c:pt>
                <c:pt idx="2301">
                  <c:v>1.6211001051460393E-5</c:v>
                </c:pt>
                <c:pt idx="2302">
                  <c:v>8.8986902927987591E-5</c:v>
                </c:pt>
                <c:pt idx="2303">
                  <c:v>2.123586370845875E-5</c:v>
                </c:pt>
                <c:pt idx="2304">
                  <c:v>1.2697465792733056E-4</c:v>
                </c:pt>
                <c:pt idx="2305">
                  <c:v>8.7080025458477038E-8</c:v>
                </c:pt>
                <c:pt idx="2306">
                  <c:v>3.0683351603350553E-6</c:v>
                </c:pt>
                <c:pt idx="2307">
                  <c:v>1.6506633406350889E-5</c:v>
                </c:pt>
                <c:pt idx="2308">
                  <c:v>9.3249537226731398E-6</c:v>
                </c:pt>
                <c:pt idx="2309">
                  <c:v>4.7223707028252722E-5</c:v>
                </c:pt>
                <c:pt idx="2310">
                  <c:v>0</c:v>
                </c:pt>
                <c:pt idx="2311">
                  <c:v>6.8287472756891104E-6</c:v>
                </c:pt>
                <c:pt idx="2312">
                  <c:v>7.8354647348446748E-6</c:v>
                </c:pt>
                <c:pt idx="2313">
                  <c:v>2.7775258317926647E-5</c:v>
                </c:pt>
                <c:pt idx="2314">
                  <c:v>2.6391245379141944E-6</c:v>
                </c:pt>
                <c:pt idx="2315">
                  <c:v>1.8867338849336608E-7</c:v>
                </c:pt>
                <c:pt idx="2316">
                  <c:v>0</c:v>
                </c:pt>
                <c:pt idx="2317">
                  <c:v>1.3759435659034449E-6</c:v>
                </c:pt>
                <c:pt idx="2318">
                  <c:v>3.5956175706827381E-6</c:v>
                </c:pt>
                <c:pt idx="2319">
                  <c:v>1.7260672971806501E-4</c:v>
                </c:pt>
                <c:pt idx="2320">
                  <c:v>3.8550799797737602E-5</c:v>
                </c:pt>
                <c:pt idx="2321">
                  <c:v>0</c:v>
                </c:pt>
                <c:pt idx="2322">
                  <c:v>8.8180955633523029E-8</c:v>
                </c:pt>
                <c:pt idx="2323">
                  <c:v>1.9354732910783039E-5</c:v>
                </c:pt>
                <c:pt idx="2324">
                  <c:v>7.2556947387046442E-7</c:v>
                </c:pt>
                <c:pt idx="2325">
                  <c:v>7.7562255567720147E-7</c:v>
                </c:pt>
                <c:pt idx="2326">
                  <c:v>6.9326279618835945E-5</c:v>
                </c:pt>
                <c:pt idx="2327">
                  <c:v>2.2248694098769893E-4</c:v>
                </c:pt>
                <c:pt idx="2328">
                  <c:v>7.7221322576213674E-8</c:v>
                </c:pt>
                <c:pt idx="2329">
                  <c:v>1.1649671441014516E-6</c:v>
                </c:pt>
                <c:pt idx="2330">
                  <c:v>6.6868606928007835E-5</c:v>
                </c:pt>
                <c:pt idx="2331">
                  <c:v>0</c:v>
                </c:pt>
                <c:pt idx="2332">
                  <c:v>0</c:v>
                </c:pt>
                <c:pt idx="2333">
                  <c:v>1.1353621481475742E-4</c:v>
                </c:pt>
                <c:pt idx="2334">
                  <c:v>2.649180669043161E-6</c:v>
                </c:pt>
                <c:pt idx="2335">
                  <c:v>6.5998622651479512E-6</c:v>
                </c:pt>
                <c:pt idx="2336">
                  <c:v>1.2684152602054454E-5</c:v>
                </c:pt>
                <c:pt idx="2337">
                  <c:v>4.0302916971766918E-5</c:v>
                </c:pt>
                <c:pt idx="2338">
                  <c:v>7.7939660460643577E-6</c:v>
                </c:pt>
                <c:pt idx="2339">
                  <c:v>3.1928485412492372E-7</c:v>
                </c:pt>
                <c:pt idx="2340">
                  <c:v>1.9134487010035183E-6</c:v>
                </c:pt>
                <c:pt idx="2341">
                  <c:v>0</c:v>
                </c:pt>
                <c:pt idx="2342">
                  <c:v>1.4730820591142044E-6</c:v>
                </c:pt>
                <c:pt idx="2343">
                  <c:v>2.5459497993907983E-5</c:v>
                </c:pt>
                <c:pt idx="2344">
                  <c:v>0</c:v>
                </c:pt>
                <c:pt idx="2345">
                  <c:v>7.6456755025954207E-8</c:v>
                </c:pt>
                <c:pt idx="2346">
                  <c:v>0</c:v>
                </c:pt>
                <c:pt idx="2347">
                  <c:v>1.0810985160669823E-6</c:v>
                </c:pt>
                <c:pt idx="2348">
                  <c:v>6.9256791548173762E-8</c:v>
                </c:pt>
                <c:pt idx="2349">
                  <c:v>4.9449557770189817E-5</c:v>
                </c:pt>
                <c:pt idx="2350">
                  <c:v>0</c:v>
                </c:pt>
                <c:pt idx="2351">
                  <c:v>2.6519178644325226E-7</c:v>
                </c:pt>
                <c:pt idx="2352">
                  <c:v>0</c:v>
                </c:pt>
                <c:pt idx="2353">
                  <c:v>3.8532024503405979E-6</c:v>
                </c:pt>
                <c:pt idx="2354">
                  <c:v>0</c:v>
                </c:pt>
                <c:pt idx="2355">
                  <c:v>7.4946170957850402E-7</c:v>
                </c:pt>
                <c:pt idx="2356">
                  <c:v>0</c:v>
                </c:pt>
                <c:pt idx="2357">
                  <c:v>2.0003279735962558E-5</c:v>
                </c:pt>
                <c:pt idx="2358">
                  <c:v>1.5313010142591942E-7</c:v>
                </c:pt>
                <c:pt idx="2359">
                  <c:v>2.1595144055432411E-5</c:v>
                </c:pt>
                <c:pt idx="2360">
                  <c:v>1.1031617510887648E-6</c:v>
                </c:pt>
                <c:pt idx="2361">
                  <c:v>0</c:v>
                </c:pt>
                <c:pt idx="2362">
                  <c:v>9.626879038412553E-8</c:v>
                </c:pt>
                <c:pt idx="2363">
                  <c:v>0</c:v>
                </c:pt>
                <c:pt idx="2364">
                  <c:v>0</c:v>
                </c:pt>
                <c:pt idx="2365">
                  <c:v>2.2828167626807295E-6</c:v>
                </c:pt>
                <c:pt idx="2366">
                  <c:v>0</c:v>
                </c:pt>
                <c:pt idx="2367">
                  <c:v>9.5625421568579253E-6</c:v>
                </c:pt>
                <c:pt idx="2368">
                  <c:v>0</c:v>
                </c:pt>
                <c:pt idx="2369">
                  <c:v>1.5843685149257554E-5</c:v>
                </c:pt>
                <c:pt idx="2370">
                  <c:v>7.5076285837985597E-7</c:v>
                </c:pt>
                <c:pt idx="2371">
                  <c:v>1.2019398671642923E-4</c:v>
                </c:pt>
                <c:pt idx="2372">
                  <c:v>1.0651216907063958E-7</c:v>
                </c:pt>
                <c:pt idx="2373">
                  <c:v>3.2426710369253158E-5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5.5058026139661433E-7</c:v>
                </c:pt>
                <c:pt idx="2379">
                  <c:v>1.5924991622262813E-5</c:v>
                </c:pt>
                <c:pt idx="2380">
                  <c:v>3.7563927248071171E-5</c:v>
                </c:pt>
                <c:pt idx="2381">
                  <c:v>7.3801017421011553E-5</c:v>
                </c:pt>
                <c:pt idx="2382">
                  <c:v>8.8951143726793565E-5</c:v>
                </c:pt>
                <c:pt idx="2383">
                  <c:v>9.9323538578592952E-6</c:v>
                </c:pt>
                <c:pt idx="2384">
                  <c:v>3.815641821412801E-6</c:v>
                </c:pt>
                <c:pt idx="2385">
                  <c:v>0</c:v>
                </c:pt>
                <c:pt idx="2386">
                  <c:v>0</c:v>
                </c:pt>
                <c:pt idx="2387">
                  <c:v>1.5934032675422097E-6</c:v>
                </c:pt>
                <c:pt idx="2388">
                  <c:v>0</c:v>
                </c:pt>
                <c:pt idx="2389">
                  <c:v>0</c:v>
                </c:pt>
                <c:pt idx="2390">
                  <c:v>8.9362125504313592E-6</c:v>
                </c:pt>
                <c:pt idx="2391">
                  <c:v>8.7949190919091962E-7</c:v>
                </c:pt>
                <c:pt idx="2392">
                  <c:v>4.9955974083664239E-5</c:v>
                </c:pt>
                <c:pt idx="2393">
                  <c:v>0</c:v>
                </c:pt>
                <c:pt idx="2394">
                  <c:v>1.7088156094075178E-4</c:v>
                </c:pt>
                <c:pt idx="2395">
                  <c:v>2.0790356078211349E-6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1.8790761719151291E-5</c:v>
                </c:pt>
                <c:pt idx="2402">
                  <c:v>3.1598070253624949E-4</c:v>
                </c:pt>
                <c:pt idx="2403">
                  <c:v>0</c:v>
                </c:pt>
                <c:pt idx="2404">
                  <c:v>0</c:v>
                </c:pt>
                <c:pt idx="2405">
                  <c:v>6.2542889359247505E-6</c:v>
                </c:pt>
                <c:pt idx="2406">
                  <c:v>0</c:v>
                </c:pt>
                <c:pt idx="2407">
                  <c:v>0</c:v>
                </c:pt>
                <c:pt idx="2408">
                  <c:v>1.3494988410373221E-6</c:v>
                </c:pt>
                <c:pt idx="2409">
                  <c:v>3.0077806483753533E-6</c:v>
                </c:pt>
                <c:pt idx="2410">
                  <c:v>4.4307316232253733E-7</c:v>
                </c:pt>
                <c:pt idx="2411">
                  <c:v>1.23722445980418E-5</c:v>
                </c:pt>
                <c:pt idx="2412">
                  <c:v>5.4054925803349572E-7</c:v>
                </c:pt>
                <c:pt idx="2413">
                  <c:v>1.9914972664258848E-5</c:v>
                </c:pt>
                <c:pt idx="2414">
                  <c:v>4.9457222560725138E-6</c:v>
                </c:pt>
                <c:pt idx="2415">
                  <c:v>0</c:v>
                </c:pt>
                <c:pt idx="2416">
                  <c:v>1.8475739345788804E-5</c:v>
                </c:pt>
                <c:pt idx="2417">
                  <c:v>1.6111751357183161E-7</c:v>
                </c:pt>
                <c:pt idx="2418">
                  <c:v>5.6102676958172265E-8</c:v>
                </c:pt>
                <c:pt idx="2419">
                  <c:v>0</c:v>
                </c:pt>
                <c:pt idx="2420">
                  <c:v>5.13992955340884E-7</c:v>
                </c:pt>
                <c:pt idx="2421">
                  <c:v>4.7499934800834494E-7</c:v>
                </c:pt>
                <c:pt idx="2422">
                  <c:v>1.48788156989298E-5</c:v>
                </c:pt>
                <c:pt idx="2423">
                  <c:v>0</c:v>
                </c:pt>
                <c:pt idx="2424">
                  <c:v>0</c:v>
                </c:pt>
                <c:pt idx="2425">
                  <c:v>8.1257424673675089E-5</c:v>
                </c:pt>
                <c:pt idx="2426">
                  <c:v>5.3898806640298232E-6</c:v>
                </c:pt>
                <c:pt idx="2427">
                  <c:v>1.4395452943634961E-7</c:v>
                </c:pt>
                <c:pt idx="2428">
                  <c:v>0</c:v>
                </c:pt>
                <c:pt idx="2429">
                  <c:v>2.5987945097764216E-5</c:v>
                </c:pt>
                <c:pt idx="2430">
                  <c:v>0</c:v>
                </c:pt>
                <c:pt idx="2431">
                  <c:v>1.9236545921036565E-7</c:v>
                </c:pt>
                <c:pt idx="2432">
                  <c:v>0</c:v>
                </c:pt>
                <c:pt idx="2433">
                  <c:v>9.302381544908661E-7</c:v>
                </c:pt>
                <c:pt idx="2434">
                  <c:v>1.5280544396706584E-7</c:v>
                </c:pt>
                <c:pt idx="2435">
                  <c:v>6.643061208799145E-6</c:v>
                </c:pt>
                <c:pt idx="2436">
                  <c:v>8.3576194508919632E-6</c:v>
                </c:pt>
                <c:pt idx="2437">
                  <c:v>8.3378839801245055E-6</c:v>
                </c:pt>
                <c:pt idx="2438">
                  <c:v>3.7619728709383193E-5</c:v>
                </c:pt>
                <c:pt idx="2439">
                  <c:v>0</c:v>
                </c:pt>
                <c:pt idx="2440">
                  <c:v>5.2476679794492708E-5</c:v>
                </c:pt>
                <c:pt idx="2441">
                  <c:v>6.0685092209245877E-6</c:v>
                </c:pt>
                <c:pt idx="2442">
                  <c:v>2.2601750644860817E-5</c:v>
                </c:pt>
                <c:pt idx="2443">
                  <c:v>1.1361912947492613E-5</c:v>
                </c:pt>
                <c:pt idx="2444">
                  <c:v>1.3923674342108094E-5</c:v>
                </c:pt>
                <c:pt idx="2445">
                  <c:v>5.6582083123392204E-5</c:v>
                </c:pt>
                <c:pt idx="2446">
                  <c:v>7.0654128111895949E-7</c:v>
                </c:pt>
                <c:pt idx="2447">
                  <c:v>0</c:v>
                </c:pt>
                <c:pt idx="2448">
                  <c:v>5.8380381329096334E-6</c:v>
                </c:pt>
                <c:pt idx="2449">
                  <c:v>1.6318468167048933E-7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2.0671099733594445E-6</c:v>
                </c:pt>
                <c:pt idx="2454">
                  <c:v>0</c:v>
                </c:pt>
                <c:pt idx="2455">
                  <c:v>8.8169891523656862E-6</c:v>
                </c:pt>
                <c:pt idx="2456">
                  <c:v>1.3686133139975257E-5</c:v>
                </c:pt>
                <c:pt idx="2457">
                  <c:v>8.7326212929482392E-7</c:v>
                </c:pt>
                <c:pt idx="2458">
                  <c:v>3.5964399532488998E-5</c:v>
                </c:pt>
                <c:pt idx="2459">
                  <c:v>1.6684670225078763E-5</c:v>
                </c:pt>
                <c:pt idx="2460">
                  <c:v>1.6699895776644593E-5</c:v>
                </c:pt>
                <c:pt idx="2461">
                  <c:v>3.2214807649902306E-5</c:v>
                </c:pt>
                <c:pt idx="2462">
                  <c:v>2.9748578638013082E-7</c:v>
                </c:pt>
                <c:pt idx="2463">
                  <c:v>1.2509854257346592E-4</c:v>
                </c:pt>
                <c:pt idx="2464">
                  <c:v>8.7126279085795868E-6</c:v>
                </c:pt>
                <c:pt idx="2465">
                  <c:v>9.8774460520884095E-5</c:v>
                </c:pt>
                <c:pt idx="2466">
                  <c:v>4.8179390389941932E-5</c:v>
                </c:pt>
                <c:pt idx="2467">
                  <c:v>3.8926624146438283E-6</c:v>
                </c:pt>
                <c:pt idx="2468">
                  <c:v>9.2798155885578758E-8</c:v>
                </c:pt>
                <c:pt idx="2469">
                  <c:v>1.76868285478983E-5</c:v>
                </c:pt>
                <c:pt idx="2470">
                  <c:v>0</c:v>
                </c:pt>
                <c:pt idx="2471">
                  <c:v>2.3816857157415284E-5</c:v>
                </c:pt>
                <c:pt idx="2472">
                  <c:v>3.9304459213467716E-6</c:v>
                </c:pt>
                <c:pt idx="2473">
                  <c:v>1.9564734498289807E-5</c:v>
                </c:pt>
                <c:pt idx="2474">
                  <c:v>7.9492537946102461E-8</c:v>
                </c:pt>
                <c:pt idx="2475">
                  <c:v>1.2479830591955886E-6</c:v>
                </c:pt>
                <c:pt idx="2476">
                  <c:v>3.6384273240996207E-4</c:v>
                </c:pt>
                <c:pt idx="2477">
                  <c:v>2.9456527277953802E-6</c:v>
                </c:pt>
                <c:pt idx="2478">
                  <c:v>6.0697982810997639E-7</c:v>
                </c:pt>
                <c:pt idx="2479">
                  <c:v>0</c:v>
                </c:pt>
                <c:pt idx="2480">
                  <c:v>2.2336746199731165E-7</c:v>
                </c:pt>
                <c:pt idx="2481">
                  <c:v>2.427781628459391E-6</c:v>
                </c:pt>
                <c:pt idx="2482">
                  <c:v>1.6025405597344173E-6</c:v>
                </c:pt>
                <c:pt idx="2483">
                  <c:v>6.6125443215748007E-6</c:v>
                </c:pt>
                <c:pt idx="2484">
                  <c:v>1.4190585012278302E-5</c:v>
                </c:pt>
                <c:pt idx="2485">
                  <c:v>1.3352390070815049E-7</c:v>
                </c:pt>
                <c:pt idx="2486">
                  <c:v>7.7904231622311061E-6</c:v>
                </c:pt>
                <c:pt idx="2487">
                  <c:v>2.633257549283606E-6</c:v>
                </c:pt>
                <c:pt idx="2488">
                  <c:v>8.7572536046544946E-6</c:v>
                </c:pt>
                <c:pt idx="2489">
                  <c:v>0</c:v>
                </c:pt>
                <c:pt idx="2490">
                  <c:v>3.6803353738450765E-7</c:v>
                </c:pt>
                <c:pt idx="2491">
                  <c:v>7.3946105190962077E-6</c:v>
                </c:pt>
                <c:pt idx="2492">
                  <c:v>1.2986168361165012E-6</c:v>
                </c:pt>
                <c:pt idx="2493">
                  <c:v>0</c:v>
                </c:pt>
                <c:pt idx="2494">
                  <c:v>1.0077028369945534E-4</c:v>
                </c:pt>
                <c:pt idx="2495">
                  <c:v>4.8630729096439076E-6</c:v>
                </c:pt>
                <c:pt idx="2496">
                  <c:v>7.3991533419033685E-6</c:v>
                </c:pt>
                <c:pt idx="2497">
                  <c:v>1.9656336655763487E-7</c:v>
                </c:pt>
                <c:pt idx="2498">
                  <c:v>1.3025283326108311E-6</c:v>
                </c:pt>
                <c:pt idx="2499">
                  <c:v>2.6916694611094081E-5</c:v>
                </c:pt>
                <c:pt idx="2500">
                  <c:v>4.4751354695583535E-6</c:v>
                </c:pt>
                <c:pt idx="2501">
                  <c:v>2.0769334484603474E-5</c:v>
                </c:pt>
                <c:pt idx="2502">
                  <c:v>2.2744008051900192E-7</c:v>
                </c:pt>
                <c:pt idx="2503">
                  <c:v>6.0396565143407461E-7</c:v>
                </c:pt>
                <c:pt idx="2504">
                  <c:v>0</c:v>
                </c:pt>
                <c:pt idx="2505">
                  <c:v>1.1463201815701183E-5</c:v>
                </c:pt>
                <c:pt idx="2506">
                  <c:v>1.6766868421807682E-5</c:v>
                </c:pt>
                <c:pt idx="2507">
                  <c:v>3.0643381974687944E-8</c:v>
                </c:pt>
                <c:pt idx="2508">
                  <c:v>0</c:v>
                </c:pt>
                <c:pt idx="2509">
                  <c:v>5.6015467153730217E-7</c:v>
                </c:pt>
                <c:pt idx="2510">
                  <c:v>5.0375719638581969E-7</c:v>
                </c:pt>
                <c:pt idx="2511">
                  <c:v>4.1544397123971735E-5</c:v>
                </c:pt>
                <c:pt idx="2512">
                  <c:v>6.5620547257480493E-7</c:v>
                </c:pt>
                <c:pt idx="2513">
                  <c:v>4.2120721405207474E-6</c:v>
                </c:pt>
                <c:pt idx="2514">
                  <c:v>1.1744687844290982E-7</c:v>
                </c:pt>
                <c:pt idx="2515">
                  <c:v>3.9568190762428651E-5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4.9140841639408744E-6</c:v>
                </c:pt>
                <c:pt idx="2520">
                  <c:v>0</c:v>
                </c:pt>
                <c:pt idx="2521">
                  <c:v>0</c:v>
                </c:pt>
                <c:pt idx="2522">
                  <c:v>2.8252682726597226E-4</c:v>
                </c:pt>
                <c:pt idx="2523">
                  <c:v>0</c:v>
                </c:pt>
                <c:pt idx="2524">
                  <c:v>0</c:v>
                </c:pt>
                <c:pt idx="2525">
                  <c:v>1.820797500744405E-6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9.6569764722375322E-8</c:v>
                </c:pt>
                <c:pt idx="2532">
                  <c:v>2.1487672369033388E-5</c:v>
                </c:pt>
                <c:pt idx="2533">
                  <c:v>1.9480012262985535E-5</c:v>
                </c:pt>
                <c:pt idx="2534">
                  <c:v>9.0468495068367537E-7</c:v>
                </c:pt>
                <c:pt idx="2535">
                  <c:v>1.1802385546582801E-7</c:v>
                </c:pt>
                <c:pt idx="2536">
                  <c:v>5.6200222631993479E-6</c:v>
                </c:pt>
                <c:pt idx="2537">
                  <c:v>1.0101303815671464E-6</c:v>
                </c:pt>
                <c:pt idx="2538">
                  <c:v>2.9304788986207075E-6</c:v>
                </c:pt>
                <c:pt idx="2539">
                  <c:v>5.067651483890055E-5</c:v>
                </c:pt>
                <c:pt idx="2540">
                  <c:v>2.8433950436079033E-6</c:v>
                </c:pt>
                <c:pt idx="2541">
                  <c:v>2.5896538135018814E-6</c:v>
                </c:pt>
                <c:pt idx="2542">
                  <c:v>9.142482165471392E-7</c:v>
                </c:pt>
                <c:pt idx="2543">
                  <c:v>3.514134948905945E-6</c:v>
                </c:pt>
                <c:pt idx="2544">
                  <c:v>4.1907751465518172E-5</c:v>
                </c:pt>
                <c:pt idx="2545">
                  <c:v>0</c:v>
                </c:pt>
                <c:pt idx="2546">
                  <c:v>9.1618518310762035E-7</c:v>
                </c:pt>
                <c:pt idx="2547">
                  <c:v>1.1583198386432073E-6</c:v>
                </c:pt>
                <c:pt idx="2548">
                  <c:v>9.4913343898839257E-6</c:v>
                </c:pt>
                <c:pt idx="2549">
                  <c:v>1.4688838533518831E-7</c:v>
                </c:pt>
                <c:pt idx="2550">
                  <c:v>1.3301069010266248E-5</c:v>
                </c:pt>
                <c:pt idx="2551">
                  <c:v>2.2909198953006695E-5</c:v>
                </c:pt>
                <c:pt idx="2552">
                  <c:v>5.1975890195528404E-8</c:v>
                </c:pt>
                <c:pt idx="2553">
                  <c:v>9.1847450140624089E-6</c:v>
                </c:pt>
                <c:pt idx="2554">
                  <c:v>8.9643326373714188E-8</c:v>
                </c:pt>
                <c:pt idx="2555">
                  <c:v>1.8970869391244067E-6</c:v>
                </c:pt>
                <c:pt idx="2556">
                  <c:v>4.9378894159461202E-5</c:v>
                </c:pt>
                <c:pt idx="2557">
                  <c:v>3.8898085565685807E-6</c:v>
                </c:pt>
                <c:pt idx="2558">
                  <c:v>7.2072642436237682E-6</c:v>
                </c:pt>
                <c:pt idx="2559">
                  <c:v>5.5418234276516105E-5</c:v>
                </c:pt>
                <c:pt idx="2560">
                  <c:v>1.5565297958864461E-5</c:v>
                </c:pt>
                <c:pt idx="2561">
                  <c:v>4.0488199327214786E-4</c:v>
                </c:pt>
                <c:pt idx="2562">
                  <c:v>0</c:v>
                </c:pt>
                <c:pt idx="2563">
                  <c:v>8.2481630653612462E-7</c:v>
                </c:pt>
                <c:pt idx="2564">
                  <c:v>4.2421301583838238E-5</c:v>
                </c:pt>
                <c:pt idx="2565">
                  <c:v>3.9432164719768732E-7</c:v>
                </c:pt>
                <c:pt idx="2566">
                  <c:v>0</c:v>
                </c:pt>
                <c:pt idx="2567">
                  <c:v>1.5875161763098253E-7</c:v>
                </c:pt>
                <c:pt idx="2568">
                  <c:v>4.1984408390951116E-6</c:v>
                </c:pt>
                <c:pt idx="2569">
                  <c:v>4.6892261659721769E-6</c:v>
                </c:pt>
                <c:pt idx="2570">
                  <c:v>9.9540319233744239E-6</c:v>
                </c:pt>
                <c:pt idx="2571">
                  <c:v>9.020454310850111E-6</c:v>
                </c:pt>
                <c:pt idx="2572">
                  <c:v>2.599642968632167E-6</c:v>
                </c:pt>
                <c:pt idx="2573">
                  <c:v>9.3092738005208234E-6</c:v>
                </c:pt>
                <c:pt idx="2574">
                  <c:v>0</c:v>
                </c:pt>
                <c:pt idx="2575">
                  <c:v>6.1201108670347036E-6</c:v>
                </c:pt>
                <c:pt idx="2576">
                  <c:v>0</c:v>
                </c:pt>
                <c:pt idx="2577">
                  <c:v>6.4618926369447423E-7</c:v>
                </c:pt>
                <c:pt idx="2578">
                  <c:v>2.0062357435146899E-6</c:v>
                </c:pt>
                <c:pt idx="2579">
                  <c:v>1.2020167428019052E-4</c:v>
                </c:pt>
                <c:pt idx="2580">
                  <c:v>2.0398085208811162E-6</c:v>
                </c:pt>
                <c:pt idx="2581">
                  <c:v>3.8156418214129091E-5</c:v>
                </c:pt>
                <c:pt idx="2582">
                  <c:v>3.3950100602692542E-7</c:v>
                </c:pt>
                <c:pt idx="2583">
                  <c:v>1.0015176530787261E-4</c:v>
                </c:pt>
                <c:pt idx="2584">
                  <c:v>1.2265299209836144E-6</c:v>
                </c:pt>
                <c:pt idx="2585">
                  <c:v>2.73055752421036E-6</c:v>
                </c:pt>
                <c:pt idx="2586">
                  <c:v>2.3760406946527268E-6</c:v>
                </c:pt>
                <c:pt idx="2587">
                  <c:v>2.0405489232480369E-5</c:v>
                </c:pt>
                <c:pt idx="2588">
                  <c:v>4.320073990277686E-7</c:v>
                </c:pt>
                <c:pt idx="2589">
                  <c:v>2.1877683505166437E-5</c:v>
                </c:pt>
                <c:pt idx="2590">
                  <c:v>1.8417351210681212E-7</c:v>
                </c:pt>
                <c:pt idx="2591">
                  <c:v>1.3648936981366421E-5</c:v>
                </c:pt>
                <c:pt idx="2592">
                  <c:v>1.3550156602995983E-5</c:v>
                </c:pt>
                <c:pt idx="2593">
                  <c:v>4.1315866856063336E-6</c:v>
                </c:pt>
                <c:pt idx="2594">
                  <c:v>7.2394989915200411E-7</c:v>
                </c:pt>
                <c:pt idx="2595">
                  <c:v>0</c:v>
                </c:pt>
                <c:pt idx="2596">
                  <c:v>3.7999947840667547E-7</c:v>
                </c:pt>
                <c:pt idx="2597">
                  <c:v>1.3154959819399141E-5</c:v>
                </c:pt>
                <c:pt idx="2598">
                  <c:v>2.0553203727509345E-7</c:v>
                </c:pt>
                <c:pt idx="2599">
                  <c:v>9.1910607104526355E-7</c:v>
                </c:pt>
                <c:pt idx="2600">
                  <c:v>4.5348092116904013E-8</c:v>
                </c:pt>
                <c:pt idx="2601">
                  <c:v>2.1645370722120516E-5</c:v>
                </c:pt>
                <c:pt idx="2602">
                  <c:v>2.2573791616694434E-4</c:v>
                </c:pt>
                <c:pt idx="2603">
                  <c:v>2.2997913887243225E-4</c:v>
                </c:pt>
                <c:pt idx="2604">
                  <c:v>3.4277144029610427E-5</c:v>
                </c:pt>
                <c:pt idx="2605">
                  <c:v>5.6441227710215257E-5</c:v>
                </c:pt>
                <c:pt idx="2606">
                  <c:v>2.0690880690277264E-7</c:v>
                </c:pt>
                <c:pt idx="2607">
                  <c:v>5.9977726272787301E-6</c:v>
                </c:pt>
                <c:pt idx="2608">
                  <c:v>1.7854641058084069E-7</c:v>
                </c:pt>
                <c:pt idx="2609">
                  <c:v>0</c:v>
                </c:pt>
                <c:pt idx="2610">
                  <c:v>3.9246356386237602E-5</c:v>
                </c:pt>
                <c:pt idx="2611">
                  <c:v>0</c:v>
                </c:pt>
                <c:pt idx="2612">
                  <c:v>5.1938269372135739E-5</c:v>
                </c:pt>
                <c:pt idx="2613">
                  <c:v>2.388133354303959E-5</c:v>
                </c:pt>
                <c:pt idx="2614">
                  <c:v>6.980021550676169E-5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8.073924690567526E-8</c:v>
                </c:pt>
                <c:pt idx="2619">
                  <c:v>0</c:v>
                </c:pt>
                <c:pt idx="2620">
                  <c:v>1.8856340126777309E-6</c:v>
                </c:pt>
                <c:pt idx="2621">
                  <c:v>5.9729199782706771E-7</c:v>
                </c:pt>
                <c:pt idx="2622">
                  <c:v>2.4106827974049497E-6</c:v>
                </c:pt>
                <c:pt idx="2623">
                  <c:v>6.5879440822832356E-6</c:v>
                </c:pt>
                <c:pt idx="2624">
                  <c:v>1.867238752368668E-5</c:v>
                </c:pt>
                <c:pt idx="2625">
                  <c:v>3.5920370049967721E-5</c:v>
                </c:pt>
                <c:pt idx="2626">
                  <c:v>7.1734544393166845E-5</c:v>
                </c:pt>
                <c:pt idx="2627">
                  <c:v>2.9700508683159095E-7</c:v>
                </c:pt>
                <c:pt idx="2628">
                  <c:v>1.2464277992886988E-5</c:v>
                </c:pt>
                <c:pt idx="2629">
                  <c:v>1.4595194874028413E-4</c:v>
                </c:pt>
                <c:pt idx="2630">
                  <c:v>8.9511376675280051E-7</c:v>
                </c:pt>
                <c:pt idx="2631">
                  <c:v>2.2082012243070422E-7</c:v>
                </c:pt>
                <c:pt idx="2632">
                  <c:v>1.3220417686863126E-5</c:v>
                </c:pt>
                <c:pt idx="2633">
                  <c:v>3.9380587604019687E-5</c:v>
                </c:pt>
                <c:pt idx="2634">
                  <c:v>0</c:v>
                </c:pt>
                <c:pt idx="2635">
                  <c:v>2.572969328426653E-5</c:v>
                </c:pt>
                <c:pt idx="2636">
                  <c:v>2.1282406783245418E-5</c:v>
                </c:pt>
                <c:pt idx="2637">
                  <c:v>4.4059032748527436E-7</c:v>
                </c:pt>
                <c:pt idx="2638">
                  <c:v>1.0880979767360475E-5</c:v>
                </c:pt>
                <c:pt idx="2639">
                  <c:v>4.5747064678090734E-6</c:v>
                </c:pt>
                <c:pt idx="2640">
                  <c:v>1.9941506306727864E-5</c:v>
                </c:pt>
                <c:pt idx="2641">
                  <c:v>1.3415267987863173E-4</c:v>
                </c:pt>
                <c:pt idx="2642">
                  <c:v>2.8586739607540611E-5</c:v>
                </c:pt>
                <c:pt idx="2643">
                  <c:v>1.2344034621759353E-5</c:v>
                </c:pt>
                <c:pt idx="2644">
                  <c:v>3.5086361576210632E-5</c:v>
                </c:pt>
                <c:pt idx="2645">
                  <c:v>3.6437428920356984E-8</c:v>
                </c:pt>
                <c:pt idx="2646">
                  <c:v>4.6322188649059462E-5</c:v>
                </c:pt>
                <c:pt idx="2647">
                  <c:v>4.9682176348517648E-6</c:v>
                </c:pt>
                <c:pt idx="2648">
                  <c:v>2.3767719852325292E-5</c:v>
                </c:pt>
                <c:pt idx="2649">
                  <c:v>1.4414646880893184E-5</c:v>
                </c:pt>
                <c:pt idx="2650">
                  <c:v>1.7490443854166399E-6</c:v>
                </c:pt>
                <c:pt idx="2651">
                  <c:v>2.591908114230008E-5</c:v>
                </c:pt>
                <c:pt idx="2652">
                  <c:v>4.4506301112346247E-7</c:v>
                </c:pt>
                <c:pt idx="2653">
                  <c:v>2.7087927024497293E-5</c:v>
                </c:pt>
                <c:pt idx="2654">
                  <c:v>1.3828004275275418E-5</c:v>
                </c:pt>
                <c:pt idx="2655">
                  <c:v>2.3832847211608188E-5</c:v>
                </c:pt>
                <c:pt idx="2656">
                  <c:v>4.6950983694807154E-6</c:v>
                </c:pt>
                <c:pt idx="2657">
                  <c:v>4.4003717052214289E-5</c:v>
                </c:pt>
                <c:pt idx="2658">
                  <c:v>9.7610052057680475E-6</c:v>
                </c:pt>
                <c:pt idx="2659">
                  <c:v>2.6540880099844234E-7</c:v>
                </c:pt>
                <c:pt idx="2660">
                  <c:v>3.4062008040466811E-5</c:v>
                </c:pt>
                <c:pt idx="2661">
                  <c:v>7.9675778602692391E-7</c:v>
                </c:pt>
                <c:pt idx="2662">
                  <c:v>1.1250574293254718E-5</c:v>
                </c:pt>
                <c:pt idx="2663">
                  <c:v>2.4624223357410384E-5</c:v>
                </c:pt>
                <c:pt idx="2664">
                  <c:v>5.8947574485659293E-8</c:v>
                </c:pt>
                <c:pt idx="2665">
                  <c:v>7.8720765733033405E-7</c:v>
                </c:pt>
                <c:pt idx="2666">
                  <c:v>0</c:v>
                </c:pt>
                <c:pt idx="2667">
                  <c:v>1.8404809602774722E-5</c:v>
                </c:pt>
                <c:pt idx="2668">
                  <c:v>2.7644526450487298E-6</c:v>
                </c:pt>
                <c:pt idx="2669">
                  <c:v>6.8890214648344576E-5</c:v>
                </c:pt>
                <c:pt idx="2670">
                  <c:v>2.1871935296152984E-6</c:v>
                </c:pt>
                <c:pt idx="2671">
                  <c:v>1.1330281224874217E-5</c:v>
                </c:pt>
                <c:pt idx="2672">
                  <c:v>0</c:v>
                </c:pt>
                <c:pt idx="2673">
                  <c:v>8.3793350029508446E-6</c:v>
                </c:pt>
                <c:pt idx="2674">
                  <c:v>0</c:v>
                </c:pt>
                <c:pt idx="2675">
                  <c:v>0</c:v>
                </c:pt>
                <c:pt idx="2676">
                  <c:v>1.9444217914873907E-7</c:v>
                </c:pt>
                <c:pt idx="2677">
                  <c:v>4.4306689537540455E-5</c:v>
                </c:pt>
                <c:pt idx="2678">
                  <c:v>1.9331885431734334E-6</c:v>
                </c:pt>
                <c:pt idx="2679">
                  <c:v>1.3183345659002207E-5</c:v>
                </c:pt>
                <c:pt idx="2680">
                  <c:v>8.1244878461948261E-7</c:v>
                </c:pt>
                <c:pt idx="2681">
                  <c:v>0</c:v>
                </c:pt>
                <c:pt idx="2682">
                  <c:v>2.6175131232990044E-5</c:v>
                </c:pt>
                <c:pt idx="2683">
                  <c:v>7.0077959177873844E-6</c:v>
                </c:pt>
                <c:pt idx="2684">
                  <c:v>0</c:v>
                </c:pt>
                <c:pt idx="2685">
                  <c:v>9.2008384346127025E-7</c:v>
                </c:pt>
                <c:pt idx="2686">
                  <c:v>3.3812886808519565E-6</c:v>
                </c:pt>
                <c:pt idx="2687">
                  <c:v>3.6441523013494035E-6</c:v>
                </c:pt>
                <c:pt idx="2688">
                  <c:v>1.3638753356606188E-6</c:v>
                </c:pt>
                <c:pt idx="2689">
                  <c:v>2.4661618373364416E-6</c:v>
                </c:pt>
                <c:pt idx="2690">
                  <c:v>1.4818145683543606E-5</c:v>
                </c:pt>
                <c:pt idx="2691">
                  <c:v>5.0982880443304371E-6</c:v>
                </c:pt>
                <c:pt idx="2692">
                  <c:v>0</c:v>
                </c:pt>
                <c:pt idx="2693">
                  <c:v>0</c:v>
                </c:pt>
                <c:pt idx="2694">
                  <c:v>2.0440938328997706E-6</c:v>
                </c:pt>
                <c:pt idx="2695">
                  <c:v>1.1534583239680895E-5</c:v>
                </c:pt>
                <c:pt idx="2696">
                  <c:v>0</c:v>
                </c:pt>
                <c:pt idx="2697">
                  <c:v>4.2066090119338212E-7</c:v>
                </c:pt>
                <c:pt idx="2698">
                  <c:v>4.8978927828405792E-7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1.6924475046920884E-5</c:v>
                </c:pt>
                <c:pt idx="2703">
                  <c:v>5.2407822801031516E-7</c:v>
                </c:pt>
                <c:pt idx="2704">
                  <c:v>0</c:v>
                </c:pt>
                <c:pt idx="2705">
                  <c:v>3.7493678603917865E-5</c:v>
                </c:pt>
                <c:pt idx="2706">
                  <c:v>1.3134262773994385E-4</c:v>
                </c:pt>
                <c:pt idx="2707">
                  <c:v>3.0327126334684931E-5</c:v>
                </c:pt>
                <c:pt idx="2708">
                  <c:v>1.7160293905825249E-6</c:v>
                </c:pt>
                <c:pt idx="2709">
                  <c:v>1.9764141061553802E-7</c:v>
                </c:pt>
                <c:pt idx="2710">
                  <c:v>1.3899838063718454E-5</c:v>
                </c:pt>
                <c:pt idx="2711">
                  <c:v>1.2116919856292557E-6</c:v>
                </c:pt>
                <c:pt idx="2712">
                  <c:v>0</c:v>
                </c:pt>
                <c:pt idx="2713">
                  <c:v>2.3420678424328267E-6</c:v>
                </c:pt>
                <c:pt idx="2714">
                  <c:v>1.9051008922994001E-5</c:v>
                </c:pt>
                <c:pt idx="2715">
                  <c:v>2.9022778954818585E-7</c:v>
                </c:pt>
                <c:pt idx="2716">
                  <c:v>1.8089570545690387E-5</c:v>
                </c:pt>
                <c:pt idx="2717">
                  <c:v>4.5392519918837991E-7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1.5518791095481955E-6</c:v>
                </c:pt>
                <c:pt idx="2722">
                  <c:v>0</c:v>
                </c:pt>
                <c:pt idx="2723">
                  <c:v>0</c:v>
                </c:pt>
                <c:pt idx="2724">
                  <c:v>1.4537064264170404E-6</c:v>
                </c:pt>
                <c:pt idx="2725">
                  <c:v>5.7125416965230771E-7</c:v>
                </c:pt>
                <c:pt idx="2726">
                  <c:v>1.171682381696053E-5</c:v>
                </c:pt>
                <c:pt idx="2727">
                  <c:v>9.3036843449995931E-5</c:v>
                </c:pt>
                <c:pt idx="2728">
                  <c:v>1.2371864651909186E-5</c:v>
                </c:pt>
                <c:pt idx="2729">
                  <c:v>7.6378186748470843E-7</c:v>
                </c:pt>
                <c:pt idx="2730">
                  <c:v>2.4239755894785221E-5</c:v>
                </c:pt>
                <c:pt idx="2731">
                  <c:v>3.3495704649197346E-5</c:v>
                </c:pt>
                <c:pt idx="2732">
                  <c:v>2.8829293761786396E-5</c:v>
                </c:pt>
                <c:pt idx="2733">
                  <c:v>1.5032824424994729E-3</c:v>
                </c:pt>
                <c:pt idx="2734">
                  <c:v>1.498787936610312E-5</c:v>
                </c:pt>
                <c:pt idx="2735">
                  <c:v>5.5935348382072809E-5</c:v>
                </c:pt>
                <c:pt idx="2736">
                  <c:v>1.2898789176159921E-5</c:v>
                </c:pt>
                <c:pt idx="2737">
                  <c:v>3.8072434901845576E-6</c:v>
                </c:pt>
                <c:pt idx="2738">
                  <c:v>1.0535219547590011E-5</c:v>
                </c:pt>
                <c:pt idx="2739">
                  <c:v>5.1040156440875688E-5</c:v>
                </c:pt>
                <c:pt idx="2740">
                  <c:v>1.2229621222477234E-7</c:v>
                </c:pt>
                <c:pt idx="2741">
                  <c:v>1.1099574086930104E-7</c:v>
                </c:pt>
                <c:pt idx="2742">
                  <c:v>2.497710364706495E-4</c:v>
                </c:pt>
                <c:pt idx="2743">
                  <c:v>2.2941999031231791E-5</c:v>
                </c:pt>
                <c:pt idx="2744">
                  <c:v>4.225677132890352E-4</c:v>
                </c:pt>
                <c:pt idx="2745">
                  <c:v>1.775850033447863E-5</c:v>
                </c:pt>
                <c:pt idx="2746">
                  <c:v>1.4968249982620411E-6</c:v>
                </c:pt>
                <c:pt idx="2747">
                  <c:v>2.6164006072252437E-6</c:v>
                </c:pt>
                <c:pt idx="2748">
                  <c:v>2.4386142663556546E-5</c:v>
                </c:pt>
                <c:pt idx="2749">
                  <c:v>3.9746268973051184E-7</c:v>
                </c:pt>
                <c:pt idx="2750">
                  <c:v>1.1424159432236855E-6</c:v>
                </c:pt>
                <c:pt idx="2751">
                  <c:v>2.4703339617016683E-6</c:v>
                </c:pt>
                <c:pt idx="2752">
                  <c:v>7.0181096985733163E-5</c:v>
                </c:pt>
                <c:pt idx="2753">
                  <c:v>1.6236773708140035E-5</c:v>
                </c:pt>
                <c:pt idx="2754">
                  <c:v>1.7499796123386509E-6</c:v>
                </c:pt>
                <c:pt idx="2755">
                  <c:v>3.2080074660741619E-7</c:v>
                </c:pt>
                <c:pt idx="2756">
                  <c:v>2.6693790520172664E-6</c:v>
                </c:pt>
                <c:pt idx="2757">
                  <c:v>0</c:v>
                </c:pt>
                <c:pt idx="2758">
                  <c:v>4.4456387576586611E-5</c:v>
                </c:pt>
                <c:pt idx="2759">
                  <c:v>4.0226921528074121E-6</c:v>
                </c:pt>
                <c:pt idx="2760">
                  <c:v>3.0828199872222807E-5</c:v>
                </c:pt>
                <c:pt idx="2761">
                  <c:v>3.5050487284741848E-6</c:v>
                </c:pt>
                <c:pt idx="2762">
                  <c:v>0</c:v>
                </c:pt>
                <c:pt idx="2763">
                  <c:v>0</c:v>
                </c:pt>
                <c:pt idx="2764">
                  <c:v>2.6475882026130384E-6</c:v>
                </c:pt>
                <c:pt idx="2765">
                  <c:v>2.3811976961604121E-5</c:v>
                </c:pt>
                <c:pt idx="2766">
                  <c:v>6.332445144083993E-5</c:v>
                </c:pt>
                <c:pt idx="2767">
                  <c:v>0</c:v>
                </c:pt>
                <c:pt idx="2768">
                  <c:v>2.2935473592656275E-5</c:v>
                </c:pt>
                <c:pt idx="2769">
                  <c:v>0</c:v>
                </c:pt>
                <c:pt idx="2770">
                  <c:v>0</c:v>
                </c:pt>
                <c:pt idx="2771">
                  <c:v>3.4104054134605409E-7</c:v>
                </c:pt>
                <c:pt idx="2772">
                  <c:v>1.6110408199612089E-5</c:v>
                </c:pt>
                <c:pt idx="2773">
                  <c:v>2.4459242444954588E-6</c:v>
                </c:pt>
                <c:pt idx="2774">
                  <c:v>6.6460974348380591E-6</c:v>
                </c:pt>
                <c:pt idx="2775">
                  <c:v>6.7881710185137453E-8</c:v>
                </c:pt>
                <c:pt idx="2776">
                  <c:v>0</c:v>
                </c:pt>
                <c:pt idx="2777">
                  <c:v>3.6897560275323908E-7</c:v>
                </c:pt>
                <c:pt idx="2778">
                  <c:v>2.5667473486637187E-5</c:v>
                </c:pt>
                <c:pt idx="2779">
                  <c:v>1.8015196798652453E-7</c:v>
                </c:pt>
                <c:pt idx="2780">
                  <c:v>5.5534121145382036E-5</c:v>
                </c:pt>
                <c:pt idx="2781">
                  <c:v>7.9288486693582134E-8</c:v>
                </c:pt>
                <c:pt idx="2782">
                  <c:v>9.373686555494162E-7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1.3947972433712179E-6</c:v>
                </c:pt>
                <c:pt idx="2787">
                  <c:v>7.8258828160858428E-6</c:v>
                </c:pt>
                <c:pt idx="2788">
                  <c:v>2.1917908324027098E-5</c:v>
                </c:pt>
                <c:pt idx="2789">
                  <c:v>1.0056730382018528E-7</c:v>
                </c:pt>
                <c:pt idx="2790">
                  <c:v>3.5147875927602884E-6</c:v>
                </c:pt>
                <c:pt idx="2791">
                  <c:v>3.0389087640689055E-5</c:v>
                </c:pt>
                <c:pt idx="2792">
                  <c:v>1.3392609808443858E-5</c:v>
                </c:pt>
                <c:pt idx="2793">
                  <c:v>6.7973259992236049E-6</c:v>
                </c:pt>
                <c:pt idx="2794">
                  <c:v>0</c:v>
                </c:pt>
                <c:pt idx="2795">
                  <c:v>1.5378357269800698E-7</c:v>
                </c:pt>
                <c:pt idx="2796">
                  <c:v>1.0590352810452161E-4</c:v>
                </c:pt>
                <c:pt idx="2797">
                  <c:v>1.1711571266982427E-5</c:v>
                </c:pt>
                <c:pt idx="2798">
                  <c:v>4.9820208113686325E-7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1.4676731369636645E-5</c:v>
                </c:pt>
                <c:pt idx="2804">
                  <c:v>4.5374572754636458E-6</c:v>
                </c:pt>
                <c:pt idx="2805">
                  <c:v>0</c:v>
                </c:pt>
                <c:pt idx="2806">
                  <c:v>1.1784486194095173E-5</c:v>
                </c:pt>
                <c:pt idx="2807">
                  <c:v>1.1305423844790976E-5</c:v>
                </c:pt>
                <c:pt idx="2808">
                  <c:v>7.4469969040244121E-6</c:v>
                </c:pt>
                <c:pt idx="2809">
                  <c:v>3.4293816682312228E-6</c:v>
                </c:pt>
                <c:pt idx="2810">
                  <c:v>1.4775657715119473E-4</c:v>
                </c:pt>
                <c:pt idx="2811">
                  <c:v>1.5863514542435651E-7</c:v>
                </c:pt>
                <c:pt idx="2812">
                  <c:v>2.6677323036816564E-7</c:v>
                </c:pt>
                <c:pt idx="2813">
                  <c:v>0</c:v>
                </c:pt>
                <c:pt idx="2814">
                  <c:v>1.4048928736019012E-5</c:v>
                </c:pt>
                <c:pt idx="2815">
                  <c:v>1.1225115640614868E-5</c:v>
                </c:pt>
                <c:pt idx="2816">
                  <c:v>1.0004195223306499E-5</c:v>
                </c:pt>
                <c:pt idx="2817">
                  <c:v>1.0215263482338499E-5</c:v>
                </c:pt>
                <c:pt idx="2818">
                  <c:v>8.4910963393760931E-6</c:v>
                </c:pt>
                <c:pt idx="2819">
                  <c:v>0</c:v>
                </c:pt>
                <c:pt idx="2820">
                  <c:v>5.4549248995923119E-5</c:v>
                </c:pt>
                <c:pt idx="2821">
                  <c:v>4.1078009246068723E-6</c:v>
                </c:pt>
                <c:pt idx="2822">
                  <c:v>1.0857959248139416E-6</c:v>
                </c:pt>
                <c:pt idx="2823">
                  <c:v>1.6691544784882214E-5</c:v>
                </c:pt>
                <c:pt idx="2824">
                  <c:v>0</c:v>
                </c:pt>
                <c:pt idx="2825">
                  <c:v>9.2702892078208261E-6</c:v>
                </c:pt>
                <c:pt idx="2826">
                  <c:v>0</c:v>
                </c:pt>
                <c:pt idx="2827">
                  <c:v>1.5677973436028195E-5</c:v>
                </c:pt>
                <c:pt idx="2828">
                  <c:v>1.7839655660541207E-7</c:v>
                </c:pt>
                <c:pt idx="2829">
                  <c:v>0</c:v>
                </c:pt>
                <c:pt idx="2830">
                  <c:v>1.1356076849443195E-7</c:v>
                </c:pt>
                <c:pt idx="2831">
                  <c:v>9.5484342282681239E-5</c:v>
                </c:pt>
                <c:pt idx="2832">
                  <c:v>3.5279519575703124E-6</c:v>
                </c:pt>
                <c:pt idx="2833">
                  <c:v>9.1431980998617984E-6</c:v>
                </c:pt>
                <c:pt idx="2834">
                  <c:v>1.7570240162302335E-6</c:v>
                </c:pt>
                <c:pt idx="2835">
                  <c:v>4.5131247350045203E-6</c:v>
                </c:pt>
                <c:pt idx="2836">
                  <c:v>4.9498049170760304E-5</c:v>
                </c:pt>
                <c:pt idx="2837">
                  <c:v>8.2273288745146055E-5</c:v>
                </c:pt>
                <c:pt idx="2838">
                  <c:v>0</c:v>
                </c:pt>
                <c:pt idx="2839">
                  <c:v>7.7676100683258524E-6</c:v>
                </c:pt>
                <c:pt idx="2840">
                  <c:v>0</c:v>
                </c:pt>
                <c:pt idx="2841">
                  <c:v>0</c:v>
                </c:pt>
                <c:pt idx="2842">
                  <c:v>2.318056722893334E-5</c:v>
                </c:pt>
                <c:pt idx="2843">
                  <c:v>1.766500843246715E-6</c:v>
                </c:pt>
                <c:pt idx="2844">
                  <c:v>1.669886939371618E-5</c:v>
                </c:pt>
                <c:pt idx="2845">
                  <c:v>1.4516517176871229E-5</c:v>
                </c:pt>
                <c:pt idx="2846">
                  <c:v>5.6465571349421041E-7</c:v>
                </c:pt>
                <c:pt idx="2847">
                  <c:v>7.523632306171545E-5</c:v>
                </c:pt>
                <c:pt idx="2848">
                  <c:v>4.3902477809827117E-7</c:v>
                </c:pt>
                <c:pt idx="2849">
                  <c:v>3.822231876372174E-6</c:v>
                </c:pt>
                <c:pt idx="2850">
                  <c:v>4.3381660198866554E-5</c:v>
                </c:pt>
                <c:pt idx="2851">
                  <c:v>4.2443576065445522E-7</c:v>
                </c:pt>
                <c:pt idx="2852">
                  <c:v>4.5680218988746112E-6</c:v>
                </c:pt>
                <c:pt idx="2853">
                  <c:v>1.6777841614575224E-5</c:v>
                </c:pt>
                <c:pt idx="2854">
                  <c:v>4.8686114542190289E-6</c:v>
                </c:pt>
                <c:pt idx="2855">
                  <c:v>1.4309663702216627E-5</c:v>
                </c:pt>
                <c:pt idx="2856">
                  <c:v>1.0101173003656238E-4</c:v>
                </c:pt>
                <c:pt idx="2857">
                  <c:v>1.7112360123965379E-5</c:v>
                </c:pt>
                <c:pt idx="2858">
                  <c:v>1.2761377397504798E-5</c:v>
                </c:pt>
                <c:pt idx="2859">
                  <c:v>1.0767913506643338E-7</c:v>
                </c:pt>
                <c:pt idx="2860">
                  <c:v>1.2547093151890615E-5</c:v>
                </c:pt>
                <c:pt idx="2861">
                  <c:v>2.2399298640084532E-3</c:v>
                </c:pt>
                <c:pt idx="2862">
                  <c:v>2.2728817334154719E-4</c:v>
                </c:pt>
                <c:pt idx="2863">
                  <c:v>0</c:v>
                </c:pt>
                <c:pt idx="2864">
                  <c:v>1.6892164313198464E-5</c:v>
                </c:pt>
                <c:pt idx="2865">
                  <c:v>0</c:v>
                </c:pt>
                <c:pt idx="2866">
                  <c:v>7.1335638249600409E-5</c:v>
                </c:pt>
                <c:pt idx="2867">
                  <c:v>1.529951976814577E-5</c:v>
                </c:pt>
                <c:pt idx="2868">
                  <c:v>1.0010171445064744E-6</c:v>
                </c:pt>
                <c:pt idx="2869">
                  <c:v>7.3121029765200402E-5</c:v>
                </c:pt>
                <c:pt idx="2870">
                  <c:v>1.4194423109101733E-4</c:v>
                </c:pt>
                <c:pt idx="2871">
                  <c:v>1.091695871989229E-5</c:v>
                </c:pt>
                <c:pt idx="2872">
                  <c:v>1.7055498217850702E-5</c:v>
                </c:pt>
                <c:pt idx="2873">
                  <c:v>9.0392649977002774E-5</c:v>
                </c:pt>
                <c:pt idx="2874">
                  <c:v>1.3136069454033904E-6</c:v>
                </c:pt>
                <c:pt idx="2875">
                  <c:v>5.5412532858379905E-6</c:v>
                </c:pt>
                <c:pt idx="2876">
                  <c:v>1.9551326546996945E-5</c:v>
                </c:pt>
                <c:pt idx="2877">
                  <c:v>1.9294674527782498E-5</c:v>
                </c:pt>
                <c:pt idx="2878">
                  <c:v>6.2891129497788961E-7</c:v>
                </c:pt>
                <c:pt idx="2879">
                  <c:v>4.0808264144030724E-5</c:v>
                </c:pt>
                <c:pt idx="2880">
                  <c:v>4.4749807169658584E-6</c:v>
                </c:pt>
                <c:pt idx="2881">
                  <c:v>7.032646476136518E-5</c:v>
                </c:pt>
                <c:pt idx="2882">
                  <c:v>3.3819557332648242E-6</c:v>
                </c:pt>
                <c:pt idx="2883">
                  <c:v>2.130598193065614E-5</c:v>
                </c:pt>
                <c:pt idx="2884">
                  <c:v>4.5744648070535642E-7</c:v>
                </c:pt>
                <c:pt idx="2885">
                  <c:v>3.0908877205077358E-5</c:v>
                </c:pt>
                <c:pt idx="2886">
                  <c:v>1.9249775735725152E-5</c:v>
                </c:pt>
                <c:pt idx="2887">
                  <c:v>2.6996923395571158E-5</c:v>
                </c:pt>
                <c:pt idx="2888">
                  <c:v>1.9082735372570341E-5</c:v>
                </c:pt>
                <c:pt idx="2889">
                  <c:v>1.9376920250891656E-5</c:v>
                </c:pt>
                <c:pt idx="2890">
                  <c:v>8.7871388249284281E-6</c:v>
                </c:pt>
                <c:pt idx="2891">
                  <c:v>1.458373364782444E-6</c:v>
                </c:pt>
                <c:pt idx="2892">
                  <c:v>1.7030415616321069E-3</c:v>
                </c:pt>
                <c:pt idx="2893">
                  <c:v>1.1880207482533888E-6</c:v>
                </c:pt>
                <c:pt idx="2894">
                  <c:v>8.0200186651853981E-8</c:v>
                </c:pt>
                <c:pt idx="2895">
                  <c:v>8.8037338441937566E-8</c:v>
                </c:pt>
                <c:pt idx="2896">
                  <c:v>1.2849710117927714E-5</c:v>
                </c:pt>
                <c:pt idx="2897">
                  <c:v>0</c:v>
                </c:pt>
                <c:pt idx="2898">
                  <c:v>0</c:v>
                </c:pt>
                <c:pt idx="2899">
                  <c:v>1.4550451091076569E-7</c:v>
                </c:pt>
                <c:pt idx="2900">
                  <c:v>0</c:v>
                </c:pt>
                <c:pt idx="2901">
                  <c:v>1.7604813554891687E-5</c:v>
                </c:pt>
                <c:pt idx="2902">
                  <c:v>3.8976043360763968E-5</c:v>
                </c:pt>
                <c:pt idx="2903">
                  <c:v>0</c:v>
                </c:pt>
                <c:pt idx="2904">
                  <c:v>0</c:v>
                </c:pt>
                <c:pt idx="2905">
                  <c:v>4.7817818979886115E-6</c:v>
                </c:pt>
                <c:pt idx="2906">
                  <c:v>6.8203938279297335E-6</c:v>
                </c:pt>
                <c:pt idx="2907">
                  <c:v>0</c:v>
                </c:pt>
                <c:pt idx="2908">
                  <c:v>1.1831571061384804E-5</c:v>
                </c:pt>
                <c:pt idx="2909">
                  <c:v>3.9099403836057512E-7</c:v>
                </c:pt>
                <c:pt idx="2910">
                  <c:v>1.4057627763100162E-5</c:v>
                </c:pt>
                <c:pt idx="2911">
                  <c:v>0</c:v>
                </c:pt>
                <c:pt idx="2912">
                  <c:v>2.6145066894002196E-7</c:v>
                </c:pt>
                <c:pt idx="2913">
                  <c:v>0</c:v>
                </c:pt>
                <c:pt idx="2914">
                  <c:v>0</c:v>
                </c:pt>
                <c:pt idx="2915">
                  <c:v>2.0141231558538151E-5</c:v>
                </c:pt>
                <c:pt idx="2916">
                  <c:v>4.689338390925792E-5</c:v>
                </c:pt>
                <c:pt idx="2917">
                  <c:v>3.7279259174723856E-7</c:v>
                </c:pt>
                <c:pt idx="2918">
                  <c:v>6.1777058060970929E-7</c:v>
                </c:pt>
                <c:pt idx="2919">
                  <c:v>1.7501226897331634E-6</c:v>
                </c:pt>
                <c:pt idx="2920">
                  <c:v>3.3888492659675287E-5</c:v>
                </c:pt>
                <c:pt idx="2921">
                  <c:v>3.7825669120074389E-5</c:v>
                </c:pt>
                <c:pt idx="2922">
                  <c:v>0</c:v>
                </c:pt>
                <c:pt idx="2923">
                  <c:v>1.7214944523359661E-7</c:v>
                </c:pt>
                <c:pt idx="2924">
                  <c:v>6.0906958651661505E-7</c:v>
                </c:pt>
                <c:pt idx="2925">
                  <c:v>8.1787452954633268E-5</c:v>
                </c:pt>
                <c:pt idx="2926">
                  <c:v>1.2540742786377008E-5</c:v>
                </c:pt>
                <c:pt idx="2927">
                  <c:v>2.8124518591410642E-5</c:v>
                </c:pt>
                <c:pt idx="2928">
                  <c:v>1.9818019849335648E-5</c:v>
                </c:pt>
                <c:pt idx="2929">
                  <c:v>2.2219051757945584E-4</c:v>
                </c:pt>
                <c:pt idx="2930">
                  <c:v>3.0888529030485402E-6</c:v>
                </c:pt>
                <c:pt idx="2931">
                  <c:v>4.9414361418345003E-4</c:v>
                </c:pt>
                <c:pt idx="2932">
                  <c:v>0</c:v>
                </c:pt>
                <c:pt idx="2933">
                  <c:v>2.1903583143082518E-5</c:v>
                </c:pt>
                <c:pt idx="2934">
                  <c:v>1.3330437929309345E-7</c:v>
                </c:pt>
                <c:pt idx="2935">
                  <c:v>2.0799146926447349E-5</c:v>
                </c:pt>
                <c:pt idx="2936">
                  <c:v>1.1497870958155252E-5</c:v>
                </c:pt>
                <c:pt idx="2937">
                  <c:v>7.1225313999707634E-5</c:v>
                </c:pt>
                <c:pt idx="2938">
                  <c:v>1.7722926492901432E-6</c:v>
                </c:pt>
                <c:pt idx="2939">
                  <c:v>1.8628159046077365E-6</c:v>
                </c:pt>
                <c:pt idx="2940">
                  <c:v>5.6899921898262773E-6</c:v>
                </c:pt>
                <c:pt idx="2941">
                  <c:v>6.3972866915798921E-6</c:v>
                </c:pt>
                <c:pt idx="2942">
                  <c:v>1.416773070208328E-6</c:v>
                </c:pt>
                <c:pt idx="2943">
                  <c:v>0</c:v>
                </c:pt>
                <c:pt idx="2944">
                  <c:v>3.0428269491951731E-6</c:v>
                </c:pt>
                <c:pt idx="2945">
                  <c:v>1.0334407220225464E-5</c:v>
                </c:pt>
                <c:pt idx="2946">
                  <c:v>5.0917050499351832E-5</c:v>
                </c:pt>
                <c:pt idx="2947">
                  <c:v>0</c:v>
                </c:pt>
                <c:pt idx="2948">
                  <c:v>0</c:v>
                </c:pt>
                <c:pt idx="2949">
                  <c:v>5.1148746996717816E-6</c:v>
                </c:pt>
                <c:pt idx="2950">
                  <c:v>2.5141825955046257E-7</c:v>
                </c:pt>
                <c:pt idx="2951">
                  <c:v>0</c:v>
                </c:pt>
                <c:pt idx="2952">
                  <c:v>9.6268790388868491E-8</c:v>
                </c:pt>
                <c:pt idx="2953">
                  <c:v>1.2187113379806338E-6</c:v>
                </c:pt>
                <c:pt idx="2954">
                  <c:v>7.6133698314576921E-7</c:v>
                </c:pt>
                <c:pt idx="2955">
                  <c:v>8.5782817035750328E-6</c:v>
                </c:pt>
                <c:pt idx="2956">
                  <c:v>0</c:v>
                </c:pt>
                <c:pt idx="2957">
                  <c:v>0</c:v>
                </c:pt>
                <c:pt idx="2958">
                  <c:v>9.3278560488955317E-8</c:v>
                </c:pt>
                <c:pt idx="2959">
                  <c:v>0</c:v>
                </c:pt>
                <c:pt idx="2960">
                  <c:v>4.0873289832400515E-7</c:v>
                </c:pt>
                <c:pt idx="2961">
                  <c:v>3.7023921783116101E-7</c:v>
                </c:pt>
                <c:pt idx="2962">
                  <c:v>2.7689152200585816E-5</c:v>
                </c:pt>
                <c:pt idx="2963">
                  <c:v>0</c:v>
                </c:pt>
                <c:pt idx="2964">
                  <c:v>4.7158059588527472E-7</c:v>
                </c:pt>
                <c:pt idx="2965">
                  <c:v>0</c:v>
                </c:pt>
                <c:pt idx="2966">
                  <c:v>5.0875224285505507E-6</c:v>
                </c:pt>
                <c:pt idx="2967">
                  <c:v>3.1693441839097445E-6</c:v>
                </c:pt>
                <c:pt idx="2968">
                  <c:v>3.5434235203768926E-8</c:v>
                </c:pt>
                <c:pt idx="2969">
                  <c:v>1.1317284741197164E-5</c:v>
                </c:pt>
                <c:pt idx="2970">
                  <c:v>9.9444015932574775E-7</c:v>
                </c:pt>
                <c:pt idx="2971">
                  <c:v>2.9803256386035861E-5</c:v>
                </c:pt>
                <c:pt idx="2972">
                  <c:v>3.8888435829747919E-7</c:v>
                </c:pt>
                <c:pt idx="2973">
                  <c:v>1.8504518531993886E-7</c:v>
                </c:pt>
                <c:pt idx="2974">
                  <c:v>2.0184066918298317E-5</c:v>
                </c:pt>
                <c:pt idx="2975">
                  <c:v>2.0202607631342903E-6</c:v>
                </c:pt>
                <c:pt idx="2976">
                  <c:v>7.5866562531017009E-6</c:v>
                </c:pt>
                <c:pt idx="2977">
                  <c:v>6.3382988220741833E-6</c:v>
                </c:pt>
                <c:pt idx="2978">
                  <c:v>1.3232539976340145E-7</c:v>
                </c:pt>
                <c:pt idx="2979">
                  <c:v>0</c:v>
                </c:pt>
                <c:pt idx="2980">
                  <c:v>8.3968816781902333E-6</c:v>
                </c:pt>
                <c:pt idx="2981">
                  <c:v>0</c:v>
                </c:pt>
                <c:pt idx="2982">
                  <c:v>2.5180866057460938E-6</c:v>
                </c:pt>
                <c:pt idx="2983">
                  <c:v>7.891230044284622E-7</c:v>
                </c:pt>
                <c:pt idx="2984">
                  <c:v>0</c:v>
                </c:pt>
                <c:pt idx="2985">
                  <c:v>0</c:v>
                </c:pt>
                <c:pt idx="2986">
                  <c:v>2.6311180944276914E-6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1.0961882172823749E-6</c:v>
                </c:pt>
                <c:pt idx="2991">
                  <c:v>0</c:v>
                </c:pt>
                <c:pt idx="2992">
                  <c:v>2.1091794076786715E-5</c:v>
                </c:pt>
                <c:pt idx="2993">
                  <c:v>0</c:v>
                </c:pt>
                <c:pt idx="2994">
                  <c:v>4.6004192173033688E-6</c:v>
                </c:pt>
                <c:pt idx="2995">
                  <c:v>4.0642801355901921E-6</c:v>
                </c:pt>
                <c:pt idx="2996">
                  <c:v>2.21536581161269E-6</c:v>
                </c:pt>
                <c:pt idx="2997">
                  <c:v>0</c:v>
                </c:pt>
                <c:pt idx="2998">
                  <c:v>1.3949658271832098E-7</c:v>
                </c:pt>
                <c:pt idx="2999">
                  <c:v>2.2244825433477188E-7</c:v>
                </c:pt>
                <c:pt idx="3000">
                  <c:v>0</c:v>
                </c:pt>
                <c:pt idx="3001">
                  <c:v>1.2225669810127531E-6</c:v>
                </c:pt>
                <c:pt idx="3002">
                  <c:v>0</c:v>
                </c:pt>
                <c:pt idx="3003">
                  <c:v>3.3415192823932647E-5</c:v>
                </c:pt>
                <c:pt idx="3004">
                  <c:v>0</c:v>
                </c:pt>
                <c:pt idx="3005">
                  <c:v>1.9322023198482046E-7</c:v>
                </c:pt>
                <c:pt idx="3006">
                  <c:v>3.6647407324304835E-7</c:v>
                </c:pt>
                <c:pt idx="3007">
                  <c:v>1.1237965822874636E-4</c:v>
                </c:pt>
                <c:pt idx="3008">
                  <c:v>1.4238622300736003E-5</c:v>
                </c:pt>
                <c:pt idx="3009">
                  <c:v>1.4758935570668381E-5</c:v>
                </c:pt>
                <c:pt idx="3010">
                  <c:v>0</c:v>
                </c:pt>
                <c:pt idx="3011">
                  <c:v>9.5646785603782174E-6</c:v>
                </c:pt>
                <c:pt idx="3012">
                  <c:v>9.5175715861428142E-6</c:v>
                </c:pt>
                <c:pt idx="3013">
                  <c:v>1.2275226943153351E-4</c:v>
                </c:pt>
                <c:pt idx="3014">
                  <c:v>1.1355918356132279E-5</c:v>
                </c:pt>
                <c:pt idx="3015">
                  <c:v>9.0013930767465035E-6</c:v>
                </c:pt>
                <c:pt idx="3016">
                  <c:v>3.4386085881871946E-5</c:v>
                </c:pt>
                <c:pt idx="3017">
                  <c:v>7.4518576286046288E-5</c:v>
                </c:pt>
                <c:pt idx="3018">
                  <c:v>2.6938496732327981E-5</c:v>
                </c:pt>
                <c:pt idx="3019">
                  <c:v>3.9099403836057512E-7</c:v>
                </c:pt>
                <c:pt idx="3020">
                  <c:v>0</c:v>
                </c:pt>
                <c:pt idx="3021">
                  <c:v>2.8449960949131384E-7</c:v>
                </c:pt>
                <c:pt idx="3022">
                  <c:v>2.3029317502018687E-5</c:v>
                </c:pt>
                <c:pt idx="3023">
                  <c:v>4.7730618810904699E-7</c:v>
                </c:pt>
                <c:pt idx="3024">
                  <c:v>7.9492537946102461E-8</c:v>
                </c:pt>
                <c:pt idx="3025">
                  <c:v>2.1928975985131597E-7</c:v>
                </c:pt>
                <c:pt idx="3026">
                  <c:v>1.6355499486641289E-7</c:v>
                </c:pt>
                <c:pt idx="3027">
                  <c:v>1.1145345526463764E-7</c:v>
                </c:pt>
                <c:pt idx="3028">
                  <c:v>1.9033424578644172E-7</c:v>
                </c:pt>
                <c:pt idx="3029">
                  <c:v>1.2556657281985629E-5</c:v>
                </c:pt>
                <c:pt idx="3030">
                  <c:v>0</c:v>
                </c:pt>
                <c:pt idx="3031">
                  <c:v>0</c:v>
                </c:pt>
                <c:pt idx="3032">
                  <c:v>4.2927521564806431E-5</c:v>
                </c:pt>
                <c:pt idx="3033">
                  <c:v>5.0083543499429992E-5</c:v>
                </c:pt>
                <c:pt idx="3034">
                  <c:v>7.2850304317182785E-7</c:v>
                </c:pt>
                <c:pt idx="3035">
                  <c:v>6.110556829943856E-5</c:v>
                </c:pt>
                <c:pt idx="3036">
                  <c:v>2.7783956774240687E-5</c:v>
                </c:pt>
                <c:pt idx="3037">
                  <c:v>7.3918482875664793E-5</c:v>
                </c:pt>
                <c:pt idx="3038">
                  <c:v>7.8133755105821995E-6</c:v>
                </c:pt>
                <c:pt idx="3039">
                  <c:v>2.9352032881664791E-5</c:v>
                </c:pt>
                <c:pt idx="3040">
                  <c:v>2.1878019969881973E-4</c:v>
                </c:pt>
                <c:pt idx="3041">
                  <c:v>9.5567386017147671E-6</c:v>
                </c:pt>
                <c:pt idx="3042">
                  <c:v>7.5346320107657751E-6</c:v>
                </c:pt>
                <c:pt idx="3043">
                  <c:v>2.6746653938797448E-5</c:v>
                </c:pt>
                <c:pt idx="3044">
                  <c:v>0</c:v>
                </c:pt>
                <c:pt idx="3045">
                  <c:v>5.6129628766790977E-5</c:v>
                </c:pt>
                <c:pt idx="3046">
                  <c:v>6.9990580387122709E-6</c:v>
                </c:pt>
                <c:pt idx="3047">
                  <c:v>7.4038595292681185E-6</c:v>
                </c:pt>
                <c:pt idx="3048">
                  <c:v>4.4956571955261013E-6</c:v>
                </c:pt>
                <c:pt idx="3049">
                  <c:v>0</c:v>
                </c:pt>
                <c:pt idx="3050">
                  <c:v>1.3971643548856236E-5</c:v>
                </c:pt>
                <c:pt idx="3051">
                  <c:v>1.1360054459547986E-6</c:v>
                </c:pt>
                <c:pt idx="3052">
                  <c:v>3.8294827626209615E-7</c:v>
                </c:pt>
                <c:pt idx="3053">
                  <c:v>0</c:v>
                </c:pt>
                <c:pt idx="3054">
                  <c:v>0</c:v>
                </c:pt>
                <c:pt idx="3055">
                  <c:v>4.046229044753789E-7</c:v>
                </c:pt>
                <c:pt idx="3056">
                  <c:v>3.1025669153189482E-6</c:v>
                </c:pt>
                <c:pt idx="3057">
                  <c:v>0</c:v>
                </c:pt>
                <c:pt idx="3058">
                  <c:v>1.7094969214529285E-5</c:v>
                </c:pt>
                <c:pt idx="3059">
                  <c:v>3.1521779056167415E-5</c:v>
                </c:pt>
                <c:pt idx="3060">
                  <c:v>0</c:v>
                </c:pt>
                <c:pt idx="3061">
                  <c:v>4.6161847773552356E-6</c:v>
                </c:pt>
                <c:pt idx="3062">
                  <c:v>1.0157120526759757E-6</c:v>
                </c:pt>
                <c:pt idx="3063">
                  <c:v>2.3242364863875243E-5</c:v>
                </c:pt>
                <c:pt idx="3064">
                  <c:v>1.4324090161941169E-4</c:v>
                </c:pt>
                <c:pt idx="3065">
                  <c:v>4.847539153373241E-5</c:v>
                </c:pt>
                <c:pt idx="3066">
                  <c:v>0</c:v>
                </c:pt>
                <c:pt idx="3067">
                  <c:v>4.0834545975902227E-5</c:v>
                </c:pt>
                <c:pt idx="3068">
                  <c:v>1.835510334164594E-5</c:v>
                </c:pt>
                <c:pt idx="3069">
                  <c:v>2.9926602520885526E-6</c:v>
                </c:pt>
                <c:pt idx="3070">
                  <c:v>2.0403831148306552E-3</c:v>
                </c:pt>
                <c:pt idx="3071">
                  <c:v>2.6590423076030585E-4</c:v>
                </c:pt>
                <c:pt idx="3072">
                  <c:v>3.1113322917140485E-6</c:v>
                </c:pt>
                <c:pt idx="3073">
                  <c:v>7.0338224857969568E-8</c:v>
                </c:pt>
                <c:pt idx="3074">
                  <c:v>0</c:v>
                </c:pt>
                <c:pt idx="3075">
                  <c:v>5.5477423850806189E-5</c:v>
                </c:pt>
                <c:pt idx="3076">
                  <c:v>7.6273501181879135E-7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2.6325450878254636E-6</c:v>
                </c:pt>
                <c:pt idx="3081">
                  <c:v>7.6777129127766477E-5</c:v>
                </c:pt>
                <c:pt idx="3082">
                  <c:v>1.1197064201057136E-5</c:v>
                </c:pt>
                <c:pt idx="3083">
                  <c:v>5.85961255320863E-7</c:v>
                </c:pt>
                <c:pt idx="3084">
                  <c:v>0</c:v>
                </c:pt>
                <c:pt idx="3085">
                  <c:v>3.6116876928741409E-7</c:v>
                </c:pt>
                <c:pt idx="3086">
                  <c:v>1.4224980474565634E-6</c:v>
                </c:pt>
                <c:pt idx="3087">
                  <c:v>1.1087098057339506E-5</c:v>
                </c:pt>
                <c:pt idx="3088">
                  <c:v>9.6659793431605377E-6</c:v>
                </c:pt>
                <c:pt idx="3089">
                  <c:v>7.9812642125751145E-6</c:v>
                </c:pt>
                <c:pt idx="3090">
                  <c:v>7.3969898467741478E-6</c:v>
                </c:pt>
                <c:pt idx="3091">
                  <c:v>1.7609923524478439E-5</c:v>
                </c:pt>
                <c:pt idx="3092">
                  <c:v>1.283015748639807E-5</c:v>
                </c:pt>
                <c:pt idx="3093">
                  <c:v>3.6222372961007469E-6</c:v>
                </c:pt>
                <c:pt idx="3094">
                  <c:v>7.3460968493030448E-5</c:v>
                </c:pt>
                <c:pt idx="3095">
                  <c:v>2.6599255194938031E-5</c:v>
                </c:pt>
                <c:pt idx="3096">
                  <c:v>3.4211978356550318E-7</c:v>
                </c:pt>
                <c:pt idx="3097">
                  <c:v>1.3174947096916647E-6</c:v>
                </c:pt>
                <c:pt idx="3098">
                  <c:v>7.6065314753216479E-6</c:v>
                </c:pt>
                <c:pt idx="3099">
                  <c:v>2.7178859528893562E-5</c:v>
                </c:pt>
                <c:pt idx="3100">
                  <c:v>1.1912055023507952E-7</c:v>
                </c:pt>
                <c:pt idx="3101">
                  <c:v>4.906566442119439E-6</c:v>
                </c:pt>
                <c:pt idx="3102">
                  <c:v>1.5427311425763798E-6</c:v>
                </c:pt>
                <c:pt idx="3103">
                  <c:v>4.8030871648805135E-5</c:v>
                </c:pt>
                <c:pt idx="3104">
                  <c:v>0</c:v>
                </c:pt>
                <c:pt idx="3105">
                  <c:v>0</c:v>
                </c:pt>
                <c:pt idx="3106">
                  <c:v>2.5074541853471686E-6</c:v>
                </c:pt>
                <c:pt idx="3107">
                  <c:v>2.7266040758309939E-7</c:v>
                </c:pt>
                <c:pt idx="3108">
                  <c:v>3.7305502290108679E-5</c:v>
                </c:pt>
                <c:pt idx="3109">
                  <c:v>0</c:v>
                </c:pt>
                <c:pt idx="3110">
                  <c:v>2.74390486311419E-7</c:v>
                </c:pt>
                <c:pt idx="3111">
                  <c:v>2.1425208205169924E-5</c:v>
                </c:pt>
                <c:pt idx="3112">
                  <c:v>0</c:v>
                </c:pt>
                <c:pt idx="3113">
                  <c:v>4.1230129681378378E-5</c:v>
                </c:pt>
                <c:pt idx="3114">
                  <c:v>5.3063092302370645E-5</c:v>
                </c:pt>
                <c:pt idx="3115">
                  <c:v>2.0764593555189977E-5</c:v>
                </c:pt>
                <c:pt idx="3116">
                  <c:v>1.1318883792379182E-4</c:v>
                </c:pt>
                <c:pt idx="3117">
                  <c:v>0</c:v>
                </c:pt>
                <c:pt idx="3118">
                  <c:v>1.2493243721140258E-5</c:v>
                </c:pt>
                <c:pt idx="3119">
                  <c:v>1.9443448561819839E-5</c:v>
                </c:pt>
                <c:pt idx="3120">
                  <c:v>1.1372886676297171E-5</c:v>
                </c:pt>
                <c:pt idx="3121">
                  <c:v>4.5809259155380994E-5</c:v>
                </c:pt>
                <c:pt idx="3122">
                  <c:v>0</c:v>
                </c:pt>
                <c:pt idx="3123">
                  <c:v>1.1249724412767779E-7</c:v>
                </c:pt>
                <c:pt idx="3124">
                  <c:v>1.0514424470476971E-5</c:v>
                </c:pt>
                <c:pt idx="3125">
                  <c:v>6.058190483630911E-6</c:v>
                </c:pt>
                <c:pt idx="3126">
                  <c:v>0</c:v>
                </c:pt>
                <c:pt idx="3127">
                  <c:v>5.3964984163077744E-7</c:v>
                </c:pt>
                <c:pt idx="3128">
                  <c:v>5.4258394783788743E-7</c:v>
                </c:pt>
                <c:pt idx="3129">
                  <c:v>2.3417296376902266E-6</c:v>
                </c:pt>
                <c:pt idx="3130">
                  <c:v>6.195406968865272E-6</c:v>
                </c:pt>
                <c:pt idx="3131">
                  <c:v>0</c:v>
                </c:pt>
                <c:pt idx="3132">
                  <c:v>1.3610952540411765E-6</c:v>
                </c:pt>
                <c:pt idx="3133">
                  <c:v>3.1797015178440915E-7</c:v>
                </c:pt>
                <c:pt idx="3134">
                  <c:v>1.5226739662915306E-6</c:v>
                </c:pt>
                <c:pt idx="3135">
                  <c:v>0</c:v>
                </c:pt>
                <c:pt idx="3136">
                  <c:v>2.1864913808096379E-6</c:v>
                </c:pt>
                <c:pt idx="3137">
                  <c:v>4.799897975899086E-5</c:v>
                </c:pt>
                <c:pt idx="3138">
                  <c:v>1.7874861121626012E-6</c:v>
                </c:pt>
                <c:pt idx="3139">
                  <c:v>0</c:v>
                </c:pt>
                <c:pt idx="3140">
                  <c:v>2.2988325430338015E-4</c:v>
                </c:pt>
                <c:pt idx="3141">
                  <c:v>3.6822156541791267E-7</c:v>
                </c:pt>
                <c:pt idx="3142">
                  <c:v>1.2978373542220787E-7</c:v>
                </c:pt>
                <c:pt idx="3143">
                  <c:v>3.4179260292237499E-8</c:v>
                </c:pt>
                <c:pt idx="3144">
                  <c:v>3.5387840133125697E-7</c:v>
                </c:pt>
                <c:pt idx="3145">
                  <c:v>4.8251682864268533E-6</c:v>
                </c:pt>
                <c:pt idx="3146">
                  <c:v>1.6705538848308428E-5</c:v>
                </c:pt>
                <c:pt idx="3147">
                  <c:v>3.1260679982660005E-7</c:v>
                </c:pt>
                <c:pt idx="3148">
                  <c:v>1.0640733425856227E-7</c:v>
                </c:pt>
                <c:pt idx="3149">
                  <c:v>0</c:v>
                </c:pt>
                <c:pt idx="3150">
                  <c:v>1.1671511884346245E-5</c:v>
                </c:pt>
                <c:pt idx="3151">
                  <c:v>1.4579129366048613E-6</c:v>
                </c:pt>
                <c:pt idx="3152">
                  <c:v>1.6328737813472424E-6</c:v>
                </c:pt>
                <c:pt idx="3153">
                  <c:v>3.0556769815347349E-7</c:v>
                </c:pt>
                <c:pt idx="3154">
                  <c:v>4.7760859100219766E-5</c:v>
                </c:pt>
                <c:pt idx="3155">
                  <c:v>0</c:v>
                </c:pt>
                <c:pt idx="3156">
                  <c:v>3.37843286270935E-6</c:v>
                </c:pt>
                <c:pt idx="3157">
                  <c:v>3.1496570940534404E-5</c:v>
                </c:pt>
                <c:pt idx="3158">
                  <c:v>2.2141442629178194E-5</c:v>
                </c:pt>
                <c:pt idx="3159">
                  <c:v>8.3308743045020704E-6</c:v>
                </c:pt>
                <c:pt idx="3160">
                  <c:v>3.2445535813028974E-5</c:v>
                </c:pt>
                <c:pt idx="3161">
                  <c:v>6.8272396230602231E-6</c:v>
                </c:pt>
                <c:pt idx="3162">
                  <c:v>2.3045360217101943E-5</c:v>
                </c:pt>
                <c:pt idx="3163">
                  <c:v>4.2894202076650639E-5</c:v>
                </c:pt>
                <c:pt idx="3164">
                  <c:v>1.3994962669855606E-4</c:v>
                </c:pt>
                <c:pt idx="3165">
                  <c:v>3.7687697273251749E-6</c:v>
                </c:pt>
                <c:pt idx="3166">
                  <c:v>3.3491890247177885E-5</c:v>
                </c:pt>
                <c:pt idx="3167">
                  <c:v>1.9778961964506786E-5</c:v>
                </c:pt>
                <c:pt idx="3168">
                  <c:v>6.8657941909481613E-7</c:v>
                </c:pt>
                <c:pt idx="3169">
                  <c:v>8.1763753315990913E-7</c:v>
                </c:pt>
                <c:pt idx="3170">
                  <c:v>0</c:v>
                </c:pt>
                <c:pt idx="3171">
                  <c:v>2.092448740774817E-4</c:v>
                </c:pt>
                <c:pt idx="3172">
                  <c:v>2.1212654889710101E-5</c:v>
                </c:pt>
                <c:pt idx="3173">
                  <c:v>3.7998516851696212E-5</c:v>
                </c:pt>
                <c:pt idx="3174">
                  <c:v>0</c:v>
                </c:pt>
                <c:pt idx="3175">
                  <c:v>1.356459869583332E-6</c:v>
                </c:pt>
                <c:pt idx="3176">
                  <c:v>0</c:v>
                </c:pt>
                <c:pt idx="3177">
                  <c:v>0</c:v>
                </c:pt>
                <c:pt idx="3178">
                  <c:v>1.4781791727226003E-6</c:v>
                </c:pt>
                <c:pt idx="3179">
                  <c:v>1.0957079554732963E-5</c:v>
                </c:pt>
                <c:pt idx="3180">
                  <c:v>1.0661721065749435E-7</c:v>
                </c:pt>
                <c:pt idx="3181">
                  <c:v>2.0930857364526106E-6</c:v>
                </c:pt>
                <c:pt idx="3182">
                  <c:v>4.0642801355901942E-7</c:v>
                </c:pt>
                <c:pt idx="3183">
                  <c:v>4.3275299555400973E-5</c:v>
                </c:pt>
                <c:pt idx="3184">
                  <c:v>1.0010243474829121E-6</c:v>
                </c:pt>
                <c:pt idx="3185">
                  <c:v>2.3904460768956241E-6</c:v>
                </c:pt>
                <c:pt idx="3186">
                  <c:v>1.3314021133829912E-7</c:v>
                </c:pt>
                <c:pt idx="3187">
                  <c:v>2.5284493131781743E-3</c:v>
                </c:pt>
                <c:pt idx="3188">
                  <c:v>1.2233289275195629E-5</c:v>
                </c:pt>
                <c:pt idx="3189">
                  <c:v>3.796054337727101E-5</c:v>
                </c:pt>
                <c:pt idx="3190">
                  <c:v>3.7250789726106975E-4</c:v>
                </c:pt>
                <c:pt idx="3191">
                  <c:v>1.9607477554273389E-5</c:v>
                </c:pt>
                <c:pt idx="3192">
                  <c:v>3.3932784559541495E-8</c:v>
                </c:pt>
                <c:pt idx="3193">
                  <c:v>0</c:v>
                </c:pt>
                <c:pt idx="3194">
                  <c:v>6.9029977338984021E-6</c:v>
                </c:pt>
                <c:pt idx="3195">
                  <c:v>6.7018892898379923E-6</c:v>
                </c:pt>
                <c:pt idx="3196">
                  <c:v>1.504369281311824E-5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1.5739891388214319E-4</c:v>
                </c:pt>
                <c:pt idx="3201">
                  <c:v>3.6523598515776778E-7</c:v>
                </c:pt>
                <c:pt idx="3202">
                  <c:v>3.6708251437421872E-7</c:v>
                </c:pt>
                <c:pt idx="3203">
                  <c:v>1.3081704109891918E-5</c:v>
                </c:pt>
                <c:pt idx="3204">
                  <c:v>0</c:v>
                </c:pt>
                <c:pt idx="3205">
                  <c:v>1.5053270476882073E-6</c:v>
                </c:pt>
                <c:pt idx="3206">
                  <c:v>2.3571329191156947E-5</c:v>
                </c:pt>
                <c:pt idx="3207">
                  <c:v>1.0447348179825165E-5</c:v>
                </c:pt>
                <c:pt idx="3208">
                  <c:v>3.8990438284383285E-5</c:v>
                </c:pt>
                <c:pt idx="3209">
                  <c:v>9.978592161496243E-6</c:v>
                </c:pt>
                <c:pt idx="3210">
                  <c:v>0</c:v>
                </c:pt>
                <c:pt idx="3211">
                  <c:v>3.2368219043921872E-7</c:v>
                </c:pt>
                <c:pt idx="3212">
                  <c:v>0</c:v>
                </c:pt>
                <c:pt idx="3213">
                  <c:v>1.7073317073699828E-4</c:v>
                </c:pt>
                <c:pt idx="3214">
                  <c:v>8.0202609560560172E-6</c:v>
                </c:pt>
                <c:pt idx="3215">
                  <c:v>6.9788002934479975E-6</c:v>
                </c:pt>
                <c:pt idx="3216">
                  <c:v>9.214630825434491E-5</c:v>
                </c:pt>
                <c:pt idx="3217">
                  <c:v>2.0553203727509339E-6</c:v>
                </c:pt>
                <c:pt idx="3218">
                  <c:v>5.7281590530749015E-6</c:v>
                </c:pt>
                <c:pt idx="3219">
                  <c:v>2.8044060079558771E-7</c:v>
                </c:pt>
                <c:pt idx="3220">
                  <c:v>6.1658027120583731E-5</c:v>
                </c:pt>
                <c:pt idx="3221">
                  <c:v>9.8871078680789391E-5</c:v>
                </c:pt>
                <c:pt idx="3222">
                  <c:v>0</c:v>
                </c:pt>
                <c:pt idx="3223">
                  <c:v>5.4942481441881447E-4</c:v>
                </c:pt>
                <c:pt idx="3224">
                  <c:v>0</c:v>
                </c:pt>
                <c:pt idx="3225">
                  <c:v>8.1001387317706716E-7</c:v>
                </c:pt>
                <c:pt idx="3226">
                  <c:v>2.3324671328132949E-7</c:v>
                </c:pt>
                <c:pt idx="3227">
                  <c:v>1.1637664377328091E-5</c:v>
                </c:pt>
                <c:pt idx="3228">
                  <c:v>6.694108458619141E-7</c:v>
                </c:pt>
                <c:pt idx="3229">
                  <c:v>4.0423683644244004E-6</c:v>
                </c:pt>
                <c:pt idx="3230">
                  <c:v>1.4820847897338746E-6</c:v>
                </c:pt>
                <c:pt idx="3231">
                  <c:v>4.0906430337669915E-5</c:v>
                </c:pt>
                <c:pt idx="3232">
                  <c:v>2.0446911229290425E-5</c:v>
                </c:pt>
                <c:pt idx="3233">
                  <c:v>0</c:v>
                </c:pt>
                <c:pt idx="3234">
                  <c:v>7.8752532270377782E-6</c:v>
                </c:pt>
                <c:pt idx="3235">
                  <c:v>1.7843057831939404E-5</c:v>
                </c:pt>
                <c:pt idx="3236">
                  <c:v>7.6531505895347904E-6</c:v>
                </c:pt>
                <c:pt idx="3237">
                  <c:v>2.3123070752269957E-5</c:v>
                </c:pt>
                <c:pt idx="3238">
                  <c:v>1.0126814213041071E-5</c:v>
                </c:pt>
                <c:pt idx="3239">
                  <c:v>1.3140284071165505E-4</c:v>
                </c:pt>
                <c:pt idx="3240">
                  <c:v>4.1138063578540014E-5</c:v>
                </c:pt>
                <c:pt idx="3241">
                  <c:v>0</c:v>
                </c:pt>
                <c:pt idx="3242">
                  <c:v>0</c:v>
                </c:pt>
                <c:pt idx="3243">
                  <c:v>2.937794250798718E-5</c:v>
                </c:pt>
                <c:pt idx="3244">
                  <c:v>0</c:v>
                </c:pt>
                <c:pt idx="3245">
                  <c:v>1.9783042003559587E-5</c:v>
                </c:pt>
                <c:pt idx="3246">
                  <c:v>4.0023647190565157E-5</c:v>
                </c:pt>
                <c:pt idx="3247">
                  <c:v>8.7137716411903586E-7</c:v>
                </c:pt>
                <c:pt idx="3248">
                  <c:v>2.1293318860868297E-3</c:v>
                </c:pt>
                <c:pt idx="3249">
                  <c:v>5.0251189901112493E-6</c:v>
                </c:pt>
                <c:pt idx="3250">
                  <c:v>0</c:v>
                </c:pt>
                <c:pt idx="3251">
                  <c:v>6.2249841668580385E-6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1.6314504808523864E-5</c:v>
                </c:pt>
                <c:pt idx="3256">
                  <c:v>0</c:v>
                </c:pt>
                <c:pt idx="3257">
                  <c:v>2.8159983997214896E-6</c:v>
                </c:pt>
                <c:pt idx="3258">
                  <c:v>3.5445852985802995E-7</c:v>
                </c:pt>
                <c:pt idx="3259">
                  <c:v>0</c:v>
                </c:pt>
                <c:pt idx="3260">
                  <c:v>1.3225220717705227E-5</c:v>
                </c:pt>
                <c:pt idx="3261">
                  <c:v>1.7724625718835586E-5</c:v>
                </c:pt>
                <c:pt idx="3262">
                  <c:v>3.3061161376481039E-3</c:v>
                </c:pt>
                <c:pt idx="3263">
                  <c:v>4.5085112787946523E-5</c:v>
                </c:pt>
                <c:pt idx="3264">
                  <c:v>4.4475571863515431E-6</c:v>
                </c:pt>
                <c:pt idx="3265">
                  <c:v>1.199316895795389E-6</c:v>
                </c:pt>
                <c:pt idx="3266">
                  <c:v>0</c:v>
                </c:pt>
                <c:pt idx="3267">
                  <c:v>1.3051333892760515E-4</c:v>
                </c:pt>
                <c:pt idx="3268">
                  <c:v>0</c:v>
                </c:pt>
                <c:pt idx="3269">
                  <c:v>0</c:v>
                </c:pt>
                <c:pt idx="3270">
                  <c:v>1.973059773583459E-5</c:v>
                </c:pt>
                <c:pt idx="3271">
                  <c:v>7.595539925529218E-7</c:v>
                </c:pt>
                <c:pt idx="3272">
                  <c:v>1.076362520974704E-5</c:v>
                </c:pt>
                <c:pt idx="3273">
                  <c:v>1.1515008692279971E-4</c:v>
                </c:pt>
                <c:pt idx="3274">
                  <c:v>0</c:v>
                </c:pt>
                <c:pt idx="3275">
                  <c:v>7.2162419230811691E-5</c:v>
                </c:pt>
                <c:pt idx="3276">
                  <c:v>1.6962415280446097E-5</c:v>
                </c:pt>
                <c:pt idx="3277">
                  <c:v>3.1774649414569705E-5</c:v>
                </c:pt>
                <c:pt idx="3278">
                  <c:v>8.0371365116802863E-4</c:v>
                </c:pt>
                <c:pt idx="3279">
                  <c:v>1.1379984379652532E-6</c:v>
                </c:pt>
                <c:pt idx="3280">
                  <c:v>1.2636216421562187E-5</c:v>
                </c:pt>
                <c:pt idx="3281">
                  <c:v>4.7138220243566171E-5</c:v>
                </c:pt>
                <c:pt idx="3282">
                  <c:v>1.3069021685161732E-6</c:v>
                </c:pt>
                <c:pt idx="3283">
                  <c:v>2.1489405805010174E-5</c:v>
                </c:pt>
                <c:pt idx="3284">
                  <c:v>3.7337782344542855E-6</c:v>
                </c:pt>
                <c:pt idx="3285">
                  <c:v>5.0527004760874264E-5</c:v>
                </c:pt>
                <c:pt idx="3286">
                  <c:v>1.5870947879423239E-5</c:v>
                </c:pt>
                <c:pt idx="3287">
                  <c:v>6.0895207803055132E-6</c:v>
                </c:pt>
                <c:pt idx="3288">
                  <c:v>3.0785338283899517E-3</c:v>
                </c:pt>
                <c:pt idx="3289">
                  <c:v>1.1232192374721933E-5</c:v>
                </c:pt>
                <c:pt idx="3290">
                  <c:v>1.2665852095672484E-5</c:v>
                </c:pt>
                <c:pt idx="3291">
                  <c:v>2.9457725233432991E-7</c:v>
                </c:pt>
                <c:pt idx="3292">
                  <c:v>1.8071641751044575E-5</c:v>
                </c:pt>
                <c:pt idx="3293">
                  <c:v>6.3037814347929513E-7</c:v>
                </c:pt>
                <c:pt idx="3294">
                  <c:v>8.0200186651853981E-8</c:v>
                </c:pt>
                <c:pt idx="3295">
                  <c:v>1.0845715072566805E-5</c:v>
                </c:pt>
                <c:pt idx="3296">
                  <c:v>3.7618504326996815E-5</c:v>
                </c:pt>
                <c:pt idx="3297">
                  <c:v>8.3545269368972905E-6</c:v>
                </c:pt>
                <c:pt idx="3298">
                  <c:v>3.5663180754541435E-5</c:v>
                </c:pt>
                <c:pt idx="3299">
                  <c:v>3.4869439317140454E-5</c:v>
                </c:pt>
                <c:pt idx="3300">
                  <c:v>4.2856846544855128E-5</c:v>
                </c:pt>
                <c:pt idx="3301">
                  <c:v>5.0700868358120113E-6</c:v>
                </c:pt>
                <c:pt idx="3302">
                  <c:v>0</c:v>
                </c:pt>
                <c:pt idx="3303">
                  <c:v>0</c:v>
                </c:pt>
                <c:pt idx="3304">
                  <c:v>5.4848184672581034E-5</c:v>
                </c:pt>
                <c:pt idx="3305">
                  <c:v>7.5332455693054434E-5</c:v>
                </c:pt>
                <c:pt idx="3306">
                  <c:v>3.6818959209928031E-5</c:v>
                </c:pt>
                <c:pt idx="3307">
                  <c:v>3.2580787108614773E-5</c:v>
                </c:pt>
                <c:pt idx="3308">
                  <c:v>4.6131981595766376E-5</c:v>
                </c:pt>
                <c:pt idx="3309">
                  <c:v>1.4617670076398685E-4</c:v>
                </c:pt>
                <c:pt idx="3310">
                  <c:v>1.1639701793195074E-4</c:v>
                </c:pt>
                <c:pt idx="3311">
                  <c:v>1.4035625763236166E-5</c:v>
                </c:pt>
                <c:pt idx="3312">
                  <c:v>3.3026506503409283E-6</c:v>
                </c:pt>
                <c:pt idx="3313">
                  <c:v>3.4216557168201393E-5</c:v>
                </c:pt>
                <c:pt idx="3314">
                  <c:v>1.1446252155288328E-7</c:v>
                </c:pt>
                <c:pt idx="3315">
                  <c:v>1.3496860375368178E-7</c:v>
                </c:pt>
                <c:pt idx="3316">
                  <c:v>4.2011600365297636E-7</c:v>
                </c:pt>
                <c:pt idx="3317">
                  <c:v>9.9183350097889263E-7</c:v>
                </c:pt>
                <c:pt idx="3318">
                  <c:v>3.1157053783698686E-5</c:v>
                </c:pt>
                <c:pt idx="3319">
                  <c:v>2.8365800292947336E-5</c:v>
                </c:pt>
                <c:pt idx="3320">
                  <c:v>0</c:v>
                </c:pt>
                <c:pt idx="3321">
                  <c:v>3.1503599302583468E-7</c:v>
                </c:pt>
                <c:pt idx="3322">
                  <c:v>0</c:v>
                </c:pt>
                <c:pt idx="3323">
                  <c:v>0</c:v>
                </c:pt>
                <c:pt idx="3324">
                  <c:v>2.2619907413093993E-5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3.9127599539094084E-6</c:v>
                </c:pt>
                <c:pt idx="3330">
                  <c:v>2.9417646695700481E-6</c:v>
                </c:pt>
                <c:pt idx="3331">
                  <c:v>2.1696357833913227E-6</c:v>
                </c:pt>
                <c:pt idx="3332">
                  <c:v>1.2195132724951958E-6</c:v>
                </c:pt>
                <c:pt idx="3333">
                  <c:v>2.8900069442052611E-6</c:v>
                </c:pt>
                <c:pt idx="3334">
                  <c:v>1.8430796558749646E-5</c:v>
                </c:pt>
                <c:pt idx="3335">
                  <c:v>1.7465242585896381E-6</c:v>
                </c:pt>
                <c:pt idx="3336">
                  <c:v>0</c:v>
                </c:pt>
                <c:pt idx="3337">
                  <c:v>5.9168837763875174E-7</c:v>
                </c:pt>
                <c:pt idx="3338">
                  <c:v>2.3166396772864113E-4</c:v>
                </c:pt>
                <c:pt idx="3339">
                  <c:v>1.6683618368608668E-7</c:v>
                </c:pt>
                <c:pt idx="3340">
                  <c:v>0</c:v>
                </c:pt>
                <c:pt idx="3341">
                  <c:v>4.5015519137779318E-6</c:v>
                </c:pt>
                <c:pt idx="3342">
                  <c:v>7.0050333639146328E-6</c:v>
                </c:pt>
                <c:pt idx="3343">
                  <c:v>3.4746181307723408E-5</c:v>
                </c:pt>
                <c:pt idx="3344">
                  <c:v>0</c:v>
                </c:pt>
                <c:pt idx="3345">
                  <c:v>4.2979451709085294E-6</c:v>
                </c:pt>
                <c:pt idx="3346">
                  <c:v>6.7145626142069693E-5</c:v>
                </c:pt>
                <c:pt idx="3347">
                  <c:v>0</c:v>
                </c:pt>
                <c:pt idx="3348">
                  <c:v>1.9983336711034983E-7</c:v>
                </c:pt>
                <c:pt idx="3349">
                  <c:v>8.1013104963375602E-6</c:v>
                </c:pt>
                <c:pt idx="3350">
                  <c:v>3.2367775326737252E-6</c:v>
                </c:pt>
                <c:pt idx="3351">
                  <c:v>4.8438286600577536E-6</c:v>
                </c:pt>
                <c:pt idx="3352">
                  <c:v>2.1353374416320753E-5</c:v>
                </c:pt>
                <c:pt idx="3353">
                  <c:v>1.4975528082484317E-5</c:v>
                </c:pt>
                <c:pt idx="3354">
                  <c:v>1.6165321659802955E-5</c:v>
                </c:pt>
                <c:pt idx="3355">
                  <c:v>5.7377974520768616E-5</c:v>
                </c:pt>
                <c:pt idx="3356">
                  <c:v>7.2514841336227347E-7</c:v>
                </c:pt>
                <c:pt idx="3357">
                  <c:v>2.8190313326388235E-7</c:v>
                </c:pt>
                <c:pt idx="3358">
                  <c:v>4.557496263464611E-5</c:v>
                </c:pt>
                <c:pt idx="3359">
                  <c:v>2.0393782917069251E-4</c:v>
                </c:pt>
                <c:pt idx="3360">
                  <c:v>1.1740436373578165E-6</c:v>
                </c:pt>
                <c:pt idx="3361">
                  <c:v>1.5793988547362864E-7</c:v>
                </c:pt>
                <c:pt idx="3362">
                  <c:v>5.1374516259381856E-5</c:v>
                </c:pt>
                <c:pt idx="3363">
                  <c:v>2.0629115316289502E-5</c:v>
                </c:pt>
                <c:pt idx="3364">
                  <c:v>3.5549635888689382E-5</c:v>
                </c:pt>
                <c:pt idx="3365">
                  <c:v>3.6625625804349763E-5</c:v>
                </c:pt>
                <c:pt idx="3366">
                  <c:v>4.2063763026025352E-5</c:v>
                </c:pt>
                <c:pt idx="3367">
                  <c:v>6.5940745109301128E-8</c:v>
                </c:pt>
                <c:pt idx="3368">
                  <c:v>2.4996497481317682E-7</c:v>
                </c:pt>
                <c:pt idx="3369">
                  <c:v>2.4072173717594972E-5</c:v>
                </c:pt>
                <c:pt idx="3370">
                  <c:v>4.2131045111434154E-5</c:v>
                </c:pt>
                <c:pt idx="3371">
                  <c:v>5.2120757083455683E-5</c:v>
                </c:pt>
                <c:pt idx="3372">
                  <c:v>0</c:v>
                </c:pt>
                <c:pt idx="3373">
                  <c:v>7.9070690842895745E-6</c:v>
                </c:pt>
                <c:pt idx="3374">
                  <c:v>6.8689675176770974E-6</c:v>
                </c:pt>
                <c:pt idx="3375">
                  <c:v>0</c:v>
                </c:pt>
                <c:pt idx="3376">
                  <c:v>0</c:v>
                </c:pt>
                <c:pt idx="3377">
                  <c:v>1.4553249254747903E-6</c:v>
                </c:pt>
                <c:pt idx="3378">
                  <c:v>2.2429429793718899E-7</c:v>
                </c:pt>
                <c:pt idx="3379">
                  <c:v>0</c:v>
                </c:pt>
                <c:pt idx="3380">
                  <c:v>0</c:v>
                </c:pt>
                <c:pt idx="3381">
                  <c:v>3.7215095217452364E-7</c:v>
                </c:pt>
                <c:pt idx="3382">
                  <c:v>5.5749266248146202E-6</c:v>
                </c:pt>
                <c:pt idx="3383">
                  <c:v>3.507680415326314E-6</c:v>
                </c:pt>
                <c:pt idx="3384">
                  <c:v>1.1196647462143693E-6</c:v>
                </c:pt>
                <c:pt idx="3385">
                  <c:v>7.7331796571315592E-7</c:v>
                </c:pt>
                <c:pt idx="3386">
                  <c:v>1.7297576257071784E-7</c:v>
                </c:pt>
                <c:pt idx="3387">
                  <c:v>0</c:v>
                </c:pt>
                <c:pt idx="3388">
                  <c:v>1.4012942528412013E-7</c:v>
                </c:pt>
                <c:pt idx="3389">
                  <c:v>0</c:v>
                </c:pt>
                <c:pt idx="3390">
                  <c:v>0</c:v>
                </c:pt>
                <c:pt idx="3391">
                  <c:v>3.1978439589368979E-5</c:v>
                </c:pt>
                <c:pt idx="3392">
                  <c:v>9.0594847714599117E-7</c:v>
                </c:pt>
                <c:pt idx="3393">
                  <c:v>1.6371858629738635E-5</c:v>
                </c:pt>
                <c:pt idx="3394">
                  <c:v>3.8555178953140215E-5</c:v>
                </c:pt>
                <c:pt idx="3395">
                  <c:v>4.1470247520344174E-5</c:v>
                </c:pt>
                <c:pt idx="3396">
                  <c:v>0</c:v>
                </c:pt>
                <c:pt idx="3397">
                  <c:v>9.4556721521894433E-7</c:v>
                </c:pt>
                <c:pt idx="3398">
                  <c:v>2.2804049066089259E-5</c:v>
                </c:pt>
                <c:pt idx="3399">
                  <c:v>2.6371624082860147E-5</c:v>
                </c:pt>
                <c:pt idx="3400">
                  <c:v>9.6333126849364339E-8</c:v>
                </c:pt>
                <c:pt idx="3401">
                  <c:v>1.5629472217624011E-5</c:v>
                </c:pt>
                <c:pt idx="3402">
                  <c:v>6.8753849089656457E-6</c:v>
                </c:pt>
                <c:pt idx="3403">
                  <c:v>2.453761651954449E-6</c:v>
                </c:pt>
                <c:pt idx="3404">
                  <c:v>3.6709627031137251E-7</c:v>
                </c:pt>
                <c:pt idx="3405">
                  <c:v>1.3496860375368173E-6</c:v>
                </c:pt>
                <c:pt idx="3406">
                  <c:v>2.8704104520885363E-5</c:v>
                </c:pt>
                <c:pt idx="3407">
                  <c:v>5.0258761155298931E-5</c:v>
                </c:pt>
                <c:pt idx="3408">
                  <c:v>1.6687297932676747E-6</c:v>
                </c:pt>
                <c:pt idx="3409">
                  <c:v>0</c:v>
                </c:pt>
                <c:pt idx="3410">
                  <c:v>0</c:v>
                </c:pt>
                <c:pt idx="3411">
                  <c:v>1.5103932551486781E-5</c:v>
                </c:pt>
                <c:pt idx="3412">
                  <c:v>3.4423037327506184E-5</c:v>
                </c:pt>
                <c:pt idx="3413">
                  <c:v>3.5797964108178559E-7</c:v>
                </c:pt>
                <c:pt idx="3414">
                  <c:v>5.2633663163463345E-6</c:v>
                </c:pt>
                <c:pt idx="3415">
                  <c:v>0</c:v>
                </c:pt>
                <c:pt idx="3416">
                  <c:v>6.8613947866211363E-7</c:v>
                </c:pt>
                <c:pt idx="3417">
                  <c:v>4.7241279693683563E-6</c:v>
                </c:pt>
                <c:pt idx="3418">
                  <c:v>1.1209553875229817E-5</c:v>
                </c:pt>
                <c:pt idx="3419">
                  <c:v>7.8819005112273349E-6</c:v>
                </c:pt>
                <c:pt idx="3420">
                  <c:v>5.1258981365245213E-6</c:v>
                </c:pt>
                <c:pt idx="3421">
                  <c:v>1.792776433678923E-5</c:v>
                </c:pt>
                <c:pt idx="3422">
                  <c:v>9.0953779014347375E-6</c:v>
                </c:pt>
                <c:pt idx="3423">
                  <c:v>2.2315594677496874E-5</c:v>
                </c:pt>
                <c:pt idx="3424">
                  <c:v>2.1027708980584179E-5</c:v>
                </c:pt>
                <c:pt idx="3425">
                  <c:v>1.3259668460266543E-5</c:v>
                </c:pt>
                <c:pt idx="3426">
                  <c:v>0</c:v>
                </c:pt>
                <c:pt idx="3427">
                  <c:v>9.2859245580675817E-5</c:v>
                </c:pt>
                <c:pt idx="3428">
                  <c:v>8.6765530984509889E-8</c:v>
                </c:pt>
                <c:pt idx="3429">
                  <c:v>1.7370366363738935E-5</c:v>
                </c:pt>
                <c:pt idx="3430">
                  <c:v>1.3636726658248493E-4</c:v>
                </c:pt>
                <c:pt idx="3431">
                  <c:v>1.4661329568877512E-6</c:v>
                </c:pt>
                <c:pt idx="3432">
                  <c:v>0</c:v>
                </c:pt>
                <c:pt idx="3433">
                  <c:v>2.4460608883079931E-5</c:v>
                </c:pt>
                <c:pt idx="3434">
                  <c:v>5.2257275525279961E-6</c:v>
                </c:pt>
                <c:pt idx="3435">
                  <c:v>1.0141637111236683E-7</c:v>
                </c:pt>
                <c:pt idx="3436">
                  <c:v>2.717160937048367E-5</c:v>
                </c:pt>
                <c:pt idx="3437">
                  <c:v>3.0436305462583675E-8</c:v>
                </c:pt>
                <c:pt idx="3438">
                  <c:v>6.112217758682639E-6</c:v>
                </c:pt>
                <c:pt idx="3439">
                  <c:v>4.1422518326806142E-5</c:v>
                </c:pt>
                <c:pt idx="3440">
                  <c:v>1.4860550136597246E-5</c:v>
                </c:pt>
                <c:pt idx="3441">
                  <c:v>2.1096813588241952E-5</c:v>
                </c:pt>
                <c:pt idx="3442">
                  <c:v>2.4155567814261964E-5</c:v>
                </c:pt>
                <c:pt idx="3443">
                  <c:v>2.3713465491536912E-5</c:v>
                </c:pt>
                <c:pt idx="3444">
                  <c:v>1.6294944568783854E-4</c:v>
                </c:pt>
                <c:pt idx="3445">
                  <c:v>2.6712634263201775E-5</c:v>
                </c:pt>
                <c:pt idx="3446">
                  <c:v>5.1055337469356874E-5</c:v>
                </c:pt>
                <c:pt idx="3447">
                  <c:v>5.4707619748285748E-5</c:v>
                </c:pt>
                <c:pt idx="3448">
                  <c:v>2.9690075054050858E-6</c:v>
                </c:pt>
                <c:pt idx="3449">
                  <c:v>3.1409021384863187E-8</c:v>
                </c:pt>
                <c:pt idx="3450">
                  <c:v>2.4440810461198015E-6</c:v>
                </c:pt>
                <c:pt idx="3451">
                  <c:v>1.1944147911221661E-5</c:v>
                </c:pt>
                <c:pt idx="3452">
                  <c:v>1.3357889407746984E-7</c:v>
                </c:pt>
                <c:pt idx="3453">
                  <c:v>4.4595313787763408E-6</c:v>
                </c:pt>
                <c:pt idx="3454">
                  <c:v>0</c:v>
                </c:pt>
                <c:pt idx="3455">
                  <c:v>9.4556721521894433E-7</c:v>
                </c:pt>
                <c:pt idx="3456">
                  <c:v>5.1219378297594875E-5</c:v>
                </c:pt>
                <c:pt idx="3457">
                  <c:v>5.6227345989299779E-7</c:v>
                </c:pt>
                <c:pt idx="3458">
                  <c:v>3.9013783106046752E-5</c:v>
                </c:pt>
                <c:pt idx="3459">
                  <c:v>1.1857499303767506E-5</c:v>
                </c:pt>
                <c:pt idx="3460">
                  <c:v>5.4123785581442999E-5</c:v>
                </c:pt>
                <c:pt idx="3461">
                  <c:v>4.2490954171716341E-8</c:v>
                </c:pt>
                <c:pt idx="3462">
                  <c:v>4.1709787537839551E-5</c:v>
                </c:pt>
                <c:pt idx="3463">
                  <c:v>2.6384824288097082E-5</c:v>
                </c:pt>
                <c:pt idx="3464">
                  <c:v>4.1044186838275376E-5</c:v>
                </c:pt>
                <c:pt idx="3465">
                  <c:v>1.6944630827700824E-4</c:v>
                </c:pt>
                <c:pt idx="3466">
                  <c:v>0</c:v>
                </c:pt>
                <c:pt idx="3467">
                  <c:v>6.4389429188028135E-8</c:v>
                </c:pt>
                <c:pt idx="3468">
                  <c:v>1.1809425879520496E-4</c:v>
                </c:pt>
                <c:pt idx="3469">
                  <c:v>0</c:v>
                </c:pt>
                <c:pt idx="3470">
                  <c:v>1.0033396900853739E-6</c:v>
                </c:pt>
                <c:pt idx="3471">
                  <c:v>1.1145345526463762E-6</c:v>
                </c:pt>
                <c:pt idx="3472">
                  <c:v>0</c:v>
                </c:pt>
                <c:pt idx="3473">
                  <c:v>6.8327855650301411E-5</c:v>
                </c:pt>
                <c:pt idx="3474">
                  <c:v>1.0796967586297431E-6</c:v>
                </c:pt>
                <c:pt idx="3475">
                  <c:v>1.0199042604405581E-6</c:v>
                </c:pt>
                <c:pt idx="3476">
                  <c:v>3.9565425414914614E-6</c:v>
                </c:pt>
                <c:pt idx="3477">
                  <c:v>6.9241547161611821E-6</c:v>
                </c:pt>
                <c:pt idx="3478">
                  <c:v>1.6390848469402793E-5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2.2640806619204045E-7</c:v>
                </c:pt>
                <c:pt idx="3483">
                  <c:v>0</c:v>
                </c:pt>
                <c:pt idx="3484">
                  <c:v>0</c:v>
                </c:pt>
                <c:pt idx="3485">
                  <c:v>1.3102821415287286E-4</c:v>
                </c:pt>
                <c:pt idx="3486">
                  <c:v>2.8902464558136079E-5</c:v>
                </c:pt>
                <c:pt idx="3487">
                  <c:v>2.5720028137993412E-6</c:v>
                </c:pt>
                <c:pt idx="3488">
                  <c:v>2.478265701283129E-5</c:v>
                </c:pt>
                <c:pt idx="3489">
                  <c:v>0</c:v>
                </c:pt>
                <c:pt idx="3490">
                  <c:v>1.5527447268466605E-6</c:v>
                </c:pt>
                <c:pt idx="3491">
                  <c:v>0</c:v>
                </c:pt>
                <c:pt idx="3492">
                  <c:v>1.6499101778115963E-6</c:v>
                </c:pt>
                <c:pt idx="3493">
                  <c:v>4.6868432777470741E-7</c:v>
                </c:pt>
                <c:pt idx="3494">
                  <c:v>0</c:v>
                </c:pt>
                <c:pt idx="3495">
                  <c:v>3.6080034813320097E-4</c:v>
                </c:pt>
                <c:pt idx="3496">
                  <c:v>6.2156390873625985E-4</c:v>
                </c:pt>
                <c:pt idx="3497">
                  <c:v>0</c:v>
                </c:pt>
                <c:pt idx="3498">
                  <c:v>1.9010085981974967E-5</c:v>
                </c:pt>
                <c:pt idx="3499">
                  <c:v>0</c:v>
                </c:pt>
                <c:pt idx="3500">
                  <c:v>1.1277223114401021E-5</c:v>
                </c:pt>
                <c:pt idx="3501">
                  <c:v>7.2983050206498319E-6</c:v>
                </c:pt>
                <c:pt idx="3502">
                  <c:v>7.558674679365113E-6</c:v>
                </c:pt>
                <c:pt idx="3503">
                  <c:v>6.2359156790626573E-6</c:v>
                </c:pt>
                <c:pt idx="3504">
                  <c:v>7.5104478209685825E-6</c:v>
                </c:pt>
                <c:pt idx="3505">
                  <c:v>2.6468559456958353E-4</c:v>
                </c:pt>
                <c:pt idx="3506">
                  <c:v>4.8625120662683279E-7</c:v>
                </c:pt>
                <c:pt idx="3507">
                  <c:v>6.6510535104792533E-5</c:v>
                </c:pt>
                <c:pt idx="3508">
                  <c:v>8.231090974600955E-6</c:v>
                </c:pt>
                <c:pt idx="3509">
                  <c:v>6.3181082107811215E-6</c:v>
                </c:pt>
                <c:pt idx="3510">
                  <c:v>0</c:v>
                </c:pt>
                <c:pt idx="3511">
                  <c:v>8.9680916100361255E-6</c:v>
                </c:pt>
                <c:pt idx="3512">
                  <c:v>6.3642370715411891E-6</c:v>
                </c:pt>
                <c:pt idx="3513">
                  <c:v>2.0278403631714226E-4</c:v>
                </c:pt>
                <c:pt idx="3514">
                  <c:v>2.0060696248812379E-5</c:v>
                </c:pt>
                <c:pt idx="3515">
                  <c:v>2.7116657676138487E-5</c:v>
                </c:pt>
                <c:pt idx="3516">
                  <c:v>9.0693955345893601E-5</c:v>
                </c:pt>
                <c:pt idx="3517">
                  <c:v>2.5869876709826471E-6</c:v>
                </c:pt>
                <c:pt idx="3518">
                  <c:v>3.2761012962747286E-4</c:v>
                </c:pt>
                <c:pt idx="3519">
                  <c:v>1.7253275503266104E-5</c:v>
                </c:pt>
                <c:pt idx="3520">
                  <c:v>2.7964591870036006E-5</c:v>
                </c:pt>
                <c:pt idx="3521">
                  <c:v>5.338758104034535E-5</c:v>
                </c:pt>
                <c:pt idx="3522">
                  <c:v>8.8012505668331206E-5</c:v>
                </c:pt>
                <c:pt idx="3523">
                  <c:v>1.453410528045863E-5</c:v>
                </c:pt>
                <c:pt idx="3524">
                  <c:v>6.6454033595697714E-5</c:v>
                </c:pt>
                <c:pt idx="3525">
                  <c:v>6.9225436737819915E-5</c:v>
                </c:pt>
                <c:pt idx="3526">
                  <c:v>1.7258916284594372E-5</c:v>
                </c:pt>
                <c:pt idx="3527">
                  <c:v>0</c:v>
                </c:pt>
                <c:pt idx="3528">
                  <c:v>1.5323630652883864E-5</c:v>
                </c:pt>
                <c:pt idx="3529">
                  <c:v>8.1297588203209295E-6</c:v>
                </c:pt>
                <c:pt idx="3530">
                  <c:v>3.598618914734309E-5</c:v>
                </c:pt>
                <c:pt idx="3531">
                  <c:v>1.3781045672947506E-5</c:v>
                </c:pt>
                <c:pt idx="3532">
                  <c:v>7.3401515031169223E-7</c:v>
                </c:pt>
                <c:pt idx="3533">
                  <c:v>0</c:v>
                </c:pt>
                <c:pt idx="3534">
                  <c:v>0</c:v>
                </c:pt>
                <c:pt idx="3535">
                  <c:v>4.6202984935354959E-6</c:v>
                </c:pt>
                <c:pt idx="3536">
                  <c:v>3.3924130213007175E-5</c:v>
                </c:pt>
                <c:pt idx="3537">
                  <c:v>2.0733396198545007E-5</c:v>
                </c:pt>
                <c:pt idx="3538">
                  <c:v>2.975058698394731E-5</c:v>
                </c:pt>
                <c:pt idx="3539">
                  <c:v>3.8382195836697847E-7</c:v>
                </c:pt>
                <c:pt idx="3540">
                  <c:v>3.2335947639092446E-7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4.7986096013417377E-6</c:v>
                </c:pt>
                <c:pt idx="3546">
                  <c:v>0</c:v>
                </c:pt>
                <c:pt idx="3547">
                  <c:v>2.4568379239245638E-5</c:v>
                </c:pt>
                <c:pt idx="3548">
                  <c:v>0</c:v>
                </c:pt>
                <c:pt idx="3549">
                  <c:v>5.8586202394824318E-7</c:v>
                </c:pt>
                <c:pt idx="3550">
                  <c:v>2.5894252091958171E-6</c:v>
                </c:pt>
                <c:pt idx="3551">
                  <c:v>0</c:v>
                </c:pt>
                <c:pt idx="3552">
                  <c:v>2.6812564565577484E-6</c:v>
                </c:pt>
                <c:pt idx="3553">
                  <c:v>1.4416436630940505E-5</c:v>
                </c:pt>
                <c:pt idx="3554">
                  <c:v>0</c:v>
                </c:pt>
                <c:pt idx="3555">
                  <c:v>2.2185644330850886E-5</c:v>
                </c:pt>
                <c:pt idx="3556">
                  <c:v>2.7231700656599322E-7</c:v>
                </c:pt>
                <c:pt idx="3557">
                  <c:v>1.9704104181050869E-7</c:v>
                </c:pt>
                <c:pt idx="3558">
                  <c:v>3.8818618171166627E-8</c:v>
                </c:pt>
                <c:pt idx="3559">
                  <c:v>0</c:v>
                </c:pt>
                <c:pt idx="3560">
                  <c:v>0</c:v>
                </c:pt>
                <c:pt idx="3561">
                  <c:v>8.6577922324577061E-8</c:v>
                </c:pt>
                <c:pt idx="3562">
                  <c:v>0</c:v>
                </c:pt>
                <c:pt idx="3563">
                  <c:v>3.8108722691361448E-5</c:v>
                </c:pt>
                <c:pt idx="3564">
                  <c:v>1.460943940631062E-6</c:v>
                </c:pt>
                <c:pt idx="3565">
                  <c:v>2.5225632041563146E-5</c:v>
                </c:pt>
                <c:pt idx="3566">
                  <c:v>1.2412152882514227E-7</c:v>
                </c:pt>
                <c:pt idx="3567">
                  <c:v>6.9896720746012556E-6</c:v>
                </c:pt>
                <c:pt idx="3568">
                  <c:v>5.3894525430045863E-5</c:v>
                </c:pt>
                <c:pt idx="3569">
                  <c:v>1.0348180057772507E-4</c:v>
                </c:pt>
                <c:pt idx="3570">
                  <c:v>8.8282093410333057E-6</c:v>
                </c:pt>
                <c:pt idx="3571">
                  <c:v>1.56680944357535E-7</c:v>
                </c:pt>
                <c:pt idx="3572">
                  <c:v>1.5771994266229317E-5</c:v>
                </c:pt>
                <c:pt idx="3573">
                  <c:v>0</c:v>
                </c:pt>
                <c:pt idx="3574">
                  <c:v>8.51299797675941E-5</c:v>
                </c:pt>
                <c:pt idx="3575">
                  <c:v>1.1953177696072396E-6</c:v>
                </c:pt>
                <c:pt idx="3576">
                  <c:v>2.6380473442252449E-6</c:v>
                </c:pt>
                <c:pt idx="3577">
                  <c:v>2.1444498608715967E-6</c:v>
                </c:pt>
                <c:pt idx="3578">
                  <c:v>0</c:v>
                </c:pt>
                <c:pt idx="3579">
                  <c:v>0</c:v>
                </c:pt>
                <c:pt idx="3580">
                  <c:v>2.1906938628705109E-5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7.7949216456825685E-5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3.0441731139138399E-6</c:v>
                </c:pt>
                <c:pt idx="3589">
                  <c:v>0</c:v>
                </c:pt>
                <c:pt idx="3590">
                  <c:v>8.2979052768299827E-7</c:v>
                </c:pt>
                <c:pt idx="3591">
                  <c:v>2.426809705922881E-4</c:v>
                </c:pt>
                <c:pt idx="3592">
                  <c:v>4.5431377328885286E-5</c:v>
                </c:pt>
                <c:pt idx="3593">
                  <c:v>0</c:v>
                </c:pt>
                <c:pt idx="3594">
                  <c:v>2.5083492252134379E-7</c:v>
                </c:pt>
                <c:pt idx="3595">
                  <c:v>0</c:v>
                </c:pt>
                <c:pt idx="3596">
                  <c:v>7.5652492094981359E-6</c:v>
                </c:pt>
                <c:pt idx="3597">
                  <c:v>1.9592322922294449E-5</c:v>
                </c:pt>
                <c:pt idx="3598">
                  <c:v>0</c:v>
                </c:pt>
                <c:pt idx="3599">
                  <c:v>1.1012682645010741E-4</c:v>
                </c:pt>
                <c:pt idx="3600">
                  <c:v>2.0924487407748176E-5</c:v>
                </c:pt>
                <c:pt idx="3601">
                  <c:v>5.220161406152046E-5</c:v>
                </c:pt>
                <c:pt idx="3602">
                  <c:v>1.0724497279384558E-4</c:v>
                </c:pt>
                <c:pt idx="3603">
                  <c:v>0</c:v>
                </c:pt>
                <c:pt idx="3604">
                  <c:v>1.7283739509918922E-5</c:v>
                </c:pt>
                <c:pt idx="3605">
                  <c:v>2.479583752447224E-6</c:v>
                </c:pt>
                <c:pt idx="3606">
                  <c:v>0</c:v>
                </c:pt>
                <c:pt idx="3607">
                  <c:v>1.7755267599640281E-6</c:v>
                </c:pt>
                <c:pt idx="3608">
                  <c:v>5.5749735647831E-5</c:v>
                </c:pt>
                <c:pt idx="3609">
                  <c:v>0</c:v>
                </c:pt>
                <c:pt idx="3610">
                  <c:v>3.6652657391600208E-6</c:v>
                </c:pt>
                <c:pt idx="3611">
                  <c:v>5.1675149195654856E-5</c:v>
                </c:pt>
                <c:pt idx="3612">
                  <c:v>2.9809701729788297E-6</c:v>
                </c:pt>
                <c:pt idx="3613">
                  <c:v>1.205375467439598E-4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2.016675557263278E-5</c:v>
                </c:pt>
                <c:pt idx="3618">
                  <c:v>4.5587208362233753E-4</c:v>
                </c:pt>
                <c:pt idx="3619">
                  <c:v>0</c:v>
                </c:pt>
                <c:pt idx="3620">
                  <c:v>6.6775695865780891E-8</c:v>
                </c:pt>
                <c:pt idx="3621">
                  <c:v>2.0288882576114784E-6</c:v>
                </c:pt>
                <c:pt idx="3622">
                  <c:v>2.9667927967744143E-5</c:v>
                </c:pt>
                <c:pt idx="3623">
                  <c:v>1.832370366215242E-7</c:v>
                </c:pt>
                <c:pt idx="3624">
                  <c:v>3.3314965630084083E-3</c:v>
                </c:pt>
                <c:pt idx="3625">
                  <c:v>6.8485878845872785E-7</c:v>
                </c:pt>
                <c:pt idx="3626">
                  <c:v>7.9720261927486494E-6</c:v>
                </c:pt>
                <c:pt idx="3627">
                  <c:v>4.8155835904988453E-7</c:v>
                </c:pt>
                <c:pt idx="3628">
                  <c:v>0</c:v>
                </c:pt>
                <c:pt idx="3629">
                  <c:v>1.0717209576872281E-6</c:v>
                </c:pt>
                <c:pt idx="3630">
                  <c:v>0</c:v>
                </c:pt>
                <c:pt idx="3631">
                  <c:v>1.0047383978317761E-6</c:v>
                </c:pt>
                <c:pt idx="3632">
                  <c:v>2.9261499543466291E-5</c:v>
                </c:pt>
                <c:pt idx="3633">
                  <c:v>2.3900318433712407E-5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1.9171998864065724E-4</c:v>
                </c:pt>
                <c:pt idx="3640">
                  <c:v>0</c:v>
                </c:pt>
                <c:pt idx="3641">
                  <c:v>4.9515962567953823E-7</c:v>
                </c:pt>
                <c:pt idx="3642">
                  <c:v>2.0398085208811151E-5</c:v>
                </c:pt>
                <c:pt idx="3643">
                  <c:v>2.9202544251667503E-6</c:v>
                </c:pt>
                <c:pt idx="3644">
                  <c:v>0</c:v>
                </c:pt>
                <c:pt idx="3645">
                  <c:v>6.9828654716860936E-4</c:v>
                </c:pt>
                <c:pt idx="3646">
                  <c:v>1.3489675328607565E-6</c:v>
                </c:pt>
                <c:pt idx="3647">
                  <c:v>1.1096944894489357E-6</c:v>
                </c:pt>
                <c:pt idx="3648">
                  <c:v>0</c:v>
                </c:pt>
                <c:pt idx="3649">
                  <c:v>2.0528001212373996E-5</c:v>
                </c:pt>
                <c:pt idx="3650">
                  <c:v>4.8774384286795586E-5</c:v>
                </c:pt>
                <c:pt idx="3651">
                  <c:v>2.8080480936804892E-6</c:v>
                </c:pt>
                <c:pt idx="3652">
                  <c:v>0</c:v>
                </c:pt>
                <c:pt idx="3653">
                  <c:v>5.3519728518167848E-7</c:v>
                </c:pt>
                <c:pt idx="3654">
                  <c:v>0</c:v>
                </c:pt>
                <c:pt idx="3655">
                  <c:v>2.3456248992557811E-8</c:v>
                </c:pt>
                <c:pt idx="3656">
                  <c:v>1.6190511825812499E-6</c:v>
                </c:pt>
                <c:pt idx="3657">
                  <c:v>8.3587846173562078E-6</c:v>
                </c:pt>
                <c:pt idx="3658">
                  <c:v>1.2190116240625556E-4</c:v>
                </c:pt>
                <c:pt idx="3659">
                  <c:v>5.237880407301317E-7</c:v>
                </c:pt>
                <c:pt idx="3660">
                  <c:v>2.4514705579750339E-7</c:v>
                </c:pt>
                <c:pt idx="3661">
                  <c:v>1.1236525115295609E-5</c:v>
                </c:pt>
                <c:pt idx="3662">
                  <c:v>2.2640806619204045E-7</c:v>
                </c:pt>
                <c:pt idx="3663">
                  <c:v>2.7087859466818167E-3</c:v>
                </c:pt>
                <c:pt idx="3664">
                  <c:v>2.2585623594714236E-6</c:v>
                </c:pt>
                <c:pt idx="3665">
                  <c:v>0</c:v>
                </c:pt>
                <c:pt idx="3666">
                  <c:v>2.1174795515572125E-5</c:v>
                </c:pt>
                <c:pt idx="3667">
                  <c:v>2.9583686217651046E-5</c:v>
                </c:pt>
                <c:pt idx="3668">
                  <c:v>2.3862382942005959E-6</c:v>
                </c:pt>
                <c:pt idx="3669">
                  <c:v>4.2529360312228085E-5</c:v>
                </c:pt>
                <c:pt idx="3670">
                  <c:v>5.2608200295230761E-6</c:v>
                </c:pt>
                <c:pt idx="3671">
                  <c:v>4.2998236434482619E-6</c:v>
                </c:pt>
                <c:pt idx="3672">
                  <c:v>1.317978421564369E-5</c:v>
                </c:pt>
                <c:pt idx="3673">
                  <c:v>1.5825310419408926E-5</c:v>
                </c:pt>
                <c:pt idx="3674">
                  <c:v>8.4776790108850487E-5</c:v>
                </c:pt>
                <c:pt idx="3675">
                  <c:v>1.1391740561862925E-5</c:v>
                </c:pt>
                <c:pt idx="3676">
                  <c:v>2.1697913016898987E-7</c:v>
                </c:pt>
                <c:pt idx="3677">
                  <c:v>5.7519147166804889E-6</c:v>
                </c:pt>
                <c:pt idx="3678">
                  <c:v>1.4789309385321328E-7</c:v>
                </c:pt>
                <c:pt idx="3679">
                  <c:v>6.0735871689156836E-8</c:v>
                </c:pt>
                <c:pt idx="3680">
                  <c:v>1.7479361617897918E-7</c:v>
                </c:pt>
                <c:pt idx="3681">
                  <c:v>5.0721736343967434E-7</c:v>
                </c:pt>
                <c:pt idx="3682">
                  <c:v>7.107814043832944E-8</c:v>
                </c:pt>
                <c:pt idx="3683">
                  <c:v>3.8749050755089321E-7</c:v>
                </c:pt>
                <c:pt idx="3684">
                  <c:v>3.3367238150215761E-7</c:v>
                </c:pt>
                <c:pt idx="3685">
                  <c:v>9.4172344605138676E-8</c:v>
                </c:pt>
                <c:pt idx="3686">
                  <c:v>3.3622681121700621E-6</c:v>
                </c:pt>
                <c:pt idx="3687">
                  <c:v>6.1589854854725576E-6</c:v>
                </c:pt>
                <c:pt idx="3688">
                  <c:v>1.8758437424675056E-4</c:v>
                </c:pt>
                <c:pt idx="3689">
                  <c:v>5.4681712228098527E-5</c:v>
                </c:pt>
                <c:pt idx="3690">
                  <c:v>2.2634011883737357E-4</c:v>
                </c:pt>
                <c:pt idx="3691">
                  <c:v>0</c:v>
                </c:pt>
                <c:pt idx="3692">
                  <c:v>4.3243940642679558E-5</c:v>
                </c:pt>
                <c:pt idx="3693">
                  <c:v>1.3627611210254501E-5</c:v>
                </c:pt>
                <c:pt idx="3694">
                  <c:v>4.1421399083026431E-7</c:v>
                </c:pt>
                <c:pt idx="3695">
                  <c:v>2.3664598854000911E-6</c:v>
                </c:pt>
                <c:pt idx="3696">
                  <c:v>0</c:v>
                </c:pt>
                <c:pt idx="3697">
                  <c:v>8.7863130281062979E-6</c:v>
                </c:pt>
                <c:pt idx="3698">
                  <c:v>0</c:v>
                </c:pt>
                <c:pt idx="3699">
                  <c:v>2.8932163677082761E-6</c:v>
                </c:pt>
                <c:pt idx="3700">
                  <c:v>8.3161424312845605E-7</c:v>
                </c:pt>
                <c:pt idx="3701">
                  <c:v>7.9529086239410893E-6</c:v>
                </c:pt>
                <c:pt idx="3702">
                  <c:v>2.8557319292335623E-6</c:v>
                </c:pt>
                <c:pt idx="3703">
                  <c:v>9.2355149613763116E-6</c:v>
                </c:pt>
                <c:pt idx="3704">
                  <c:v>3.4381224892589768E-6</c:v>
                </c:pt>
                <c:pt idx="3705">
                  <c:v>0</c:v>
                </c:pt>
                <c:pt idx="3706">
                  <c:v>8.3871102875639496E-8</c:v>
                </c:pt>
                <c:pt idx="3707">
                  <c:v>0</c:v>
                </c:pt>
                <c:pt idx="3708">
                  <c:v>1.8354813515568631E-7</c:v>
                </c:pt>
                <c:pt idx="3709">
                  <c:v>2.085367695966785E-6</c:v>
                </c:pt>
                <c:pt idx="3710">
                  <c:v>0</c:v>
                </c:pt>
                <c:pt idx="3711">
                  <c:v>6.968832609888035E-7</c:v>
                </c:pt>
                <c:pt idx="3712">
                  <c:v>4.3907026346690901E-6</c:v>
                </c:pt>
                <c:pt idx="3713">
                  <c:v>4.395951486110048E-5</c:v>
                </c:pt>
                <c:pt idx="3714">
                  <c:v>9.5645366909906402E-6</c:v>
                </c:pt>
                <c:pt idx="3715">
                  <c:v>9.5424778854652674E-5</c:v>
                </c:pt>
                <c:pt idx="3716">
                  <c:v>6.5341119102950038E-6</c:v>
                </c:pt>
                <c:pt idx="3717">
                  <c:v>0</c:v>
                </c:pt>
                <c:pt idx="3718">
                  <c:v>8.417312047236916E-6</c:v>
                </c:pt>
                <c:pt idx="3719">
                  <c:v>0</c:v>
                </c:pt>
                <c:pt idx="3720">
                  <c:v>0</c:v>
                </c:pt>
                <c:pt idx="3721">
                  <c:v>1.6355499486641289E-7</c:v>
                </c:pt>
                <c:pt idx="3722">
                  <c:v>4.2815782814534297E-7</c:v>
                </c:pt>
                <c:pt idx="3723">
                  <c:v>4.4581382105855257E-7</c:v>
                </c:pt>
                <c:pt idx="3724">
                  <c:v>0</c:v>
                </c:pt>
                <c:pt idx="3725">
                  <c:v>0</c:v>
                </c:pt>
                <c:pt idx="3726">
                  <c:v>4.9879334624720004E-5</c:v>
                </c:pt>
                <c:pt idx="3727">
                  <c:v>2.4800050920823002E-5</c:v>
                </c:pt>
                <c:pt idx="3728">
                  <c:v>2.3326881184086023E-5</c:v>
                </c:pt>
                <c:pt idx="3729">
                  <c:v>3.6504625217846438E-6</c:v>
                </c:pt>
                <c:pt idx="3730">
                  <c:v>5.5037742636137788E-6</c:v>
                </c:pt>
                <c:pt idx="3731">
                  <c:v>5.5181776250044304E-6</c:v>
                </c:pt>
                <c:pt idx="3732">
                  <c:v>8.230972276915834E-5</c:v>
                </c:pt>
                <c:pt idx="3733">
                  <c:v>2.9700508683159082E-5</c:v>
                </c:pt>
                <c:pt idx="3734">
                  <c:v>2.9971047970174042E-5</c:v>
                </c:pt>
                <c:pt idx="3735">
                  <c:v>0</c:v>
                </c:pt>
                <c:pt idx="3736">
                  <c:v>5.1150942272638981E-6</c:v>
                </c:pt>
                <c:pt idx="3737">
                  <c:v>0</c:v>
                </c:pt>
                <c:pt idx="3738">
                  <c:v>1.3272478501080553E-6</c:v>
                </c:pt>
                <c:pt idx="3739">
                  <c:v>9.4600850198371754E-7</c:v>
                </c:pt>
                <c:pt idx="3740">
                  <c:v>2.4024411468155347E-5</c:v>
                </c:pt>
                <c:pt idx="3741">
                  <c:v>3.4365608716955578E-5</c:v>
                </c:pt>
                <c:pt idx="3742">
                  <c:v>5.9820784555706947E-5</c:v>
                </c:pt>
                <c:pt idx="3743">
                  <c:v>1.0864306912387064E-5</c:v>
                </c:pt>
                <c:pt idx="3744">
                  <c:v>6.3265661869669089E-6</c:v>
                </c:pt>
                <c:pt idx="3745">
                  <c:v>1.6337231188922918E-5</c:v>
                </c:pt>
                <c:pt idx="3746">
                  <c:v>2.0005622049769085E-5</c:v>
                </c:pt>
                <c:pt idx="3747">
                  <c:v>1.0099136316162623E-5</c:v>
                </c:pt>
                <c:pt idx="3748">
                  <c:v>9.6184251744625166E-6</c:v>
                </c:pt>
                <c:pt idx="3749">
                  <c:v>1.9343711023067393E-5</c:v>
                </c:pt>
                <c:pt idx="3750">
                  <c:v>1.4848822991763469E-4</c:v>
                </c:pt>
                <c:pt idx="3751">
                  <c:v>4.8270145676804904E-3</c:v>
                </c:pt>
                <c:pt idx="3752">
                  <c:v>1.3984005756086466E-5</c:v>
                </c:pt>
                <c:pt idx="3753">
                  <c:v>2.9468053022209022E-5</c:v>
                </c:pt>
                <c:pt idx="3754">
                  <c:v>2.7411458443491237E-5</c:v>
                </c:pt>
                <c:pt idx="3755">
                  <c:v>0</c:v>
                </c:pt>
                <c:pt idx="3756">
                  <c:v>0</c:v>
                </c:pt>
                <c:pt idx="3757">
                  <c:v>3.5086361576210644E-6</c:v>
                </c:pt>
                <c:pt idx="3758">
                  <c:v>1.7011778380283106E-7</c:v>
                </c:pt>
                <c:pt idx="3759">
                  <c:v>0</c:v>
                </c:pt>
                <c:pt idx="3760">
                  <c:v>1.8581380744901428E-5</c:v>
                </c:pt>
                <c:pt idx="3761">
                  <c:v>0</c:v>
                </c:pt>
                <c:pt idx="3762">
                  <c:v>0</c:v>
                </c:pt>
                <c:pt idx="3763">
                  <c:v>2.2003729749948735E-7</c:v>
                </c:pt>
                <c:pt idx="3764">
                  <c:v>0</c:v>
                </c:pt>
                <c:pt idx="3765">
                  <c:v>0</c:v>
                </c:pt>
                <c:pt idx="3766">
                  <c:v>6.3920991952547103E-6</c:v>
                </c:pt>
                <c:pt idx="3767">
                  <c:v>7.6223162119881909E-7</c:v>
                </c:pt>
                <c:pt idx="3768">
                  <c:v>1.3281308551191495E-7</c:v>
                </c:pt>
                <c:pt idx="3769">
                  <c:v>0</c:v>
                </c:pt>
                <c:pt idx="3770">
                  <c:v>1.1255580594138314E-6</c:v>
                </c:pt>
                <c:pt idx="3771">
                  <c:v>0</c:v>
                </c:pt>
                <c:pt idx="3772">
                  <c:v>0</c:v>
                </c:pt>
                <c:pt idx="3773">
                  <c:v>5.3354650245903773E-7</c:v>
                </c:pt>
                <c:pt idx="3774">
                  <c:v>1.7607467688387487E-7</c:v>
                </c:pt>
                <c:pt idx="3775">
                  <c:v>1.2351458302164642E-4</c:v>
                </c:pt>
                <c:pt idx="3776">
                  <c:v>0</c:v>
                </c:pt>
                <c:pt idx="3777">
                  <c:v>3.0822149670104798E-5</c:v>
                </c:pt>
                <c:pt idx="3778">
                  <c:v>3.9649089831307794E-7</c:v>
                </c:pt>
                <c:pt idx="3779">
                  <c:v>7.2210778744932686E-7</c:v>
                </c:pt>
                <c:pt idx="3780">
                  <c:v>4.8091570999421328E-8</c:v>
                </c:pt>
                <c:pt idx="3781">
                  <c:v>1.9339866119266366E-7</c:v>
                </c:pt>
                <c:pt idx="3782">
                  <c:v>0</c:v>
                </c:pt>
                <c:pt idx="3783">
                  <c:v>0</c:v>
                </c:pt>
                <c:pt idx="3784">
                  <c:v>2.9563718775579825E-5</c:v>
                </c:pt>
                <c:pt idx="3785">
                  <c:v>5.7050053618310927E-7</c:v>
                </c:pt>
                <c:pt idx="3786">
                  <c:v>8.2589649814132266E-8</c:v>
                </c:pt>
                <c:pt idx="3787">
                  <c:v>0</c:v>
                </c:pt>
                <c:pt idx="3788">
                  <c:v>4.5637784755542393E-6</c:v>
                </c:pt>
                <c:pt idx="3789">
                  <c:v>0</c:v>
                </c:pt>
                <c:pt idx="3790">
                  <c:v>3.3766342294195282E-5</c:v>
                </c:pt>
                <c:pt idx="3791">
                  <c:v>3.5985356011333662E-5</c:v>
                </c:pt>
                <c:pt idx="3792">
                  <c:v>0</c:v>
                </c:pt>
                <c:pt idx="3793">
                  <c:v>3.1724104999130236E-5</c:v>
                </c:pt>
                <c:pt idx="3794">
                  <c:v>8.9502709391167138E-6</c:v>
                </c:pt>
                <c:pt idx="3795">
                  <c:v>1.9589554085019045E-6</c:v>
                </c:pt>
                <c:pt idx="3796">
                  <c:v>2.7201139240349665E-6</c:v>
                </c:pt>
                <c:pt idx="3797">
                  <c:v>6.7201150959875122E-6</c:v>
                </c:pt>
                <c:pt idx="3798">
                  <c:v>2.1320968371393519E-5</c:v>
                </c:pt>
                <c:pt idx="3799">
                  <c:v>0</c:v>
                </c:pt>
                <c:pt idx="3800">
                  <c:v>0</c:v>
                </c:pt>
                <c:pt idx="3801">
                  <c:v>6.2521359965319921E-6</c:v>
                </c:pt>
                <c:pt idx="3802">
                  <c:v>2.0106683991542367E-5</c:v>
                </c:pt>
                <c:pt idx="3803">
                  <c:v>3.6550068574006751E-5</c:v>
                </c:pt>
                <c:pt idx="3804">
                  <c:v>8.2362938970920854E-7</c:v>
                </c:pt>
                <c:pt idx="3805">
                  <c:v>1.2114840720602271E-4</c:v>
                </c:pt>
                <c:pt idx="3806">
                  <c:v>1.7782316449963215E-5</c:v>
                </c:pt>
                <c:pt idx="3807">
                  <c:v>1.1903003863767903E-5</c:v>
                </c:pt>
                <c:pt idx="3808">
                  <c:v>9.5751258889558529E-6</c:v>
                </c:pt>
                <c:pt idx="3809">
                  <c:v>1.8053708028623637E-5</c:v>
                </c:pt>
                <c:pt idx="3810">
                  <c:v>1.2922751941325523E-5</c:v>
                </c:pt>
                <c:pt idx="3811">
                  <c:v>2.9672154975585661E-6</c:v>
                </c:pt>
                <c:pt idx="3812">
                  <c:v>0</c:v>
                </c:pt>
                <c:pt idx="3813">
                  <c:v>0</c:v>
                </c:pt>
                <c:pt idx="3814">
                  <c:v>2.5972833515304921E-5</c:v>
                </c:pt>
                <c:pt idx="3815">
                  <c:v>1.8914790877060509E-6</c:v>
                </c:pt>
                <c:pt idx="3816">
                  <c:v>1.5208888854400799E-6</c:v>
                </c:pt>
                <c:pt idx="3817">
                  <c:v>1.8000451010828006E-5</c:v>
                </c:pt>
                <c:pt idx="3818">
                  <c:v>1.190953730900007E-5</c:v>
                </c:pt>
                <c:pt idx="3819">
                  <c:v>0</c:v>
                </c:pt>
                <c:pt idx="3820">
                  <c:v>0</c:v>
                </c:pt>
                <c:pt idx="3821">
                  <c:v>5.4530482335343889E-6</c:v>
                </c:pt>
                <c:pt idx="3822">
                  <c:v>9.2931104532979226E-7</c:v>
                </c:pt>
                <c:pt idx="3823">
                  <c:v>0</c:v>
                </c:pt>
                <c:pt idx="3824">
                  <c:v>1.2563608553945243E-7</c:v>
                </c:pt>
                <c:pt idx="3825">
                  <c:v>4.7513246720914858E-6</c:v>
                </c:pt>
                <c:pt idx="3826">
                  <c:v>1.8769071459496342E-6</c:v>
                </c:pt>
                <c:pt idx="3827">
                  <c:v>6.9123946040088951E-8</c:v>
                </c:pt>
                <c:pt idx="3828">
                  <c:v>4.02227641364321E-6</c:v>
                </c:pt>
                <c:pt idx="3829">
                  <c:v>2.0015766811754563E-5</c:v>
                </c:pt>
                <c:pt idx="3830">
                  <c:v>0</c:v>
                </c:pt>
                <c:pt idx="3831">
                  <c:v>2.4720240458848898E-7</c:v>
                </c:pt>
                <c:pt idx="3832">
                  <c:v>1.4714172010885782E-5</c:v>
                </c:pt>
                <c:pt idx="3833">
                  <c:v>3.6803353738450755E-6</c:v>
                </c:pt>
                <c:pt idx="3834">
                  <c:v>1.5444264515242707E-5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7.0802421707158215E-6</c:v>
                </c:pt>
                <c:pt idx="3839">
                  <c:v>5.7812729601768938E-8</c:v>
                </c:pt>
                <c:pt idx="3840">
                  <c:v>0</c:v>
                </c:pt>
                <c:pt idx="3841">
                  <c:v>8.1441690279788087E-6</c:v>
                </c:pt>
                <c:pt idx="3842">
                  <c:v>0</c:v>
                </c:pt>
                <c:pt idx="3843">
                  <c:v>5.8413469280427716E-7</c:v>
                </c:pt>
                <c:pt idx="3844">
                  <c:v>1.8969174586078529E-5</c:v>
                </c:pt>
                <c:pt idx="3845">
                  <c:v>0</c:v>
                </c:pt>
                <c:pt idx="3846">
                  <c:v>3.5976656108718459E-7</c:v>
                </c:pt>
                <c:pt idx="3847">
                  <c:v>1.1389975586307171E-6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7.4047843566232234E-7</c:v>
                </c:pt>
                <c:pt idx="3853">
                  <c:v>1.1476629682239789E-7</c:v>
                </c:pt>
                <c:pt idx="3854">
                  <c:v>1.4170597698311168E-6</c:v>
                </c:pt>
                <c:pt idx="3855">
                  <c:v>5.227009334757854E-5</c:v>
                </c:pt>
                <c:pt idx="3856">
                  <c:v>2.8356682388642396E-6</c:v>
                </c:pt>
                <c:pt idx="3857">
                  <c:v>1.9480278845885658E-5</c:v>
                </c:pt>
                <c:pt idx="3858">
                  <c:v>0</c:v>
                </c:pt>
                <c:pt idx="3859">
                  <c:v>3.2235725463864714E-5</c:v>
                </c:pt>
                <c:pt idx="3860">
                  <c:v>1.2515579486644483E-4</c:v>
                </c:pt>
                <c:pt idx="3861">
                  <c:v>2.1467938356054154E-5</c:v>
                </c:pt>
                <c:pt idx="3862">
                  <c:v>3.0331433746186392E-7</c:v>
                </c:pt>
                <c:pt idx="3863">
                  <c:v>0</c:v>
                </c:pt>
                <c:pt idx="3864">
                  <c:v>0</c:v>
                </c:pt>
                <c:pt idx="3865">
                  <c:v>8.1414798371743218E-5</c:v>
                </c:pt>
                <c:pt idx="3866">
                  <c:v>5.8608694903787755E-6</c:v>
                </c:pt>
                <c:pt idx="3867">
                  <c:v>0</c:v>
                </c:pt>
                <c:pt idx="3868">
                  <c:v>3.1625738357621294E-6</c:v>
                </c:pt>
                <c:pt idx="3869">
                  <c:v>2.9511333468616707E-7</c:v>
                </c:pt>
                <c:pt idx="3870">
                  <c:v>3.8464545477864514E-5</c:v>
                </c:pt>
                <c:pt idx="3871">
                  <c:v>7.3888028076520964E-7</c:v>
                </c:pt>
                <c:pt idx="3872">
                  <c:v>1.7099173631726639E-5</c:v>
                </c:pt>
                <c:pt idx="3873">
                  <c:v>9.5304887333340971E-6</c:v>
                </c:pt>
                <c:pt idx="3874">
                  <c:v>4.2054804783290023E-6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4.0950701366173844E-7</c:v>
                </c:pt>
                <c:pt idx="3881">
                  <c:v>3.9571687996595527E-7</c:v>
                </c:pt>
                <c:pt idx="3882">
                  <c:v>7.4558518349447776E-7</c:v>
                </c:pt>
                <c:pt idx="3883">
                  <c:v>2.3072224428258914E-6</c:v>
                </c:pt>
                <c:pt idx="3884">
                  <c:v>3.6441523013494035E-6</c:v>
                </c:pt>
                <c:pt idx="3885">
                  <c:v>2.2550421247476716E-7</c:v>
                </c:pt>
                <c:pt idx="3886">
                  <c:v>3.0453479325830696E-6</c:v>
                </c:pt>
                <c:pt idx="3887">
                  <c:v>1.5155586673836249E-6</c:v>
                </c:pt>
                <c:pt idx="3888">
                  <c:v>1.1488117622277905E-6</c:v>
                </c:pt>
                <c:pt idx="3889">
                  <c:v>1.6459631386487031E-5</c:v>
                </c:pt>
                <c:pt idx="3890">
                  <c:v>1.0947833074096023E-6</c:v>
                </c:pt>
                <c:pt idx="3891">
                  <c:v>1.4578333431705289E-5</c:v>
                </c:pt>
                <c:pt idx="3892">
                  <c:v>3.3612190599541258E-6</c:v>
                </c:pt>
                <c:pt idx="3893">
                  <c:v>5.1860814423877848E-7</c:v>
                </c:pt>
                <c:pt idx="3894">
                  <c:v>1.7872181675030405E-5</c:v>
                </c:pt>
                <c:pt idx="3895">
                  <c:v>5.4367591098297028E-5</c:v>
                </c:pt>
                <c:pt idx="3896">
                  <c:v>7.0984800792317318E-8</c:v>
                </c:pt>
                <c:pt idx="3897">
                  <c:v>3.5834608380480286E-6</c:v>
                </c:pt>
                <c:pt idx="3898">
                  <c:v>1.0614841353059044E-5</c:v>
                </c:pt>
                <c:pt idx="3899">
                  <c:v>9.8017010882195766E-6</c:v>
                </c:pt>
                <c:pt idx="3900">
                  <c:v>0</c:v>
                </c:pt>
                <c:pt idx="3901">
                  <c:v>8.1031103196672081E-6</c:v>
                </c:pt>
                <c:pt idx="3902">
                  <c:v>3.6256352672978382E-6</c:v>
                </c:pt>
                <c:pt idx="3903">
                  <c:v>0</c:v>
                </c:pt>
                <c:pt idx="3904">
                  <c:v>6.1210119746210098E-6</c:v>
                </c:pt>
                <c:pt idx="3905">
                  <c:v>4.1476881957061406E-3</c:v>
                </c:pt>
                <c:pt idx="3906">
                  <c:v>5.1830532132656354E-6</c:v>
                </c:pt>
                <c:pt idx="3907">
                  <c:v>3.4211978356550318E-7</c:v>
                </c:pt>
                <c:pt idx="3908">
                  <c:v>2.5280353720496958E-3</c:v>
                </c:pt>
                <c:pt idx="3909">
                  <c:v>0</c:v>
                </c:pt>
                <c:pt idx="3910">
                  <c:v>8.6756800456518087E-7</c:v>
                </c:pt>
                <c:pt idx="3911">
                  <c:v>3.6647407324304827E-6</c:v>
                </c:pt>
                <c:pt idx="3912">
                  <c:v>0</c:v>
                </c:pt>
                <c:pt idx="3913">
                  <c:v>1.3197607287052523E-5</c:v>
                </c:pt>
                <c:pt idx="3914">
                  <c:v>0</c:v>
                </c:pt>
                <c:pt idx="3915">
                  <c:v>0</c:v>
                </c:pt>
                <c:pt idx="3916">
                  <c:v>5.1826390990747488E-8</c:v>
                </c:pt>
                <c:pt idx="3917">
                  <c:v>0</c:v>
                </c:pt>
                <c:pt idx="3918">
                  <c:v>4.9140841639408642E-7</c:v>
                </c:pt>
                <c:pt idx="3919">
                  <c:v>0</c:v>
                </c:pt>
                <c:pt idx="3920">
                  <c:v>8.4348889083274734E-5</c:v>
                </c:pt>
                <c:pt idx="3921">
                  <c:v>6.5841338196561083E-5</c:v>
                </c:pt>
                <c:pt idx="3922">
                  <c:v>0</c:v>
                </c:pt>
                <c:pt idx="3923">
                  <c:v>1.119205585141055E-4</c:v>
                </c:pt>
                <c:pt idx="3924">
                  <c:v>3.7306336310936106E-7</c:v>
                </c:pt>
                <c:pt idx="3925">
                  <c:v>7.4946170957850402E-7</c:v>
                </c:pt>
                <c:pt idx="3926">
                  <c:v>1.395658461655494E-6</c:v>
                </c:pt>
                <c:pt idx="3927">
                  <c:v>1.0225055040378565E-5</c:v>
                </c:pt>
                <c:pt idx="3928">
                  <c:v>0</c:v>
                </c:pt>
                <c:pt idx="3929">
                  <c:v>2.6960062744812715E-7</c:v>
                </c:pt>
                <c:pt idx="3930">
                  <c:v>0</c:v>
                </c:pt>
                <c:pt idx="3931">
                  <c:v>1.1284953194853759E-7</c:v>
                </c:pt>
                <c:pt idx="3932">
                  <c:v>6.1565974719076943E-8</c:v>
                </c:pt>
                <c:pt idx="3933">
                  <c:v>0</c:v>
                </c:pt>
                <c:pt idx="3934">
                  <c:v>8.3563170324018723E-5</c:v>
                </c:pt>
                <c:pt idx="3935">
                  <c:v>3.8391951659895356E-5</c:v>
                </c:pt>
                <c:pt idx="3936">
                  <c:v>9.9253438406405085E-5</c:v>
                </c:pt>
                <c:pt idx="3937">
                  <c:v>3.6077244730082208E-5</c:v>
                </c:pt>
                <c:pt idx="3938">
                  <c:v>1.5743269636329064E-5</c:v>
                </c:pt>
                <c:pt idx="3939">
                  <c:v>3.4795575026295148E-8</c:v>
                </c:pt>
                <c:pt idx="3940">
                  <c:v>0</c:v>
                </c:pt>
                <c:pt idx="3941">
                  <c:v>2.0749128743212096E-5</c:v>
                </c:pt>
                <c:pt idx="3942">
                  <c:v>7.436327083282042E-6</c:v>
                </c:pt>
                <c:pt idx="3943">
                  <c:v>2.440968138445481E-5</c:v>
                </c:pt>
                <c:pt idx="3944">
                  <c:v>7.4621278045028027E-6</c:v>
                </c:pt>
                <c:pt idx="3945">
                  <c:v>0</c:v>
                </c:pt>
                <c:pt idx="3946">
                  <c:v>2.633970396481569E-5</c:v>
                </c:pt>
                <c:pt idx="3947">
                  <c:v>6.7288289381762972E-7</c:v>
                </c:pt>
                <c:pt idx="3948">
                  <c:v>0</c:v>
                </c:pt>
                <c:pt idx="3949">
                  <c:v>0</c:v>
                </c:pt>
                <c:pt idx="3950">
                  <c:v>1.6735271146547808E-7</c:v>
                </c:pt>
                <c:pt idx="3951">
                  <c:v>6.7213202816216702E-7</c:v>
                </c:pt>
                <c:pt idx="3952">
                  <c:v>0</c:v>
                </c:pt>
                <c:pt idx="3953">
                  <c:v>5.8909293014613349E-6</c:v>
                </c:pt>
                <c:pt idx="3954">
                  <c:v>8.1019092538978252E-6</c:v>
                </c:pt>
                <c:pt idx="3955">
                  <c:v>0</c:v>
                </c:pt>
                <c:pt idx="3956">
                  <c:v>8.1318780508829127E-5</c:v>
                </c:pt>
                <c:pt idx="3957">
                  <c:v>9.0225689073404684E-5</c:v>
                </c:pt>
                <c:pt idx="3958">
                  <c:v>8.3540370415704504E-6</c:v>
                </c:pt>
                <c:pt idx="3959">
                  <c:v>1.6933942131304886E-6</c:v>
                </c:pt>
                <c:pt idx="3960">
                  <c:v>2.9192579191727959E-7</c:v>
                </c:pt>
                <c:pt idx="3961">
                  <c:v>4.4993147937951644E-5</c:v>
                </c:pt>
                <c:pt idx="3962">
                  <c:v>3.4874145679580403E-6</c:v>
                </c:pt>
                <c:pt idx="3963">
                  <c:v>1.8464534860238925E-7</c:v>
                </c:pt>
                <c:pt idx="3964">
                  <c:v>5.4696965121229218E-5</c:v>
                </c:pt>
                <c:pt idx="3965">
                  <c:v>4.1409934231494604E-5</c:v>
                </c:pt>
                <c:pt idx="3966">
                  <c:v>1.5359869627181284E-5</c:v>
                </c:pt>
                <c:pt idx="3967">
                  <c:v>4.307165402657338E-7</c:v>
                </c:pt>
                <c:pt idx="3968">
                  <c:v>8.7538341381942675E-7</c:v>
                </c:pt>
                <c:pt idx="3969">
                  <c:v>1.6545373762821505E-7</c:v>
                </c:pt>
                <c:pt idx="3970">
                  <c:v>0</c:v>
                </c:pt>
                <c:pt idx="3971">
                  <c:v>5.1444758311160376E-5</c:v>
                </c:pt>
                <c:pt idx="3972">
                  <c:v>1.5491135690867913E-5</c:v>
                </c:pt>
                <c:pt idx="3973">
                  <c:v>5.293679655268893E-5</c:v>
                </c:pt>
                <c:pt idx="3974">
                  <c:v>4.3919627215221605E-6</c:v>
                </c:pt>
                <c:pt idx="3975">
                  <c:v>1.8359451553887555E-5</c:v>
                </c:pt>
                <c:pt idx="3976">
                  <c:v>1.6421749611144093E-5</c:v>
                </c:pt>
                <c:pt idx="3977">
                  <c:v>8.6647846540511083E-6</c:v>
                </c:pt>
                <c:pt idx="3978">
                  <c:v>2.0690475516373426E-5</c:v>
                </c:pt>
                <c:pt idx="3979">
                  <c:v>2.0629929972915402E-5</c:v>
                </c:pt>
                <c:pt idx="3980">
                  <c:v>5.7692274270369131E-6</c:v>
                </c:pt>
                <c:pt idx="3981">
                  <c:v>5.5765054130002988E-8</c:v>
                </c:pt>
                <c:pt idx="3982">
                  <c:v>1.10732333510621E-4</c:v>
                </c:pt>
                <c:pt idx="3983">
                  <c:v>1.0022363933238141E-5</c:v>
                </c:pt>
                <c:pt idx="3984">
                  <c:v>2.4625021754859188E-5</c:v>
                </c:pt>
                <c:pt idx="3985">
                  <c:v>2.3484908185873226E-5</c:v>
                </c:pt>
                <c:pt idx="3986">
                  <c:v>0</c:v>
                </c:pt>
                <c:pt idx="3987">
                  <c:v>1.2319354963520381E-5</c:v>
                </c:pt>
                <c:pt idx="3988">
                  <c:v>1.1687551525048564E-5</c:v>
                </c:pt>
                <c:pt idx="3989">
                  <c:v>0</c:v>
                </c:pt>
                <c:pt idx="3990">
                  <c:v>3.7424440192712761E-7</c:v>
                </c:pt>
                <c:pt idx="3991">
                  <c:v>2.4772361237187247E-5</c:v>
                </c:pt>
                <c:pt idx="3992">
                  <c:v>1.140093187048192E-3</c:v>
                </c:pt>
                <c:pt idx="3993">
                  <c:v>1.29862913828433E-5</c:v>
                </c:pt>
                <c:pt idx="3994">
                  <c:v>1.3220685727943228E-5</c:v>
                </c:pt>
                <c:pt idx="3995">
                  <c:v>5.7847126305606004E-6</c:v>
                </c:pt>
                <c:pt idx="3996">
                  <c:v>2.9120877517070061E-5</c:v>
                </c:pt>
                <c:pt idx="3997">
                  <c:v>1.4208723354023253E-5</c:v>
                </c:pt>
                <c:pt idx="3998">
                  <c:v>8.868586399480565E-8</c:v>
                </c:pt>
                <c:pt idx="3999">
                  <c:v>1.6502749933732837E-6</c:v>
                </c:pt>
                <c:pt idx="4000">
                  <c:v>4.1949062445852655E-5</c:v>
                </c:pt>
                <c:pt idx="4001">
                  <c:v>4.3372862101154371E-5</c:v>
                </c:pt>
                <c:pt idx="4002">
                  <c:v>0</c:v>
                </c:pt>
                <c:pt idx="4003">
                  <c:v>0</c:v>
                </c:pt>
                <c:pt idx="4004">
                  <c:v>2.9274078205844254E-5</c:v>
                </c:pt>
                <c:pt idx="4005">
                  <c:v>0</c:v>
                </c:pt>
                <c:pt idx="4006">
                  <c:v>3.0888529030485402E-6</c:v>
                </c:pt>
                <c:pt idx="4007">
                  <c:v>1.1145055348022393E-6</c:v>
                </c:pt>
                <c:pt idx="4008">
                  <c:v>5.6222160556810311E-5</c:v>
                </c:pt>
                <c:pt idx="4009">
                  <c:v>3.0676963763153399E-5</c:v>
                </c:pt>
                <c:pt idx="4010">
                  <c:v>1.1044876666549779E-4</c:v>
                </c:pt>
                <c:pt idx="4011">
                  <c:v>1.6839540748706958E-7</c:v>
                </c:pt>
                <c:pt idx="4012">
                  <c:v>1.2383717251626408E-7</c:v>
                </c:pt>
                <c:pt idx="4013">
                  <c:v>1.1894207642387291E-5</c:v>
                </c:pt>
                <c:pt idx="4014">
                  <c:v>5.5251312491150017E-6</c:v>
                </c:pt>
                <c:pt idx="4015">
                  <c:v>3.6909830949146823E-6</c:v>
                </c:pt>
                <c:pt idx="4016">
                  <c:v>5.9717662651712439E-6</c:v>
                </c:pt>
                <c:pt idx="4017">
                  <c:v>6.3656710430057172E-7</c:v>
                </c:pt>
                <c:pt idx="4018">
                  <c:v>1.0201716010068602E-5</c:v>
                </c:pt>
                <c:pt idx="4019">
                  <c:v>2.1140292764676289E-5</c:v>
                </c:pt>
                <c:pt idx="4020">
                  <c:v>2.2975293682270741E-6</c:v>
                </c:pt>
                <c:pt idx="4021">
                  <c:v>2.6117314077753066E-6</c:v>
                </c:pt>
                <c:pt idx="4022">
                  <c:v>6.4543194989074139E-8</c:v>
                </c:pt>
                <c:pt idx="4023">
                  <c:v>0</c:v>
                </c:pt>
                <c:pt idx="4024">
                  <c:v>3.3977381858273677E-5</c:v>
                </c:pt>
                <c:pt idx="4025">
                  <c:v>2.5894575235137486E-7</c:v>
                </c:pt>
                <c:pt idx="4026">
                  <c:v>1.308157236381832E-4</c:v>
                </c:pt>
                <c:pt idx="4027">
                  <c:v>4.6684735669684546E-6</c:v>
                </c:pt>
                <c:pt idx="4028">
                  <c:v>6.6529139450276407E-6</c:v>
                </c:pt>
                <c:pt idx="4029">
                  <c:v>3.8313656201275179E-5</c:v>
                </c:pt>
                <c:pt idx="4030">
                  <c:v>5.8619563982299083E-5</c:v>
                </c:pt>
                <c:pt idx="4031">
                  <c:v>5.2025915113907198E-7</c:v>
                </c:pt>
                <c:pt idx="4032">
                  <c:v>0</c:v>
                </c:pt>
                <c:pt idx="4033">
                  <c:v>8.8330331111519068E-8</c:v>
                </c:pt>
                <c:pt idx="4034">
                  <c:v>7.1172318974410242E-5</c:v>
                </c:pt>
                <c:pt idx="4035">
                  <c:v>1.9284533763678887E-7</c:v>
                </c:pt>
                <c:pt idx="4036">
                  <c:v>0</c:v>
                </c:pt>
                <c:pt idx="4037">
                  <c:v>0</c:v>
                </c:pt>
                <c:pt idx="4038">
                  <c:v>4.5838577081240416E-5</c:v>
                </c:pt>
                <c:pt idx="4039">
                  <c:v>1.2189315445681547E-6</c:v>
                </c:pt>
                <c:pt idx="4040">
                  <c:v>1.4033597277067861E-5</c:v>
                </c:pt>
                <c:pt idx="4041">
                  <c:v>2.132373617864639E-5</c:v>
                </c:pt>
                <c:pt idx="4042">
                  <c:v>6.7138072793655821E-5</c:v>
                </c:pt>
                <c:pt idx="4043">
                  <c:v>8.1173819065811733E-5</c:v>
                </c:pt>
                <c:pt idx="4044">
                  <c:v>6.0004713263954874E-5</c:v>
                </c:pt>
                <c:pt idx="4045">
                  <c:v>5.8472876469969427E-6</c:v>
                </c:pt>
                <c:pt idx="4046">
                  <c:v>6.4865910964019482E-6</c:v>
                </c:pt>
                <c:pt idx="4047">
                  <c:v>7.2154765212615888E-6</c:v>
                </c:pt>
                <c:pt idx="4048">
                  <c:v>1.1154833032701181E-5</c:v>
                </c:pt>
                <c:pt idx="4049">
                  <c:v>9.9658723573786205E-6</c:v>
                </c:pt>
                <c:pt idx="4050">
                  <c:v>2.2868259541673183E-5</c:v>
                </c:pt>
                <c:pt idx="4051">
                  <c:v>3.5407339835488595E-5</c:v>
                </c:pt>
                <c:pt idx="4052">
                  <c:v>1.9493382126593017E-5</c:v>
                </c:pt>
                <c:pt idx="4053">
                  <c:v>3.1208978361879776E-6</c:v>
                </c:pt>
                <c:pt idx="4054">
                  <c:v>4.847596988782603E-5</c:v>
                </c:pt>
                <c:pt idx="4055">
                  <c:v>9.2370003081595222E-6</c:v>
                </c:pt>
                <c:pt idx="4056">
                  <c:v>3.2485472412006112E-5</c:v>
                </c:pt>
                <c:pt idx="4057">
                  <c:v>5.5581373880838915E-5</c:v>
                </c:pt>
                <c:pt idx="4058">
                  <c:v>9.9672825522715357E-8</c:v>
                </c:pt>
                <c:pt idx="4059">
                  <c:v>1.1954108333217533E-5</c:v>
                </c:pt>
                <c:pt idx="4060">
                  <c:v>5.6500468468399662E-6</c:v>
                </c:pt>
                <c:pt idx="4061">
                  <c:v>0</c:v>
                </c:pt>
                <c:pt idx="4062">
                  <c:v>3.4694279025645593E-6</c:v>
                </c:pt>
                <c:pt idx="4063">
                  <c:v>4.846752048051423E-4</c:v>
                </c:pt>
                <c:pt idx="4064">
                  <c:v>5.3763550871301842E-5</c:v>
                </c:pt>
                <c:pt idx="4065">
                  <c:v>3.0900176288792523E-5</c:v>
                </c:pt>
                <c:pt idx="4066">
                  <c:v>4.7358714168823332E-5</c:v>
                </c:pt>
                <c:pt idx="4067">
                  <c:v>1.5801727550142624E-4</c:v>
                </c:pt>
                <c:pt idx="4068">
                  <c:v>8.0319354834100444E-7</c:v>
                </c:pt>
                <c:pt idx="4069">
                  <c:v>1.9853746062636299E-5</c:v>
                </c:pt>
                <c:pt idx="4070">
                  <c:v>1.4227274022337902E-4</c:v>
                </c:pt>
                <c:pt idx="4071">
                  <c:v>1.9873134486525539E-7</c:v>
                </c:pt>
                <c:pt idx="4072">
                  <c:v>1.6618081374214976E-5</c:v>
                </c:pt>
                <c:pt idx="4073">
                  <c:v>2.9315502089118132E-5</c:v>
                </c:pt>
                <c:pt idx="4074">
                  <c:v>3.4423862485922409E-5</c:v>
                </c:pt>
                <c:pt idx="4075">
                  <c:v>4.9449095742740017E-6</c:v>
                </c:pt>
                <c:pt idx="4076">
                  <c:v>2.0718805219522172E-4</c:v>
                </c:pt>
                <c:pt idx="4077">
                  <c:v>3.4085354173462308E-6</c:v>
                </c:pt>
                <c:pt idx="4078">
                  <c:v>3.663562441130622E-5</c:v>
                </c:pt>
                <c:pt idx="4079">
                  <c:v>6.8914646442517421E-7</c:v>
                </c:pt>
                <c:pt idx="4080">
                  <c:v>1.2428861594683174E-5</c:v>
                </c:pt>
                <c:pt idx="4081">
                  <c:v>7.3627594737820152E-7</c:v>
                </c:pt>
                <c:pt idx="4082">
                  <c:v>2.3118936090152744E-5</c:v>
                </c:pt>
                <c:pt idx="4083">
                  <c:v>1.8306522031581151E-5</c:v>
                </c:pt>
                <c:pt idx="4084">
                  <c:v>6.6839700785884429E-5</c:v>
                </c:pt>
                <c:pt idx="4085">
                  <c:v>4.2652714891705537E-5</c:v>
                </c:pt>
                <c:pt idx="4086">
                  <c:v>7.7057021889881398E-6</c:v>
                </c:pt>
                <c:pt idx="4087">
                  <c:v>2.0074009713175906E-5</c:v>
                </c:pt>
                <c:pt idx="4088">
                  <c:v>4.0783641997184417E-5</c:v>
                </c:pt>
                <c:pt idx="4089">
                  <c:v>8.0867771477112713E-5</c:v>
                </c:pt>
                <c:pt idx="4090">
                  <c:v>1.0392079625383161E-5</c:v>
                </c:pt>
                <c:pt idx="4091">
                  <c:v>3.1467207344126294E-4</c:v>
                </c:pt>
                <c:pt idx="4092">
                  <c:v>1.0526488959262379E-5</c:v>
                </c:pt>
                <c:pt idx="4093">
                  <c:v>3.0240517931943781E-5</c:v>
                </c:pt>
                <c:pt idx="4094">
                  <c:v>1.2681363933937996E-5</c:v>
                </c:pt>
                <c:pt idx="4095">
                  <c:v>9.1409955830054528E-5</c:v>
                </c:pt>
                <c:pt idx="4096">
                  <c:v>8.5377450639011397E-5</c:v>
                </c:pt>
                <c:pt idx="4097">
                  <c:v>1.9440795369625048E-4</c:v>
                </c:pt>
                <c:pt idx="4098">
                  <c:v>3.6621342449875681E-5</c:v>
                </c:pt>
                <c:pt idx="4099">
                  <c:v>3.016929618693295E-5</c:v>
                </c:pt>
                <c:pt idx="4100">
                  <c:v>7.8245972212327424E-7</c:v>
                </c:pt>
                <c:pt idx="4101">
                  <c:v>9.8607858475507702E-6</c:v>
                </c:pt>
                <c:pt idx="4102">
                  <c:v>1.667085247964162E-3</c:v>
                </c:pt>
                <c:pt idx="4103">
                  <c:v>2.3351727947046918E-4</c:v>
                </c:pt>
                <c:pt idx="4104">
                  <c:v>2.0935292720119895E-7</c:v>
                </c:pt>
                <c:pt idx="4105">
                  <c:v>2.0264866162070003E-5</c:v>
                </c:pt>
                <c:pt idx="4106">
                  <c:v>1.2741350905327643E-5</c:v>
                </c:pt>
                <c:pt idx="4107">
                  <c:v>2.278661977658765E-6</c:v>
                </c:pt>
                <c:pt idx="4108">
                  <c:v>7.6737463931445756E-7</c:v>
                </c:pt>
                <c:pt idx="4109">
                  <c:v>5.1377568248614883E-5</c:v>
                </c:pt>
                <c:pt idx="4110">
                  <c:v>8.1329281165705942E-7</c:v>
                </c:pt>
                <c:pt idx="4111">
                  <c:v>1.1711846504796487E-5</c:v>
                </c:pt>
                <c:pt idx="4112">
                  <c:v>5.9782600060658204E-5</c:v>
                </c:pt>
                <c:pt idx="4113">
                  <c:v>1.078279484734353E-5</c:v>
                </c:pt>
                <c:pt idx="4114">
                  <c:v>1.6796997190653449E-5</c:v>
                </c:pt>
                <c:pt idx="4115">
                  <c:v>2.7909944276348543E-5</c:v>
                </c:pt>
                <c:pt idx="4116">
                  <c:v>1.375649309366677E-6</c:v>
                </c:pt>
                <c:pt idx="4117">
                  <c:v>0</c:v>
                </c:pt>
                <c:pt idx="4118">
                  <c:v>9.1810847261414375E-6</c:v>
                </c:pt>
                <c:pt idx="4119">
                  <c:v>0</c:v>
                </c:pt>
                <c:pt idx="4120">
                  <c:v>1.7722926492901436E-7</c:v>
                </c:pt>
                <c:pt idx="4121">
                  <c:v>1.1389206409133572E-6</c:v>
                </c:pt>
                <c:pt idx="4122">
                  <c:v>7.0353482607396454E-7</c:v>
                </c:pt>
                <c:pt idx="4123">
                  <c:v>7.9064667014665507E-5</c:v>
                </c:pt>
                <c:pt idx="4124">
                  <c:v>1.0593441277296853E-5</c:v>
                </c:pt>
                <c:pt idx="4125">
                  <c:v>0</c:v>
                </c:pt>
                <c:pt idx="4126">
                  <c:v>1.008766309030882E-5</c:v>
                </c:pt>
                <c:pt idx="4127">
                  <c:v>6.8523158732127073E-5</c:v>
                </c:pt>
                <c:pt idx="4128">
                  <c:v>5.4692221073802396E-4</c:v>
                </c:pt>
                <c:pt idx="4129">
                  <c:v>1.5318284109831307E-4</c:v>
                </c:pt>
                <c:pt idx="4130">
                  <c:v>3.2008354856364043E-5</c:v>
                </c:pt>
                <c:pt idx="4131">
                  <c:v>7.2048217662222297E-6</c:v>
                </c:pt>
                <c:pt idx="4132">
                  <c:v>3.6661529639265944E-5</c:v>
                </c:pt>
                <c:pt idx="4133">
                  <c:v>3.3961209928805992E-7</c:v>
                </c:pt>
                <c:pt idx="4134">
                  <c:v>4.9840473961054503E-5</c:v>
                </c:pt>
                <c:pt idx="4135">
                  <c:v>1.7249409275595115E-5</c:v>
                </c:pt>
                <c:pt idx="4136">
                  <c:v>4.3358157190305823E-5</c:v>
                </c:pt>
                <c:pt idx="4137">
                  <c:v>1.6150407890543539E-5</c:v>
                </c:pt>
                <c:pt idx="4138">
                  <c:v>1.7125093302941443E-5</c:v>
                </c:pt>
                <c:pt idx="4139">
                  <c:v>3.2772672206097362E-5</c:v>
                </c:pt>
                <c:pt idx="4140">
                  <c:v>8.3913004283960564E-5</c:v>
                </c:pt>
                <c:pt idx="4141">
                  <c:v>6.3304402372172548E-7</c:v>
                </c:pt>
                <c:pt idx="4142">
                  <c:v>5.9125509462957282E-5</c:v>
                </c:pt>
                <c:pt idx="4143">
                  <c:v>1.4822608585069361E-5</c:v>
                </c:pt>
                <c:pt idx="4144">
                  <c:v>1.5708163071753085E-4</c:v>
                </c:pt>
                <c:pt idx="4145">
                  <c:v>4.3515915112130488E-5</c:v>
                </c:pt>
                <c:pt idx="4146">
                  <c:v>3.3733525105367287E-5</c:v>
                </c:pt>
                <c:pt idx="4147">
                  <c:v>4.6205256405899364E-7</c:v>
                </c:pt>
                <c:pt idx="4148">
                  <c:v>2.5519898528850659E-6</c:v>
                </c:pt>
                <c:pt idx="4149">
                  <c:v>1.0491223627748698E-3</c:v>
                </c:pt>
                <c:pt idx="4150">
                  <c:v>5.8482918179821851E-7</c:v>
                </c:pt>
                <c:pt idx="4151">
                  <c:v>0</c:v>
                </c:pt>
                <c:pt idx="4152">
                  <c:v>3.1564920177138418E-7</c:v>
                </c:pt>
                <c:pt idx="4153">
                  <c:v>6.9113051707573147E-5</c:v>
                </c:pt>
                <c:pt idx="4154">
                  <c:v>4.3094727963332448E-6</c:v>
                </c:pt>
                <c:pt idx="4155">
                  <c:v>9.6625012103820493E-6</c:v>
                </c:pt>
                <c:pt idx="4156">
                  <c:v>3.4416035600239096E-5</c:v>
                </c:pt>
                <c:pt idx="4157">
                  <c:v>3.3279197944014733E-5</c:v>
                </c:pt>
                <c:pt idx="4158">
                  <c:v>9.1250276677680272E-7</c:v>
                </c:pt>
                <c:pt idx="4159">
                  <c:v>9.1883599014735229E-6</c:v>
                </c:pt>
                <c:pt idx="4160">
                  <c:v>7.6035417555568514E-6</c:v>
                </c:pt>
                <c:pt idx="4161">
                  <c:v>2.4483701687399512E-4</c:v>
                </c:pt>
                <c:pt idx="4162">
                  <c:v>0</c:v>
                </c:pt>
                <c:pt idx="4163">
                  <c:v>4.7312845342100306E-7</c:v>
                </c:pt>
                <c:pt idx="4164">
                  <c:v>4.2327298509356024E-5</c:v>
                </c:pt>
                <c:pt idx="4165">
                  <c:v>0</c:v>
                </c:pt>
                <c:pt idx="4166">
                  <c:v>0</c:v>
                </c:pt>
                <c:pt idx="4167">
                  <c:v>2.3418290995334937E-5</c:v>
                </c:pt>
                <c:pt idx="4168">
                  <c:v>1.0627124868821787E-4</c:v>
                </c:pt>
                <c:pt idx="4169">
                  <c:v>1.8324902857418188E-5</c:v>
                </c:pt>
                <c:pt idx="4170">
                  <c:v>0</c:v>
                </c:pt>
                <c:pt idx="4171">
                  <c:v>0</c:v>
                </c:pt>
                <c:pt idx="4172">
                  <c:v>3.4969611218032751E-4</c:v>
                </c:pt>
                <c:pt idx="4173">
                  <c:v>1.1648736778286346E-5</c:v>
                </c:pt>
                <c:pt idx="4174">
                  <c:v>0</c:v>
                </c:pt>
                <c:pt idx="4175">
                  <c:v>1.0854402771756857E-7</c:v>
                </c:pt>
                <c:pt idx="4176">
                  <c:v>1.1037501040226782E-3</c:v>
                </c:pt>
                <c:pt idx="4177">
                  <c:v>1.7303113253312853E-7</c:v>
                </c:pt>
                <c:pt idx="4178">
                  <c:v>3.4884200338295642E-6</c:v>
                </c:pt>
                <c:pt idx="4179">
                  <c:v>3.2537330615867146E-5</c:v>
                </c:pt>
                <c:pt idx="4180">
                  <c:v>8.3161424312845583E-6</c:v>
                </c:pt>
                <c:pt idx="4181">
                  <c:v>9.6422300081650656E-5</c:v>
                </c:pt>
                <c:pt idx="4182">
                  <c:v>0</c:v>
                </c:pt>
                <c:pt idx="4183">
                  <c:v>2.0230596591757402E-5</c:v>
                </c:pt>
                <c:pt idx="4184">
                  <c:v>2.6890267658519086E-5</c:v>
                </c:pt>
                <c:pt idx="4185">
                  <c:v>2.1249979434090952E-3</c:v>
                </c:pt>
                <c:pt idx="4186">
                  <c:v>2.21536581161268E-7</c:v>
                </c:pt>
                <c:pt idx="4187">
                  <c:v>0</c:v>
                </c:pt>
                <c:pt idx="4188">
                  <c:v>8.038360906139357E-5</c:v>
                </c:pt>
                <c:pt idx="4189">
                  <c:v>1.0496102097737789E-6</c:v>
                </c:pt>
                <c:pt idx="4190">
                  <c:v>0</c:v>
                </c:pt>
                <c:pt idx="4191">
                  <c:v>0</c:v>
                </c:pt>
                <c:pt idx="4192">
                  <c:v>9.2194218156520775E-7</c:v>
                </c:pt>
                <c:pt idx="4193">
                  <c:v>2.8522968066242185E-5</c:v>
                </c:pt>
                <c:pt idx="4194">
                  <c:v>6.6713972816946596E-5</c:v>
                </c:pt>
                <c:pt idx="4195">
                  <c:v>2.5823142672767557E-6</c:v>
                </c:pt>
                <c:pt idx="4196">
                  <c:v>1.8305141299542398E-5</c:v>
                </c:pt>
                <c:pt idx="4197">
                  <c:v>1.4546087429959114E-5</c:v>
                </c:pt>
                <c:pt idx="4198">
                  <c:v>2.0119699430527082E-6</c:v>
                </c:pt>
                <c:pt idx="4199">
                  <c:v>0</c:v>
                </c:pt>
                <c:pt idx="4200">
                  <c:v>1.0931107218010689E-5</c:v>
                </c:pt>
                <c:pt idx="4201">
                  <c:v>5.735405273031458E-4</c:v>
                </c:pt>
                <c:pt idx="4202">
                  <c:v>3.2760561092939036E-5</c:v>
                </c:pt>
                <c:pt idx="4203">
                  <c:v>0</c:v>
                </c:pt>
                <c:pt idx="4204">
                  <c:v>1.1690560678376312E-6</c:v>
                </c:pt>
                <c:pt idx="4205">
                  <c:v>5.5301209445907616E-7</c:v>
                </c:pt>
                <c:pt idx="4206">
                  <c:v>1.7933302258937687E-4</c:v>
                </c:pt>
                <c:pt idx="4207">
                  <c:v>1.8764781385985268E-4</c:v>
                </c:pt>
                <c:pt idx="4208">
                  <c:v>6.8146687190175123E-7</c:v>
                </c:pt>
                <c:pt idx="4209">
                  <c:v>1.3994802796983685E-6</c:v>
                </c:pt>
                <c:pt idx="4210">
                  <c:v>1.7949740009600889E-6</c:v>
                </c:pt>
                <c:pt idx="4211">
                  <c:v>2.3321077385122876E-7</c:v>
                </c:pt>
                <c:pt idx="4212">
                  <c:v>2.0535939503784014E-5</c:v>
                </c:pt>
                <c:pt idx="4213">
                  <c:v>2.9390628283966657E-5</c:v>
                </c:pt>
                <c:pt idx="4214">
                  <c:v>0</c:v>
                </c:pt>
                <c:pt idx="4215">
                  <c:v>6.7656294941935704E-6</c:v>
                </c:pt>
                <c:pt idx="4216">
                  <c:v>1.3936813282631498E-6</c:v>
                </c:pt>
                <c:pt idx="4217">
                  <c:v>2.2768233090735471E-6</c:v>
                </c:pt>
                <c:pt idx="4218">
                  <c:v>2.278661977658765E-6</c:v>
                </c:pt>
                <c:pt idx="4219">
                  <c:v>1.9239063247626867E-4</c:v>
                </c:pt>
                <c:pt idx="4220">
                  <c:v>1.1751345596444223E-6</c:v>
                </c:pt>
                <c:pt idx="4221">
                  <c:v>4.2969215266816696E-5</c:v>
                </c:pt>
                <c:pt idx="4222">
                  <c:v>3.7011725667705282E-4</c:v>
                </c:pt>
                <c:pt idx="4223">
                  <c:v>6.8672595879748372E-5</c:v>
                </c:pt>
                <c:pt idx="4224">
                  <c:v>7.9855902312997354E-6</c:v>
                </c:pt>
                <c:pt idx="4225">
                  <c:v>6.089729519607754E-5</c:v>
                </c:pt>
                <c:pt idx="4226">
                  <c:v>2.9184153489754063E-5</c:v>
                </c:pt>
                <c:pt idx="4227">
                  <c:v>2.3905749861359752E-5</c:v>
                </c:pt>
                <c:pt idx="4228">
                  <c:v>0</c:v>
                </c:pt>
                <c:pt idx="4229">
                  <c:v>1.4163759039611816E-4</c:v>
                </c:pt>
                <c:pt idx="4230">
                  <c:v>9.9436385834963281E-6</c:v>
                </c:pt>
                <c:pt idx="4231">
                  <c:v>0</c:v>
                </c:pt>
                <c:pt idx="4232">
                  <c:v>1.1595378405765744E-4</c:v>
                </c:pt>
                <c:pt idx="4233">
                  <c:v>3.5976153079410444E-5</c:v>
                </c:pt>
                <c:pt idx="4234">
                  <c:v>4.361333849606769E-6</c:v>
                </c:pt>
                <c:pt idx="4235">
                  <c:v>0</c:v>
                </c:pt>
                <c:pt idx="4236">
                  <c:v>2.1919107563162653E-5</c:v>
                </c:pt>
                <c:pt idx="4237">
                  <c:v>5.2004490654065106E-5</c:v>
                </c:pt>
                <c:pt idx="4238">
                  <c:v>2.8132359183818696E-4</c:v>
                </c:pt>
                <c:pt idx="4239">
                  <c:v>1.8916860688023215E-5</c:v>
                </c:pt>
                <c:pt idx="4240">
                  <c:v>2.5005314116812397E-5</c:v>
                </c:pt>
                <c:pt idx="4241">
                  <c:v>6.796210830193731E-3</c:v>
                </c:pt>
                <c:pt idx="4242">
                  <c:v>3.9647358807957807E-6</c:v>
                </c:pt>
                <c:pt idx="4243">
                  <c:v>1.5421995473714307E-6</c:v>
                </c:pt>
                <c:pt idx="4244">
                  <c:v>1.9153300358638956E-5</c:v>
                </c:pt>
                <c:pt idx="4245">
                  <c:v>5.1420315974278723E-5</c:v>
                </c:pt>
                <c:pt idx="4246">
                  <c:v>5.8234597188529514E-7</c:v>
                </c:pt>
                <c:pt idx="4247">
                  <c:v>1.4376310054082243E-6</c:v>
                </c:pt>
                <c:pt idx="4248">
                  <c:v>0</c:v>
                </c:pt>
                <c:pt idx="4249">
                  <c:v>1.5583842777738214E-6</c:v>
                </c:pt>
                <c:pt idx="4250">
                  <c:v>1.1625122396937513E-5</c:v>
                </c:pt>
                <c:pt idx="4251">
                  <c:v>0</c:v>
                </c:pt>
                <c:pt idx="4252">
                  <c:v>0</c:v>
                </c:pt>
                <c:pt idx="4253">
                  <c:v>1.6862337066377392E-5</c:v>
                </c:pt>
                <c:pt idx="4254">
                  <c:v>0</c:v>
                </c:pt>
                <c:pt idx="4255">
                  <c:v>7.6594865118862014E-6</c:v>
                </c:pt>
                <c:pt idx="4256">
                  <c:v>2.0783344153732992E-5</c:v>
                </c:pt>
                <c:pt idx="4257">
                  <c:v>2.3971254442016892E-5</c:v>
                </c:pt>
                <c:pt idx="4258">
                  <c:v>1.2498248740658834E-6</c:v>
                </c:pt>
                <c:pt idx="4259">
                  <c:v>2.0494933045179091E-4</c:v>
                </c:pt>
                <c:pt idx="4260">
                  <c:v>5.4464780873889941E-6</c:v>
                </c:pt>
                <c:pt idx="4261">
                  <c:v>2.9833132192065702E-5</c:v>
                </c:pt>
                <c:pt idx="4262">
                  <c:v>5.1244489913670984E-5</c:v>
                </c:pt>
                <c:pt idx="4263">
                  <c:v>2.2407590417959404E-5</c:v>
                </c:pt>
                <c:pt idx="4264">
                  <c:v>4.0139796388625936E-7</c:v>
                </c:pt>
                <c:pt idx="4265">
                  <c:v>3.8084152270541692E-5</c:v>
                </c:pt>
                <c:pt idx="4266">
                  <c:v>1.8876323296407813E-5</c:v>
                </c:pt>
                <c:pt idx="4267">
                  <c:v>5.2572819715621973E-6</c:v>
                </c:pt>
                <c:pt idx="4268">
                  <c:v>1.4047749012322501E-4</c:v>
                </c:pt>
                <c:pt idx="4269">
                  <c:v>3.4395907454471628E-4</c:v>
                </c:pt>
                <c:pt idx="4270">
                  <c:v>2.6165200608882057E-6</c:v>
                </c:pt>
                <c:pt idx="4271">
                  <c:v>6.4812727162409295E-5</c:v>
                </c:pt>
                <c:pt idx="4272">
                  <c:v>1.2318285976340178E-4</c:v>
                </c:pt>
                <c:pt idx="4273">
                  <c:v>8.2645953387438155E-6</c:v>
                </c:pt>
                <c:pt idx="4274">
                  <c:v>2.7374943193746439E-5</c:v>
                </c:pt>
                <c:pt idx="4275">
                  <c:v>0</c:v>
                </c:pt>
                <c:pt idx="4276">
                  <c:v>0</c:v>
                </c:pt>
                <c:pt idx="4277">
                  <c:v>1.4470497925517988E-6</c:v>
                </c:pt>
                <c:pt idx="4278">
                  <c:v>4.9820208113686325E-7</c:v>
                </c:pt>
                <c:pt idx="4279">
                  <c:v>4.0444896978753278E-5</c:v>
                </c:pt>
                <c:pt idx="4280">
                  <c:v>3.5253212480445351E-5</c:v>
                </c:pt>
                <c:pt idx="4281">
                  <c:v>1.0006862297479591E-5</c:v>
                </c:pt>
                <c:pt idx="4282">
                  <c:v>0</c:v>
                </c:pt>
                <c:pt idx="4283">
                  <c:v>1.7827301796157707E-6</c:v>
                </c:pt>
                <c:pt idx="4284">
                  <c:v>0</c:v>
                </c:pt>
                <c:pt idx="4285">
                  <c:v>0</c:v>
                </c:pt>
                <c:pt idx="4286">
                  <c:v>2.9337815903894704E-7</c:v>
                </c:pt>
                <c:pt idx="4287">
                  <c:v>0</c:v>
                </c:pt>
                <c:pt idx="4288">
                  <c:v>3.0492947408699292E-4</c:v>
                </c:pt>
                <c:pt idx="4289">
                  <c:v>5.0567610152715914E-5</c:v>
                </c:pt>
                <c:pt idx="4290">
                  <c:v>2.8428432412658275E-5</c:v>
                </c:pt>
                <c:pt idx="4291">
                  <c:v>6.2665367626817833E-5</c:v>
                </c:pt>
                <c:pt idx="4292">
                  <c:v>3.2306912953887807E-5</c:v>
                </c:pt>
                <c:pt idx="4293">
                  <c:v>2.2429429793920962E-7</c:v>
                </c:pt>
                <c:pt idx="4294">
                  <c:v>2.7957944902676521E-7</c:v>
                </c:pt>
                <c:pt idx="4295">
                  <c:v>1.8675077377385427E-5</c:v>
                </c:pt>
                <c:pt idx="4296">
                  <c:v>1.5120769785531556E-5</c:v>
                </c:pt>
                <c:pt idx="4297">
                  <c:v>6.681908419431485E-6</c:v>
                </c:pt>
                <c:pt idx="4298">
                  <c:v>9.8130480689157678E-5</c:v>
                </c:pt>
                <c:pt idx="4299">
                  <c:v>7.9238942119525788E-5</c:v>
                </c:pt>
                <c:pt idx="4300">
                  <c:v>0</c:v>
                </c:pt>
                <c:pt idx="4301">
                  <c:v>0</c:v>
                </c:pt>
                <c:pt idx="4302">
                  <c:v>2.0488560586753441E-5</c:v>
                </c:pt>
                <c:pt idx="4303">
                  <c:v>2.657927858535288E-5</c:v>
                </c:pt>
                <c:pt idx="4304">
                  <c:v>4.5247327726289563E-5</c:v>
                </c:pt>
                <c:pt idx="4305">
                  <c:v>1.3301069010266248E-5</c:v>
                </c:pt>
                <c:pt idx="4306">
                  <c:v>0</c:v>
                </c:pt>
                <c:pt idx="4307">
                  <c:v>0</c:v>
                </c:pt>
                <c:pt idx="4308">
                  <c:v>6.7000421694348957E-5</c:v>
                </c:pt>
                <c:pt idx="4309">
                  <c:v>4.0189535913271097E-7</c:v>
                </c:pt>
                <c:pt idx="4310">
                  <c:v>0</c:v>
                </c:pt>
                <c:pt idx="4311">
                  <c:v>0</c:v>
                </c:pt>
                <c:pt idx="4312">
                  <c:v>1.1276637349738682E-5</c:v>
                </c:pt>
                <c:pt idx="4313">
                  <c:v>0</c:v>
                </c:pt>
                <c:pt idx="4314">
                  <c:v>3.452290727114636E-5</c:v>
                </c:pt>
                <c:pt idx="4315">
                  <c:v>1.9298297736714929E-5</c:v>
                </c:pt>
                <c:pt idx="4316">
                  <c:v>2.151492777979495E-5</c:v>
                </c:pt>
                <c:pt idx="4317">
                  <c:v>9.6694525660650295E-5</c:v>
                </c:pt>
                <c:pt idx="4318">
                  <c:v>9.2360515199797378E-5</c:v>
                </c:pt>
                <c:pt idx="4319">
                  <c:v>7.5664077611377146E-6</c:v>
                </c:pt>
                <c:pt idx="4320">
                  <c:v>0</c:v>
                </c:pt>
                <c:pt idx="4321">
                  <c:v>7.9113500679074548E-6</c:v>
                </c:pt>
                <c:pt idx="4322">
                  <c:v>2.2141027373314902E-5</c:v>
                </c:pt>
                <c:pt idx="4323">
                  <c:v>1.2642475788026199E-5</c:v>
                </c:pt>
                <c:pt idx="4324">
                  <c:v>2.3712375655141212E-4</c:v>
                </c:pt>
                <c:pt idx="4325">
                  <c:v>8.375553791757159E-6</c:v>
                </c:pt>
                <c:pt idx="4326">
                  <c:v>2.5026684594022514E-5</c:v>
                </c:pt>
                <c:pt idx="4327">
                  <c:v>8.5812788984209286E-6</c:v>
                </c:pt>
                <c:pt idx="4328">
                  <c:v>6.6279421066352914E-6</c:v>
                </c:pt>
                <c:pt idx="4329">
                  <c:v>2.5177955989312973E-5</c:v>
                </c:pt>
                <c:pt idx="4330">
                  <c:v>0</c:v>
                </c:pt>
                <c:pt idx="4331">
                  <c:v>3.116374129123929E-6</c:v>
                </c:pt>
                <c:pt idx="4332">
                  <c:v>6.3037814347929506E-6</c:v>
                </c:pt>
                <c:pt idx="4333">
                  <c:v>2.9880225082536893E-5</c:v>
                </c:pt>
                <c:pt idx="4334">
                  <c:v>4.5067329848041181E-5</c:v>
                </c:pt>
                <c:pt idx="4335">
                  <c:v>1.2307795308627673E-5</c:v>
                </c:pt>
                <c:pt idx="4336">
                  <c:v>0</c:v>
                </c:pt>
                <c:pt idx="4337">
                  <c:v>0</c:v>
                </c:pt>
                <c:pt idx="4338">
                  <c:v>1.3548900278129746E-5</c:v>
                </c:pt>
                <c:pt idx="4339">
                  <c:v>1.648263171209354E-5</c:v>
                </c:pt>
                <c:pt idx="4340">
                  <c:v>4.9457470773683199E-6</c:v>
                </c:pt>
                <c:pt idx="4341">
                  <c:v>0</c:v>
                </c:pt>
                <c:pt idx="4342">
                  <c:v>2.7475431900045015E-5</c:v>
                </c:pt>
                <c:pt idx="4343">
                  <c:v>6.9538926848219953E-6</c:v>
                </c:pt>
                <c:pt idx="4344">
                  <c:v>1.6556429506738845E-5</c:v>
                </c:pt>
                <c:pt idx="4345">
                  <c:v>5.3099141260657708E-7</c:v>
                </c:pt>
                <c:pt idx="4346">
                  <c:v>2.8773753764098915E-5</c:v>
                </c:pt>
                <c:pt idx="4347">
                  <c:v>1.4169050013984081E-7</c:v>
                </c:pt>
                <c:pt idx="4348">
                  <c:v>2.0701405513561868E-5</c:v>
                </c:pt>
                <c:pt idx="4349">
                  <c:v>8.881638976573691E-8</c:v>
                </c:pt>
                <c:pt idx="4350">
                  <c:v>2.4624513194074547E-5</c:v>
                </c:pt>
                <c:pt idx="4351">
                  <c:v>1.8769071459496346E-7</c:v>
                </c:pt>
                <c:pt idx="4352">
                  <c:v>3.3027375393049064E-5</c:v>
                </c:pt>
                <c:pt idx="4353">
                  <c:v>1.3184128244625132E-5</c:v>
                </c:pt>
                <c:pt idx="4354">
                  <c:v>4.6056684545507306E-6</c:v>
                </c:pt>
                <c:pt idx="4355">
                  <c:v>4.6957709923516328E-6</c:v>
                </c:pt>
                <c:pt idx="4356">
                  <c:v>0</c:v>
                </c:pt>
                <c:pt idx="4357">
                  <c:v>5.8946786559423463E-5</c:v>
                </c:pt>
                <c:pt idx="4358">
                  <c:v>8.3252911028261244E-7</c:v>
                </c:pt>
                <c:pt idx="4359">
                  <c:v>1.8752510730251546E-7</c:v>
                </c:pt>
                <c:pt idx="4360">
                  <c:v>3.5948886126700146E-7</c:v>
                </c:pt>
                <c:pt idx="4361">
                  <c:v>1.6696304134505992E-5</c:v>
                </c:pt>
                <c:pt idx="4362">
                  <c:v>1.6836631437917345E-6</c:v>
                </c:pt>
                <c:pt idx="4363">
                  <c:v>4.6200905998026416E-5</c:v>
                </c:pt>
                <c:pt idx="4364">
                  <c:v>0</c:v>
                </c:pt>
                <c:pt idx="4365">
                  <c:v>1.2070895723934741E-4</c:v>
                </c:pt>
                <c:pt idx="4366">
                  <c:v>2.7266040758309939E-7</c:v>
                </c:pt>
                <c:pt idx="4367">
                  <c:v>3.8309656841495046E-7</c:v>
                </c:pt>
                <c:pt idx="4368">
                  <c:v>8.6004478174259119E-6</c:v>
                </c:pt>
                <c:pt idx="4369">
                  <c:v>2.9888308557005219E-4</c:v>
                </c:pt>
                <c:pt idx="4370">
                  <c:v>2.4464777462479959E-8</c:v>
                </c:pt>
                <c:pt idx="4371">
                  <c:v>0</c:v>
                </c:pt>
                <c:pt idx="4372">
                  <c:v>2.3057453828150681E-5</c:v>
                </c:pt>
                <c:pt idx="4373">
                  <c:v>0</c:v>
                </c:pt>
                <c:pt idx="4374">
                  <c:v>4.8265817620539245E-5</c:v>
                </c:pt>
                <c:pt idx="4375">
                  <c:v>3.388355178068881E-6</c:v>
                </c:pt>
                <c:pt idx="4376">
                  <c:v>1.8030604430651863E-5</c:v>
                </c:pt>
                <c:pt idx="4377">
                  <c:v>1.0653633277179331E-4</c:v>
                </c:pt>
                <c:pt idx="4378">
                  <c:v>1.1426845837001768E-5</c:v>
                </c:pt>
                <c:pt idx="4379">
                  <c:v>2.4514541601780879E-5</c:v>
                </c:pt>
                <c:pt idx="4380">
                  <c:v>5.8584010990354887E-5</c:v>
                </c:pt>
                <c:pt idx="4381">
                  <c:v>3.9463622924357519E-6</c:v>
                </c:pt>
                <c:pt idx="4382">
                  <c:v>4.481769164708104E-5</c:v>
                </c:pt>
                <c:pt idx="4383">
                  <c:v>4.4226757475467814E-5</c:v>
                </c:pt>
                <c:pt idx="4384">
                  <c:v>1.860081622264549E-5</c:v>
                </c:pt>
                <c:pt idx="4385">
                  <c:v>5.5495679008374702E-6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1.039742888963744E-5</c:v>
                </c:pt>
                <c:pt idx="4391">
                  <c:v>8.2976415582449909E-6</c:v>
                </c:pt>
                <c:pt idx="4392">
                  <c:v>3.6189138475501485E-6</c:v>
                </c:pt>
                <c:pt idx="4393">
                  <c:v>1.7619513038516335E-5</c:v>
                </c:pt>
                <c:pt idx="4394">
                  <c:v>1.794785699442715E-5</c:v>
                </c:pt>
                <c:pt idx="4395">
                  <c:v>9.4801218946852608E-6</c:v>
                </c:pt>
                <c:pt idx="4396">
                  <c:v>9.7894747517877267E-6</c:v>
                </c:pt>
                <c:pt idx="4397">
                  <c:v>7.7627038806911864E-6</c:v>
                </c:pt>
                <c:pt idx="4398">
                  <c:v>2.5332671498599446E-5</c:v>
                </c:pt>
                <c:pt idx="4399">
                  <c:v>1.2483816582759662E-7</c:v>
                </c:pt>
                <c:pt idx="4400">
                  <c:v>8.163396958056881E-5</c:v>
                </c:pt>
                <c:pt idx="4401">
                  <c:v>3.5148150075328912E-7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1.6565219197800629E-6</c:v>
                </c:pt>
                <c:pt idx="4407">
                  <c:v>1.1313821679770846E-4</c:v>
                </c:pt>
                <c:pt idx="4408">
                  <c:v>9.8103313617694395E-8</c:v>
                </c:pt>
                <c:pt idx="4409">
                  <c:v>0</c:v>
                </c:pt>
                <c:pt idx="4410">
                  <c:v>1.3458092449949909E-5</c:v>
                </c:pt>
                <c:pt idx="4411">
                  <c:v>5.6838619972457893E-4</c:v>
                </c:pt>
                <c:pt idx="4412">
                  <c:v>3.9205365894200821E-7</c:v>
                </c:pt>
                <c:pt idx="4413">
                  <c:v>1.210289929468378E-6</c:v>
                </c:pt>
                <c:pt idx="4414">
                  <c:v>2.6759864258879519E-7</c:v>
                </c:pt>
                <c:pt idx="4415">
                  <c:v>8.9792235553736864E-8</c:v>
                </c:pt>
                <c:pt idx="4416">
                  <c:v>6.974829135916081E-7</c:v>
                </c:pt>
                <c:pt idx="4417">
                  <c:v>0</c:v>
                </c:pt>
                <c:pt idx="4418">
                  <c:v>2.0672232105951454E-5</c:v>
                </c:pt>
                <c:pt idx="4419">
                  <c:v>7.3759158016266511E-6</c:v>
                </c:pt>
                <c:pt idx="4420">
                  <c:v>1.8227161493226393E-6</c:v>
                </c:pt>
                <c:pt idx="4421">
                  <c:v>1.9179252071825405E-5</c:v>
                </c:pt>
                <c:pt idx="4422">
                  <c:v>2.3629835975023242E-5</c:v>
                </c:pt>
                <c:pt idx="4423">
                  <c:v>2.3838336777911298E-5</c:v>
                </c:pt>
                <c:pt idx="4424">
                  <c:v>0</c:v>
                </c:pt>
                <c:pt idx="4425">
                  <c:v>9.0933520043017995E-6</c:v>
                </c:pt>
                <c:pt idx="4426">
                  <c:v>3.7501975170860631E-6</c:v>
                </c:pt>
                <c:pt idx="4427">
                  <c:v>6.2776175945824155E-6</c:v>
                </c:pt>
                <c:pt idx="4428">
                  <c:v>1.7642987746837394E-5</c:v>
                </c:pt>
                <c:pt idx="4429">
                  <c:v>2.0321400677950905E-7</c:v>
                </c:pt>
                <c:pt idx="4430">
                  <c:v>0</c:v>
                </c:pt>
                <c:pt idx="4431">
                  <c:v>4.9403928363290838E-5</c:v>
                </c:pt>
                <c:pt idx="4432">
                  <c:v>0</c:v>
                </c:pt>
                <c:pt idx="4433">
                  <c:v>0</c:v>
                </c:pt>
                <c:pt idx="4434">
                  <c:v>3.8124380919238971E-5</c:v>
                </c:pt>
                <c:pt idx="4435">
                  <c:v>7.8065466364190805E-6</c:v>
                </c:pt>
                <c:pt idx="4436">
                  <c:v>4.338578654187086E-4</c:v>
                </c:pt>
                <c:pt idx="4437">
                  <c:v>2.9112128641260267E-5</c:v>
                </c:pt>
                <c:pt idx="4438">
                  <c:v>9.6482476262271505E-6</c:v>
                </c:pt>
                <c:pt idx="4439">
                  <c:v>5.0981727863787687E-5</c:v>
                </c:pt>
                <c:pt idx="4440">
                  <c:v>0</c:v>
                </c:pt>
                <c:pt idx="4441">
                  <c:v>1.422894286466993E-5</c:v>
                </c:pt>
                <c:pt idx="4442">
                  <c:v>2.9407927395925033E-5</c:v>
                </c:pt>
                <c:pt idx="4443">
                  <c:v>5.3983894363397729E-6</c:v>
                </c:pt>
                <c:pt idx="4444">
                  <c:v>2.6337119795877457E-5</c:v>
                </c:pt>
                <c:pt idx="4445">
                  <c:v>0</c:v>
                </c:pt>
                <c:pt idx="4446">
                  <c:v>1.2155157383133224E-4</c:v>
                </c:pt>
                <c:pt idx="4447">
                  <c:v>1.219844148189276E-5</c:v>
                </c:pt>
                <c:pt idx="4448">
                  <c:v>1.4262513404577676E-6</c:v>
                </c:pt>
                <c:pt idx="4449">
                  <c:v>6.9190305028287447E-6</c:v>
                </c:pt>
                <c:pt idx="4450">
                  <c:v>1.1680905086955599E-6</c:v>
                </c:pt>
                <c:pt idx="4451">
                  <c:v>3.329470067597622E-6</c:v>
                </c:pt>
                <c:pt idx="4452">
                  <c:v>1.8572718096535496E-5</c:v>
                </c:pt>
                <c:pt idx="4453">
                  <c:v>3.1771376689367014E-6</c:v>
                </c:pt>
                <c:pt idx="4454">
                  <c:v>3.2124070191704871E-6</c:v>
                </c:pt>
                <c:pt idx="4455">
                  <c:v>3.4230032170986567E-6</c:v>
                </c:pt>
                <c:pt idx="4456">
                  <c:v>9.0551327520960596E-5</c:v>
                </c:pt>
                <c:pt idx="4457">
                  <c:v>5.3200784763567463E-5</c:v>
                </c:pt>
                <c:pt idx="4458">
                  <c:v>2.1402457932290648E-4</c:v>
                </c:pt>
                <c:pt idx="4459">
                  <c:v>1.4896531878364922E-5</c:v>
                </c:pt>
                <c:pt idx="4460">
                  <c:v>1.3314021133829915E-6</c:v>
                </c:pt>
                <c:pt idx="4461">
                  <c:v>1.2659894736841403E-4</c:v>
                </c:pt>
                <c:pt idx="4462">
                  <c:v>1.4221733468152964E-3</c:v>
                </c:pt>
                <c:pt idx="4463">
                  <c:v>2.5102429931469984E-5</c:v>
                </c:pt>
                <c:pt idx="4464">
                  <c:v>0</c:v>
                </c:pt>
                <c:pt idx="4465">
                  <c:v>6.7148810665343827E-7</c:v>
                </c:pt>
                <c:pt idx="4466">
                  <c:v>1.7027030868337584E-5</c:v>
                </c:pt>
                <c:pt idx="4467">
                  <c:v>3.307068103658587E-5</c:v>
                </c:pt>
                <c:pt idx="4468">
                  <c:v>0</c:v>
                </c:pt>
                <c:pt idx="4469">
                  <c:v>0</c:v>
                </c:pt>
                <c:pt idx="4470">
                  <c:v>1.3691578128448151E-4</c:v>
                </c:pt>
                <c:pt idx="4471">
                  <c:v>5.6728026941519195E-5</c:v>
                </c:pt>
                <c:pt idx="4472">
                  <c:v>2.6355774474532551E-5</c:v>
                </c:pt>
                <c:pt idx="4473">
                  <c:v>9.4980231385730528E-6</c:v>
                </c:pt>
                <c:pt idx="4474">
                  <c:v>2.1816762846757252E-5</c:v>
                </c:pt>
                <c:pt idx="4475">
                  <c:v>3.9170236089383804E-6</c:v>
                </c:pt>
                <c:pt idx="4476">
                  <c:v>8.3606149226898795E-5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1.1713934259868005E-6</c:v>
                </c:pt>
                <c:pt idx="4482">
                  <c:v>8.661659142452849E-6</c:v>
                </c:pt>
                <c:pt idx="4483">
                  <c:v>8.1397439586652391E-5</c:v>
                </c:pt>
                <c:pt idx="4484">
                  <c:v>3.3327536731107822E-6</c:v>
                </c:pt>
                <c:pt idx="4485">
                  <c:v>1.6787968375216763E-5</c:v>
                </c:pt>
                <c:pt idx="4486">
                  <c:v>4.5145465114736834E-5</c:v>
                </c:pt>
                <c:pt idx="4487">
                  <c:v>1.5592767058658467E-6</c:v>
                </c:pt>
                <c:pt idx="4488">
                  <c:v>8.036368656763942E-6</c:v>
                </c:pt>
                <c:pt idx="4489">
                  <c:v>6.8780548568546168E-5</c:v>
                </c:pt>
                <c:pt idx="4490">
                  <c:v>7.5405087089830799E-6</c:v>
                </c:pt>
                <c:pt idx="4491">
                  <c:v>2.4514705579750339E-7</c:v>
                </c:pt>
                <c:pt idx="4492">
                  <c:v>1.9630842055691063E-6</c:v>
                </c:pt>
                <c:pt idx="4493">
                  <c:v>2.4841848573163886E-4</c:v>
                </c:pt>
                <c:pt idx="4494">
                  <c:v>2.0465821122013565E-4</c:v>
                </c:pt>
                <c:pt idx="4495">
                  <c:v>5.5118999145935214E-5</c:v>
                </c:pt>
                <c:pt idx="4496">
                  <c:v>1.1674929979125193E-7</c:v>
                </c:pt>
                <c:pt idx="4497">
                  <c:v>7.9387050923323014E-6</c:v>
                </c:pt>
                <c:pt idx="4498">
                  <c:v>1.1165685972503223E-4</c:v>
                </c:pt>
                <c:pt idx="4499">
                  <c:v>4.4938774420836963E-7</c:v>
                </c:pt>
                <c:pt idx="4500">
                  <c:v>2.6463132177758806E-4</c:v>
                </c:pt>
                <c:pt idx="4501">
                  <c:v>1.3949658271832095E-5</c:v>
                </c:pt>
                <c:pt idx="4502">
                  <c:v>0</c:v>
                </c:pt>
                <c:pt idx="4503">
                  <c:v>4.0307623685460704E-5</c:v>
                </c:pt>
                <c:pt idx="4504">
                  <c:v>2.4861498975756595E-6</c:v>
                </c:pt>
                <c:pt idx="4505">
                  <c:v>0</c:v>
                </c:pt>
                <c:pt idx="4506">
                  <c:v>3.3342290682439893E-6</c:v>
                </c:pt>
                <c:pt idx="4507">
                  <c:v>1.6845014968446007E-5</c:v>
                </c:pt>
                <c:pt idx="4508">
                  <c:v>5.5559046415358774E-5</c:v>
                </c:pt>
                <c:pt idx="4509">
                  <c:v>6.5897347710797251E-6</c:v>
                </c:pt>
                <c:pt idx="4510">
                  <c:v>0</c:v>
                </c:pt>
                <c:pt idx="4511">
                  <c:v>7.7655150231136231E-6</c:v>
                </c:pt>
                <c:pt idx="4512">
                  <c:v>9.7366015422182566E-6</c:v>
                </c:pt>
                <c:pt idx="4513">
                  <c:v>1.1416035016546857E-7</c:v>
                </c:pt>
                <c:pt idx="4514">
                  <c:v>4.5764773152116542E-6</c:v>
                </c:pt>
                <c:pt idx="4515">
                  <c:v>2.8802677657927057E-5</c:v>
                </c:pt>
                <c:pt idx="4516">
                  <c:v>4.3075252586840715E-4</c:v>
                </c:pt>
                <c:pt idx="4517">
                  <c:v>2.7940008818911022E-5</c:v>
                </c:pt>
                <c:pt idx="4518">
                  <c:v>2.6370339703137883E-5</c:v>
                </c:pt>
                <c:pt idx="4519">
                  <c:v>2.8175347426456386E-5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2.2552450386443402E-6</c:v>
                </c:pt>
                <c:pt idx="4524">
                  <c:v>1.6472078966344695E-5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9.1247138732595157E-5</c:v>
                </c:pt>
                <c:pt idx="4529">
                  <c:v>7.6541069489897883E-5</c:v>
                </c:pt>
                <c:pt idx="4530">
                  <c:v>1.7678340514303008E-6</c:v>
                </c:pt>
                <c:pt idx="4531">
                  <c:v>7.9874290067749769E-8</c:v>
                </c:pt>
                <c:pt idx="4532">
                  <c:v>0</c:v>
                </c:pt>
                <c:pt idx="4533">
                  <c:v>0</c:v>
                </c:pt>
                <c:pt idx="4534">
                  <c:v>1.453480123779226E-7</c:v>
                </c:pt>
                <c:pt idx="4535">
                  <c:v>2.6148870691727797E-5</c:v>
                </c:pt>
                <c:pt idx="4536">
                  <c:v>1.145901007883356E-4</c:v>
                </c:pt>
                <c:pt idx="4537">
                  <c:v>4.8625120662683279E-7</c:v>
                </c:pt>
                <c:pt idx="4538">
                  <c:v>3.911133048062002E-4</c:v>
                </c:pt>
                <c:pt idx="4539">
                  <c:v>3.3086995507669303E-3</c:v>
                </c:pt>
                <c:pt idx="4540">
                  <c:v>3.8822514418915049E-4</c:v>
                </c:pt>
                <c:pt idx="4541">
                  <c:v>1.6987948810855613E-5</c:v>
                </c:pt>
                <c:pt idx="4542">
                  <c:v>4.9891030958553748E-5</c:v>
                </c:pt>
                <c:pt idx="4543">
                  <c:v>4.5189266427079126E-5</c:v>
                </c:pt>
                <c:pt idx="4544">
                  <c:v>5.3666382732439927E-7</c:v>
                </c:pt>
                <c:pt idx="4545">
                  <c:v>1.068217175214711E-5</c:v>
                </c:pt>
                <c:pt idx="4546">
                  <c:v>2.1904341078175322E-5</c:v>
                </c:pt>
                <c:pt idx="4547">
                  <c:v>0</c:v>
                </c:pt>
                <c:pt idx="4548">
                  <c:v>7.2181371290294292E-6</c:v>
                </c:pt>
                <c:pt idx="4549">
                  <c:v>3.9177423288666211E-5</c:v>
                </c:pt>
                <c:pt idx="4550">
                  <c:v>5.1054355432426082E-3</c:v>
                </c:pt>
                <c:pt idx="4551">
                  <c:v>1.0910874931776894E-6</c:v>
                </c:pt>
                <c:pt idx="4552">
                  <c:v>3.3427631341437842E-6</c:v>
                </c:pt>
                <c:pt idx="4553">
                  <c:v>3.2909920253457861E-5</c:v>
                </c:pt>
                <c:pt idx="4554">
                  <c:v>5.6128054175546739E-6</c:v>
                </c:pt>
                <c:pt idx="4555">
                  <c:v>4.5171247189428535E-7</c:v>
                </c:pt>
                <c:pt idx="4556">
                  <c:v>3.5893811940618496E-5</c:v>
                </c:pt>
                <c:pt idx="4557">
                  <c:v>0</c:v>
                </c:pt>
                <c:pt idx="4558">
                  <c:v>8.3885493052061094E-5</c:v>
                </c:pt>
                <c:pt idx="4559">
                  <c:v>3.1036321035416012E-6</c:v>
                </c:pt>
                <c:pt idx="4560">
                  <c:v>3.0892132509953153E-5</c:v>
                </c:pt>
                <c:pt idx="4561">
                  <c:v>2.0514203340929612E-5</c:v>
                </c:pt>
                <c:pt idx="4562">
                  <c:v>3.1805697781870867E-3</c:v>
                </c:pt>
                <c:pt idx="4563">
                  <c:v>4.4110233811727638E-5</c:v>
                </c:pt>
                <c:pt idx="4564">
                  <c:v>1.281553687604966E-5</c:v>
                </c:pt>
                <c:pt idx="4565">
                  <c:v>2.8006718803909338E-5</c:v>
                </c:pt>
                <c:pt idx="4566">
                  <c:v>2.4118772864338186E-5</c:v>
                </c:pt>
                <c:pt idx="4567">
                  <c:v>2.5262029428773091E-5</c:v>
                </c:pt>
                <c:pt idx="4568">
                  <c:v>3.315123217922632E-5</c:v>
                </c:pt>
                <c:pt idx="4569">
                  <c:v>9.1704568988249049E-6</c:v>
                </c:pt>
                <c:pt idx="4570">
                  <c:v>8.7401186515042613E-5</c:v>
                </c:pt>
                <c:pt idx="4571">
                  <c:v>1.8528915850071287E-5</c:v>
                </c:pt>
                <c:pt idx="4572">
                  <c:v>1.2500769395867018E-4</c:v>
                </c:pt>
                <c:pt idx="4573">
                  <c:v>9.7822781395383537E-5</c:v>
                </c:pt>
                <c:pt idx="4574">
                  <c:v>2.108953242193014E-5</c:v>
                </c:pt>
                <c:pt idx="4575">
                  <c:v>2.3930167303000636E-5</c:v>
                </c:pt>
                <c:pt idx="4576">
                  <c:v>1.1430153129393181E-4</c:v>
                </c:pt>
                <c:pt idx="4577">
                  <c:v>3.6682249217745429E-3</c:v>
                </c:pt>
                <c:pt idx="4578">
                  <c:v>2.8164891200141987E-5</c:v>
                </c:pt>
                <c:pt idx="4579">
                  <c:v>5.6644383326863305E-6</c:v>
                </c:pt>
                <c:pt idx="4580">
                  <c:v>2.4667030413853656E-4</c:v>
                </c:pt>
                <c:pt idx="4581">
                  <c:v>1.0689513417291605E-5</c:v>
                </c:pt>
                <c:pt idx="4582">
                  <c:v>4.8831640838082097E-5</c:v>
                </c:pt>
                <c:pt idx="4583">
                  <c:v>2.1622487029891016E-5</c:v>
                </c:pt>
                <c:pt idx="4584">
                  <c:v>8.9412872711392943E-5</c:v>
                </c:pt>
                <c:pt idx="4585">
                  <c:v>6.5477853520283798E-5</c:v>
                </c:pt>
                <c:pt idx="4586">
                  <c:v>3.8404526340778044E-5</c:v>
                </c:pt>
                <c:pt idx="4587">
                  <c:v>1.3922965914074005E-4</c:v>
                </c:pt>
                <c:pt idx="4588">
                  <c:v>2.5924567977473868E-5</c:v>
                </c:pt>
                <c:pt idx="4589">
                  <c:v>4.1972517607805755E-5</c:v>
                </c:pt>
                <c:pt idx="4590">
                  <c:v>1.6095779915817744E-4</c:v>
                </c:pt>
                <c:pt idx="4591">
                  <c:v>3.2571541138293501E-5</c:v>
                </c:pt>
                <c:pt idx="4592">
                  <c:v>6.3382490962763326E-6</c:v>
                </c:pt>
                <c:pt idx="4593">
                  <c:v>1.054262737299372E-6</c:v>
                </c:pt>
                <c:pt idx="4594">
                  <c:v>9.8790036813018218E-5</c:v>
                </c:pt>
                <c:pt idx="4595">
                  <c:v>1.2543131954368403E-5</c:v>
                </c:pt>
                <c:pt idx="4596">
                  <c:v>0</c:v>
                </c:pt>
                <c:pt idx="4597">
                  <c:v>2.2805654827982453E-5</c:v>
                </c:pt>
                <c:pt idx="4598">
                  <c:v>3.7792461659882401E-5</c:v>
                </c:pt>
                <c:pt idx="4599">
                  <c:v>1.8526411613577734E-6</c:v>
                </c:pt>
                <c:pt idx="4600">
                  <c:v>6.493285204860568E-6</c:v>
                </c:pt>
                <c:pt idx="4601">
                  <c:v>1.8466042666869691E-5</c:v>
                </c:pt>
                <c:pt idx="4602">
                  <c:v>0</c:v>
                </c:pt>
                <c:pt idx="4603">
                  <c:v>2.8665490956321774E-6</c:v>
                </c:pt>
                <c:pt idx="4604">
                  <c:v>6.0361521288574325E-5</c:v>
                </c:pt>
                <c:pt idx="4605">
                  <c:v>0</c:v>
                </c:pt>
                <c:pt idx="4606">
                  <c:v>1.3381939621234253E-5</c:v>
                </c:pt>
                <c:pt idx="4607">
                  <c:v>1.265135939269722E-6</c:v>
                </c:pt>
                <c:pt idx="4608">
                  <c:v>0</c:v>
                </c:pt>
                <c:pt idx="4609">
                  <c:v>7.1124902372828406E-8</c:v>
                </c:pt>
                <c:pt idx="4610">
                  <c:v>5.0842851329863124E-5</c:v>
                </c:pt>
                <c:pt idx="4611">
                  <c:v>2.4021095976321342E-5</c:v>
                </c:pt>
                <c:pt idx="4612">
                  <c:v>6.269011520841293E-5</c:v>
                </c:pt>
                <c:pt idx="4613">
                  <c:v>1.8735340137121141E-6</c:v>
                </c:pt>
                <c:pt idx="4614">
                  <c:v>5.5887296169564775E-6</c:v>
                </c:pt>
                <c:pt idx="4615">
                  <c:v>1.1403800453777349E-4</c:v>
                </c:pt>
                <c:pt idx="4616">
                  <c:v>2.1621970321339759E-5</c:v>
                </c:pt>
                <c:pt idx="4617">
                  <c:v>3.9484971368407269E-7</c:v>
                </c:pt>
                <c:pt idx="4618">
                  <c:v>1.6421526875675607E-5</c:v>
                </c:pt>
                <c:pt idx="4619">
                  <c:v>1.4901629823651737E-5</c:v>
                </c:pt>
                <c:pt idx="4620">
                  <c:v>1.2609275882112218E-5</c:v>
                </c:pt>
                <c:pt idx="4621">
                  <c:v>3.1593943894370461E-5</c:v>
                </c:pt>
                <c:pt idx="4622">
                  <c:v>2.474803831960581E-5</c:v>
                </c:pt>
                <c:pt idx="4623">
                  <c:v>9.2740017281891328E-5</c:v>
                </c:pt>
                <c:pt idx="4624">
                  <c:v>3.7077482331815997E-6</c:v>
                </c:pt>
                <c:pt idx="4625">
                  <c:v>7.1142006378009045E-6</c:v>
                </c:pt>
                <c:pt idx="4626">
                  <c:v>2.76316292912679E-6</c:v>
                </c:pt>
                <c:pt idx="4627">
                  <c:v>2.2688321428478292E-7</c:v>
                </c:pt>
                <c:pt idx="4628">
                  <c:v>6.3594030356881937E-7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2.3277972408498376E-5</c:v>
                </c:pt>
                <c:pt idx="4633">
                  <c:v>0</c:v>
                </c:pt>
                <c:pt idx="4634">
                  <c:v>4.7383528419990116E-6</c:v>
                </c:pt>
                <c:pt idx="4635">
                  <c:v>4.2686574296618425E-4</c:v>
                </c:pt>
                <c:pt idx="4636">
                  <c:v>4.8095291817293607E-6</c:v>
                </c:pt>
                <c:pt idx="4637">
                  <c:v>1.6748234176095895E-7</c:v>
                </c:pt>
                <c:pt idx="4638">
                  <c:v>1.4414646880803399E-6</c:v>
                </c:pt>
                <c:pt idx="4639">
                  <c:v>8.4560270810958938E-6</c:v>
                </c:pt>
                <c:pt idx="4640">
                  <c:v>5.8166987464259143E-5</c:v>
                </c:pt>
                <c:pt idx="4641">
                  <c:v>0</c:v>
                </c:pt>
                <c:pt idx="4642">
                  <c:v>3.1324489404378081E-5</c:v>
                </c:pt>
                <c:pt idx="4643">
                  <c:v>0</c:v>
                </c:pt>
                <c:pt idx="4644">
                  <c:v>9.9243007092069894E-6</c:v>
                </c:pt>
                <c:pt idx="4645">
                  <c:v>2.5653185127013395E-6</c:v>
                </c:pt>
                <c:pt idx="4646">
                  <c:v>1.6925221386567408E-5</c:v>
                </c:pt>
                <c:pt idx="4647">
                  <c:v>1.458740757471626E-3</c:v>
                </c:pt>
                <c:pt idx="4648">
                  <c:v>5.4560636339815611E-6</c:v>
                </c:pt>
                <c:pt idx="4649">
                  <c:v>1.6491139558607351E-6</c:v>
                </c:pt>
                <c:pt idx="4650">
                  <c:v>3.6443236296193383E-5</c:v>
                </c:pt>
                <c:pt idx="4651">
                  <c:v>0</c:v>
                </c:pt>
                <c:pt idx="4652">
                  <c:v>2.8731673536335876E-5</c:v>
                </c:pt>
                <c:pt idx="4653">
                  <c:v>1.656303486599544E-5</c:v>
                </c:pt>
                <c:pt idx="4654">
                  <c:v>1.3667490721366939E-7</c:v>
                </c:pt>
                <c:pt idx="4655">
                  <c:v>1.4412991638367969E-5</c:v>
                </c:pt>
                <c:pt idx="4656">
                  <c:v>0</c:v>
                </c:pt>
                <c:pt idx="4657">
                  <c:v>1.4535778367287247E-6</c:v>
                </c:pt>
                <c:pt idx="4658">
                  <c:v>0</c:v>
                </c:pt>
                <c:pt idx="4659">
                  <c:v>2.316243873475204E-5</c:v>
                </c:pt>
                <c:pt idx="4660">
                  <c:v>1.2791532399654187E-5</c:v>
                </c:pt>
                <c:pt idx="4661">
                  <c:v>6.1353481186080382E-5</c:v>
                </c:pt>
                <c:pt idx="4662">
                  <c:v>1.1501048043265806E-6</c:v>
                </c:pt>
                <c:pt idx="4663">
                  <c:v>3.5771621760451183E-5</c:v>
                </c:pt>
                <c:pt idx="4664">
                  <c:v>1.3885669013704444E-6</c:v>
                </c:pt>
                <c:pt idx="4665">
                  <c:v>0</c:v>
                </c:pt>
                <c:pt idx="4666">
                  <c:v>8.5861927038518453E-6</c:v>
                </c:pt>
                <c:pt idx="4667">
                  <c:v>1.1046603096220431E-4</c:v>
                </c:pt>
                <c:pt idx="4668">
                  <c:v>8.0259067052523919E-6</c:v>
                </c:pt>
                <c:pt idx="4669">
                  <c:v>2.3188489303493308E-5</c:v>
                </c:pt>
                <c:pt idx="4670">
                  <c:v>1.8273564353493787E-5</c:v>
                </c:pt>
                <c:pt idx="4671">
                  <c:v>1.3502176512239021E-5</c:v>
                </c:pt>
                <c:pt idx="4672">
                  <c:v>0</c:v>
                </c:pt>
                <c:pt idx="4673">
                  <c:v>1.3936813282631498E-6</c:v>
                </c:pt>
                <c:pt idx="4674">
                  <c:v>1.382168285927085E-5</c:v>
                </c:pt>
                <c:pt idx="4675">
                  <c:v>2.3217621530791875E-5</c:v>
                </c:pt>
                <c:pt idx="4676">
                  <c:v>2.8158731313604801E-5</c:v>
                </c:pt>
                <c:pt idx="4677">
                  <c:v>8.3161424312845605E-7</c:v>
                </c:pt>
                <c:pt idx="4678">
                  <c:v>9.9525559175919624E-7</c:v>
                </c:pt>
                <c:pt idx="4679">
                  <c:v>1.4969760347876922E-5</c:v>
                </c:pt>
                <c:pt idx="4680">
                  <c:v>5.027460136890987E-5</c:v>
                </c:pt>
                <c:pt idx="4681">
                  <c:v>1.1903118924133385E-5</c:v>
                </c:pt>
                <c:pt idx="4682">
                  <c:v>1.2754747276209544E-4</c:v>
                </c:pt>
                <c:pt idx="4683">
                  <c:v>2.8521443263073805E-5</c:v>
                </c:pt>
                <c:pt idx="4684">
                  <c:v>9.2339081085801523E-6</c:v>
                </c:pt>
                <c:pt idx="4685">
                  <c:v>1.1151093512810591E-6</c:v>
                </c:pt>
                <c:pt idx="4686">
                  <c:v>1.6433705771742041E-4</c:v>
                </c:pt>
                <c:pt idx="4687">
                  <c:v>3.6887170900174018E-5</c:v>
                </c:pt>
                <c:pt idx="4688">
                  <c:v>0</c:v>
                </c:pt>
                <c:pt idx="4689">
                  <c:v>4.4234588685290808E-4</c:v>
                </c:pt>
                <c:pt idx="4690">
                  <c:v>2.3125101947956945E-6</c:v>
                </c:pt>
                <c:pt idx="4691">
                  <c:v>1.9385214770856324E-5</c:v>
                </c:pt>
                <c:pt idx="4692">
                  <c:v>6.9449311601719828E-5</c:v>
                </c:pt>
                <c:pt idx="4693">
                  <c:v>1.3878289764500741E-5</c:v>
                </c:pt>
                <c:pt idx="4694">
                  <c:v>0</c:v>
                </c:pt>
                <c:pt idx="4695">
                  <c:v>6.6695639147021032E-5</c:v>
                </c:pt>
                <c:pt idx="4696">
                  <c:v>1.4109548090401637E-5</c:v>
                </c:pt>
                <c:pt idx="4697">
                  <c:v>1.5811874728050611E-5</c:v>
                </c:pt>
                <c:pt idx="4698">
                  <c:v>5.4848392173396534E-5</c:v>
                </c:pt>
                <c:pt idx="4699">
                  <c:v>1.8281410152145953E-5</c:v>
                </c:pt>
                <c:pt idx="4700">
                  <c:v>2.8969596586770694E-5</c:v>
                </c:pt>
                <c:pt idx="4701">
                  <c:v>7.9380156608023169E-5</c:v>
                </c:pt>
                <c:pt idx="4702">
                  <c:v>2.6901362763719849E-6</c:v>
                </c:pt>
                <c:pt idx="4703">
                  <c:v>1.7599426676090139E-5</c:v>
                </c:pt>
                <c:pt idx="4704">
                  <c:v>6.77953392011042E-5</c:v>
                </c:pt>
                <c:pt idx="4705">
                  <c:v>1.970475127806832E-5</c:v>
                </c:pt>
                <c:pt idx="4706">
                  <c:v>1.2086623256516932E-5</c:v>
                </c:pt>
                <c:pt idx="4707">
                  <c:v>1.0698279681226505E-5</c:v>
                </c:pt>
                <c:pt idx="4708">
                  <c:v>0</c:v>
                </c:pt>
                <c:pt idx="4709">
                  <c:v>0</c:v>
                </c:pt>
                <c:pt idx="4710">
                  <c:v>2.1403566580720218E-4</c:v>
                </c:pt>
                <c:pt idx="4711">
                  <c:v>5.2578015262274379E-5</c:v>
                </c:pt>
                <c:pt idx="4712">
                  <c:v>4.8317252114725935E-6</c:v>
                </c:pt>
                <c:pt idx="4713">
                  <c:v>1.445361922653209E-8</c:v>
                </c:pt>
                <c:pt idx="4714">
                  <c:v>6.1335178894464211E-7</c:v>
                </c:pt>
                <c:pt idx="4715">
                  <c:v>0</c:v>
                </c:pt>
                <c:pt idx="4716">
                  <c:v>0</c:v>
                </c:pt>
                <c:pt idx="4717">
                  <c:v>1.9325690043160269E-5</c:v>
                </c:pt>
                <c:pt idx="4718">
                  <c:v>1.4526388329582303E-6</c:v>
                </c:pt>
                <c:pt idx="4719">
                  <c:v>3.6414693252394552E-6</c:v>
                </c:pt>
                <c:pt idx="4720">
                  <c:v>0</c:v>
                </c:pt>
                <c:pt idx="4721">
                  <c:v>0</c:v>
                </c:pt>
                <c:pt idx="4722">
                  <c:v>3.6312775997100625E-4</c:v>
                </c:pt>
                <c:pt idx="4723">
                  <c:v>1.5685110632702428E-6</c:v>
                </c:pt>
                <c:pt idx="4724">
                  <c:v>2.6050566652216623E-6</c:v>
                </c:pt>
                <c:pt idx="4725">
                  <c:v>7.6959555381040029E-6</c:v>
                </c:pt>
                <c:pt idx="4726">
                  <c:v>9.0342494378857249E-7</c:v>
                </c:pt>
                <c:pt idx="4727">
                  <c:v>5.6439701941732688E-6</c:v>
                </c:pt>
                <c:pt idx="4728">
                  <c:v>1.6267714637500871E-5</c:v>
                </c:pt>
                <c:pt idx="4729">
                  <c:v>2.1454358148306096E-4</c:v>
                </c:pt>
                <c:pt idx="4730">
                  <c:v>5.5087370433386506E-6</c:v>
                </c:pt>
                <c:pt idx="4731">
                  <c:v>2.4697509203254554E-5</c:v>
                </c:pt>
                <c:pt idx="4732">
                  <c:v>0</c:v>
                </c:pt>
                <c:pt idx="4733">
                  <c:v>1.2411252316216762E-4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2.9551484761213354E-5</c:v>
                </c:pt>
                <c:pt idx="4738">
                  <c:v>2.3053328739222104E-5</c:v>
                </c:pt>
                <c:pt idx="4739">
                  <c:v>2.9506952265703579E-5</c:v>
                </c:pt>
                <c:pt idx="4740">
                  <c:v>2.2236425801687876E-5</c:v>
                </c:pt>
                <c:pt idx="4741">
                  <c:v>8.4667529074079174E-7</c:v>
                </c:pt>
                <c:pt idx="4742">
                  <c:v>1.2124158539447903E-4</c:v>
                </c:pt>
                <c:pt idx="4743">
                  <c:v>3.0371506600619589E-5</c:v>
                </c:pt>
                <c:pt idx="4744">
                  <c:v>2.5840894732888595E-5</c:v>
                </c:pt>
                <c:pt idx="4745">
                  <c:v>8.9764729669407672E-6</c:v>
                </c:pt>
                <c:pt idx="4746">
                  <c:v>9.8686915688996345E-5</c:v>
                </c:pt>
                <c:pt idx="4747">
                  <c:v>1.0289643236678223E-6</c:v>
                </c:pt>
                <c:pt idx="4748">
                  <c:v>6.6187819228963592E-5</c:v>
                </c:pt>
                <c:pt idx="4749">
                  <c:v>8.5349882847394063E-6</c:v>
                </c:pt>
                <c:pt idx="4750">
                  <c:v>1.9806385027181499E-6</c:v>
                </c:pt>
                <c:pt idx="4751">
                  <c:v>0</c:v>
                </c:pt>
                <c:pt idx="4752">
                  <c:v>4.2306684855120178E-6</c:v>
                </c:pt>
                <c:pt idx="4753">
                  <c:v>0</c:v>
                </c:pt>
                <c:pt idx="4754">
                  <c:v>2.1687031415586575E-7</c:v>
                </c:pt>
                <c:pt idx="4755">
                  <c:v>0</c:v>
                </c:pt>
                <c:pt idx="4756">
                  <c:v>3.2523140968230097E-5</c:v>
                </c:pt>
                <c:pt idx="4757">
                  <c:v>5.4091904932973447E-4</c:v>
                </c:pt>
                <c:pt idx="4758">
                  <c:v>1.184116666009841E-6</c:v>
                </c:pt>
                <c:pt idx="4759">
                  <c:v>3.2214789438157308E-5</c:v>
                </c:pt>
                <c:pt idx="4760">
                  <c:v>2.2367555504834219E-6</c:v>
                </c:pt>
                <c:pt idx="4761">
                  <c:v>1.9352219606568526E-5</c:v>
                </c:pt>
                <c:pt idx="4762">
                  <c:v>2.2640806619204045E-7</c:v>
                </c:pt>
                <c:pt idx="4763">
                  <c:v>4.0057798395850903E-5</c:v>
                </c:pt>
                <c:pt idx="4764">
                  <c:v>4.8350637150734817E-5</c:v>
                </c:pt>
                <c:pt idx="4765">
                  <c:v>6.6934259725179684E-5</c:v>
                </c:pt>
                <c:pt idx="4766">
                  <c:v>2.5511302982506078E-4</c:v>
                </c:pt>
                <c:pt idx="4767">
                  <c:v>2.4855066826936388E-3</c:v>
                </c:pt>
                <c:pt idx="4768">
                  <c:v>2.9935064532742852E-5</c:v>
                </c:pt>
                <c:pt idx="4769">
                  <c:v>1.0684280143861225E-7</c:v>
                </c:pt>
                <c:pt idx="4770">
                  <c:v>1.6107475226176004E-6</c:v>
                </c:pt>
                <c:pt idx="4771">
                  <c:v>4.9655481731355755E-6</c:v>
                </c:pt>
                <c:pt idx="4772">
                  <c:v>7.3582616838697965E-6</c:v>
                </c:pt>
                <c:pt idx="4773">
                  <c:v>1.1428102706839207E-7</c:v>
                </c:pt>
                <c:pt idx="4774">
                  <c:v>2.2628236792916059E-5</c:v>
                </c:pt>
                <c:pt idx="4775">
                  <c:v>1.0245951093039087E-5</c:v>
                </c:pt>
                <c:pt idx="4776">
                  <c:v>1.0703945703633583E-7</c:v>
                </c:pt>
                <c:pt idx="4777">
                  <c:v>0</c:v>
                </c:pt>
                <c:pt idx="4778">
                  <c:v>7.9396183354652516E-5</c:v>
                </c:pt>
                <c:pt idx="4779">
                  <c:v>1.1879106501567049E-5</c:v>
                </c:pt>
                <c:pt idx="4780">
                  <c:v>1.3254456709810617E-4</c:v>
                </c:pt>
                <c:pt idx="4781">
                  <c:v>3.8253724986750427E-6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1.5530575423164735E-3</c:v>
                </c:pt>
                <c:pt idx="4786">
                  <c:v>1.0566292080901657E-5</c:v>
                </c:pt>
                <c:pt idx="4787">
                  <c:v>2.8512488335832706E-6</c:v>
                </c:pt>
                <c:pt idx="4788">
                  <c:v>1.5991583791385466E-5</c:v>
                </c:pt>
                <c:pt idx="4789">
                  <c:v>6.4306069885020502E-6</c:v>
                </c:pt>
                <c:pt idx="4790">
                  <c:v>1.1095484770107638E-4</c:v>
                </c:pt>
                <c:pt idx="4791">
                  <c:v>5.5029600218938697E-5</c:v>
                </c:pt>
                <c:pt idx="4792">
                  <c:v>0</c:v>
                </c:pt>
                <c:pt idx="4793">
                  <c:v>0</c:v>
                </c:pt>
                <c:pt idx="4794">
                  <c:v>7.9491101878040406E-6</c:v>
                </c:pt>
                <c:pt idx="4795">
                  <c:v>1.0207416202602962E-6</c:v>
                </c:pt>
                <c:pt idx="4796">
                  <c:v>3.1292996329988723E-6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2.8902597450973648E-5</c:v>
                </c:pt>
                <c:pt idx="4801">
                  <c:v>6.442300281963454E-6</c:v>
                </c:pt>
                <c:pt idx="4802">
                  <c:v>2.4394907067505734E-4</c:v>
                </c:pt>
                <c:pt idx="4803">
                  <c:v>1.709977208081323E-5</c:v>
                </c:pt>
                <c:pt idx="4804">
                  <c:v>1.2870220429368943E-6</c:v>
                </c:pt>
                <c:pt idx="4805">
                  <c:v>1.5088146765497989E-6</c:v>
                </c:pt>
                <c:pt idx="4806">
                  <c:v>2.5023914214561202E-5</c:v>
                </c:pt>
                <c:pt idx="4807">
                  <c:v>0</c:v>
                </c:pt>
                <c:pt idx="4808">
                  <c:v>3.2155355292434687E-5</c:v>
                </c:pt>
                <c:pt idx="4809">
                  <c:v>0</c:v>
                </c:pt>
                <c:pt idx="4810">
                  <c:v>3.3108726001489817E-6</c:v>
                </c:pt>
                <c:pt idx="4811">
                  <c:v>1.0616352039937725E-6</c:v>
                </c:pt>
                <c:pt idx="4812">
                  <c:v>4.2007493659494525E-6</c:v>
                </c:pt>
                <c:pt idx="4813">
                  <c:v>0</c:v>
                </c:pt>
                <c:pt idx="4814">
                  <c:v>2.4083877833175551E-6</c:v>
                </c:pt>
                <c:pt idx="4815">
                  <c:v>1.2998545207843555E-5</c:v>
                </c:pt>
                <c:pt idx="4816">
                  <c:v>9.0613737008876398E-6</c:v>
                </c:pt>
                <c:pt idx="4817">
                  <c:v>4.3306364230759934E-6</c:v>
                </c:pt>
                <c:pt idx="4818">
                  <c:v>9.8018627689161846E-5</c:v>
                </c:pt>
                <c:pt idx="4819">
                  <c:v>2.5557884540590799E-7</c:v>
                </c:pt>
                <c:pt idx="4820">
                  <c:v>3.9198640901631264E-7</c:v>
                </c:pt>
                <c:pt idx="4821">
                  <c:v>9.9601629081643925E-5</c:v>
                </c:pt>
                <c:pt idx="4822">
                  <c:v>1.3940525962280831E-5</c:v>
                </c:pt>
                <c:pt idx="4823">
                  <c:v>3.8103679557302359E-6</c:v>
                </c:pt>
                <c:pt idx="4824">
                  <c:v>1.2401320630189205E-5</c:v>
                </c:pt>
                <c:pt idx="4825">
                  <c:v>4.9339729790518303E-5</c:v>
                </c:pt>
                <c:pt idx="4826">
                  <c:v>1.6829910045065264E-3</c:v>
                </c:pt>
                <c:pt idx="4827">
                  <c:v>5.0610083413522757E-5</c:v>
                </c:pt>
                <c:pt idx="4828">
                  <c:v>1.5078833596843246E-5</c:v>
                </c:pt>
                <c:pt idx="4829">
                  <c:v>2.0500258086422398E-5</c:v>
                </c:pt>
                <c:pt idx="4830">
                  <c:v>2.2134442638587921E-5</c:v>
                </c:pt>
                <c:pt idx="4831">
                  <c:v>1.1950970278272313E-6</c:v>
                </c:pt>
                <c:pt idx="4832">
                  <c:v>3.31386951584246E-6</c:v>
                </c:pt>
                <c:pt idx="4833">
                  <c:v>4.7196343819698813E-5</c:v>
                </c:pt>
                <c:pt idx="4834">
                  <c:v>1.6702880299167471E-5</c:v>
                </c:pt>
                <c:pt idx="4835">
                  <c:v>2.3535568566101733E-6</c:v>
                </c:pt>
                <c:pt idx="4836">
                  <c:v>2.0932012006050994E-6</c:v>
                </c:pt>
                <c:pt idx="4837">
                  <c:v>1.2726096463483804E-5</c:v>
                </c:pt>
                <c:pt idx="4838">
                  <c:v>1.8182262197243389E-4</c:v>
                </c:pt>
                <c:pt idx="4839">
                  <c:v>1.8895991255039109E-5</c:v>
                </c:pt>
                <c:pt idx="4840">
                  <c:v>1.6620662021994228E-6</c:v>
                </c:pt>
                <c:pt idx="4841">
                  <c:v>1.6545014456643958E-6</c:v>
                </c:pt>
                <c:pt idx="4842">
                  <c:v>2.2930165670489469E-5</c:v>
                </c:pt>
                <c:pt idx="4843">
                  <c:v>1.3754434046653753E-5</c:v>
                </c:pt>
                <c:pt idx="4844">
                  <c:v>8.2694553158808541E-6</c:v>
                </c:pt>
                <c:pt idx="4845">
                  <c:v>0</c:v>
                </c:pt>
                <c:pt idx="4846">
                  <c:v>0</c:v>
                </c:pt>
                <c:pt idx="4847">
                  <c:v>1.3312735702769329E-6</c:v>
                </c:pt>
                <c:pt idx="4848">
                  <c:v>4.2485355871582762E-5</c:v>
                </c:pt>
                <c:pt idx="4849">
                  <c:v>7.2420110933685462E-4</c:v>
                </c:pt>
                <c:pt idx="4850">
                  <c:v>4.4436899026893606E-5</c:v>
                </c:pt>
                <c:pt idx="4851">
                  <c:v>2.700976648458095E-5</c:v>
                </c:pt>
                <c:pt idx="4852">
                  <c:v>5.9419761824734964E-5</c:v>
                </c:pt>
                <c:pt idx="4853">
                  <c:v>5.9413546289596779E-6</c:v>
                </c:pt>
                <c:pt idx="4854">
                  <c:v>0</c:v>
                </c:pt>
                <c:pt idx="4855">
                  <c:v>2.2799036876351437E-6</c:v>
                </c:pt>
                <c:pt idx="4856">
                  <c:v>2.2618991664443561E-5</c:v>
                </c:pt>
                <c:pt idx="4857">
                  <c:v>2.9009799178899603E-6</c:v>
                </c:pt>
                <c:pt idx="4858">
                  <c:v>0</c:v>
                </c:pt>
                <c:pt idx="4859">
                  <c:v>7.8066194814465572E-6</c:v>
                </c:pt>
                <c:pt idx="4860">
                  <c:v>6.6856408583201147E-6</c:v>
                </c:pt>
                <c:pt idx="4861">
                  <c:v>1.3256713535355991E-6</c:v>
                </c:pt>
                <c:pt idx="4862">
                  <c:v>3.0245018009017044E-5</c:v>
                </c:pt>
                <c:pt idx="4863">
                  <c:v>4.7849811141106596E-5</c:v>
                </c:pt>
                <c:pt idx="4864">
                  <c:v>4.7140923665711894E-7</c:v>
                </c:pt>
                <c:pt idx="4865">
                  <c:v>3.5544024492995398E-5</c:v>
                </c:pt>
                <c:pt idx="4866">
                  <c:v>7.0416378441145029E-6</c:v>
                </c:pt>
                <c:pt idx="4867">
                  <c:v>1.2422033889914474E-3</c:v>
                </c:pt>
                <c:pt idx="4868">
                  <c:v>1.4742252491822569E-4</c:v>
                </c:pt>
                <c:pt idx="4869">
                  <c:v>6.9520641108811144E-4</c:v>
                </c:pt>
                <c:pt idx="4870">
                  <c:v>0</c:v>
                </c:pt>
                <c:pt idx="4871">
                  <c:v>9.4008566614521112E-8</c:v>
                </c:pt>
                <c:pt idx="4872">
                  <c:v>3.3249410090497781E-4</c:v>
                </c:pt>
                <c:pt idx="4873">
                  <c:v>9.7604915758152332E-6</c:v>
                </c:pt>
                <c:pt idx="4874">
                  <c:v>1.2735884042056171E-5</c:v>
                </c:pt>
                <c:pt idx="4875">
                  <c:v>2.3203641783752896E-5</c:v>
                </c:pt>
                <c:pt idx="4876">
                  <c:v>0</c:v>
                </c:pt>
                <c:pt idx="4877">
                  <c:v>1.1802385546582801E-7</c:v>
                </c:pt>
                <c:pt idx="4878">
                  <c:v>4.2860844934761264E-7</c:v>
                </c:pt>
                <c:pt idx="4879">
                  <c:v>2.9457465763758806E-6</c:v>
                </c:pt>
                <c:pt idx="4880">
                  <c:v>0</c:v>
                </c:pt>
                <c:pt idx="4881">
                  <c:v>8.6232556521987968E-5</c:v>
                </c:pt>
                <c:pt idx="4882">
                  <c:v>9.8094598856332511E-6</c:v>
                </c:pt>
                <c:pt idx="4883">
                  <c:v>0</c:v>
                </c:pt>
                <c:pt idx="4884">
                  <c:v>2.553738915433499E-5</c:v>
                </c:pt>
                <c:pt idx="4885">
                  <c:v>8.3185571067872558E-7</c:v>
                </c:pt>
                <c:pt idx="4886">
                  <c:v>4.9566488599955111E-5</c:v>
                </c:pt>
                <c:pt idx="4887">
                  <c:v>7.183378844298948E-7</c:v>
                </c:pt>
                <c:pt idx="4888">
                  <c:v>2.1455327004797688E-5</c:v>
                </c:pt>
                <c:pt idx="4889">
                  <c:v>1.5848680331570433E-6</c:v>
                </c:pt>
                <c:pt idx="4890">
                  <c:v>1.0862262825306702E-5</c:v>
                </c:pt>
                <c:pt idx="4891">
                  <c:v>4.4255494809759853E-7</c:v>
                </c:pt>
                <c:pt idx="4892">
                  <c:v>7.4558518349447751E-6</c:v>
                </c:pt>
                <c:pt idx="4893">
                  <c:v>1.5084676934457675E-5</c:v>
                </c:pt>
                <c:pt idx="4894">
                  <c:v>1.2416083619202675E-7</c:v>
                </c:pt>
                <c:pt idx="4895">
                  <c:v>4.0535015234336207E-6</c:v>
                </c:pt>
                <c:pt idx="4896">
                  <c:v>4.9698260141587085E-6</c:v>
                </c:pt>
                <c:pt idx="4897">
                  <c:v>1.543061045034706E-4</c:v>
                </c:pt>
                <c:pt idx="4898">
                  <c:v>9.2819772760493816E-6</c:v>
                </c:pt>
                <c:pt idx="4899">
                  <c:v>1.8635688902611064E-5</c:v>
                </c:pt>
                <c:pt idx="4900">
                  <c:v>4.9810310059094155E-5</c:v>
                </c:pt>
                <c:pt idx="4901">
                  <c:v>5.5385516988071289E-5</c:v>
                </c:pt>
                <c:pt idx="4902">
                  <c:v>9.20704752016982E-5</c:v>
                </c:pt>
                <c:pt idx="4903">
                  <c:v>3.8672529193847999E-4</c:v>
                </c:pt>
                <c:pt idx="4904">
                  <c:v>1.0462243703874106E-4</c:v>
                </c:pt>
                <c:pt idx="4905">
                  <c:v>6.2976612586426741E-6</c:v>
                </c:pt>
                <c:pt idx="4906">
                  <c:v>7.3082786408913632E-5</c:v>
                </c:pt>
                <c:pt idx="4907">
                  <c:v>0</c:v>
                </c:pt>
                <c:pt idx="4908">
                  <c:v>1.2371374676292572E-6</c:v>
                </c:pt>
                <c:pt idx="4909">
                  <c:v>4.2870519555850998E-3</c:v>
                </c:pt>
                <c:pt idx="4910">
                  <c:v>5.4202751489229333E-7</c:v>
                </c:pt>
                <c:pt idx="4911">
                  <c:v>6.8122092136176912E-5</c:v>
                </c:pt>
                <c:pt idx="4912">
                  <c:v>4.0502249881472247E-6</c:v>
                </c:pt>
                <c:pt idx="4913">
                  <c:v>2.721261863907322E-5</c:v>
                </c:pt>
                <c:pt idx="4914">
                  <c:v>7.2851328059100109E-6</c:v>
                </c:pt>
                <c:pt idx="4915">
                  <c:v>5.5903566463600192E-5</c:v>
                </c:pt>
                <c:pt idx="4916">
                  <c:v>0</c:v>
                </c:pt>
                <c:pt idx="4917">
                  <c:v>8.695792411843203E-6</c:v>
                </c:pt>
                <c:pt idx="4918">
                  <c:v>2.4496189941094947E-7</c:v>
                </c:pt>
                <c:pt idx="4919">
                  <c:v>7.8114054629117963E-8</c:v>
                </c:pt>
                <c:pt idx="4920">
                  <c:v>1.6004419186779976E-7</c:v>
                </c:pt>
                <c:pt idx="4921">
                  <c:v>3.7786877881612972E-5</c:v>
                </c:pt>
                <c:pt idx="4922">
                  <c:v>3.4277061384495604E-8</c:v>
                </c:pt>
                <c:pt idx="4923">
                  <c:v>6.7866900469139192E-6</c:v>
                </c:pt>
                <c:pt idx="4924">
                  <c:v>2.2983407856806718E-5</c:v>
                </c:pt>
                <c:pt idx="4925">
                  <c:v>4.9943706094362453E-6</c:v>
                </c:pt>
                <c:pt idx="4926">
                  <c:v>2.6334451032401029E-5</c:v>
                </c:pt>
                <c:pt idx="4927">
                  <c:v>1.7770116270748018E-5</c:v>
                </c:pt>
                <c:pt idx="4928">
                  <c:v>2.4155875459089097E-4</c:v>
                </c:pt>
                <c:pt idx="4929">
                  <c:v>1.122546382497675E-6</c:v>
                </c:pt>
                <c:pt idx="4930">
                  <c:v>2.2415048864022212E-5</c:v>
                </c:pt>
                <c:pt idx="4931">
                  <c:v>2.0956076307820252E-5</c:v>
                </c:pt>
                <c:pt idx="4932">
                  <c:v>8.8420367671583683E-6</c:v>
                </c:pt>
                <c:pt idx="4933">
                  <c:v>7.0087424056206963E-8</c:v>
                </c:pt>
                <c:pt idx="4934">
                  <c:v>0</c:v>
                </c:pt>
                <c:pt idx="4935">
                  <c:v>2.3688638116654456E-6</c:v>
                </c:pt>
                <c:pt idx="4936">
                  <c:v>0</c:v>
                </c:pt>
                <c:pt idx="4937">
                  <c:v>1.2045894261305247E-5</c:v>
                </c:pt>
                <c:pt idx="4938">
                  <c:v>4.7808921537912652E-6</c:v>
                </c:pt>
                <c:pt idx="4939">
                  <c:v>2.3720452473818809E-5</c:v>
                </c:pt>
                <c:pt idx="4940">
                  <c:v>1.7608160033420433E-5</c:v>
                </c:pt>
                <c:pt idx="4941">
                  <c:v>5.8671339194909166E-4</c:v>
                </c:pt>
                <c:pt idx="4942">
                  <c:v>5.2309270508128155E-5</c:v>
                </c:pt>
                <c:pt idx="4943">
                  <c:v>2.2507255712706296E-7</c:v>
                </c:pt>
                <c:pt idx="4944">
                  <c:v>0</c:v>
                </c:pt>
                <c:pt idx="4945">
                  <c:v>9.7372551531593246E-6</c:v>
                </c:pt>
                <c:pt idx="4946">
                  <c:v>4.9440480917697838E-7</c:v>
                </c:pt>
                <c:pt idx="4947">
                  <c:v>3.9057979924981216E-5</c:v>
                </c:pt>
                <c:pt idx="4948">
                  <c:v>6.9096058608700966E-4</c:v>
                </c:pt>
                <c:pt idx="4949">
                  <c:v>1.8926031956336447E-5</c:v>
                </c:pt>
                <c:pt idx="4950">
                  <c:v>6.4946828323898421E-6</c:v>
                </c:pt>
                <c:pt idx="4951">
                  <c:v>1.1509984897787234E-4</c:v>
                </c:pt>
                <c:pt idx="4952">
                  <c:v>0</c:v>
                </c:pt>
                <c:pt idx="4953">
                  <c:v>2.2771382986365965E-6</c:v>
                </c:pt>
                <c:pt idx="4954">
                  <c:v>1.5116073894293822E-5</c:v>
                </c:pt>
                <c:pt idx="4955">
                  <c:v>7.3321388319558788E-6</c:v>
                </c:pt>
                <c:pt idx="4956">
                  <c:v>4.85157284048031E-5</c:v>
                </c:pt>
                <c:pt idx="4957">
                  <c:v>3.8242466837679026E-5</c:v>
                </c:pt>
                <c:pt idx="4958">
                  <c:v>9.0330339866561243E-5</c:v>
                </c:pt>
                <c:pt idx="4959">
                  <c:v>2.86406730864809E-5</c:v>
                </c:pt>
                <c:pt idx="4960">
                  <c:v>3.7454451321665137E-5</c:v>
                </c:pt>
                <c:pt idx="4961">
                  <c:v>3.6405207454405754E-5</c:v>
                </c:pt>
                <c:pt idx="4962">
                  <c:v>2.9665220950070216E-5</c:v>
                </c:pt>
                <c:pt idx="4963">
                  <c:v>9.1870972532087824E-6</c:v>
                </c:pt>
                <c:pt idx="4964">
                  <c:v>3.771964602761203E-5</c:v>
                </c:pt>
                <c:pt idx="4965">
                  <c:v>1.0151159775276925E-7</c:v>
                </c:pt>
                <c:pt idx="4966">
                  <c:v>1.458129019743528E-6</c:v>
                </c:pt>
                <c:pt idx="4967">
                  <c:v>0</c:v>
                </c:pt>
                <c:pt idx="4968">
                  <c:v>0</c:v>
                </c:pt>
                <c:pt idx="4969">
                  <c:v>1.7917808075054522E-4</c:v>
                </c:pt>
                <c:pt idx="4970">
                  <c:v>7.6356741985077233E-5</c:v>
                </c:pt>
                <c:pt idx="4971">
                  <c:v>7.1415304463844334E-5</c:v>
                </c:pt>
                <c:pt idx="4972">
                  <c:v>5.2190962844613452E-6</c:v>
                </c:pt>
                <c:pt idx="4973">
                  <c:v>0</c:v>
                </c:pt>
                <c:pt idx="4974">
                  <c:v>2.4490365294262198E-7</c:v>
                </c:pt>
                <c:pt idx="4975">
                  <c:v>3.2502625697768955E-5</c:v>
                </c:pt>
                <c:pt idx="4976">
                  <c:v>0</c:v>
                </c:pt>
                <c:pt idx="4977">
                  <c:v>9.7596873853430093E-5</c:v>
                </c:pt>
                <c:pt idx="4978">
                  <c:v>1.8718287641092144E-5</c:v>
                </c:pt>
                <c:pt idx="4979">
                  <c:v>5.186088627888147E-5</c:v>
                </c:pt>
                <c:pt idx="4980">
                  <c:v>0</c:v>
                </c:pt>
                <c:pt idx="4981">
                  <c:v>3.7279259174723844E-5</c:v>
                </c:pt>
                <c:pt idx="4982">
                  <c:v>6.435110214684476E-8</c:v>
                </c:pt>
                <c:pt idx="4983">
                  <c:v>1.1687551525048565E-7</c:v>
                </c:pt>
                <c:pt idx="4984">
                  <c:v>9.8767024924638781E-5</c:v>
                </c:pt>
                <c:pt idx="4985">
                  <c:v>0</c:v>
                </c:pt>
                <c:pt idx="4986">
                  <c:v>1.6859814367099622E-4</c:v>
                </c:pt>
                <c:pt idx="4987">
                  <c:v>4.3742559077331369E-5</c:v>
                </c:pt>
                <c:pt idx="4988">
                  <c:v>6.1188204313238502E-6</c:v>
                </c:pt>
                <c:pt idx="4989">
                  <c:v>3.3495172248659574E-6</c:v>
                </c:pt>
                <c:pt idx="4990">
                  <c:v>1.6193004649981527E-5</c:v>
                </c:pt>
                <c:pt idx="4991">
                  <c:v>3.3629178095047017E-5</c:v>
                </c:pt>
                <c:pt idx="4992">
                  <c:v>1.3125028678437475E-5</c:v>
                </c:pt>
                <c:pt idx="4993">
                  <c:v>0</c:v>
                </c:pt>
                <c:pt idx="4994">
                  <c:v>6.6402497687363491E-6</c:v>
                </c:pt>
                <c:pt idx="4995">
                  <c:v>5.7938004851936845E-6</c:v>
                </c:pt>
                <c:pt idx="4996">
                  <c:v>1.384333465695533E-5</c:v>
                </c:pt>
                <c:pt idx="4997">
                  <c:v>4.784995442968894E-6</c:v>
                </c:pt>
                <c:pt idx="4998">
                  <c:v>1.4977719024678038E-4</c:v>
                </c:pt>
                <c:pt idx="4999">
                  <c:v>2.3892452192835025E-6</c:v>
                </c:pt>
                <c:pt idx="5000">
                  <c:v>6.0236986689898382E-5</c:v>
                </c:pt>
                <c:pt idx="5001">
                  <c:v>3.3856345500080296E-5</c:v>
                </c:pt>
                <c:pt idx="5002">
                  <c:v>1.2862759185252454E-5</c:v>
                </c:pt>
                <c:pt idx="5003">
                  <c:v>4.562772162832792E-6</c:v>
                </c:pt>
                <c:pt idx="5004">
                  <c:v>5.6127319124883757E-6</c:v>
                </c:pt>
                <c:pt idx="5005">
                  <c:v>0</c:v>
                </c:pt>
                <c:pt idx="5006">
                  <c:v>3.1615922559839735E-6</c:v>
                </c:pt>
                <c:pt idx="5007">
                  <c:v>0</c:v>
                </c:pt>
                <c:pt idx="5008">
                  <c:v>3.290803628756968E-5</c:v>
                </c:pt>
                <c:pt idx="5009">
                  <c:v>1.7858854542699498E-5</c:v>
                </c:pt>
                <c:pt idx="5010">
                  <c:v>2.1023410363921559E-7</c:v>
                </c:pt>
                <c:pt idx="5011">
                  <c:v>0</c:v>
                </c:pt>
                <c:pt idx="5012">
                  <c:v>2.2320705448420791E-6</c:v>
                </c:pt>
                <c:pt idx="5013">
                  <c:v>1.049249459947178E-4</c:v>
                </c:pt>
                <c:pt idx="5014">
                  <c:v>4.2192942125885789E-3</c:v>
                </c:pt>
                <c:pt idx="5015">
                  <c:v>6.1977042651515518E-5</c:v>
                </c:pt>
                <c:pt idx="5016">
                  <c:v>6.8105200323966123E-6</c:v>
                </c:pt>
                <c:pt idx="5017">
                  <c:v>0</c:v>
                </c:pt>
                <c:pt idx="5018">
                  <c:v>1.6339673693455471E-5</c:v>
                </c:pt>
                <c:pt idx="5019">
                  <c:v>1.940338826543737E-6</c:v>
                </c:pt>
                <c:pt idx="5020">
                  <c:v>4.9940194921605996E-5</c:v>
                </c:pt>
                <c:pt idx="5021">
                  <c:v>2.6537103382647589E-6</c:v>
                </c:pt>
                <c:pt idx="5022">
                  <c:v>2.9619137426492906E-6</c:v>
                </c:pt>
                <c:pt idx="5023">
                  <c:v>1.5595372164715236E-5</c:v>
                </c:pt>
                <c:pt idx="5024">
                  <c:v>6.0612047282043415E-7</c:v>
                </c:pt>
                <c:pt idx="5025">
                  <c:v>8.760928007025864E-8</c:v>
                </c:pt>
                <c:pt idx="5026">
                  <c:v>1.7350963838112124E-5</c:v>
                </c:pt>
                <c:pt idx="5027">
                  <c:v>7.1677227622023936E-6</c:v>
                </c:pt>
                <c:pt idx="5028">
                  <c:v>7.7989566304780715E-7</c:v>
                </c:pt>
                <c:pt idx="5029">
                  <c:v>0</c:v>
                </c:pt>
                <c:pt idx="5030">
                  <c:v>1.0755841411883767E-5</c:v>
                </c:pt>
                <c:pt idx="5031">
                  <c:v>5.6954924239392038E-6</c:v>
                </c:pt>
                <c:pt idx="5032">
                  <c:v>0</c:v>
                </c:pt>
                <c:pt idx="5033">
                  <c:v>3.8387874516360126E-7</c:v>
                </c:pt>
                <c:pt idx="5034">
                  <c:v>1.8678510690467995E-5</c:v>
                </c:pt>
                <c:pt idx="5035">
                  <c:v>2.6140197705407622E-5</c:v>
                </c:pt>
                <c:pt idx="5036">
                  <c:v>8.237325260480569E-5</c:v>
                </c:pt>
                <c:pt idx="5037">
                  <c:v>2.2180941808443464E-4</c:v>
                </c:pt>
                <c:pt idx="5038">
                  <c:v>1.3376549440961201E-5</c:v>
                </c:pt>
                <c:pt idx="5039">
                  <c:v>1.1174144868909428E-7</c:v>
                </c:pt>
                <c:pt idx="5040">
                  <c:v>5.2978134452685225E-5</c:v>
                </c:pt>
                <c:pt idx="5041">
                  <c:v>1.6770418196222969E-5</c:v>
                </c:pt>
                <c:pt idx="5042">
                  <c:v>2.16768484186021E-5</c:v>
                </c:pt>
                <c:pt idx="5043">
                  <c:v>1.8744186408096741E-5</c:v>
                </c:pt>
                <c:pt idx="5044">
                  <c:v>1.831439562320809E-7</c:v>
                </c:pt>
                <c:pt idx="5045">
                  <c:v>5.0159605489177214E-7</c:v>
                </c:pt>
                <c:pt idx="5046">
                  <c:v>8.6866265765982888E-5</c:v>
                </c:pt>
                <c:pt idx="5047">
                  <c:v>6.4739114140544975E-5</c:v>
                </c:pt>
                <c:pt idx="5048">
                  <c:v>7.9049682581500116E-6</c:v>
                </c:pt>
                <c:pt idx="5049">
                  <c:v>2.2856205413678424E-7</c:v>
                </c:pt>
                <c:pt idx="5050">
                  <c:v>0</c:v>
                </c:pt>
                <c:pt idx="5051">
                  <c:v>2.3000890518792689E-6</c:v>
                </c:pt>
                <c:pt idx="5052">
                  <c:v>2.2063235021775325E-6</c:v>
                </c:pt>
                <c:pt idx="5053">
                  <c:v>6.6529139450276416E-7</c:v>
                </c:pt>
                <c:pt idx="5054">
                  <c:v>1.6184109521960946E-6</c:v>
                </c:pt>
                <c:pt idx="5055">
                  <c:v>1.6530558349648159E-7</c:v>
                </c:pt>
                <c:pt idx="5056">
                  <c:v>3.7023921783116206E-6</c:v>
                </c:pt>
                <c:pt idx="5057">
                  <c:v>2.2670004411805043E-5</c:v>
                </c:pt>
                <c:pt idx="5058">
                  <c:v>1.6422698845225688E-4</c:v>
                </c:pt>
                <c:pt idx="5059">
                  <c:v>0</c:v>
                </c:pt>
                <c:pt idx="5060">
                  <c:v>5.2461168777206564E-5</c:v>
                </c:pt>
                <c:pt idx="5061">
                  <c:v>1.3050781433761395E-5</c:v>
                </c:pt>
                <c:pt idx="5062">
                  <c:v>3.6903754605532414E-5</c:v>
                </c:pt>
                <c:pt idx="5063">
                  <c:v>5.9777484966759765E-6</c:v>
                </c:pt>
                <c:pt idx="5064">
                  <c:v>5.2353439034721254E-7</c:v>
                </c:pt>
                <c:pt idx="5065">
                  <c:v>1.3607281511227043E-7</c:v>
                </c:pt>
                <c:pt idx="5066">
                  <c:v>1.2570912977523066E-6</c:v>
                </c:pt>
                <c:pt idx="5067">
                  <c:v>3.4120826409551392E-5</c:v>
                </c:pt>
                <c:pt idx="5068">
                  <c:v>0</c:v>
                </c:pt>
                <c:pt idx="5069">
                  <c:v>5.1160328282124069E-6</c:v>
                </c:pt>
                <c:pt idx="5070">
                  <c:v>1.9248044796444917E-6</c:v>
                </c:pt>
                <c:pt idx="5071">
                  <c:v>7.5839409144284333E-5</c:v>
                </c:pt>
                <c:pt idx="5072">
                  <c:v>4.6068082116026307E-5</c:v>
                </c:pt>
                <c:pt idx="5073">
                  <c:v>2.2601362705233247E-6</c:v>
                </c:pt>
                <c:pt idx="5074">
                  <c:v>2.9606594031196493E-5</c:v>
                </c:pt>
                <c:pt idx="5075">
                  <c:v>2.4915383019292197E-5</c:v>
                </c:pt>
                <c:pt idx="5076">
                  <c:v>8.5544867003431809E-6</c:v>
                </c:pt>
                <c:pt idx="5077">
                  <c:v>4.3428991047112327E-5</c:v>
                </c:pt>
                <c:pt idx="5078">
                  <c:v>1.1685565197461042E-5</c:v>
                </c:pt>
                <c:pt idx="5079">
                  <c:v>1.5226739662915306E-6</c:v>
                </c:pt>
                <c:pt idx="5080">
                  <c:v>2.1702051692900305E-4</c:v>
                </c:pt>
                <c:pt idx="5081">
                  <c:v>7.2459065423761412E-5</c:v>
                </c:pt>
                <c:pt idx="5082">
                  <c:v>1.0553718401498883E-3</c:v>
                </c:pt>
                <c:pt idx="5083">
                  <c:v>6.6956729595735327E-6</c:v>
                </c:pt>
                <c:pt idx="5084">
                  <c:v>2.1151927488267217E-5</c:v>
                </c:pt>
                <c:pt idx="5085">
                  <c:v>3.3264569725138197E-7</c:v>
                </c:pt>
                <c:pt idx="5086">
                  <c:v>3.9829945328783915E-5</c:v>
                </c:pt>
                <c:pt idx="5087">
                  <c:v>1.4885196116500868E-5</c:v>
                </c:pt>
                <c:pt idx="5088">
                  <c:v>2.5854437496730558E-6</c:v>
                </c:pt>
                <c:pt idx="5089">
                  <c:v>0</c:v>
                </c:pt>
                <c:pt idx="5090">
                  <c:v>1.9176913810500955E-6</c:v>
                </c:pt>
                <c:pt idx="5091">
                  <c:v>2.0766424733085258E-5</c:v>
                </c:pt>
                <c:pt idx="5092">
                  <c:v>4.065214452862735E-5</c:v>
                </c:pt>
                <c:pt idx="5093">
                  <c:v>1.9919738151988105E-5</c:v>
                </c:pt>
                <c:pt idx="5094">
                  <c:v>1.9075193180103983E-4</c:v>
                </c:pt>
                <c:pt idx="5095">
                  <c:v>6.9283748931410466E-5</c:v>
                </c:pt>
                <c:pt idx="5096">
                  <c:v>1.428104313226111E-5</c:v>
                </c:pt>
                <c:pt idx="5097">
                  <c:v>1.7556300688267338E-5</c:v>
                </c:pt>
                <c:pt idx="5098">
                  <c:v>3.1249798375871285E-5</c:v>
                </c:pt>
                <c:pt idx="5099">
                  <c:v>1.0223431619329167E-4</c:v>
                </c:pt>
                <c:pt idx="5100">
                  <c:v>2.5694557719952192E-7</c:v>
                </c:pt>
                <c:pt idx="5101">
                  <c:v>1.8977380519862173E-6</c:v>
                </c:pt>
                <c:pt idx="5102">
                  <c:v>0</c:v>
                </c:pt>
                <c:pt idx="5103">
                  <c:v>1.1699983611913639E-6</c:v>
                </c:pt>
                <c:pt idx="5104">
                  <c:v>3.9408208362101722E-7</c:v>
                </c:pt>
                <c:pt idx="5105">
                  <c:v>1.8625693373307743E-5</c:v>
                </c:pt>
                <c:pt idx="5106">
                  <c:v>1.0447590701487746E-5</c:v>
                </c:pt>
                <c:pt idx="5107">
                  <c:v>1.4148088688216685E-6</c:v>
                </c:pt>
                <c:pt idx="5108">
                  <c:v>3.9582554364008776E-7</c:v>
                </c:pt>
                <c:pt idx="5109">
                  <c:v>0</c:v>
                </c:pt>
                <c:pt idx="5110">
                  <c:v>9.1777758333475847E-5</c:v>
                </c:pt>
                <c:pt idx="5111">
                  <c:v>1.3612241090306629E-6</c:v>
                </c:pt>
                <c:pt idx="5112">
                  <c:v>2.5355734326547212E-5</c:v>
                </c:pt>
                <c:pt idx="5113">
                  <c:v>3.1465207948425113E-5</c:v>
                </c:pt>
                <c:pt idx="5114">
                  <c:v>5.2941839105239419E-6</c:v>
                </c:pt>
                <c:pt idx="5115">
                  <c:v>0</c:v>
                </c:pt>
                <c:pt idx="5116">
                  <c:v>3.37843286270935E-6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3.6582140347769899E-6</c:v>
                </c:pt>
                <c:pt idx="5123">
                  <c:v>5.59391768597069E-6</c:v>
                </c:pt>
                <c:pt idx="5124">
                  <c:v>8.3741170880479661E-8</c:v>
                </c:pt>
                <c:pt idx="5125">
                  <c:v>1.1457845823623823E-5</c:v>
                </c:pt>
                <c:pt idx="5126">
                  <c:v>1.0223820111223882E-4</c:v>
                </c:pt>
                <c:pt idx="5127">
                  <c:v>6.916851966776217E-6</c:v>
                </c:pt>
                <c:pt idx="5128">
                  <c:v>6.8954465989768939E-5</c:v>
                </c:pt>
                <c:pt idx="5129">
                  <c:v>1.4885734497601271E-3</c:v>
                </c:pt>
                <c:pt idx="5130">
                  <c:v>2.6026445757168283E-5</c:v>
                </c:pt>
                <c:pt idx="5131">
                  <c:v>4.9428177059752597E-5</c:v>
                </c:pt>
                <c:pt idx="5132">
                  <c:v>0</c:v>
                </c:pt>
                <c:pt idx="5133">
                  <c:v>4.0814635137992431E-5</c:v>
                </c:pt>
                <c:pt idx="5134">
                  <c:v>4.7635478047188542E-7</c:v>
                </c:pt>
                <c:pt idx="5135">
                  <c:v>6.6990259017361156E-5</c:v>
                </c:pt>
                <c:pt idx="5136">
                  <c:v>2.7173032719816628E-6</c:v>
                </c:pt>
                <c:pt idx="5137">
                  <c:v>9.2435932600523437E-6</c:v>
                </c:pt>
                <c:pt idx="5138">
                  <c:v>1.8004019696595375E-6</c:v>
                </c:pt>
                <c:pt idx="5139">
                  <c:v>6.2793718261393526E-6</c:v>
                </c:pt>
                <c:pt idx="5140">
                  <c:v>7.1847793077304844E-6</c:v>
                </c:pt>
                <c:pt idx="5141">
                  <c:v>9.0264464218902736E-7</c:v>
                </c:pt>
                <c:pt idx="5142">
                  <c:v>1.3346895260086334E-6</c:v>
                </c:pt>
                <c:pt idx="5143">
                  <c:v>4.4323112066917592E-6</c:v>
                </c:pt>
                <c:pt idx="5144">
                  <c:v>2.1239656504263067E-7</c:v>
                </c:pt>
                <c:pt idx="5145">
                  <c:v>1.76991712246589E-5</c:v>
                </c:pt>
                <c:pt idx="5146">
                  <c:v>5.6199962541577722E-5</c:v>
                </c:pt>
                <c:pt idx="5147">
                  <c:v>8.3761013519815313E-6</c:v>
                </c:pt>
                <c:pt idx="5148">
                  <c:v>7.7425156460431902E-5</c:v>
                </c:pt>
                <c:pt idx="5149">
                  <c:v>0</c:v>
                </c:pt>
                <c:pt idx="5150">
                  <c:v>3.6572402747024206E-7</c:v>
                </c:pt>
                <c:pt idx="5151">
                  <c:v>2.8314484944611602E-4</c:v>
                </c:pt>
                <c:pt idx="5152">
                  <c:v>4.4764054903795566E-6</c:v>
                </c:pt>
                <c:pt idx="5153">
                  <c:v>8.3161424312845583E-6</c:v>
                </c:pt>
                <c:pt idx="5154">
                  <c:v>9.3198147936809746E-6</c:v>
                </c:pt>
                <c:pt idx="5155">
                  <c:v>1.045484927797237E-5</c:v>
                </c:pt>
                <c:pt idx="5156">
                  <c:v>1.8817883236867429E-5</c:v>
                </c:pt>
                <c:pt idx="5157">
                  <c:v>6.1348591706197442E-7</c:v>
                </c:pt>
                <c:pt idx="5158">
                  <c:v>2.9792413237617341E-6</c:v>
                </c:pt>
                <c:pt idx="5159">
                  <c:v>7.6455436237596711E-6</c:v>
                </c:pt>
                <c:pt idx="5160">
                  <c:v>1.2518284354034747E-5</c:v>
                </c:pt>
                <c:pt idx="5161">
                  <c:v>3.377814371573422E-5</c:v>
                </c:pt>
                <c:pt idx="5162">
                  <c:v>2.5338246470320052E-5</c:v>
                </c:pt>
                <c:pt idx="5163">
                  <c:v>0</c:v>
                </c:pt>
                <c:pt idx="5164">
                  <c:v>1.4683528750419257E-5</c:v>
                </c:pt>
                <c:pt idx="5165">
                  <c:v>6.2311153663803512E-7</c:v>
                </c:pt>
                <c:pt idx="5166">
                  <c:v>9.862172960914925E-5</c:v>
                </c:pt>
                <c:pt idx="5167">
                  <c:v>8.9369344470410032E-5</c:v>
                </c:pt>
                <c:pt idx="5168">
                  <c:v>1.8757229774032928E-6</c:v>
                </c:pt>
                <c:pt idx="5169">
                  <c:v>1.120378898536879E-4</c:v>
                </c:pt>
                <c:pt idx="5170">
                  <c:v>1.8830401299280896E-4</c:v>
                </c:pt>
                <c:pt idx="5171">
                  <c:v>1.0045025267096339E-4</c:v>
                </c:pt>
                <c:pt idx="5172">
                  <c:v>5.7138063947374029E-5</c:v>
                </c:pt>
                <c:pt idx="5173">
                  <c:v>0</c:v>
                </c:pt>
                <c:pt idx="5174">
                  <c:v>4.3632005754090661E-3</c:v>
                </c:pt>
                <c:pt idx="5175">
                  <c:v>1.5929512262742231E-5</c:v>
                </c:pt>
                <c:pt idx="5176">
                  <c:v>9.1103827343907724E-5</c:v>
                </c:pt>
                <c:pt idx="5177">
                  <c:v>9.0782641529742766E-5</c:v>
                </c:pt>
                <c:pt idx="5178">
                  <c:v>7.3145249431446829E-5</c:v>
                </c:pt>
                <c:pt idx="5179">
                  <c:v>0</c:v>
                </c:pt>
                <c:pt idx="5180">
                  <c:v>2.3023394323648844E-5</c:v>
                </c:pt>
                <c:pt idx="5181">
                  <c:v>1.8270312917216049E-6</c:v>
                </c:pt>
                <c:pt idx="5182">
                  <c:v>6.1635662380847976E-6</c:v>
                </c:pt>
                <c:pt idx="5183">
                  <c:v>2.8651235237710208E-5</c:v>
                </c:pt>
                <c:pt idx="5184">
                  <c:v>2.6883954249099518E-5</c:v>
                </c:pt>
                <c:pt idx="5185">
                  <c:v>1.3136368819040264E-5</c:v>
                </c:pt>
                <c:pt idx="5186">
                  <c:v>8.4344323882812758E-5</c:v>
                </c:pt>
                <c:pt idx="5187">
                  <c:v>2.3056603541244987E-5</c:v>
                </c:pt>
                <c:pt idx="5188">
                  <c:v>4.2200775407878113E-5</c:v>
                </c:pt>
                <c:pt idx="5189">
                  <c:v>1.6709405194234726E-7</c:v>
                </c:pt>
                <c:pt idx="5190">
                  <c:v>2.560496485421816E-5</c:v>
                </c:pt>
                <c:pt idx="5191">
                  <c:v>1.9174889220782774E-6</c:v>
                </c:pt>
                <c:pt idx="5192">
                  <c:v>2.4487887404331717E-5</c:v>
                </c:pt>
                <c:pt idx="5193">
                  <c:v>2.5980575690888503E-5</c:v>
                </c:pt>
                <c:pt idx="5194">
                  <c:v>1.3964010241692657E-5</c:v>
                </c:pt>
                <c:pt idx="5195">
                  <c:v>2.676238544662282E-5</c:v>
                </c:pt>
                <c:pt idx="5196">
                  <c:v>8.6475635082369348E-6</c:v>
                </c:pt>
                <c:pt idx="5197">
                  <c:v>7.9743258206970113E-5</c:v>
                </c:pt>
                <c:pt idx="5198">
                  <c:v>8.0817784173119758E-5</c:v>
                </c:pt>
                <c:pt idx="5199">
                  <c:v>2.652938162608615E-5</c:v>
                </c:pt>
                <c:pt idx="5200">
                  <c:v>7.2877972920296629E-6</c:v>
                </c:pt>
                <c:pt idx="5201">
                  <c:v>6.7075771863066644E-5</c:v>
                </c:pt>
                <c:pt idx="5202">
                  <c:v>6.6602914986877262E-6</c:v>
                </c:pt>
                <c:pt idx="5203">
                  <c:v>8.385668935586985E-6</c:v>
                </c:pt>
                <c:pt idx="5204">
                  <c:v>1.155989086222303E-3</c:v>
                </c:pt>
                <c:pt idx="5205">
                  <c:v>2.0063942405551021E-5</c:v>
                </c:pt>
                <c:pt idx="5206">
                  <c:v>1.0193981044800418E-6</c:v>
                </c:pt>
                <c:pt idx="5207">
                  <c:v>1.5663440546317132E-4</c:v>
                </c:pt>
                <c:pt idx="5208">
                  <c:v>9.6168960019129054E-6</c:v>
                </c:pt>
                <c:pt idx="5209">
                  <c:v>1.7839909506055915E-6</c:v>
                </c:pt>
                <c:pt idx="5210">
                  <c:v>7.2713371892368553E-8</c:v>
                </c:pt>
                <c:pt idx="5211">
                  <c:v>3.8016560921232153E-6</c:v>
                </c:pt>
                <c:pt idx="5212">
                  <c:v>1.2342104789262037E-4</c:v>
                </c:pt>
                <c:pt idx="5213">
                  <c:v>7.2997874143618707E-8</c:v>
                </c:pt>
                <c:pt idx="5214">
                  <c:v>1.7907811156810215E-5</c:v>
                </c:pt>
                <c:pt idx="5215">
                  <c:v>2.5971397057470449E-5</c:v>
                </c:pt>
                <c:pt idx="5216">
                  <c:v>6.2044523620957578E-5</c:v>
                </c:pt>
                <c:pt idx="5217">
                  <c:v>3.6880813212827053E-5</c:v>
                </c:pt>
                <c:pt idx="5218">
                  <c:v>1.2931800431423266E-5</c:v>
                </c:pt>
                <c:pt idx="5219">
                  <c:v>2.4852839449815849E-6</c:v>
                </c:pt>
                <c:pt idx="5220">
                  <c:v>1.2872651142467685E-4</c:v>
                </c:pt>
                <c:pt idx="5221">
                  <c:v>4.0092788169042628E-6</c:v>
                </c:pt>
                <c:pt idx="5222">
                  <c:v>2.5866723051678846E-5</c:v>
                </c:pt>
                <c:pt idx="5223">
                  <c:v>1.6186939530183369E-5</c:v>
                </c:pt>
                <c:pt idx="5224">
                  <c:v>0</c:v>
                </c:pt>
                <c:pt idx="5225">
                  <c:v>1.5187800474803552E-5</c:v>
                </c:pt>
                <c:pt idx="5226">
                  <c:v>2.6028194258730689E-5</c:v>
                </c:pt>
                <c:pt idx="5227">
                  <c:v>7.416688586149994E-5</c:v>
                </c:pt>
                <c:pt idx="5228">
                  <c:v>1.6985753339513456E-5</c:v>
                </c:pt>
                <c:pt idx="5229">
                  <c:v>0</c:v>
                </c:pt>
                <c:pt idx="5230">
                  <c:v>1.3058240357650862E-5</c:v>
                </c:pt>
                <c:pt idx="5231">
                  <c:v>2.8983353486673242E-5</c:v>
                </c:pt>
                <c:pt idx="5232">
                  <c:v>1.0961436246404814E-4</c:v>
                </c:pt>
                <c:pt idx="5233">
                  <c:v>2.4626389887630745E-6</c:v>
                </c:pt>
                <c:pt idx="5234">
                  <c:v>1.0691361535102337E-5</c:v>
                </c:pt>
                <c:pt idx="5235">
                  <c:v>1.9165468623364567E-5</c:v>
                </c:pt>
                <c:pt idx="5236">
                  <c:v>8.403083920338893E-5</c:v>
                </c:pt>
                <c:pt idx="5237">
                  <c:v>1.9599725755980524E-5</c:v>
                </c:pt>
                <c:pt idx="5238">
                  <c:v>2.912002672526695E-5</c:v>
                </c:pt>
                <c:pt idx="5239">
                  <c:v>4.2608467598702007E-4</c:v>
                </c:pt>
                <c:pt idx="5240">
                  <c:v>2.750886807909972E-6</c:v>
                </c:pt>
                <c:pt idx="5241">
                  <c:v>3.501897186595741E-5</c:v>
                </c:pt>
                <c:pt idx="5242">
                  <c:v>2.9204321939700586E-5</c:v>
                </c:pt>
                <c:pt idx="5243">
                  <c:v>3.0460476041416183E-5</c:v>
                </c:pt>
                <c:pt idx="5244">
                  <c:v>8.3529938748500775E-7</c:v>
                </c:pt>
                <c:pt idx="5245">
                  <c:v>4.3070659435268699E-5</c:v>
                </c:pt>
                <c:pt idx="5246">
                  <c:v>0</c:v>
                </c:pt>
                <c:pt idx="5247">
                  <c:v>2.1277477823249107E-6</c:v>
                </c:pt>
                <c:pt idx="5248">
                  <c:v>0</c:v>
                </c:pt>
                <c:pt idx="5249">
                  <c:v>1.5678663133517863E-5</c:v>
                </c:pt>
                <c:pt idx="5250">
                  <c:v>1.3272248952717573E-4</c:v>
                </c:pt>
                <c:pt idx="5251">
                  <c:v>3.5631255928867127E-5</c:v>
                </c:pt>
                <c:pt idx="5252">
                  <c:v>0</c:v>
                </c:pt>
                <c:pt idx="5253">
                  <c:v>0</c:v>
                </c:pt>
                <c:pt idx="5254">
                  <c:v>2.8062557225568716E-5</c:v>
                </c:pt>
                <c:pt idx="5255">
                  <c:v>6.1708063200077827E-8</c:v>
                </c:pt>
                <c:pt idx="5256">
                  <c:v>4.5940913077184137E-5</c:v>
                </c:pt>
                <c:pt idx="5257">
                  <c:v>3.0919113907197761E-5</c:v>
                </c:pt>
                <c:pt idx="5258">
                  <c:v>8.2569336502203907E-6</c:v>
                </c:pt>
                <c:pt idx="5259">
                  <c:v>0</c:v>
                </c:pt>
                <c:pt idx="5260">
                  <c:v>2.2978217196755409E-5</c:v>
                </c:pt>
                <c:pt idx="5261">
                  <c:v>4.2952993449970418E-5</c:v>
                </c:pt>
                <c:pt idx="5262">
                  <c:v>8.4181776752632245E-6</c:v>
                </c:pt>
                <c:pt idx="5263">
                  <c:v>2.7915571097698137E-5</c:v>
                </c:pt>
                <c:pt idx="5264">
                  <c:v>6.8150647952284075E-5</c:v>
                </c:pt>
                <c:pt idx="5265">
                  <c:v>4.9802790251723619E-5</c:v>
                </c:pt>
                <c:pt idx="5266">
                  <c:v>0</c:v>
                </c:pt>
                <c:pt idx="5267">
                  <c:v>1.5966993468066313E-5</c:v>
                </c:pt>
                <c:pt idx="5268">
                  <c:v>5.3014990872831544E-5</c:v>
                </c:pt>
                <c:pt idx="5269">
                  <c:v>9.1115530090998841E-6</c:v>
                </c:pt>
                <c:pt idx="5270">
                  <c:v>8.7634500923612277E-5</c:v>
                </c:pt>
                <c:pt idx="5271">
                  <c:v>8.7221369954077488E-5</c:v>
                </c:pt>
                <c:pt idx="5272">
                  <c:v>8.6818618881096803E-6</c:v>
                </c:pt>
                <c:pt idx="5273">
                  <c:v>1.6712770677363044E-5</c:v>
                </c:pt>
                <c:pt idx="5274">
                  <c:v>1.6704623319847687E-4</c:v>
                </c:pt>
                <c:pt idx="5275">
                  <c:v>1.6107012606783944E-5</c:v>
                </c:pt>
                <c:pt idx="5276">
                  <c:v>3.368342311489934E-3</c:v>
                </c:pt>
                <c:pt idx="5277">
                  <c:v>5.2792241218399298E-5</c:v>
                </c:pt>
                <c:pt idx="5278">
                  <c:v>4.3713056369572645E-5</c:v>
                </c:pt>
                <c:pt idx="5279">
                  <c:v>8.1355092373245252E-6</c:v>
                </c:pt>
                <c:pt idx="5280">
                  <c:v>1.7853389320833652E-5</c:v>
                </c:pt>
                <c:pt idx="5281">
                  <c:v>0</c:v>
                </c:pt>
                <c:pt idx="5282">
                  <c:v>0</c:v>
                </c:pt>
                <c:pt idx="5283">
                  <c:v>2.4064319128401407E-5</c:v>
                </c:pt>
                <c:pt idx="5284">
                  <c:v>6.3421622266315042E-5</c:v>
                </c:pt>
                <c:pt idx="5285">
                  <c:v>0</c:v>
                </c:pt>
                <c:pt idx="5286">
                  <c:v>6.08810909310485E-5</c:v>
                </c:pt>
                <c:pt idx="5287">
                  <c:v>2.5354616405930752E-5</c:v>
                </c:pt>
                <c:pt idx="5288">
                  <c:v>2.577031031229406E-4</c:v>
                </c:pt>
                <c:pt idx="5289">
                  <c:v>3.0438696083172848E-5</c:v>
                </c:pt>
                <c:pt idx="5290">
                  <c:v>5.2673869768512808E-6</c:v>
                </c:pt>
                <c:pt idx="5291">
                  <c:v>0</c:v>
                </c:pt>
                <c:pt idx="5292">
                  <c:v>4.7819290342665923E-5</c:v>
                </c:pt>
                <c:pt idx="5293">
                  <c:v>6.0588724088318952E-6</c:v>
                </c:pt>
                <c:pt idx="5294">
                  <c:v>3.7676975311011826E-5</c:v>
                </c:pt>
                <c:pt idx="5295">
                  <c:v>5.9468071020850659E-5</c:v>
                </c:pt>
                <c:pt idx="5296">
                  <c:v>1.0863488373885656E-5</c:v>
                </c:pt>
                <c:pt idx="5297">
                  <c:v>9.5488974482484596E-6</c:v>
                </c:pt>
                <c:pt idx="5298">
                  <c:v>2.5496556146173101E-5</c:v>
                </c:pt>
                <c:pt idx="5299">
                  <c:v>2.5656901902604056E-5</c:v>
                </c:pt>
                <c:pt idx="5300">
                  <c:v>4.8243747167289617E-6</c:v>
                </c:pt>
                <c:pt idx="5301">
                  <c:v>1.054730259577553E-6</c:v>
                </c:pt>
                <c:pt idx="5302">
                  <c:v>2.4010296067762777E-5</c:v>
                </c:pt>
                <c:pt idx="5303">
                  <c:v>8.1159907672774222E-5</c:v>
                </c:pt>
                <c:pt idx="5304">
                  <c:v>1.8897250484097764E-5</c:v>
                </c:pt>
                <c:pt idx="5305">
                  <c:v>0</c:v>
                </c:pt>
                <c:pt idx="5306">
                  <c:v>7.8805349705982124E-5</c:v>
                </c:pt>
                <c:pt idx="5307">
                  <c:v>2.1769708864532256E-5</c:v>
                </c:pt>
                <c:pt idx="5308">
                  <c:v>1.2901726476931606E-5</c:v>
                </c:pt>
                <c:pt idx="5309">
                  <c:v>4.6386043604562784E-5</c:v>
                </c:pt>
                <c:pt idx="5310">
                  <c:v>2.7652290180678947E-5</c:v>
                </c:pt>
                <c:pt idx="5311">
                  <c:v>2.5145413569745829E-6</c:v>
                </c:pt>
                <c:pt idx="5312">
                  <c:v>3.9836820052642338E-5</c:v>
                </c:pt>
                <c:pt idx="5313">
                  <c:v>2.3180398825915095E-5</c:v>
                </c:pt>
                <c:pt idx="5314">
                  <c:v>2.1134989007796051E-5</c:v>
                </c:pt>
                <c:pt idx="5315">
                  <c:v>1.7819767369369152E-5</c:v>
                </c:pt>
                <c:pt idx="5316">
                  <c:v>1.450146894099259E-5</c:v>
                </c:pt>
                <c:pt idx="5317">
                  <c:v>2.3851324930200296E-5</c:v>
                </c:pt>
                <c:pt idx="5318">
                  <c:v>4.0410297864999919E-5</c:v>
                </c:pt>
                <c:pt idx="5319">
                  <c:v>1.0593491363090827E-5</c:v>
                </c:pt>
                <c:pt idx="5320">
                  <c:v>7.0540740151819214E-5</c:v>
                </c:pt>
                <c:pt idx="5321">
                  <c:v>2.0026401678109344E-3</c:v>
                </c:pt>
                <c:pt idx="5322">
                  <c:v>2.6084868110086152E-5</c:v>
                </c:pt>
                <c:pt idx="5323">
                  <c:v>5.200830277738754E-5</c:v>
                </c:pt>
                <c:pt idx="5324">
                  <c:v>3.1290839828277615E-7</c:v>
                </c:pt>
                <c:pt idx="5325">
                  <c:v>3.270723390473061E-5</c:v>
                </c:pt>
                <c:pt idx="5326">
                  <c:v>0</c:v>
                </c:pt>
                <c:pt idx="5327">
                  <c:v>6.5834620378155201E-7</c:v>
                </c:pt>
                <c:pt idx="5328">
                  <c:v>2.8310854416986972E-5</c:v>
                </c:pt>
                <c:pt idx="5329">
                  <c:v>1.5087566514153562E-5</c:v>
                </c:pt>
                <c:pt idx="5330">
                  <c:v>5.8627902172830297E-5</c:v>
                </c:pt>
                <c:pt idx="5331">
                  <c:v>5.2973081187547556E-6</c:v>
                </c:pt>
                <c:pt idx="5332">
                  <c:v>0</c:v>
                </c:pt>
                <c:pt idx="5333">
                  <c:v>0</c:v>
                </c:pt>
                <c:pt idx="5334">
                  <c:v>7.2047954420458952E-7</c:v>
                </c:pt>
                <c:pt idx="5335">
                  <c:v>3.2254403162534641E-5</c:v>
                </c:pt>
                <c:pt idx="5336">
                  <c:v>6.2653058267754126E-6</c:v>
                </c:pt>
                <c:pt idx="5337">
                  <c:v>9.1747554474106048E-6</c:v>
                </c:pt>
                <c:pt idx="5338">
                  <c:v>4.5755579129639892E-6</c:v>
                </c:pt>
                <c:pt idx="5339">
                  <c:v>5.0181769395631261E-6</c:v>
                </c:pt>
                <c:pt idx="5340">
                  <c:v>1.5326705889056261E-5</c:v>
                </c:pt>
                <c:pt idx="5341">
                  <c:v>7.967274552327017E-8</c:v>
                </c:pt>
                <c:pt idx="5342">
                  <c:v>2.6009692332155609E-5</c:v>
                </c:pt>
                <c:pt idx="5343">
                  <c:v>8.6538786453861562E-6</c:v>
                </c:pt>
                <c:pt idx="5344">
                  <c:v>1.0488651007748848E-5</c:v>
                </c:pt>
                <c:pt idx="5345">
                  <c:v>7.3059948628935068E-5</c:v>
                </c:pt>
                <c:pt idx="5346">
                  <c:v>4.8693668022944015E-4</c:v>
                </c:pt>
                <c:pt idx="5347">
                  <c:v>1.0047383978317763E-5</c:v>
                </c:pt>
                <c:pt idx="5348">
                  <c:v>3.680840636801395E-5</c:v>
                </c:pt>
                <c:pt idx="5349">
                  <c:v>2.4829360465793688E-5</c:v>
                </c:pt>
                <c:pt idx="5350">
                  <c:v>2.6770058493087394E-5</c:v>
                </c:pt>
                <c:pt idx="5351">
                  <c:v>3.4503144129797618E-7</c:v>
                </c:pt>
                <c:pt idx="5352">
                  <c:v>2.6772460934671035E-4</c:v>
                </c:pt>
                <c:pt idx="5353">
                  <c:v>7.9439835710999883E-5</c:v>
                </c:pt>
                <c:pt idx="5354">
                  <c:v>2.0611597876417407E-5</c:v>
                </c:pt>
                <c:pt idx="5355">
                  <c:v>8.6607339684924729E-6</c:v>
                </c:pt>
                <c:pt idx="5356">
                  <c:v>5.3705774785242211E-5</c:v>
                </c:pt>
                <c:pt idx="5357">
                  <c:v>1.8018308601116472E-5</c:v>
                </c:pt>
                <c:pt idx="5358">
                  <c:v>5.1898060514298308E-5</c:v>
                </c:pt>
                <c:pt idx="5359">
                  <c:v>4.5368139480098671E-5</c:v>
                </c:pt>
                <c:pt idx="5360">
                  <c:v>6.4551632859032837E-5</c:v>
                </c:pt>
                <c:pt idx="5361">
                  <c:v>2.9404560676262394E-3</c:v>
                </c:pt>
                <c:pt idx="5362">
                  <c:v>6.8444788561912624E-4</c:v>
                </c:pt>
                <c:pt idx="5363">
                  <c:v>4.6951101785676897E-5</c:v>
                </c:pt>
                <c:pt idx="5364">
                  <c:v>2.695040146252981E-6</c:v>
                </c:pt>
                <c:pt idx="5365">
                  <c:v>4.1026747731117758E-4</c:v>
                </c:pt>
                <c:pt idx="5366">
                  <c:v>1.9306516128636664E-5</c:v>
                </c:pt>
                <c:pt idx="5367">
                  <c:v>3.4880128153612293E-5</c:v>
                </c:pt>
                <c:pt idx="5368">
                  <c:v>9.0813632264531732E-5</c:v>
                </c:pt>
                <c:pt idx="5369">
                  <c:v>1.8712552856642587E-5</c:v>
                </c:pt>
                <c:pt idx="5370">
                  <c:v>3.7755215635804184E-3</c:v>
                </c:pt>
                <c:pt idx="5371">
                  <c:v>1.0139639187095119E-4</c:v>
                </c:pt>
                <c:pt idx="5372">
                  <c:v>1.0004959048099263E-5</c:v>
                </c:pt>
                <c:pt idx="5373">
                  <c:v>2.0631651069980738E-5</c:v>
                </c:pt>
                <c:pt idx="5374">
                  <c:v>1.1163050602756774E-6</c:v>
                </c:pt>
                <c:pt idx="5375">
                  <c:v>2.8038140042750628E-5</c:v>
                </c:pt>
                <c:pt idx="5376">
                  <c:v>3.0407480489455812E-5</c:v>
                </c:pt>
                <c:pt idx="5377">
                  <c:v>3.7758955524398571E-5</c:v>
                </c:pt>
                <c:pt idx="5378">
                  <c:v>9.9020258048249654E-7</c:v>
                </c:pt>
                <c:pt idx="5379">
                  <c:v>2.9471626221510742E-5</c:v>
                </c:pt>
                <c:pt idx="5380">
                  <c:v>4.3654484382958174E-5</c:v>
                </c:pt>
                <c:pt idx="5381">
                  <c:v>6.3636253446654734E-5</c:v>
                </c:pt>
                <c:pt idx="5382">
                  <c:v>1.2407853936524363E-5</c:v>
                </c:pt>
                <c:pt idx="5383">
                  <c:v>2.2796155758179283E-5</c:v>
                </c:pt>
                <c:pt idx="5384">
                  <c:v>6.5311133806071148E-5</c:v>
                </c:pt>
                <c:pt idx="5385">
                  <c:v>3.6453455759336131E-4</c:v>
                </c:pt>
                <c:pt idx="5386">
                  <c:v>0</c:v>
                </c:pt>
                <c:pt idx="5387">
                  <c:v>1.782517117558817E-3</c:v>
                </c:pt>
                <c:pt idx="5388">
                  <c:v>7.2108955843682788E-6</c:v>
                </c:pt>
                <c:pt idx="5389">
                  <c:v>6.7093477982425751E-5</c:v>
                </c:pt>
                <c:pt idx="5390">
                  <c:v>9.9687939478355374E-6</c:v>
                </c:pt>
                <c:pt idx="5391">
                  <c:v>5.7309951479936631E-4</c:v>
                </c:pt>
                <c:pt idx="5392">
                  <c:v>2.3866563823817852E-6</c:v>
                </c:pt>
                <c:pt idx="5393">
                  <c:v>3.1027249969245118E-5</c:v>
                </c:pt>
                <c:pt idx="5394">
                  <c:v>3.4352663127362347E-5</c:v>
                </c:pt>
                <c:pt idx="5395">
                  <c:v>1.2656876234864013E-4</c:v>
                </c:pt>
                <c:pt idx="5396">
                  <c:v>3.3471403456276436E-5</c:v>
                </c:pt>
                <c:pt idx="5397">
                  <c:v>1.515423137880622E-5</c:v>
                </c:pt>
                <c:pt idx="5398">
                  <c:v>4.2452459139875214E-6</c:v>
                </c:pt>
                <c:pt idx="5399">
                  <c:v>1.7283351276597243E-4</c:v>
                </c:pt>
                <c:pt idx="5400">
                  <c:v>6.3999646127427322E-4</c:v>
                </c:pt>
                <c:pt idx="5401">
                  <c:v>3.15750070725584E-3</c:v>
                </c:pt>
                <c:pt idx="5402">
                  <c:v>2.1967394305032905E-5</c:v>
                </c:pt>
                <c:pt idx="5403">
                  <c:v>1.2623335467004059E-6</c:v>
                </c:pt>
                <c:pt idx="5404">
                  <c:v>2.299104713855692E-5</c:v>
                </c:pt>
                <c:pt idx="5405">
                  <c:v>7.734688570235384E-5</c:v>
                </c:pt>
                <c:pt idx="5406">
                  <c:v>7.3703756390490642E-5</c:v>
                </c:pt>
                <c:pt idx="5407">
                  <c:v>1.5706179685088553E-5</c:v>
                </c:pt>
                <c:pt idx="5408">
                  <c:v>5.9354428333089735E-5</c:v>
                </c:pt>
                <c:pt idx="5409">
                  <c:v>1.8161332735425824E-3</c:v>
                </c:pt>
                <c:pt idx="5410">
                  <c:v>2.8165090127014798E-5</c:v>
                </c:pt>
                <c:pt idx="5411">
                  <c:v>1.3549089199269746E-5</c:v>
                </c:pt>
                <c:pt idx="5412">
                  <c:v>1.1003710702583382E-4</c:v>
                </c:pt>
                <c:pt idx="5413">
                  <c:v>1.1335240011187284E-6</c:v>
                </c:pt>
                <c:pt idx="5414">
                  <c:v>8.6738489770698737E-5</c:v>
                </c:pt>
                <c:pt idx="5415">
                  <c:v>1.0275326213433189E-5</c:v>
                </c:pt>
                <c:pt idx="5416">
                  <c:v>5.4403939096360307E-5</c:v>
                </c:pt>
                <c:pt idx="5417">
                  <c:v>3.2857518928843127E-5</c:v>
                </c:pt>
                <c:pt idx="5418">
                  <c:v>2.2207520110140614E-5</c:v>
                </c:pt>
                <c:pt idx="5419">
                  <c:v>2.4405946691266375E-5</c:v>
                </c:pt>
                <c:pt idx="5420">
                  <c:v>6.7047138843423517E-5</c:v>
                </c:pt>
                <c:pt idx="5421">
                  <c:v>2.3124971868024084E-5</c:v>
                </c:pt>
                <c:pt idx="5422">
                  <c:v>7.1548545073923932E-8</c:v>
                </c:pt>
                <c:pt idx="5423">
                  <c:v>1.1392158155982578E-5</c:v>
                </c:pt>
                <c:pt idx="5424">
                  <c:v>2.6239827443158412E-5</c:v>
                </c:pt>
                <c:pt idx="5425">
                  <c:v>4.1581276290697427E-5</c:v>
                </c:pt>
                <c:pt idx="5426">
                  <c:v>2.4720967531070931E-5</c:v>
                </c:pt>
                <c:pt idx="5427">
                  <c:v>3.0311173347672603E-6</c:v>
                </c:pt>
                <c:pt idx="5428">
                  <c:v>3.3988113885415511E-4</c:v>
                </c:pt>
                <c:pt idx="5429">
                  <c:v>0</c:v>
                </c:pt>
                <c:pt idx="5430">
                  <c:v>3.5877712230555142E-6</c:v>
                </c:pt>
                <c:pt idx="5431">
                  <c:v>1.5829479426939246E-4</c:v>
                </c:pt>
                <c:pt idx="5432">
                  <c:v>1.9966421227862878E-6</c:v>
                </c:pt>
                <c:pt idx="5433">
                  <c:v>2.9545653137295081E-5</c:v>
                </c:pt>
                <c:pt idx="5434">
                  <c:v>1.8498615182225746E-5</c:v>
                </c:pt>
                <c:pt idx="5435">
                  <c:v>3.8433307424160303E-5</c:v>
                </c:pt>
                <c:pt idx="5436">
                  <c:v>2.4124149554167391E-6</c:v>
                </c:pt>
                <c:pt idx="5437">
                  <c:v>0</c:v>
                </c:pt>
                <c:pt idx="5438">
                  <c:v>3.8396697925805002E-5</c:v>
                </c:pt>
                <c:pt idx="5439">
                  <c:v>2.1544354684587078E-4</c:v>
                </c:pt>
                <c:pt idx="5440">
                  <c:v>0</c:v>
                </c:pt>
                <c:pt idx="5441">
                  <c:v>1.7537958799377629E-6</c:v>
                </c:pt>
                <c:pt idx="5442">
                  <c:v>1.2369548238752771E-6</c:v>
                </c:pt>
                <c:pt idx="5443">
                  <c:v>0</c:v>
                </c:pt>
                <c:pt idx="5444">
                  <c:v>3.1194103926087958E-6</c:v>
                </c:pt>
                <c:pt idx="5445">
                  <c:v>1.8046818583080296E-4</c:v>
                </c:pt>
                <c:pt idx="5446">
                  <c:v>3.6376458663667024E-6</c:v>
                </c:pt>
                <c:pt idx="5447">
                  <c:v>4.5488843702953559E-5</c:v>
                </c:pt>
                <c:pt idx="5448">
                  <c:v>1.4308780602820194E-5</c:v>
                </c:pt>
                <c:pt idx="5449">
                  <c:v>1.5521389431673415E-5</c:v>
                </c:pt>
                <c:pt idx="5450">
                  <c:v>4.9219937038690433E-6</c:v>
                </c:pt>
                <c:pt idx="5451">
                  <c:v>2.4528693528183419E-6</c:v>
                </c:pt>
                <c:pt idx="5452">
                  <c:v>2.3220777985945893E-5</c:v>
                </c:pt>
                <c:pt idx="5453">
                  <c:v>1.7302461658010535E-6</c:v>
                </c:pt>
                <c:pt idx="5454">
                  <c:v>1.2070899761975653E-6</c:v>
                </c:pt>
                <c:pt idx="5455">
                  <c:v>3.2352075293775345E-6</c:v>
                </c:pt>
                <c:pt idx="5456">
                  <c:v>8.8233795378063346E-5</c:v>
                </c:pt>
                <c:pt idx="5457">
                  <c:v>2.0636115414879931E-5</c:v>
                </c:pt>
                <c:pt idx="5458">
                  <c:v>2.3223597752550187E-5</c:v>
                </c:pt>
                <c:pt idx="5459">
                  <c:v>2.1858935363482652E-6</c:v>
                </c:pt>
                <c:pt idx="5460">
                  <c:v>2.6329417220923874E-5</c:v>
                </c:pt>
                <c:pt idx="5461">
                  <c:v>3.592099136863775E-5</c:v>
                </c:pt>
                <c:pt idx="5462">
                  <c:v>2.1548509493520999E-5</c:v>
                </c:pt>
                <c:pt idx="5463">
                  <c:v>1.9179998238938173E-5</c:v>
                </c:pt>
                <c:pt idx="5464">
                  <c:v>2.7665333275625E-5</c:v>
                </c:pt>
                <c:pt idx="5465">
                  <c:v>4.8338905354767931E-5</c:v>
                </c:pt>
                <c:pt idx="5466">
                  <c:v>3.4246411057347852E-5</c:v>
                </c:pt>
                <c:pt idx="5467">
                  <c:v>1.3987761133701693E-5</c:v>
                </c:pt>
                <c:pt idx="5468">
                  <c:v>6.186476137223361E-6</c:v>
                </c:pt>
                <c:pt idx="5469">
                  <c:v>1.7294726163572057E-5</c:v>
                </c:pt>
                <c:pt idx="5470">
                  <c:v>1.2172191429398187E-4</c:v>
                </c:pt>
                <c:pt idx="5471">
                  <c:v>1.5866080809178563E-5</c:v>
                </c:pt>
                <c:pt idx="5472">
                  <c:v>2.8790183355154102E-5</c:v>
                </c:pt>
                <c:pt idx="5473">
                  <c:v>9.782480626465651E-5</c:v>
                </c:pt>
                <c:pt idx="5474">
                  <c:v>8.5868501927195982E-6</c:v>
                </c:pt>
                <c:pt idx="5475">
                  <c:v>0</c:v>
                </c:pt>
                <c:pt idx="5476">
                  <c:v>2.2900116350187447E-5</c:v>
                </c:pt>
                <c:pt idx="5477">
                  <c:v>1.1793801993458077E-6</c:v>
                </c:pt>
                <c:pt idx="5478">
                  <c:v>1.0964487992565746E-5</c:v>
                </c:pt>
                <c:pt idx="5479">
                  <c:v>5.0785945409194492E-6</c:v>
                </c:pt>
                <c:pt idx="5480">
                  <c:v>1.4196243140273534E-5</c:v>
                </c:pt>
                <c:pt idx="5481">
                  <c:v>2.6393501349648861E-5</c:v>
                </c:pt>
                <c:pt idx="5482">
                  <c:v>7.2536114612188753E-6</c:v>
                </c:pt>
                <c:pt idx="5483">
                  <c:v>2.5506861540600444E-6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1.0212319185976195E-4</c:v>
                </c:pt>
                <c:pt idx="5488">
                  <c:v>2.1416373139203495E-5</c:v>
                </c:pt>
                <c:pt idx="5489">
                  <c:v>2.8473807050068474E-5</c:v>
                </c:pt>
                <c:pt idx="5490">
                  <c:v>1.5933103748168302E-5</c:v>
                </c:pt>
                <c:pt idx="5491">
                  <c:v>1.3014484743292167E-5</c:v>
                </c:pt>
                <c:pt idx="5492">
                  <c:v>0</c:v>
                </c:pt>
                <c:pt idx="5493">
                  <c:v>9.56513442655593E-6</c:v>
                </c:pt>
                <c:pt idx="5494">
                  <c:v>7.5361903021562229E-5</c:v>
                </c:pt>
                <c:pt idx="5495">
                  <c:v>7.3424075722259362E-5</c:v>
                </c:pt>
                <c:pt idx="5496">
                  <c:v>7.1695887627479365E-6</c:v>
                </c:pt>
                <c:pt idx="5497">
                  <c:v>4.5474978249622462E-6</c:v>
                </c:pt>
                <c:pt idx="5498">
                  <c:v>1.7105989178275094E-5</c:v>
                </c:pt>
                <c:pt idx="5499">
                  <c:v>1.497366365743757E-7</c:v>
                </c:pt>
                <c:pt idx="5500">
                  <c:v>2.8727152774145001E-7</c:v>
                </c:pt>
                <c:pt idx="5501">
                  <c:v>2.9170305228917526E-5</c:v>
                </c:pt>
                <c:pt idx="5502">
                  <c:v>1.4070696521479275E-7</c:v>
                </c:pt>
                <c:pt idx="5503">
                  <c:v>3.5254008233631528E-5</c:v>
                </c:pt>
                <c:pt idx="5504">
                  <c:v>8.4330242644719679E-6</c:v>
                </c:pt>
                <c:pt idx="5505">
                  <c:v>7.1595928215914754E-7</c:v>
                </c:pt>
                <c:pt idx="5506">
                  <c:v>0</c:v>
                </c:pt>
                <c:pt idx="5507">
                  <c:v>8.4418587436691251E-6</c:v>
                </c:pt>
                <c:pt idx="5508">
                  <c:v>0</c:v>
                </c:pt>
                <c:pt idx="5509">
                  <c:v>1.2202875666364602E-5</c:v>
                </c:pt>
                <c:pt idx="5510">
                  <c:v>1.1328172157287065E-5</c:v>
                </c:pt>
                <c:pt idx="5511">
                  <c:v>2.4001615140558855E-5</c:v>
                </c:pt>
                <c:pt idx="5512">
                  <c:v>2.8856859998533648E-4</c:v>
                </c:pt>
                <c:pt idx="5513">
                  <c:v>2.3194461911996667E-5</c:v>
                </c:pt>
                <c:pt idx="5514">
                  <c:v>5.3225013943523297E-5</c:v>
                </c:pt>
                <c:pt idx="5515">
                  <c:v>1.4810503660766229E-5</c:v>
                </c:pt>
                <c:pt idx="5516">
                  <c:v>6.4693668244321124E-6</c:v>
                </c:pt>
                <c:pt idx="5517">
                  <c:v>5.1833490496362544E-5</c:v>
                </c:pt>
                <c:pt idx="5518">
                  <c:v>8.8735138035610306E-6</c:v>
                </c:pt>
                <c:pt idx="5519">
                  <c:v>4.4638308998043375E-5</c:v>
                </c:pt>
                <c:pt idx="5520">
                  <c:v>2.1171784457678887E-5</c:v>
                </c:pt>
                <c:pt idx="5521">
                  <c:v>1.3474742035226211E-5</c:v>
                </c:pt>
                <c:pt idx="5522">
                  <c:v>6.4002048459994116E-5</c:v>
                </c:pt>
                <c:pt idx="5523">
                  <c:v>2.6892997912114195E-7</c:v>
                </c:pt>
                <c:pt idx="5524">
                  <c:v>1.4777678000863376E-5</c:v>
                </c:pt>
                <c:pt idx="5525">
                  <c:v>2.6917763391584575E-5</c:v>
                </c:pt>
                <c:pt idx="5526">
                  <c:v>2.1212305501507138E-5</c:v>
                </c:pt>
                <c:pt idx="5527">
                  <c:v>2.8048527726817662E-5</c:v>
                </c:pt>
                <c:pt idx="5528">
                  <c:v>4.2520192682132644E-6</c:v>
                </c:pt>
                <c:pt idx="5529">
                  <c:v>1.6485186277325267E-6</c:v>
                </c:pt>
                <c:pt idx="5530">
                  <c:v>7.645485783600317E-5</c:v>
                </c:pt>
                <c:pt idx="5531">
                  <c:v>1.4593933533640562E-5</c:v>
                </c:pt>
                <c:pt idx="5532">
                  <c:v>3.9312673311526948E-6</c:v>
                </c:pt>
                <c:pt idx="5533">
                  <c:v>1.1697329175515681E-5</c:v>
                </c:pt>
                <c:pt idx="5534">
                  <c:v>7.0226304083016815E-6</c:v>
                </c:pt>
                <c:pt idx="5535">
                  <c:v>7.9944960406557036E-5</c:v>
                </c:pt>
                <c:pt idx="5536">
                  <c:v>2.0601440616612886E-5</c:v>
                </c:pt>
                <c:pt idx="5537">
                  <c:v>6.1023679304129859E-6</c:v>
                </c:pt>
                <c:pt idx="5538">
                  <c:v>1.1238093735678905E-4</c:v>
                </c:pt>
                <c:pt idx="5539">
                  <c:v>1.3629389512803967E-4</c:v>
                </c:pt>
                <c:pt idx="5540">
                  <c:v>4.2986024495705495E-7</c:v>
                </c:pt>
                <c:pt idx="5541">
                  <c:v>9.1326767213170597E-5</c:v>
                </c:pt>
                <c:pt idx="5542">
                  <c:v>2.685218752617758E-5</c:v>
                </c:pt>
                <c:pt idx="5543">
                  <c:v>4.6499815217411495E-3</c:v>
                </c:pt>
                <c:pt idx="5544">
                  <c:v>1.4341186558001661E-5</c:v>
                </c:pt>
                <c:pt idx="5545">
                  <c:v>1.1888913299856894E-7</c:v>
                </c:pt>
                <c:pt idx="5546">
                  <c:v>1.2243643908465394E-5</c:v>
                </c:pt>
                <c:pt idx="5547">
                  <c:v>5.971462522197892E-6</c:v>
                </c:pt>
                <c:pt idx="5548">
                  <c:v>1.1826307717435346E-4</c:v>
                </c:pt>
                <c:pt idx="5549">
                  <c:v>5.7557490804495344E-5</c:v>
                </c:pt>
                <c:pt idx="5550">
                  <c:v>1.9267102266540404E-5</c:v>
                </c:pt>
                <c:pt idx="5551">
                  <c:v>3.3975666856963698E-5</c:v>
                </c:pt>
                <c:pt idx="5552">
                  <c:v>4.1161090290623984E-5</c:v>
                </c:pt>
                <c:pt idx="5553">
                  <c:v>3.9661761332974881E-6</c:v>
                </c:pt>
                <c:pt idx="5554">
                  <c:v>1.4916422563455861E-4</c:v>
                </c:pt>
                <c:pt idx="5555">
                  <c:v>2.5757242713084353E-5</c:v>
                </c:pt>
                <c:pt idx="5556">
                  <c:v>1.3552199637360522E-4</c:v>
                </c:pt>
                <c:pt idx="5557">
                  <c:v>1.8398368801715318E-5</c:v>
                </c:pt>
                <c:pt idx="5558">
                  <c:v>3.1181667364213093E-4</c:v>
                </c:pt>
                <c:pt idx="5559">
                  <c:v>2.4821282333126545E-5</c:v>
                </c:pt>
                <c:pt idx="5560">
                  <c:v>5.0510340504769274E-5</c:v>
                </c:pt>
                <c:pt idx="5561">
                  <c:v>7.5883852084920988E-6</c:v>
                </c:pt>
                <c:pt idx="5562">
                  <c:v>2.4188962231635804E-5</c:v>
                </c:pt>
                <c:pt idx="5563">
                  <c:v>8.9700216729526481E-6</c:v>
                </c:pt>
                <c:pt idx="5564">
                  <c:v>1.9549484840635493E-5</c:v>
                </c:pt>
                <c:pt idx="5565">
                  <c:v>2.549144022165219E-6</c:v>
                </c:pt>
                <c:pt idx="5566">
                  <c:v>2.5370104831018435E-6</c:v>
                </c:pt>
                <c:pt idx="5567">
                  <c:v>0</c:v>
                </c:pt>
                <c:pt idx="5568">
                  <c:v>3.8476892067896087E-4</c:v>
                </c:pt>
                <c:pt idx="5569">
                  <c:v>1.6813351727324876E-7</c:v>
                </c:pt>
                <c:pt idx="5570">
                  <c:v>2.165742911158072E-5</c:v>
                </c:pt>
                <c:pt idx="5571">
                  <c:v>2.0574114718824484E-6</c:v>
                </c:pt>
                <c:pt idx="5572">
                  <c:v>2.2591250483902891E-5</c:v>
                </c:pt>
                <c:pt idx="5573">
                  <c:v>3.2825663203731209E-5</c:v>
                </c:pt>
                <c:pt idx="5574">
                  <c:v>1.4485361285020802E-5</c:v>
                </c:pt>
                <c:pt idx="5575">
                  <c:v>3.4888482430116609E-5</c:v>
                </c:pt>
                <c:pt idx="5576">
                  <c:v>6.6432315023521475E-6</c:v>
                </c:pt>
                <c:pt idx="5577">
                  <c:v>2.8320758375727085E-5</c:v>
                </c:pt>
                <c:pt idx="5578">
                  <c:v>2.3088036052586052E-7</c:v>
                </c:pt>
                <c:pt idx="5579">
                  <c:v>6.2762862178965132E-4</c:v>
                </c:pt>
                <c:pt idx="5580">
                  <c:v>5.3331145965249701E-7</c:v>
                </c:pt>
                <c:pt idx="5581">
                  <c:v>3.5301176034840472E-5</c:v>
                </c:pt>
                <c:pt idx="5582">
                  <c:v>4.3417611087027808E-7</c:v>
                </c:pt>
                <c:pt idx="5583">
                  <c:v>8.4027427069248076E-5</c:v>
                </c:pt>
                <c:pt idx="5584">
                  <c:v>1.5846075721011324E-7</c:v>
                </c:pt>
                <c:pt idx="5585">
                  <c:v>1.8608359211072208E-4</c:v>
                </c:pt>
                <c:pt idx="5586">
                  <c:v>3.8814600541163183E-5</c:v>
                </c:pt>
                <c:pt idx="5587">
                  <c:v>8.9598469666224638E-6</c:v>
                </c:pt>
                <c:pt idx="5588">
                  <c:v>4.9655106261216424E-5</c:v>
                </c:pt>
                <c:pt idx="5589">
                  <c:v>4.7269141784176072E-5</c:v>
                </c:pt>
                <c:pt idx="5590">
                  <c:v>0</c:v>
                </c:pt>
                <c:pt idx="5591">
                  <c:v>1.8639629587361862E-7</c:v>
                </c:pt>
                <c:pt idx="5592">
                  <c:v>3.1772374194193189E-5</c:v>
                </c:pt>
                <c:pt idx="5593">
                  <c:v>2.9700508683159095E-7</c:v>
                </c:pt>
                <c:pt idx="5594">
                  <c:v>0</c:v>
                </c:pt>
                <c:pt idx="5595">
                  <c:v>8.7042290780778265E-6</c:v>
                </c:pt>
                <c:pt idx="5596">
                  <c:v>2.852196773533214E-5</c:v>
                </c:pt>
                <c:pt idx="5597">
                  <c:v>1.9127192745244883E-5</c:v>
                </c:pt>
                <c:pt idx="5598">
                  <c:v>4.9140841639408642E-7</c:v>
                </c:pt>
                <c:pt idx="5599">
                  <c:v>1.2586657929729501E-5</c:v>
                </c:pt>
                <c:pt idx="5600">
                  <c:v>0</c:v>
                </c:pt>
                <c:pt idx="5601">
                  <c:v>1.1733275161756832E-6</c:v>
                </c:pt>
                <c:pt idx="5602">
                  <c:v>2.5096307528231059E-5</c:v>
                </c:pt>
                <c:pt idx="5603">
                  <c:v>2.3733241492197475E-6</c:v>
                </c:pt>
                <c:pt idx="5604">
                  <c:v>7.0308625757552529E-6</c:v>
                </c:pt>
                <c:pt idx="5605">
                  <c:v>3.0802248223137675E-6</c:v>
                </c:pt>
                <c:pt idx="5606">
                  <c:v>3.2236334507205126E-5</c:v>
                </c:pt>
                <c:pt idx="5607">
                  <c:v>1.7953848172184687E-5</c:v>
                </c:pt>
                <c:pt idx="5608">
                  <c:v>1.2295098005503491E-4</c:v>
                </c:pt>
                <c:pt idx="5609">
                  <c:v>6.2308745536346473E-7</c:v>
                </c:pt>
                <c:pt idx="5610">
                  <c:v>8.7872746899623043E-5</c:v>
                </c:pt>
                <c:pt idx="5611">
                  <c:v>5.750161746448783E-6</c:v>
                </c:pt>
                <c:pt idx="5612">
                  <c:v>1.0724873041359739E-5</c:v>
                </c:pt>
                <c:pt idx="5613">
                  <c:v>8.2307198202079081E-5</c:v>
                </c:pt>
                <c:pt idx="5614">
                  <c:v>1.1759831367587322E-5</c:v>
                </c:pt>
                <c:pt idx="5615">
                  <c:v>1.9572275344334686E-5</c:v>
                </c:pt>
                <c:pt idx="5616">
                  <c:v>4.4773881987491518E-4</c:v>
                </c:pt>
                <c:pt idx="5617">
                  <c:v>5.5915496078762889E-5</c:v>
                </c:pt>
                <c:pt idx="5618">
                  <c:v>2.7620748672687128E-5</c:v>
                </c:pt>
                <c:pt idx="5619">
                  <c:v>2.1337667597391359E-5</c:v>
                </c:pt>
                <c:pt idx="5620">
                  <c:v>2.3360800102426597E-5</c:v>
                </c:pt>
                <c:pt idx="5621">
                  <c:v>2.4869453714405651E-5</c:v>
                </c:pt>
                <c:pt idx="5622">
                  <c:v>7.2886802312812602E-5</c:v>
                </c:pt>
                <c:pt idx="5623">
                  <c:v>0</c:v>
                </c:pt>
                <c:pt idx="5624">
                  <c:v>2.3968912036599128E-4</c:v>
                </c:pt>
                <c:pt idx="5625">
                  <c:v>6.0318801325626108E-5</c:v>
                </c:pt>
                <c:pt idx="5626">
                  <c:v>1.7177956479160247E-5</c:v>
                </c:pt>
                <c:pt idx="5627">
                  <c:v>7.0858516970682927E-7</c:v>
                </c:pt>
                <c:pt idx="5628">
                  <c:v>9.8663804845926122E-6</c:v>
                </c:pt>
                <c:pt idx="5629">
                  <c:v>6.5291062065843522E-5</c:v>
                </c:pt>
                <c:pt idx="5630">
                  <c:v>6.4366502397393734E-5</c:v>
                </c:pt>
                <c:pt idx="5631">
                  <c:v>3.2498605488850362E-5</c:v>
                </c:pt>
                <c:pt idx="5632">
                  <c:v>3.2867812318942867E-5</c:v>
                </c:pt>
                <c:pt idx="5633">
                  <c:v>4.9272586523160489E-6</c:v>
                </c:pt>
                <c:pt idx="5634">
                  <c:v>4.1175740474955465E-5</c:v>
                </c:pt>
                <c:pt idx="5635">
                  <c:v>7.0660033729868795E-7</c:v>
                </c:pt>
                <c:pt idx="5636">
                  <c:v>1.6973683936180349E-6</c:v>
                </c:pt>
                <c:pt idx="5637">
                  <c:v>9.9083794577621987E-5</c:v>
                </c:pt>
                <c:pt idx="5638">
                  <c:v>7.7139084745994054E-6</c:v>
                </c:pt>
                <c:pt idx="5639">
                  <c:v>3.1631347210101615E-3</c:v>
                </c:pt>
                <c:pt idx="5640">
                  <c:v>1.2672931207277573E-6</c:v>
                </c:pt>
                <c:pt idx="5641">
                  <c:v>4.7878587956908416E-7</c:v>
                </c:pt>
                <c:pt idx="5642">
                  <c:v>0</c:v>
                </c:pt>
                <c:pt idx="5643">
                  <c:v>1.0749419185950846E-3</c:v>
                </c:pt>
                <c:pt idx="5644">
                  <c:v>2.242276445442043E-5</c:v>
                </c:pt>
                <c:pt idx="5645">
                  <c:v>6.8475939577741386E-5</c:v>
                </c:pt>
                <c:pt idx="5646">
                  <c:v>5.5272683831460047E-5</c:v>
                </c:pt>
                <c:pt idx="5647">
                  <c:v>0</c:v>
                </c:pt>
                <c:pt idx="5648">
                  <c:v>1.3717866367013149E-5</c:v>
                </c:pt>
                <c:pt idx="5649">
                  <c:v>2.6050566652216632E-7</c:v>
                </c:pt>
                <c:pt idx="5650">
                  <c:v>6.1724881491662589E-5</c:v>
                </c:pt>
                <c:pt idx="5651">
                  <c:v>3.1955547304982227E-5</c:v>
                </c:pt>
                <c:pt idx="5652">
                  <c:v>8.7947479291194397E-3</c:v>
                </c:pt>
                <c:pt idx="5653">
                  <c:v>1.3797445149805169E-5</c:v>
                </c:pt>
                <c:pt idx="5654">
                  <c:v>3.8736370417882077E-4</c:v>
                </c:pt>
                <c:pt idx="5655">
                  <c:v>9.923790754321053E-5</c:v>
                </c:pt>
                <c:pt idx="5656">
                  <c:v>0</c:v>
                </c:pt>
                <c:pt idx="5657">
                  <c:v>1.8784815437952444E-5</c:v>
                </c:pt>
                <c:pt idx="5658">
                  <c:v>1.06039787773206E-2</c:v>
                </c:pt>
                <c:pt idx="5659">
                  <c:v>3.082129265324896E-3</c:v>
                </c:pt>
                <c:pt idx="5660">
                  <c:v>2.3240175106535637E-6</c:v>
                </c:pt>
                <c:pt idx="5661">
                  <c:v>3.3604305561585013E-7</c:v>
                </c:pt>
                <c:pt idx="5662">
                  <c:v>5.1264246903394664E-6</c:v>
                </c:pt>
                <c:pt idx="5663">
                  <c:v>3.8380514836154431E-6</c:v>
                </c:pt>
                <c:pt idx="5664">
                  <c:v>3.0911913616401394E-5</c:v>
                </c:pt>
                <c:pt idx="5665">
                  <c:v>9.8897983026408005E-6</c:v>
                </c:pt>
                <c:pt idx="5666">
                  <c:v>3.0491201596553571E-5</c:v>
                </c:pt>
                <c:pt idx="5667">
                  <c:v>2.6753723213311614E-3</c:v>
                </c:pt>
                <c:pt idx="5668">
                  <c:v>1.1646848965551462E-5</c:v>
                </c:pt>
                <c:pt idx="5669">
                  <c:v>2.9833873286749637E-5</c:v>
                </c:pt>
                <c:pt idx="5670">
                  <c:v>2.9394574031625392E-5</c:v>
                </c:pt>
                <c:pt idx="5671">
                  <c:v>2.5501902653534845E-6</c:v>
                </c:pt>
                <c:pt idx="5672">
                  <c:v>1.9882043758258891E-5</c:v>
                </c:pt>
                <c:pt idx="5673">
                  <c:v>3.088827319838389E-6</c:v>
                </c:pt>
                <c:pt idx="5674">
                  <c:v>3.3961937669018787E-4</c:v>
                </c:pt>
                <c:pt idx="5675">
                  <c:v>2.5600751880906899E-4</c:v>
                </c:pt>
                <c:pt idx="5676">
                  <c:v>1.1261442875697755E-5</c:v>
                </c:pt>
                <c:pt idx="5677">
                  <c:v>4.3999702460877007E-5</c:v>
                </c:pt>
                <c:pt idx="5678">
                  <c:v>1.4604474012677519E-5</c:v>
                </c:pt>
                <c:pt idx="5679">
                  <c:v>6.8713888733071474E-5</c:v>
                </c:pt>
                <c:pt idx="5680">
                  <c:v>0</c:v>
                </c:pt>
                <c:pt idx="5681">
                  <c:v>3.3059304263217346E-5</c:v>
                </c:pt>
                <c:pt idx="5682">
                  <c:v>1.1048773992242049E-5</c:v>
                </c:pt>
                <c:pt idx="5683">
                  <c:v>2.2230043947437051E-5</c:v>
                </c:pt>
                <c:pt idx="5684">
                  <c:v>2.5653299843210055E-5</c:v>
                </c:pt>
                <c:pt idx="5685">
                  <c:v>6.3717322389369029E-6</c:v>
                </c:pt>
                <c:pt idx="5686">
                  <c:v>2.1306321119568401E-5</c:v>
                </c:pt>
                <c:pt idx="5687">
                  <c:v>6.2973411601552756E-6</c:v>
                </c:pt>
                <c:pt idx="5688">
                  <c:v>1.0588624055504334E-7</c:v>
                </c:pt>
                <c:pt idx="5689">
                  <c:v>3.1551914949259241E-6</c:v>
                </c:pt>
                <c:pt idx="5690">
                  <c:v>0</c:v>
                </c:pt>
                <c:pt idx="5691">
                  <c:v>1.1608983615320068E-4</c:v>
                </c:pt>
                <c:pt idx="5692">
                  <c:v>0</c:v>
                </c:pt>
                <c:pt idx="5693">
                  <c:v>9.730859730575991E-8</c:v>
                </c:pt>
                <c:pt idx="5694">
                  <c:v>2.5514579199160391E-5</c:v>
                </c:pt>
                <c:pt idx="5695">
                  <c:v>2.5596777807622421E-5</c:v>
                </c:pt>
                <c:pt idx="5696">
                  <c:v>2.6913208713739023E-6</c:v>
                </c:pt>
                <c:pt idx="5697">
                  <c:v>5.9596527909088739E-4</c:v>
                </c:pt>
                <c:pt idx="5698">
                  <c:v>2.3973673534748443E-6</c:v>
                </c:pt>
                <c:pt idx="5699">
                  <c:v>1.4312415131715452E-6</c:v>
                </c:pt>
                <c:pt idx="5700">
                  <c:v>6.332794654785718E-6</c:v>
                </c:pt>
                <c:pt idx="5701">
                  <c:v>1.073050636294781E-5</c:v>
                </c:pt>
                <c:pt idx="5702">
                  <c:v>4.4747455135223143E-6</c:v>
                </c:pt>
                <c:pt idx="5703">
                  <c:v>0</c:v>
                </c:pt>
                <c:pt idx="5704">
                  <c:v>1.6373919272470937E-6</c:v>
                </c:pt>
                <c:pt idx="5705">
                  <c:v>1.7681517786142364E-6</c:v>
                </c:pt>
                <c:pt idx="5706">
                  <c:v>1.1987075596558611E-5</c:v>
                </c:pt>
                <c:pt idx="5707">
                  <c:v>3.1091743037264974E-5</c:v>
                </c:pt>
                <c:pt idx="5708">
                  <c:v>1.3789521888609602E-7</c:v>
                </c:pt>
                <c:pt idx="5709">
                  <c:v>3.5511917517318642E-6</c:v>
                </c:pt>
                <c:pt idx="5710">
                  <c:v>2.3792131246778093E-5</c:v>
                </c:pt>
                <c:pt idx="5711">
                  <c:v>9.1878060855551667E-7</c:v>
                </c:pt>
                <c:pt idx="5712">
                  <c:v>0</c:v>
                </c:pt>
                <c:pt idx="5713">
                  <c:v>1.6964871586433298E-5</c:v>
                </c:pt>
                <c:pt idx="5714">
                  <c:v>1.1589517643598684E-5</c:v>
                </c:pt>
                <c:pt idx="5715">
                  <c:v>0</c:v>
                </c:pt>
                <c:pt idx="5716">
                  <c:v>5.9759214455964429E-6</c:v>
                </c:pt>
                <c:pt idx="5717">
                  <c:v>0</c:v>
                </c:pt>
                <c:pt idx="5718">
                  <c:v>3.3574488076614589E-7</c:v>
                </c:pt>
                <c:pt idx="5719">
                  <c:v>4.9730897407444889E-6</c:v>
                </c:pt>
                <c:pt idx="5720">
                  <c:v>2.531846641843064E-7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4.0021435450556915E-5</c:v>
                </c:pt>
                <c:pt idx="5727">
                  <c:v>3.693503702167932E-5</c:v>
                </c:pt>
                <c:pt idx="5728">
                  <c:v>1.0298177932986513E-5</c:v>
                </c:pt>
                <c:pt idx="5729">
                  <c:v>7.5745755902782878E-7</c:v>
                </c:pt>
                <c:pt idx="5730">
                  <c:v>7.0506424960890806E-6</c:v>
                </c:pt>
                <c:pt idx="5731">
                  <c:v>2.2896788813086381E-4</c:v>
                </c:pt>
                <c:pt idx="5732">
                  <c:v>1.4302854455265809E-5</c:v>
                </c:pt>
                <c:pt idx="5733">
                  <c:v>5.3168779478704492E-7</c:v>
                </c:pt>
                <c:pt idx="5734">
                  <c:v>1.3704065696623817E-6</c:v>
                </c:pt>
                <c:pt idx="5735">
                  <c:v>3.8230937664763598E-6</c:v>
                </c:pt>
                <c:pt idx="5736">
                  <c:v>2.924045506627238E-6</c:v>
                </c:pt>
                <c:pt idx="5737">
                  <c:v>1.0696885053433296E-5</c:v>
                </c:pt>
                <c:pt idx="5738">
                  <c:v>4.7800966075180105E-7</c:v>
                </c:pt>
                <c:pt idx="5739">
                  <c:v>1.9238950128167804E-5</c:v>
                </c:pt>
                <c:pt idx="5740">
                  <c:v>0</c:v>
                </c:pt>
                <c:pt idx="5741">
                  <c:v>2.2947845859912551E-5</c:v>
                </c:pt>
                <c:pt idx="5742">
                  <c:v>0</c:v>
                </c:pt>
                <c:pt idx="5743">
                  <c:v>2.4052543097509157E-6</c:v>
                </c:pt>
                <c:pt idx="5744">
                  <c:v>0</c:v>
                </c:pt>
                <c:pt idx="5745">
                  <c:v>2.5141825955046257E-7</c:v>
                </c:pt>
                <c:pt idx="5746">
                  <c:v>2.6996044763019291E-5</c:v>
                </c:pt>
                <c:pt idx="5747">
                  <c:v>1.3134074606736412E-6</c:v>
                </c:pt>
                <c:pt idx="5748">
                  <c:v>0</c:v>
                </c:pt>
                <c:pt idx="5749">
                  <c:v>5.9550598110467579E-6</c:v>
                </c:pt>
                <c:pt idx="5750">
                  <c:v>1.1843494979385567E-5</c:v>
                </c:pt>
                <c:pt idx="5751">
                  <c:v>1.1861582464684835E-6</c:v>
                </c:pt>
                <c:pt idx="5752">
                  <c:v>1.7739387415340721E-5</c:v>
                </c:pt>
                <c:pt idx="5753">
                  <c:v>2.2627643359541685E-5</c:v>
                </c:pt>
                <c:pt idx="5754">
                  <c:v>2.009192389941735E-4</c:v>
                </c:pt>
                <c:pt idx="5755">
                  <c:v>0</c:v>
                </c:pt>
                <c:pt idx="5756">
                  <c:v>7.0825984365328299E-6</c:v>
                </c:pt>
                <c:pt idx="5757">
                  <c:v>5.458329481302675E-6</c:v>
                </c:pt>
                <c:pt idx="5758">
                  <c:v>1.2440675747749704E-4</c:v>
                </c:pt>
                <c:pt idx="5759">
                  <c:v>7.859993724285429E-7</c:v>
                </c:pt>
                <c:pt idx="5760">
                  <c:v>1.0400191748924612E-7</c:v>
                </c:pt>
                <c:pt idx="5761">
                  <c:v>4.0728842342154911E-5</c:v>
                </c:pt>
                <c:pt idx="5762">
                  <c:v>0</c:v>
                </c:pt>
                <c:pt idx="5763">
                  <c:v>5.8984330572634019E-7</c:v>
                </c:pt>
                <c:pt idx="5764">
                  <c:v>0</c:v>
                </c:pt>
                <c:pt idx="5765">
                  <c:v>0</c:v>
                </c:pt>
                <c:pt idx="5766">
                  <c:v>2.2904629984749485E-6</c:v>
                </c:pt>
                <c:pt idx="5767">
                  <c:v>1.2369935998885636E-4</c:v>
                </c:pt>
                <c:pt idx="5768">
                  <c:v>1.1611323926755048E-5</c:v>
                </c:pt>
                <c:pt idx="5769">
                  <c:v>1.7343826460967761E-6</c:v>
                </c:pt>
                <c:pt idx="5770">
                  <c:v>7.8329855212789734E-6</c:v>
                </c:pt>
                <c:pt idx="5771">
                  <c:v>1.4145214228913884E-5</c:v>
                </c:pt>
                <c:pt idx="5772">
                  <c:v>1.8719841108127146E-5</c:v>
                </c:pt>
                <c:pt idx="5773">
                  <c:v>1.305546549305588E-7</c:v>
                </c:pt>
                <c:pt idx="5774">
                  <c:v>4.6290538376055853E-5</c:v>
                </c:pt>
                <c:pt idx="5775">
                  <c:v>1.4414646880893184E-5</c:v>
                </c:pt>
                <c:pt idx="5776">
                  <c:v>1.2602314092371202E-6</c:v>
                </c:pt>
                <c:pt idx="5777">
                  <c:v>3.1466484875130719E-6</c:v>
                </c:pt>
                <c:pt idx="5778">
                  <c:v>1.2922751941325525E-6</c:v>
                </c:pt>
                <c:pt idx="5779">
                  <c:v>3.7418751402914201E-5</c:v>
                </c:pt>
                <c:pt idx="5780">
                  <c:v>2.1124913532343464E-5</c:v>
                </c:pt>
                <c:pt idx="5781">
                  <c:v>0</c:v>
                </c:pt>
                <c:pt idx="5782">
                  <c:v>5.3519728518167848E-7</c:v>
                </c:pt>
                <c:pt idx="5783">
                  <c:v>7.4966685420703869E-6</c:v>
                </c:pt>
                <c:pt idx="5784">
                  <c:v>6.0831801989949173E-6</c:v>
                </c:pt>
                <c:pt idx="5785">
                  <c:v>1.2284625399832576E-4</c:v>
                </c:pt>
                <c:pt idx="5786">
                  <c:v>3.1319683109657342E-7</c:v>
                </c:pt>
                <c:pt idx="5787">
                  <c:v>8.2369410747961241E-6</c:v>
                </c:pt>
                <c:pt idx="5788">
                  <c:v>6.5332572193976517E-5</c:v>
                </c:pt>
                <c:pt idx="5789">
                  <c:v>3.7029752321979617E-5</c:v>
                </c:pt>
                <c:pt idx="5790">
                  <c:v>0</c:v>
                </c:pt>
                <c:pt idx="5791">
                  <c:v>1.8368178671041118E-6</c:v>
                </c:pt>
                <c:pt idx="5792">
                  <c:v>9.6198236726496468E-5</c:v>
                </c:pt>
                <c:pt idx="5793">
                  <c:v>3.9057027314558863E-7</c:v>
                </c:pt>
                <c:pt idx="5794">
                  <c:v>1.7493503496229631E-7</c:v>
                </c:pt>
                <c:pt idx="5795">
                  <c:v>1.9270155497718685E-5</c:v>
                </c:pt>
                <c:pt idx="5796">
                  <c:v>2.4131663305066694E-6</c:v>
                </c:pt>
                <c:pt idx="5797">
                  <c:v>5.6888450139815445E-5</c:v>
                </c:pt>
                <c:pt idx="5798">
                  <c:v>0</c:v>
                </c:pt>
                <c:pt idx="5799">
                  <c:v>9.6872626887723235E-7</c:v>
                </c:pt>
                <c:pt idx="5800">
                  <c:v>0</c:v>
                </c:pt>
                <c:pt idx="5801">
                  <c:v>5.2901963158096485E-5</c:v>
                </c:pt>
                <c:pt idx="5802">
                  <c:v>5.3529348800474474E-5</c:v>
                </c:pt>
                <c:pt idx="5803">
                  <c:v>0</c:v>
                </c:pt>
                <c:pt idx="5804">
                  <c:v>0</c:v>
                </c:pt>
                <c:pt idx="5805">
                  <c:v>2.1310122574136453E-5</c:v>
                </c:pt>
                <c:pt idx="5806">
                  <c:v>1.3055414430091292E-6</c:v>
                </c:pt>
                <c:pt idx="5807">
                  <c:v>3.0888529030485402E-6</c:v>
                </c:pt>
                <c:pt idx="5808">
                  <c:v>4.3087259698322103E-6</c:v>
                </c:pt>
                <c:pt idx="5809">
                  <c:v>2.263550018015264E-4</c:v>
                </c:pt>
                <c:pt idx="5810">
                  <c:v>1.4664486276718716E-6</c:v>
                </c:pt>
                <c:pt idx="5811">
                  <c:v>1.5870218429808985E-5</c:v>
                </c:pt>
                <c:pt idx="5812">
                  <c:v>1.8666449198137444E-6</c:v>
                </c:pt>
                <c:pt idx="5813">
                  <c:v>2.8142084848846674E-6</c:v>
                </c:pt>
                <c:pt idx="5814">
                  <c:v>0</c:v>
                </c:pt>
                <c:pt idx="5815">
                  <c:v>5.0736257101583096E-5</c:v>
                </c:pt>
                <c:pt idx="5816">
                  <c:v>5.496455040512456E-6</c:v>
                </c:pt>
                <c:pt idx="5817">
                  <c:v>0</c:v>
                </c:pt>
                <c:pt idx="5818">
                  <c:v>1.2485011833932934E-5</c:v>
                </c:pt>
                <c:pt idx="5819">
                  <c:v>7.8693479505742941E-7</c:v>
                </c:pt>
                <c:pt idx="5820">
                  <c:v>2.7809608130340626E-7</c:v>
                </c:pt>
                <c:pt idx="5821">
                  <c:v>0</c:v>
                </c:pt>
                <c:pt idx="5822">
                  <c:v>3.1574940786718473E-5</c:v>
                </c:pt>
                <c:pt idx="5823">
                  <c:v>5.9298348941240628E-5</c:v>
                </c:pt>
                <c:pt idx="5824">
                  <c:v>0</c:v>
                </c:pt>
                <c:pt idx="5825">
                  <c:v>1.0169350453081041E-6</c:v>
                </c:pt>
                <c:pt idx="5826">
                  <c:v>4.9373003095972873E-6</c:v>
                </c:pt>
                <c:pt idx="5827">
                  <c:v>2.0125461635614576E-5</c:v>
                </c:pt>
                <c:pt idx="5828">
                  <c:v>9.1386180563566529E-8</c:v>
                </c:pt>
                <c:pt idx="5829">
                  <c:v>0</c:v>
                </c:pt>
                <c:pt idx="5830">
                  <c:v>1.1974726153004096E-5</c:v>
                </c:pt>
                <c:pt idx="5831">
                  <c:v>1.5313010142591942E-7</c:v>
                </c:pt>
                <c:pt idx="5832">
                  <c:v>0</c:v>
                </c:pt>
                <c:pt idx="5833">
                  <c:v>6.0989603784700305E-5</c:v>
                </c:pt>
                <c:pt idx="5834">
                  <c:v>3.3225249902768E-6</c:v>
                </c:pt>
                <c:pt idx="5835">
                  <c:v>7.9979226953935637E-6</c:v>
                </c:pt>
                <c:pt idx="5836">
                  <c:v>3.5738793919569917E-7</c:v>
                </c:pt>
                <c:pt idx="5837">
                  <c:v>2.2736036089601369E-6</c:v>
                </c:pt>
                <c:pt idx="5838">
                  <c:v>1.9836670019577778E-5</c:v>
                </c:pt>
                <c:pt idx="5839">
                  <c:v>2.1281466851712447E-7</c:v>
                </c:pt>
                <c:pt idx="5840">
                  <c:v>8.5665492556814085E-7</c:v>
                </c:pt>
                <c:pt idx="5841">
                  <c:v>1.7297576257071784E-7</c:v>
                </c:pt>
                <c:pt idx="5842">
                  <c:v>7.3460827818821664E-7</c:v>
                </c:pt>
                <c:pt idx="5843">
                  <c:v>3.1070226260076585E-5</c:v>
                </c:pt>
                <c:pt idx="5844">
                  <c:v>5.3667897694972373E-5</c:v>
                </c:pt>
                <c:pt idx="5845">
                  <c:v>4.9966738137550041E-5</c:v>
                </c:pt>
                <c:pt idx="5846">
                  <c:v>0</c:v>
                </c:pt>
                <c:pt idx="5847">
                  <c:v>4.8624439349545754E-6</c:v>
                </c:pt>
                <c:pt idx="5848">
                  <c:v>2.6786314863136744E-5</c:v>
                </c:pt>
                <c:pt idx="5849">
                  <c:v>3.2352075293775345E-6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2.8706573574351256E-5</c:v>
                </c:pt>
                <c:pt idx="5855">
                  <c:v>0</c:v>
                </c:pt>
                <c:pt idx="5856">
                  <c:v>2.5894575235137476E-6</c:v>
                </c:pt>
                <c:pt idx="5857">
                  <c:v>3.1715900343801987E-6</c:v>
                </c:pt>
                <c:pt idx="5858">
                  <c:v>1.097836859513901E-5</c:v>
                </c:pt>
                <c:pt idx="5859">
                  <c:v>4.1252443376240396E-5</c:v>
                </c:pt>
                <c:pt idx="5860">
                  <c:v>4.471808540562497E-7</c:v>
                </c:pt>
                <c:pt idx="5861">
                  <c:v>2.4656632822580534E-5</c:v>
                </c:pt>
                <c:pt idx="5862">
                  <c:v>8.4132180238676421E-6</c:v>
                </c:pt>
                <c:pt idx="5863">
                  <c:v>5.1430358124881123E-5</c:v>
                </c:pt>
                <c:pt idx="5864">
                  <c:v>1.637508458118911E-5</c:v>
                </c:pt>
                <c:pt idx="5865">
                  <c:v>7.6487115370511377E-5</c:v>
                </c:pt>
                <c:pt idx="5866">
                  <c:v>2.7331142260094736E-5</c:v>
                </c:pt>
                <c:pt idx="5867">
                  <c:v>0</c:v>
                </c:pt>
                <c:pt idx="5868">
                  <c:v>0</c:v>
                </c:pt>
                <c:pt idx="5869">
                  <c:v>6.1309934748600735E-7</c:v>
                </c:pt>
                <c:pt idx="5870">
                  <c:v>1.0167070684015605E-6</c:v>
                </c:pt>
                <c:pt idx="5871">
                  <c:v>1.6459031895250616E-6</c:v>
                </c:pt>
                <c:pt idx="5872">
                  <c:v>1.1440576642572447E-4</c:v>
                </c:pt>
                <c:pt idx="5873">
                  <c:v>3.7605303813672167E-5</c:v>
                </c:pt>
                <c:pt idx="5874">
                  <c:v>1.6399272176088618E-4</c:v>
                </c:pt>
                <c:pt idx="5875">
                  <c:v>5.7343544766344473E-7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4.1205804095995947E-5</c:v>
                </c:pt>
                <c:pt idx="5883">
                  <c:v>2.0370010008476256E-5</c:v>
                </c:pt>
                <c:pt idx="5884">
                  <c:v>6.3022563263813054E-5</c:v>
                </c:pt>
                <c:pt idx="5885">
                  <c:v>0</c:v>
                </c:pt>
                <c:pt idx="5886">
                  <c:v>2.2221963331284424E-7</c:v>
                </c:pt>
                <c:pt idx="5887">
                  <c:v>0</c:v>
                </c:pt>
                <c:pt idx="5888">
                  <c:v>1.8289817360859348E-5</c:v>
                </c:pt>
                <c:pt idx="5889">
                  <c:v>2.0359670735724865E-7</c:v>
                </c:pt>
                <c:pt idx="5890">
                  <c:v>0</c:v>
                </c:pt>
                <c:pt idx="5891">
                  <c:v>1.0895062120599139E-5</c:v>
                </c:pt>
                <c:pt idx="5892">
                  <c:v>6.5368747483120388E-6</c:v>
                </c:pt>
                <c:pt idx="5893">
                  <c:v>5.7653994914217799E-6</c:v>
                </c:pt>
                <c:pt idx="5894">
                  <c:v>2.2936008701445498E-4</c:v>
                </c:pt>
                <c:pt idx="5895">
                  <c:v>1.0199042604405581E-6</c:v>
                </c:pt>
                <c:pt idx="5896">
                  <c:v>5.1901032936485423E-8</c:v>
                </c:pt>
                <c:pt idx="5897">
                  <c:v>2.9061788066316976E-7</c:v>
                </c:pt>
                <c:pt idx="5898">
                  <c:v>3.1245621851647095E-7</c:v>
                </c:pt>
                <c:pt idx="5899">
                  <c:v>3.1916540930355796E-5</c:v>
                </c:pt>
                <c:pt idx="5900">
                  <c:v>7.4449055939482008E-6</c:v>
                </c:pt>
                <c:pt idx="5901">
                  <c:v>2.5249294077670776E-5</c:v>
                </c:pt>
                <c:pt idx="5902">
                  <c:v>7.6113405079839038E-5</c:v>
                </c:pt>
                <c:pt idx="5903">
                  <c:v>1.4169050013984078E-5</c:v>
                </c:pt>
                <c:pt idx="5904">
                  <c:v>8.4197703743535201E-8</c:v>
                </c:pt>
                <c:pt idx="5905">
                  <c:v>3.5721198233285722E-5</c:v>
                </c:pt>
                <c:pt idx="5906">
                  <c:v>0</c:v>
                </c:pt>
                <c:pt idx="5907">
                  <c:v>1.1182617435756498E-5</c:v>
                </c:pt>
                <c:pt idx="5908">
                  <c:v>0</c:v>
                </c:pt>
                <c:pt idx="5909">
                  <c:v>1.1161784089187218E-6</c:v>
                </c:pt>
                <c:pt idx="5910">
                  <c:v>2.1797351308882509E-5</c:v>
                </c:pt>
                <c:pt idx="5911">
                  <c:v>3.5797964108178559E-7</c:v>
                </c:pt>
                <c:pt idx="5912">
                  <c:v>7.6287193674082072E-6</c:v>
                </c:pt>
                <c:pt idx="5913">
                  <c:v>4.4351026826794146E-5</c:v>
                </c:pt>
                <c:pt idx="5914">
                  <c:v>8.5945070314949224E-6</c:v>
                </c:pt>
                <c:pt idx="5915">
                  <c:v>9.0452941745433105E-6</c:v>
                </c:pt>
                <c:pt idx="5916">
                  <c:v>1.3303598361253302E-4</c:v>
                </c:pt>
                <c:pt idx="5917">
                  <c:v>1.2883001184512254E-5</c:v>
                </c:pt>
                <c:pt idx="5918">
                  <c:v>0</c:v>
                </c:pt>
                <c:pt idx="5919">
                  <c:v>0</c:v>
                </c:pt>
                <c:pt idx="5920">
                  <c:v>1.8462783006836603E-6</c:v>
                </c:pt>
                <c:pt idx="5921">
                  <c:v>2.1539201357133652E-3</c:v>
                </c:pt>
                <c:pt idx="5922">
                  <c:v>0</c:v>
                </c:pt>
                <c:pt idx="5923">
                  <c:v>0</c:v>
                </c:pt>
                <c:pt idx="5924">
                  <c:v>4.2674941423696997E-6</c:v>
                </c:pt>
                <c:pt idx="5925">
                  <c:v>5.3625918455703969E-7</c:v>
                </c:pt>
                <c:pt idx="5926">
                  <c:v>1.8855122757753979E-5</c:v>
                </c:pt>
                <c:pt idx="5927">
                  <c:v>1.2364790720199326E-5</c:v>
                </c:pt>
                <c:pt idx="5928">
                  <c:v>1.2505244029133069E-4</c:v>
                </c:pt>
                <c:pt idx="5929">
                  <c:v>8.1034549662914021E-6</c:v>
                </c:pt>
                <c:pt idx="5930">
                  <c:v>1.9599269871924105E-2</c:v>
                </c:pt>
                <c:pt idx="5931">
                  <c:v>4.741443974332278E-6</c:v>
                </c:pt>
                <c:pt idx="5932">
                  <c:v>3.5562451186414198E-6</c:v>
                </c:pt>
                <c:pt idx="5933">
                  <c:v>0</c:v>
                </c:pt>
                <c:pt idx="5934">
                  <c:v>0</c:v>
                </c:pt>
                <c:pt idx="5935">
                  <c:v>1.158806732228173E-6</c:v>
                </c:pt>
                <c:pt idx="5936">
                  <c:v>0</c:v>
                </c:pt>
                <c:pt idx="5937">
                  <c:v>3.5341610651173531E-6</c:v>
                </c:pt>
                <c:pt idx="5938">
                  <c:v>9.4861897022519695E-6</c:v>
                </c:pt>
                <c:pt idx="5939">
                  <c:v>1.588359807913367E-6</c:v>
                </c:pt>
                <c:pt idx="5940">
                  <c:v>6.226555017219441E-7</c:v>
                </c:pt>
                <c:pt idx="5941">
                  <c:v>1.9217976206749923E-5</c:v>
                </c:pt>
                <c:pt idx="5942">
                  <c:v>5.7812754869892602E-6</c:v>
                </c:pt>
                <c:pt idx="5943">
                  <c:v>8.8133031201113476E-7</c:v>
                </c:pt>
                <c:pt idx="5944">
                  <c:v>0</c:v>
                </c:pt>
                <c:pt idx="5945">
                  <c:v>0</c:v>
                </c:pt>
                <c:pt idx="5946">
                  <c:v>1.0708994734625863E-5</c:v>
                </c:pt>
                <c:pt idx="5947">
                  <c:v>0</c:v>
                </c:pt>
                <c:pt idx="5948">
                  <c:v>1.5589820395380515E-5</c:v>
                </c:pt>
                <c:pt idx="5949">
                  <c:v>3.3609280292238011E-6</c:v>
                </c:pt>
                <c:pt idx="5950">
                  <c:v>0</c:v>
                </c:pt>
                <c:pt idx="5951">
                  <c:v>3.3470542293095705E-7</c:v>
                </c:pt>
                <c:pt idx="5952">
                  <c:v>7.5791556121058915E-6</c:v>
                </c:pt>
                <c:pt idx="5953">
                  <c:v>0</c:v>
                </c:pt>
                <c:pt idx="5954">
                  <c:v>1.9243824785630776E-5</c:v>
                </c:pt>
                <c:pt idx="5955">
                  <c:v>0</c:v>
                </c:pt>
                <c:pt idx="5956">
                  <c:v>1.5945405841696058E-6</c:v>
                </c:pt>
                <c:pt idx="5957">
                  <c:v>1.3625838443180853E-5</c:v>
                </c:pt>
                <c:pt idx="5958">
                  <c:v>6.8597621577854789E-8</c:v>
                </c:pt>
                <c:pt idx="5959">
                  <c:v>0</c:v>
                </c:pt>
                <c:pt idx="5960">
                  <c:v>1.1602881846707731E-7</c:v>
                </c:pt>
                <c:pt idx="5961">
                  <c:v>2.0398085208811162E-6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1.8607547608726128E-6</c:v>
                </c:pt>
                <c:pt idx="5966">
                  <c:v>1.6710986525956643E-5</c:v>
                </c:pt>
                <c:pt idx="5967">
                  <c:v>2.2486849134193353E-5</c:v>
                </c:pt>
                <c:pt idx="5968">
                  <c:v>4.5162927445650305E-6</c:v>
                </c:pt>
                <c:pt idx="5969">
                  <c:v>8.6835222174055691E-7</c:v>
                </c:pt>
                <c:pt idx="5970">
                  <c:v>9.4792053114817974E-5</c:v>
                </c:pt>
                <c:pt idx="5971">
                  <c:v>0</c:v>
                </c:pt>
                <c:pt idx="5972">
                  <c:v>1.9462833920701608E-5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2.0902875306314349E-5</c:v>
                </c:pt>
                <c:pt idx="5978">
                  <c:v>0</c:v>
                </c:pt>
                <c:pt idx="5979">
                  <c:v>8.9134269955720004E-6</c:v>
                </c:pt>
                <c:pt idx="5980">
                  <c:v>2.8695793933194207E-5</c:v>
                </c:pt>
                <c:pt idx="5981">
                  <c:v>2.7536646452949746E-5</c:v>
                </c:pt>
                <c:pt idx="5982">
                  <c:v>1.7324800944269947E-6</c:v>
                </c:pt>
                <c:pt idx="5983">
                  <c:v>3.6101665247724439E-6</c:v>
                </c:pt>
                <c:pt idx="5984">
                  <c:v>1.5717076432370387E-4</c:v>
                </c:pt>
                <c:pt idx="5985">
                  <c:v>8.7388796715415115E-5</c:v>
                </c:pt>
                <c:pt idx="5986">
                  <c:v>7.6685576558340447E-5</c:v>
                </c:pt>
                <c:pt idx="5987">
                  <c:v>2.4662798656284392E-4</c:v>
                </c:pt>
                <c:pt idx="5988">
                  <c:v>7.4246296748319412E-6</c:v>
                </c:pt>
                <c:pt idx="5989">
                  <c:v>2.9086795253438072E-5</c:v>
                </c:pt>
                <c:pt idx="5990">
                  <c:v>6.4534204098847553E-5</c:v>
                </c:pt>
                <c:pt idx="5991">
                  <c:v>1.8018308601116481E-7</c:v>
                </c:pt>
                <c:pt idx="5992">
                  <c:v>2.2439733363412247E-5</c:v>
                </c:pt>
                <c:pt idx="5993">
                  <c:v>3.2615542859176724E-5</c:v>
                </c:pt>
                <c:pt idx="5994">
                  <c:v>9.9202424042986031E-5</c:v>
                </c:pt>
                <c:pt idx="5995">
                  <c:v>4.2900734764563123E-5</c:v>
                </c:pt>
                <c:pt idx="5996">
                  <c:v>6.6587826722724314E-5</c:v>
                </c:pt>
                <c:pt idx="5997">
                  <c:v>1.1955568673179686E-5</c:v>
                </c:pt>
                <c:pt idx="5998">
                  <c:v>4.8655568855909393E-5</c:v>
                </c:pt>
                <c:pt idx="5999">
                  <c:v>0</c:v>
                </c:pt>
                <c:pt idx="6000">
                  <c:v>2.1614198646170317E-5</c:v>
                </c:pt>
                <c:pt idx="6001">
                  <c:v>3.6043447877295432E-5</c:v>
                </c:pt>
                <c:pt idx="6002">
                  <c:v>2.1237294793013466E-5</c:v>
                </c:pt>
                <c:pt idx="6003">
                  <c:v>4.2510385597017049E-5</c:v>
                </c:pt>
                <c:pt idx="6004">
                  <c:v>5.3286372355908596E-5</c:v>
                </c:pt>
                <c:pt idx="6005">
                  <c:v>1.8967610793400337E-5</c:v>
                </c:pt>
                <c:pt idx="6006">
                  <c:v>1.3395491115335999E-4</c:v>
                </c:pt>
                <c:pt idx="6007">
                  <c:v>2.0332246702779002E-5</c:v>
                </c:pt>
                <c:pt idx="6008">
                  <c:v>1.9881218473435325E-5</c:v>
                </c:pt>
                <c:pt idx="6009">
                  <c:v>1.9181082560058164E-6</c:v>
                </c:pt>
                <c:pt idx="6010">
                  <c:v>0</c:v>
                </c:pt>
                <c:pt idx="6011">
                  <c:v>1.0372117403441559E-4</c:v>
                </c:pt>
                <c:pt idx="6012">
                  <c:v>3.2198782518240695E-5</c:v>
                </c:pt>
                <c:pt idx="6013">
                  <c:v>9.7103770309366703E-6</c:v>
                </c:pt>
                <c:pt idx="6014">
                  <c:v>6.6578054465870479E-5</c:v>
                </c:pt>
                <c:pt idx="6015">
                  <c:v>1.8276141303228977E-4</c:v>
                </c:pt>
                <c:pt idx="6016">
                  <c:v>2.6394591746401471E-5</c:v>
                </c:pt>
                <c:pt idx="6017">
                  <c:v>5.607467188629857E-5</c:v>
                </c:pt>
                <c:pt idx="6018">
                  <c:v>0</c:v>
                </c:pt>
                <c:pt idx="6019">
                  <c:v>1.0402116388796727E-5</c:v>
                </c:pt>
                <c:pt idx="6020">
                  <c:v>2.0500342392726215E-5</c:v>
                </c:pt>
                <c:pt idx="6021">
                  <c:v>0</c:v>
                </c:pt>
                <c:pt idx="6022">
                  <c:v>1.7813555094285662E-5</c:v>
                </c:pt>
                <c:pt idx="6023">
                  <c:v>1.8844836518598885E-5</c:v>
                </c:pt>
                <c:pt idx="6024">
                  <c:v>3.1630886572492992E-6</c:v>
                </c:pt>
                <c:pt idx="6025">
                  <c:v>3.0715078929203295E-5</c:v>
                </c:pt>
                <c:pt idx="6026">
                  <c:v>7.5443022754151612E-8</c:v>
                </c:pt>
                <c:pt idx="6027">
                  <c:v>0</c:v>
                </c:pt>
                <c:pt idx="6028">
                  <c:v>2.1268019297369892E-5</c:v>
                </c:pt>
                <c:pt idx="6029">
                  <c:v>1.2485316640827063E-5</c:v>
                </c:pt>
                <c:pt idx="6030">
                  <c:v>3.8196091150341498E-6</c:v>
                </c:pt>
                <c:pt idx="6031">
                  <c:v>2.1665300923186191E-7</c:v>
                </c:pt>
                <c:pt idx="6032">
                  <c:v>0</c:v>
                </c:pt>
                <c:pt idx="6033">
                  <c:v>1.4974399324964127E-5</c:v>
                </c:pt>
                <c:pt idx="6034">
                  <c:v>0</c:v>
                </c:pt>
                <c:pt idx="6035">
                  <c:v>4.6102001247915718E-5</c:v>
                </c:pt>
                <c:pt idx="6036">
                  <c:v>6.3099135179007331E-7</c:v>
                </c:pt>
                <c:pt idx="6037">
                  <c:v>0</c:v>
                </c:pt>
                <c:pt idx="6038">
                  <c:v>4.7004283307260478E-6</c:v>
                </c:pt>
                <c:pt idx="6039">
                  <c:v>0</c:v>
                </c:pt>
                <c:pt idx="6040">
                  <c:v>0</c:v>
                </c:pt>
                <c:pt idx="6041">
                  <c:v>3.6939584831446171E-7</c:v>
                </c:pt>
                <c:pt idx="6042">
                  <c:v>4.7357256648741808E-7</c:v>
                </c:pt>
                <c:pt idx="6043">
                  <c:v>0</c:v>
                </c:pt>
                <c:pt idx="6044">
                  <c:v>3.5020748171309533E-5</c:v>
                </c:pt>
                <c:pt idx="6045">
                  <c:v>0</c:v>
                </c:pt>
                <c:pt idx="6046">
                  <c:v>1.0972251074831736E-6</c:v>
                </c:pt>
                <c:pt idx="6047">
                  <c:v>3.9057027314558988E-8</c:v>
                </c:pt>
                <c:pt idx="6048">
                  <c:v>1.6609469616700053E-5</c:v>
                </c:pt>
                <c:pt idx="6049">
                  <c:v>1.3457657876352527E-6</c:v>
                </c:pt>
                <c:pt idx="6050">
                  <c:v>1.6698707240880448E-5</c:v>
                </c:pt>
                <c:pt idx="6051">
                  <c:v>1.4923177257776831E-3</c:v>
                </c:pt>
                <c:pt idx="6052">
                  <c:v>1.2132401648766523E-6</c:v>
                </c:pt>
                <c:pt idx="6053">
                  <c:v>1.1865301995090856E-5</c:v>
                </c:pt>
                <c:pt idx="6054">
                  <c:v>2.4450552294794999E-5</c:v>
                </c:pt>
                <c:pt idx="6055">
                  <c:v>7.2329741597399637E-6</c:v>
                </c:pt>
                <c:pt idx="6056">
                  <c:v>1.014326283344324E-5</c:v>
                </c:pt>
                <c:pt idx="6057">
                  <c:v>3.3639331508522301E-5</c:v>
                </c:pt>
                <c:pt idx="6058">
                  <c:v>8.9038229873643375E-6</c:v>
                </c:pt>
                <c:pt idx="6059">
                  <c:v>7.2642983293038972E-7</c:v>
                </c:pt>
                <c:pt idx="6060">
                  <c:v>4.5831684417341766E-5</c:v>
                </c:pt>
                <c:pt idx="6061">
                  <c:v>5.9533240908807586E-6</c:v>
                </c:pt>
                <c:pt idx="6062">
                  <c:v>1.0151159775276925E-6</c:v>
                </c:pt>
                <c:pt idx="6063">
                  <c:v>0</c:v>
                </c:pt>
                <c:pt idx="6064">
                  <c:v>2.3002096086531688E-6</c:v>
                </c:pt>
                <c:pt idx="6065">
                  <c:v>2.5968655076660715E-5</c:v>
                </c:pt>
                <c:pt idx="6066">
                  <c:v>3.9906321062875564E-6</c:v>
                </c:pt>
                <c:pt idx="6067">
                  <c:v>1.5035191629148323E-5</c:v>
                </c:pt>
                <c:pt idx="6068">
                  <c:v>0</c:v>
                </c:pt>
                <c:pt idx="6069">
                  <c:v>0</c:v>
                </c:pt>
                <c:pt idx="6070">
                  <c:v>2.4017980951167054E-5</c:v>
                </c:pt>
                <c:pt idx="6071">
                  <c:v>8.7341892043085559E-7</c:v>
                </c:pt>
                <c:pt idx="6072">
                  <c:v>0</c:v>
                </c:pt>
                <c:pt idx="6073">
                  <c:v>2.6137519378074335E-5</c:v>
                </c:pt>
                <c:pt idx="6074">
                  <c:v>0</c:v>
                </c:pt>
                <c:pt idx="6075">
                  <c:v>1.0651216907063958E-7</c:v>
                </c:pt>
                <c:pt idx="6076">
                  <c:v>2.5996063762811835E-6</c:v>
                </c:pt>
                <c:pt idx="6077">
                  <c:v>5.4693684158485208E-5</c:v>
                </c:pt>
                <c:pt idx="6078">
                  <c:v>1.2248237635420261E-5</c:v>
                </c:pt>
                <c:pt idx="6079">
                  <c:v>2.0750451364049684E-7</c:v>
                </c:pt>
                <c:pt idx="6080">
                  <c:v>4.1441246423267477E-7</c:v>
                </c:pt>
                <c:pt idx="6081">
                  <c:v>2.0270597176256057E-6</c:v>
                </c:pt>
                <c:pt idx="6082">
                  <c:v>2.2569548120807589E-5</c:v>
                </c:pt>
                <c:pt idx="6083">
                  <c:v>1.8756784974657203E-5</c:v>
                </c:pt>
                <c:pt idx="6084">
                  <c:v>7.9817273420265133E-5</c:v>
                </c:pt>
                <c:pt idx="6085">
                  <c:v>2.7879331359893714E-6</c:v>
                </c:pt>
                <c:pt idx="6086">
                  <c:v>0</c:v>
                </c:pt>
                <c:pt idx="6087">
                  <c:v>9.6814792483611235E-8</c:v>
                </c:pt>
                <c:pt idx="6088">
                  <c:v>0</c:v>
                </c:pt>
                <c:pt idx="6089">
                  <c:v>0</c:v>
                </c:pt>
                <c:pt idx="6090">
                  <c:v>6.7264019484781251E-6</c:v>
                </c:pt>
                <c:pt idx="6091">
                  <c:v>1.625712054236073E-6</c:v>
                </c:pt>
                <c:pt idx="6092">
                  <c:v>9.8418264541889539E-5</c:v>
                </c:pt>
                <c:pt idx="6093">
                  <c:v>1.6114654375445651E-5</c:v>
                </c:pt>
                <c:pt idx="6094">
                  <c:v>0</c:v>
                </c:pt>
                <c:pt idx="6095">
                  <c:v>1.9712928795847219E-6</c:v>
                </c:pt>
                <c:pt idx="6096">
                  <c:v>5.3431557630987993E-5</c:v>
                </c:pt>
                <c:pt idx="6097">
                  <c:v>1.1214714896960485E-7</c:v>
                </c:pt>
                <c:pt idx="6098">
                  <c:v>4.1928600349544745E-5</c:v>
                </c:pt>
                <c:pt idx="6099">
                  <c:v>0</c:v>
                </c:pt>
                <c:pt idx="6100">
                  <c:v>4.5260882668652392E-5</c:v>
                </c:pt>
                <c:pt idx="6101">
                  <c:v>2.3307909077980421E-7</c:v>
                </c:pt>
                <c:pt idx="6102">
                  <c:v>3.1873023979664346E-6</c:v>
                </c:pt>
                <c:pt idx="6103">
                  <c:v>3.2166336118461016E-5</c:v>
                </c:pt>
                <c:pt idx="6104">
                  <c:v>0</c:v>
                </c:pt>
                <c:pt idx="6105">
                  <c:v>6.9318843280728554E-6</c:v>
                </c:pt>
                <c:pt idx="6106">
                  <c:v>1.1909198692822318E-5</c:v>
                </c:pt>
                <c:pt idx="6107">
                  <c:v>1.7650588017420246E-5</c:v>
                </c:pt>
                <c:pt idx="6108">
                  <c:v>4.1264727469914471E-5</c:v>
                </c:pt>
                <c:pt idx="6109">
                  <c:v>1.4560249374639606E-7</c:v>
                </c:pt>
                <c:pt idx="6110">
                  <c:v>3.5489854734337092E-5</c:v>
                </c:pt>
                <c:pt idx="6111">
                  <c:v>1.124974162635902E-5</c:v>
                </c:pt>
                <c:pt idx="6112">
                  <c:v>1.632819698352368E-5</c:v>
                </c:pt>
                <c:pt idx="6113">
                  <c:v>3.4062008040466813E-6</c:v>
                </c:pt>
                <c:pt idx="6114">
                  <c:v>1.8468174387478166E-6</c:v>
                </c:pt>
                <c:pt idx="6115">
                  <c:v>2.0895755855633294E-5</c:v>
                </c:pt>
                <c:pt idx="6116">
                  <c:v>7.3444192667594503E-6</c:v>
                </c:pt>
                <c:pt idx="6117">
                  <c:v>4.7730618810904692E-6</c:v>
                </c:pt>
                <c:pt idx="6118">
                  <c:v>4.0152677502408394E-5</c:v>
                </c:pt>
                <c:pt idx="6119">
                  <c:v>6.592260465895753E-6</c:v>
                </c:pt>
                <c:pt idx="6120">
                  <c:v>1.7984929000151135E-5</c:v>
                </c:pt>
                <c:pt idx="6121">
                  <c:v>6.1475951360430074E-7</c:v>
                </c:pt>
                <c:pt idx="6122">
                  <c:v>7.0743610284569933E-5</c:v>
                </c:pt>
                <c:pt idx="6123">
                  <c:v>8.8475551202791868E-6</c:v>
                </c:pt>
                <c:pt idx="6124">
                  <c:v>0</c:v>
                </c:pt>
                <c:pt idx="6125">
                  <c:v>1.774572458912469E-5</c:v>
                </c:pt>
                <c:pt idx="6126">
                  <c:v>8.204383995449109E-6</c:v>
                </c:pt>
                <c:pt idx="6127">
                  <c:v>4.4082158081573265E-5</c:v>
                </c:pt>
                <c:pt idx="6128">
                  <c:v>4.7300179715636596E-5</c:v>
                </c:pt>
                <c:pt idx="6129">
                  <c:v>1.0345440345138685E-7</c:v>
                </c:pt>
                <c:pt idx="6130">
                  <c:v>1.6112228550882065E-5</c:v>
                </c:pt>
                <c:pt idx="6131">
                  <c:v>6.9682577876147385E-6</c:v>
                </c:pt>
                <c:pt idx="6132">
                  <c:v>0</c:v>
                </c:pt>
                <c:pt idx="6133">
                  <c:v>1.772710678671188E-5</c:v>
                </c:pt>
                <c:pt idx="6134">
                  <c:v>2.3327675516755667E-5</c:v>
                </c:pt>
                <c:pt idx="6135">
                  <c:v>1.3836048489513469E-6</c:v>
                </c:pt>
                <c:pt idx="6136">
                  <c:v>0</c:v>
                </c:pt>
                <c:pt idx="6137">
                  <c:v>1.0225654587717798E-5</c:v>
                </c:pt>
                <c:pt idx="6138">
                  <c:v>8.5117856817068689E-6</c:v>
                </c:pt>
                <c:pt idx="6139">
                  <c:v>1.0456840449784763E-5</c:v>
                </c:pt>
                <c:pt idx="6140">
                  <c:v>3.0021824612133157E-5</c:v>
                </c:pt>
                <c:pt idx="6141">
                  <c:v>1.1795344877025958E-5</c:v>
                </c:pt>
                <c:pt idx="6142">
                  <c:v>3.1271444679623703E-5</c:v>
                </c:pt>
                <c:pt idx="6143">
                  <c:v>8.4812640618958055E-6</c:v>
                </c:pt>
                <c:pt idx="6144">
                  <c:v>5.4153386506087912E-6</c:v>
                </c:pt>
                <c:pt idx="6145">
                  <c:v>1.7217219819196985E-5</c:v>
                </c:pt>
                <c:pt idx="6146">
                  <c:v>6.165344213688699E-6</c:v>
                </c:pt>
                <c:pt idx="6147">
                  <c:v>1.3513731450837338E-6</c:v>
                </c:pt>
                <c:pt idx="6148">
                  <c:v>1.0601366878227041E-5</c:v>
                </c:pt>
                <c:pt idx="6149">
                  <c:v>1.9029559539533606E-6</c:v>
                </c:pt>
                <c:pt idx="6150">
                  <c:v>4.3507623207574063E-6</c:v>
                </c:pt>
                <c:pt idx="6151">
                  <c:v>0</c:v>
                </c:pt>
                <c:pt idx="6152">
                  <c:v>0</c:v>
                </c:pt>
                <c:pt idx="6153">
                  <c:v>2.1697439676737149E-6</c:v>
                </c:pt>
                <c:pt idx="6154">
                  <c:v>2.252288575139011E-7</c:v>
                </c:pt>
                <c:pt idx="6155">
                  <c:v>0</c:v>
                </c:pt>
                <c:pt idx="6156">
                  <c:v>3.6861369300742794E-6</c:v>
                </c:pt>
                <c:pt idx="6157">
                  <c:v>4.6487236190880639E-5</c:v>
                </c:pt>
                <c:pt idx="6158">
                  <c:v>6.7328199399189822E-6</c:v>
                </c:pt>
                <c:pt idx="6159">
                  <c:v>1.941831552434194E-6</c:v>
                </c:pt>
                <c:pt idx="6160">
                  <c:v>8.0405345946951863E-7</c:v>
                </c:pt>
                <c:pt idx="6161">
                  <c:v>1.3261409497323547E-6</c:v>
                </c:pt>
                <c:pt idx="6162">
                  <c:v>1.7134856754083394E-5</c:v>
                </c:pt>
                <c:pt idx="6163">
                  <c:v>5.037205744539971E-4</c:v>
                </c:pt>
                <c:pt idx="6164">
                  <c:v>2.1618116137681826E-4</c:v>
                </c:pt>
                <c:pt idx="6165">
                  <c:v>2.6445122129395398E-5</c:v>
                </c:pt>
                <c:pt idx="6166">
                  <c:v>3.4732832209388064E-5</c:v>
                </c:pt>
                <c:pt idx="6167">
                  <c:v>8.398838689146927E-7</c:v>
                </c:pt>
                <c:pt idx="6168">
                  <c:v>2.6602560887499479E-6</c:v>
                </c:pt>
                <c:pt idx="6169">
                  <c:v>0</c:v>
                </c:pt>
                <c:pt idx="6170">
                  <c:v>6.2245066076584279E-5</c:v>
                </c:pt>
                <c:pt idx="6171">
                  <c:v>0</c:v>
                </c:pt>
                <c:pt idx="6172">
                  <c:v>2.3731430840494896E-5</c:v>
                </c:pt>
                <c:pt idx="6173">
                  <c:v>0</c:v>
                </c:pt>
                <c:pt idx="6174">
                  <c:v>5.2505998837639266E-8</c:v>
                </c:pt>
                <c:pt idx="6175">
                  <c:v>0</c:v>
                </c:pt>
                <c:pt idx="6176">
                  <c:v>2.5949648686854302E-5</c:v>
                </c:pt>
                <c:pt idx="6177">
                  <c:v>6.382232962820694E-6</c:v>
                </c:pt>
                <c:pt idx="6178">
                  <c:v>0</c:v>
                </c:pt>
                <c:pt idx="6179">
                  <c:v>7.5854573504068292E-6</c:v>
                </c:pt>
                <c:pt idx="6180">
                  <c:v>1.6091927220720636E-5</c:v>
                </c:pt>
                <c:pt idx="6181">
                  <c:v>0</c:v>
                </c:pt>
                <c:pt idx="6182">
                  <c:v>0</c:v>
                </c:pt>
                <c:pt idx="6183">
                  <c:v>1.16208022630352E-5</c:v>
                </c:pt>
                <c:pt idx="6184">
                  <c:v>2.3432677195540679E-6</c:v>
                </c:pt>
                <c:pt idx="6185">
                  <c:v>1.6707886157398964E-5</c:v>
                </c:pt>
                <c:pt idx="6186">
                  <c:v>1.6718670541079887E-5</c:v>
                </c:pt>
                <c:pt idx="6187">
                  <c:v>0</c:v>
                </c:pt>
                <c:pt idx="6188">
                  <c:v>0</c:v>
                </c:pt>
                <c:pt idx="6189">
                  <c:v>4.9636975136729628E-5</c:v>
                </c:pt>
                <c:pt idx="6190">
                  <c:v>0</c:v>
                </c:pt>
                <c:pt idx="6191">
                  <c:v>0</c:v>
                </c:pt>
                <c:pt idx="6192">
                  <c:v>5.4711463363714106E-8</c:v>
                </c:pt>
                <c:pt idx="6193">
                  <c:v>8.0718225324812474E-5</c:v>
                </c:pt>
                <c:pt idx="6194">
                  <c:v>9.3580802766433862E-5</c:v>
                </c:pt>
                <c:pt idx="6195">
                  <c:v>1.375649309366677E-6</c:v>
                </c:pt>
                <c:pt idx="6196">
                  <c:v>0</c:v>
                </c:pt>
                <c:pt idx="6197">
                  <c:v>2.4180414157798742E-6</c:v>
                </c:pt>
                <c:pt idx="6198">
                  <c:v>1.7535360202346597E-7</c:v>
                </c:pt>
                <c:pt idx="6199">
                  <c:v>1.7492220708570944E-5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1.3515819142532829E-6</c:v>
                </c:pt>
                <c:pt idx="6204">
                  <c:v>2.0368522766479457E-5</c:v>
                </c:pt>
                <c:pt idx="6205">
                  <c:v>1.8131631296720967E-5</c:v>
                </c:pt>
                <c:pt idx="6206">
                  <c:v>1.1865439316611244E-5</c:v>
                </c:pt>
                <c:pt idx="6207">
                  <c:v>4.9591675048944555E-6</c:v>
                </c:pt>
                <c:pt idx="6208">
                  <c:v>9.2519355890656659E-6</c:v>
                </c:pt>
                <c:pt idx="6209">
                  <c:v>1.0988853521438125E-5</c:v>
                </c:pt>
                <c:pt idx="6210">
                  <c:v>7.207323440446615E-6</c:v>
                </c:pt>
                <c:pt idx="6211">
                  <c:v>4.7868577234048452E-6</c:v>
                </c:pt>
                <c:pt idx="6212">
                  <c:v>1.4296845160469792E-5</c:v>
                </c:pt>
                <c:pt idx="6213">
                  <c:v>3.3525958059539852E-5</c:v>
                </c:pt>
                <c:pt idx="6214">
                  <c:v>3.4899163000727803E-5</c:v>
                </c:pt>
                <c:pt idx="6215">
                  <c:v>0</c:v>
                </c:pt>
                <c:pt idx="6216">
                  <c:v>5.9134420934940744E-6</c:v>
                </c:pt>
                <c:pt idx="6217">
                  <c:v>5.5338107248845548E-4</c:v>
                </c:pt>
                <c:pt idx="6218">
                  <c:v>1.4406963167204E-5</c:v>
                </c:pt>
                <c:pt idx="6219">
                  <c:v>3.3237261462133457E-7</c:v>
                </c:pt>
                <c:pt idx="6220">
                  <c:v>0</c:v>
                </c:pt>
                <c:pt idx="6221">
                  <c:v>9.8901756990355735E-6</c:v>
                </c:pt>
                <c:pt idx="6222">
                  <c:v>6.2431098136688684E-7</c:v>
                </c:pt>
                <c:pt idx="6223">
                  <c:v>3.272750300909152E-7</c:v>
                </c:pt>
                <c:pt idx="6224">
                  <c:v>0</c:v>
                </c:pt>
                <c:pt idx="6225">
                  <c:v>1.2147426983422695E-5</c:v>
                </c:pt>
                <c:pt idx="6226">
                  <c:v>3.4590278940282224E-7</c:v>
                </c:pt>
                <c:pt idx="6227">
                  <c:v>1.9549701918028769E-7</c:v>
                </c:pt>
                <c:pt idx="6228">
                  <c:v>4.2287548200018403E-5</c:v>
                </c:pt>
                <c:pt idx="6229">
                  <c:v>1.3942360818441042E-4</c:v>
                </c:pt>
                <c:pt idx="6230">
                  <c:v>9.3600837152117659E-5</c:v>
                </c:pt>
                <c:pt idx="6231">
                  <c:v>8.6143294839336391E-7</c:v>
                </c:pt>
                <c:pt idx="6232">
                  <c:v>9.1124917890059618E-7</c:v>
                </c:pt>
                <c:pt idx="6233">
                  <c:v>2.433641385668356E-6</c:v>
                </c:pt>
                <c:pt idx="6234">
                  <c:v>0</c:v>
                </c:pt>
                <c:pt idx="6235">
                  <c:v>8.7326212929482392E-7</c:v>
                </c:pt>
                <c:pt idx="6236">
                  <c:v>4.0490581126104527E-7</c:v>
                </c:pt>
                <c:pt idx="6237">
                  <c:v>3.9929186623035896E-5</c:v>
                </c:pt>
                <c:pt idx="6238">
                  <c:v>2.1140718199720189E-5</c:v>
                </c:pt>
                <c:pt idx="6239">
                  <c:v>4.8738745059511144E-5</c:v>
                </c:pt>
                <c:pt idx="6240">
                  <c:v>1.5167588325520539E-6</c:v>
                </c:pt>
                <c:pt idx="6241">
                  <c:v>6.9670793257650537E-6</c:v>
                </c:pt>
                <c:pt idx="6242">
                  <c:v>5.8168065137327929E-6</c:v>
                </c:pt>
                <c:pt idx="6243">
                  <c:v>2.5564800203466441E-5</c:v>
                </c:pt>
                <c:pt idx="6244">
                  <c:v>3.3176708760876444E-4</c:v>
                </c:pt>
                <c:pt idx="6245">
                  <c:v>0</c:v>
                </c:pt>
                <c:pt idx="6246">
                  <c:v>6.9437581727562952E-6</c:v>
                </c:pt>
                <c:pt idx="6247">
                  <c:v>2.6700517785928712E-5</c:v>
                </c:pt>
                <c:pt idx="6248">
                  <c:v>2.8053822252371236E-6</c:v>
                </c:pt>
                <c:pt idx="6249">
                  <c:v>7.8515534686429544E-6</c:v>
                </c:pt>
                <c:pt idx="6250">
                  <c:v>1.1220192169193352E-5</c:v>
                </c:pt>
                <c:pt idx="6251">
                  <c:v>3.6506780281617434E-6</c:v>
                </c:pt>
                <c:pt idx="6252">
                  <c:v>8.7452902818974828E-6</c:v>
                </c:pt>
                <c:pt idx="6253">
                  <c:v>4.2062258465065768E-5</c:v>
                </c:pt>
                <c:pt idx="6254">
                  <c:v>7.4164603725208623E-5</c:v>
                </c:pt>
                <c:pt idx="6255">
                  <c:v>0</c:v>
                </c:pt>
                <c:pt idx="6256">
                  <c:v>1.792866527474274E-7</c:v>
                </c:pt>
                <c:pt idx="6257">
                  <c:v>7.1124902372828393E-7</c:v>
                </c:pt>
                <c:pt idx="6258">
                  <c:v>2.6987026530077063E-5</c:v>
                </c:pt>
                <c:pt idx="6259">
                  <c:v>1.4040645232091565E-4</c:v>
                </c:pt>
                <c:pt idx="6260">
                  <c:v>1.2374019159802854E-5</c:v>
                </c:pt>
                <c:pt idx="6261">
                  <c:v>6.3707591125376372E-6</c:v>
                </c:pt>
                <c:pt idx="6262">
                  <c:v>1.6589747049621317E-6</c:v>
                </c:pt>
                <c:pt idx="6263">
                  <c:v>3.6231168860266426E-5</c:v>
                </c:pt>
                <c:pt idx="6264">
                  <c:v>1.08862991801552E-5</c:v>
                </c:pt>
                <c:pt idx="6265">
                  <c:v>3.3305141115390573E-5</c:v>
                </c:pt>
                <c:pt idx="6266">
                  <c:v>0</c:v>
                </c:pt>
                <c:pt idx="6267">
                  <c:v>3.2486211566545011E-5</c:v>
                </c:pt>
                <c:pt idx="6268">
                  <c:v>0</c:v>
                </c:pt>
                <c:pt idx="6269">
                  <c:v>1.15722908596292E-5</c:v>
                </c:pt>
                <c:pt idx="6270">
                  <c:v>6.9169810269689045E-6</c:v>
                </c:pt>
                <c:pt idx="6271">
                  <c:v>1.0759270380012108E-6</c:v>
                </c:pt>
                <c:pt idx="6272">
                  <c:v>1.0116524192440007E-3</c:v>
                </c:pt>
                <c:pt idx="6273">
                  <c:v>1.4446902688339491E-4</c:v>
                </c:pt>
                <c:pt idx="6274">
                  <c:v>1.4668641243562861E-5</c:v>
                </c:pt>
                <c:pt idx="6275">
                  <c:v>1.9825953819630667E-6</c:v>
                </c:pt>
                <c:pt idx="6276">
                  <c:v>2.2547549936887471E-5</c:v>
                </c:pt>
                <c:pt idx="6277">
                  <c:v>1.0355390737839963E-5</c:v>
                </c:pt>
                <c:pt idx="6278">
                  <c:v>1.1919143353539482E-6</c:v>
                </c:pt>
                <c:pt idx="6279">
                  <c:v>2.2731255594343822E-6</c:v>
                </c:pt>
                <c:pt idx="6280">
                  <c:v>1.6709405194234726E-7</c:v>
                </c:pt>
                <c:pt idx="6281">
                  <c:v>1.1915915507752408E-4</c:v>
                </c:pt>
                <c:pt idx="6282">
                  <c:v>4.9842182754625115E-5</c:v>
                </c:pt>
                <c:pt idx="6283">
                  <c:v>5.6386281680525103E-6</c:v>
                </c:pt>
                <c:pt idx="6284">
                  <c:v>9.8354973124663083E-6</c:v>
                </c:pt>
                <c:pt idx="6285">
                  <c:v>0</c:v>
                </c:pt>
                <c:pt idx="6286">
                  <c:v>4.8433213519801178E-6</c:v>
                </c:pt>
                <c:pt idx="6287">
                  <c:v>6.1601055046552164E-7</c:v>
                </c:pt>
                <c:pt idx="6288">
                  <c:v>1.1332684209071408E-5</c:v>
                </c:pt>
                <c:pt idx="6289">
                  <c:v>2.1907723233075596E-5</c:v>
                </c:pt>
                <c:pt idx="6290">
                  <c:v>0</c:v>
                </c:pt>
                <c:pt idx="6291">
                  <c:v>7.8378023034215778E-6</c:v>
                </c:pt>
                <c:pt idx="6292">
                  <c:v>2.3313571528832858E-4</c:v>
                </c:pt>
                <c:pt idx="6293">
                  <c:v>0</c:v>
                </c:pt>
                <c:pt idx="6294">
                  <c:v>2.2290691052927628E-7</c:v>
                </c:pt>
                <c:pt idx="6295">
                  <c:v>0</c:v>
                </c:pt>
                <c:pt idx="6296">
                  <c:v>0</c:v>
                </c:pt>
                <c:pt idx="6297">
                  <c:v>3.0179075183495484E-5</c:v>
                </c:pt>
                <c:pt idx="6298">
                  <c:v>0</c:v>
                </c:pt>
                <c:pt idx="6299">
                  <c:v>4.3076421226797687E-6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2.162197032133977E-6</c:v>
                </c:pt>
                <c:pt idx="6304">
                  <c:v>0</c:v>
                </c:pt>
                <c:pt idx="6305">
                  <c:v>0</c:v>
                </c:pt>
                <c:pt idx="6306">
                  <c:v>2.7478977658229211E-5</c:v>
                </c:pt>
                <c:pt idx="6307">
                  <c:v>3.3784328626873531E-7</c:v>
                </c:pt>
                <c:pt idx="6308">
                  <c:v>2.466516679050914E-5</c:v>
                </c:pt>
                <c:pt idx="6309">
                  <c:v>1.6638408678792402E-5</c:v>
                </c:pt>
                <c:pt idx="6310">
                  <c:v>5.0305725506190078E-6</c:v>
                </c:pt>
                <c:pt idx="6311">
                  <c:v>0</c:v>
                </c:pt>
                <c:pt idx="6312">
                  <c:v>0</c:v>
                </c:pt>
                <c:pt idx="6313">
                  <c:v>8.8827733785063543E-6</c:v>
                </c:pt>
                <c:pt idx="6314">
                  <c:v>5.2708361815365812E-6</c:v>
                </c:pt>
                <c:pt idx="6315">
                  <c:v>2.1923205201977707E-5</c:v>
                </c:pt>
                <c:pt idx="6316">
                  <c:v>6.8673207920410306E-6</c:v>
                </c:pt>
                <c:pt idx="6317">
                  <c:v>6.6663251924024515E-6</c:v>
                </c:pt>
                <c:pt idx="6318">
                  <c:v>8.9386916412242872E-5</c:v>
                </c:pt>
                <c:pt idx="6319">
                  <c:v>1.1664199773749666E-4</c:v>
                </c:pt>
                <c:pt idx="6320">
                  <c:v>2.8103292050482236E-5</c:v>
                </c:pt>
                <c:pt idx="6321">
                  <c:v>9.4501618537324507E-8</c:v>
                </c:pt>
                <c:pt idx="6322">
                  <c:v>1.2543630528656041E-5</c:v>
                </c:pt>
                <c:pt idx="6323">
                  <c:v>0</c:v>
                </c:pt>
                <c:pt idx="6324">
                  <c:v>2.4554918976915855E-5</c:v>
                </c:pt>
                <c:pt idx="6325">
                  <c:v>0</c:v>
                </c:pt>
                <c:pt idx="6326">
                  <c:v>3.6834702421362541E-7</c:v>
                </c:pt>
                <c:pt idx="6327">
                  <c:v>1.4832462732513263E-5</c:v>
                </c:pt>
                <c:pt idx="6328">
                  <c:v>2.3349859958250376E-7</c:v>
                </c:pt>
                <c:pt idx="6329">
                  <c:v>8.205681336371853E-8</c:v>
                </c:pt>
                <c:pt idx="6330">
                  <c:v>1.761463977298562E-6</c:v>
                </c:pt>
                <c:pt idx="6331">
                  <c:v>0</c:v>
                </c:pt>
                <c:pt idx="6332">
                  <c:v>5.379874132086918E-6</c:v>
                </c:pt>
                <c:pt idx="6333">
                  <c:v>4.2415482125136959E-5</c:v>
                </c:pt>
                <c:pt idx="6334">
                  <c:v>8.5462333285928208E-7</c:v>
                </c:pt>
                <c:pt idx="6335">
                  <c:v>4.0365691346657125E-6</c:v>
                </c:pt>
                <c:pt idx="6336">
                  <c:v>4.2293392345068424E-5</c:v>
                </c:pt>
                <c:pt idx="6337">
                  <c:v>9.9037696227115979E-5</c:v>
                </c:pt>
                <c:pt idx="6338">
                  <c:v>3.1001746168198442E-7</c:v>
                </c:pt>
                <c:pt idx="6339">
                  <c:v>0</c:v>
                </c:pt>
                <c:pt idx="6340">
                  <c:v>0</c:v>
                </c:pt>
                <c:pt idx="6341">
                  <c:v>1.8617741303773284E-5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2.9265405689711498E-5</c:v>
                </c:pt>
                <c:pt idx="6348">
                  <c:v>3.4535091485473372E-5</c:v>
                </c:pt>
                <c:pt idx="6349">
                  <c:v>4.8708324258714411E-5</c:v>
                </c:pt>
                <c:pt idx="6350">
                  <c:v>7.3316651822353758E-6</c:v>
                </c:pt>
                <c:pt idx="6351">
                  <c:v>0</c:v>
                </c:pt>
                <c:pt idx="6352">
                  <c:v>3.7279259174723856E-7</c:v>
                </c:pt>
                <c:pt idx="6353">
                  <c:v>4.2877466569436599E-5</c:v>
                </c:pt>
                <c:pt idx="6354">
                  <c:v>2.3149861157751391E-7</c:v>
                </c:pt>
                <c:pt idx="6355">
                  <c:v>4.9498388135809035E-5</c:v>
                </c:pt>
                <c:pt idx="6356">
                  <c:v>5.065462569088759E-5</c:v>
                </c:pt>
                <c:pt idx="6357">
                  <c:v>1.4340870807354791E-4</c:v>
                </c:pt>
                <c:pt idx="6358">
                  <c:v>0</c:v>
                </c:pt>
                <c:pt idx="6359">
                  <c:v>3.4068230548329604E-7</c:v>
                </c:pt>
                <c:pt idx="6360">
                  <c:v>0</c:v>
                </c:pt>
                <c:pt idx="6361">
                  <c:v>2.1344491926297915E-7</c:v>
                </c:pt>
                <c:pt idx="6362">
                  <c:v>7.1396818877415033E-5</c:v>
                </c:pt>
                <c:pt idx="6363">
                  <c:v>1.0268146825318671E-5</c:v>
                </c:pt>
                <c:pt idx="6364">
                  <c:v>1.7834189488261591E-5</c:v>
                </c:pt>
                <c:pt idx="6365">
                  <c:v>0</c:v>
                </c:pt>
                <c:pt idx="6366">
                  <c:v>2.730650283015821E-5</c:v>
                </c:pt>
                <c:pt idx="6367">
                  <c:v>1.2531781524065309E-5</c:v>
                </c:pt>
                <c:pt idx="6368">
                  <c:v>1.4488949184402913E-6</c:v>
                </c:pt>
                <c:pt idx="6369">
                  <c:v>0</c:v>
                </c:pt>
                <c:pt idx="6370">
                  <c:v>4.7785161231928135E-5</c:v>
                </c:pt>
                <c:pt idx="6371">
                  <c:v>0</c:v>
                </c:pt>
                <c:pt idx="6372">
                  <c:v>1.3931681908079729E-7</c:v>
                </c:pt>
                <c:pt idx="6373">
                  <c:v>9.8151072786621398E-6</c:v>
                </c:pt>
                <c:pt idx="6374">
                  <c:v>1.1230247743078119E-4</c:v>
                </c:pt>
                <c:pt idx="6375">
                  <c:v>5.9901926607685391E-5</c:v>
                </c:pt>
                <c:pt idx="6376">
                  <c:v>3.0158173400400563E-5</c:v>
                </c:pt>
                <c:pt idx="6377">
                  <c:v>8.194278797880175E-8</c:v>
                </c:pt>
                <c:pt idx="6378">
                  <c:v>0</c:v>
                </c:pt>
                <c:pt idx="6379">
                  <c:v>3.4189593201682352E-6</c:v>
                </c:pt>
                <c:pt idx="6380">
                  <c:v>0</c:v>
                </c:pt>
                <c:pt idx="6381">
                  <c:v>1.1279519027986178E-5</c:v>
                </c:pt>
                <c:pt idx="6382">
                  <c:v>4.5970464759446906E-5</c:v>
                </c:pt>
                <c:pt idx="6383">
                  <c:v>2.4404029708058494E-7</c:v>
                </c:pt>
                <c:pt idx="6384">
                  <c:v>1.4421613844102891E-5</c:v>
                </c:pt>
                <c:pt idx="6385">
                  <c:v>0</c:v>
                </c:pt>
                <c:pt idx="6386">
                  <c:v>0</c:v>
                </c:pt>
                <c:pt idx="6387">
                  <c:v>3.8066849157288434E-7</c:v>
                </c:pt>
                <c:pt idx="6388">
                  <c:v>0</c:v>
                </c:pt>
                <c:pt idx="6389">
                  <c:v>1.2742229286977347E-5</c:v>
                </c:pt>
                <c:pt idx="6390">
                  <c:v>1.0793929290459266E-5</c:v>
                </c:pt>
                <c:pt idx="6391">
                  <c:v>2.0611758950019353E-5</c:v>
                </c:pt>
                <c:pt idx="6392">
                  <c:v>1.0665248841102065E-5</c:v>
                </c:pt>
                <c:pt idx="6393">
                  <c:v>0</c:v>
                </c:pt>
                <c:pt idx="6394">
                  <c:v>0</c:v>
                </c:pt>
                <c:pt idx="6395">
                  <c:v>2.0687143142860697E-4</c:v>
                </c:pt>
                <c:pt idx="6396">
                  <c:v>9.6964314579190732E-6</c:v>
                </c:pt>
                <c:pt idx="6397">
                  <c:v>1.108818990837933E-5</c:v>
                </c:pt>
                <c:pt idx="6398">
                  <c:v>0</c:v>
                </c:pt>
                <c:pt idx="6399">
                  <c:v>6.6577976586062288E-4</c:v>
                </c:pt>
                <c:pt idx="6400">
                  <c:v>3.6714073785560582E-5</c:v>
                </c:pt>
                <c:pt idx="6401">
                  <c:v>8.0626672728731592E-7</c:v>
                </c:pt>
                <c:pt idx="6402">
                  <c:v>2.0362318405064016E-7</c:v>
                </c:pt>
                <c:pt idx="6403">
                  <c:v>2.6702561122449023E-6</c:v>
                </c:pt>
                <c:pt idx="6404">
                  <c:v>4.5116768833942215E-6</c:v>
                </c:pt>
                <c:pt idx="6405">
                  <c:v>0</c:v>
                </c:pt>
                <c:pt idx="6406">
                  <c:v>0</c:v>
                </c:pt>
                <c:pt idx="6407">
                  <c:v>7.1809038476106991E-7</c:v>
                </c:pt>
                <c:pt idx="6408">
                  <c:v>2.1674953541106987E-7</c:v>
                </c:pt>
                <c:pt idx="6409">
                  <c:v>0</c:v>
                </c:pt>
                <c:pt idx="6410">
                  <c:v>0</c:v>
                </c:pt>
                <c:pt idx="6411">
                  <c:v>1.7078965498688589E-7</c:v>
                </c:pt>
                <c:pt idx="6412">
                  <c:v>8.1892775725525164E-5</c:v>
                </c:pt>
                <c:pt idx="6413">
                  <c:v>1.0586424638044732E-5</c:v>
                </c:pt>
                <c:pt idx="6414">
                  <c:v>6.2192937888798815E-6</c:v>
                </c:pt>
                <c:pt idx="6415">
                  <c:v>6.8706610490434809E-7</c:v>
                </c:pt>
                <c:pt idx="6416">
                  <c:v>1.086441671830085E-5</c:v>
                </c:pt>
                <c:pt idx="6417">
                  <c:v>4.9118515041662453E-8</c:v>
                </c:pt>
                <c:pt idx="6418">
                  <c:v>2.2649254354894253E-5</c:v>
                </c:pt>
                <c:pt idx="6419">
                  <c:v>7.2273995503085816E-6</c:v>
                </c:pt>
                <c:pt idx="6420">
                  <c:v>2.1242946789412584E-5</c:v>
                </c:pt>
                <c:pt idx="6421">
                  <c:v>1.0408764947534856E-5</c:v>
                </c:pt>
                <c:pt idx="6422">
                  <c:v>0</c:v>
                </c:pt>
                <c:pt idx="6423">
                  <c:v>1.3618356322350023E-4</c:v>
                </c:pt>
                <c:pt idx="6424">
                  <c:v>7.1699567303615968E-5</c:v>
                </c:pt>
                <c:pt idx="6425">
                  <c:v>5.6274648031248832E-7</c:v>
                </c:pt>
                <c:pt idx="6426">
                  <c:v>6.8429082103116718E-6</c:v>
                </c:pt>
                <c:pt idx="6427">
                  <c:v>0</c:v>
                </c:pt>
                <c:pt idx="6428">
                  <c:v>9.3513598606772584E-7</c:v>
                </c:pt>
                <c:pt idx="6429">
                  <c:v>0</c:v>
                </c:pt>
                <c:pt idx="6430">
                  <c:v>2.6587276209465057E-5</c:v>
                </c:pt>
                <c:pt idx="6431">
                  <c:v>1.5599412377952851E-5</c:v>
                </c:pt>
                <c:pt idx="6432">
                  <c:v>4.7788819933726977E-5</c:v>
                </c:pt>
                <c:pt idx="6433">
                  <c:v>2.9501074631596802E-5</c:v>
                </c:pt>
                <c:pt idx="6434">
                  <c:v>5.5299156832071195E-6</c:v>
                </c:pt>
                <c:pt idx="6435">
                  <c:v>3.0367935844578415E-7</c:v>
                </c:pt>
                <c:pt idx="6436">
                  <c:v>1.2677131739291702E-5</c:v>
                </c:pt>
                <c:pt idx="6437">
                  <c:v>9.7632075057823336E-7</c:v>
                </c:pt>
                <c:pt idx="6438">
                  <c:v>1.2413448514339064E-6</c:v>
                </c:pt>
                <c:pt idx="6439">
                  <c:v>0</c:v>
                </c:pt>
                <c:pt idx="6440">
                  <c:v>1.0192493306761181E-5</c:v>
                </c:pt>
                <c:pt idx="6441">
                  <c:v>1.5885529215678169E-6</c:v>
                </c:pt>
                <c:pt idx="6442">
                  <c:v>3.1106886687744732E-6</c:v>
                </c:pt>
                <c:pt idx="6443">
                  <c:v>2.1056700214253029E-6</c:v>
                </c:pt>
                <c:pt idx="6444">
                  <c:v>7.319556642295144E-8</c:v>
                </c:pt>
                <c:pt idx="6445">
                  <c:v>5.0402597147648776E-5</c:v>
                </c:pt>
                <c:pt idx="6446">
                  <c:v>4.5268685484342928E-7</c:v>
                </c:pt>
                <c:pt idx="6447">
                  <c:v>1.8021797141019889E-5</c:v>
                </c:pt>
                <c:pt idx="6448">
                  <c:v>1.8600756532956599E-6</c:v>
                </c:pt>
                <c:pt idx="6449">
                  <c:v>5.4580865621976722E-5</c:v>
                </c:pt>
                <c:pt idx="6450">
                  <c:v>6.7761160551207476E-6</c:v>
                </c:pt>
                <c:pt idx="6451">
                  <c:v>5.1425226710213639E-6</c:v>
                </c:pt>
                <c:pt idx="6452">
                  <c:v>4.0103174245462194E-5</c:v>
                </c:pt>
                <c:pt idx="6453">
                  <c:v>1.0864606123459593E-5</c:v>
                </c:pt>
                <c:pt idx="6454">
                  <c:v>0</c:v>
                </c:pt>
                <c:pt idx="6455">
                  <c:v>2.3396673335970988E-4</c:v>
                </c:pt>
                <c:pt idx="6456">
                  <c:v>0</c:v>
                </c:pt>
                <c:pt idx="6457">
                  <c:v>7.819504152988918E-5</c:v>
                </c:pt>
                <c:pt idx="6458">
                  <c:v>1.2147174337831354E-7</c:v>
                </c:pt>
                <c:pt idx="6459">
                  <c:v>3.8642997381735538E-5</c:v>
                </c:pt>
                <c:pt idx="6460">
                  <c:v>5.2915158391574393E-6</c:v>
                </c:pt>
                <c:pt idx="6461">
                  <c:v>2.4229394121856924E-5</c:v>
                </c:pt>
                <c:pt idx="6462">
                  <c:v>4.4275951998884129E-5</c:v>
                </c:pt>
                <c:pt idx="6463">
                  <c:v>1.1903987664401266E-5</c:v>
                </c:pt>
                <c:pt idx="6464">
                  <c:v>1.2340984422083471E-6</c:v>
                </c:pt>
                <c:pt idx="6465">
                  <c:v>0</c:v>
                </c:pt>
                <c:pt idx="6466">
                  <c:v>1.4202595550768325E-4</c:v>
                </c:pt>
                <c:pt idx="6467">
                  <c:v>0</c:v>
                </c:pt>
                <c:pt idx="6468">
                  <c:v>9.1698740744962156E-5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2.096007327068647E-5</c:v>
                </c:pt>
                <c:pt idx="6475">
                  <c:v>9.1559239515195162E-5</c:v>
                </c:pt>
                <c:pt idx="6476">
                  <c:v>9.3340746195947904E-6</c:v>
                </c:pt>
                <c:pt idx="6477">
                  <c:v>2.6779167744234553E-7</c:v>
                </c:pt>
                <c:pt idx="6478">
                  <c:v>0</c:v>
                </c:pt>
                <c:pt idx="6479">
                  <c:v>2.0126013744185687E-5</c:v>
                </c:pt>
                <c:pt idx="6480">
                  <c:v>1.3801257651919045E-5</c:v>
                </c:pt>
                <c:pt idx="6481">
                  <c:v>2.6421278505581536E-5</c:v>
                </c:pt>
                <c:pt idx="6482">
                  <c:v>1.9948841665521864E-5</c:v>
                </c:pt>
                <c:pt idx="6483">
                  <c:v>3.8991290553029258E-7</c:v>
                </c:pt>
                <c:pt idx="6484">
                  <c:v>3.8675918743805058E-5</c:v>
                </c:pt>
                <c:pt idx="6485">
                  <c:v>4.8164019716682634E-5</c:v>
                </c:pt>
                <c:pt idx="6486">
                  <c:v>4.1184705373980556E-5</c:v>
                </c:pt>
                <c:pt idx="6487">
                  <c:v>1.5488517422163173E-7</c:v>
                </c:pt>
                <c:pt idx="6488">
                  <c:v>8.5075489721234784E-6</c:v>
                </c:pt>
                <c:pt idx="6489">
                  <c:v>3.2204233087746863E-5</c:v>
                </c:pt>
                <c:pt idx="6490">
                  <c:v>1.5906862033530566E-6</c:v>
                </c:pt>
                <c:pt idx="6491">
                  <c:v>2.2890319153101799E-6</c:v>
                </c:pt>
                <c:pt idx="6492">
                  <c:v>1.9546045489989219E-6</c:v>
                </c:pt>
                <c:pt idx="6493">
                  <c:v>3.9208225166079102E-5</c:v>
                </c:pt>
                <c:pt idx="6494">
                  <c:v>1.8012416413869532E-5</c:v>
                </c:pt>
                <c:pt idx="6495">
                  <c:v>0</c:v>
                </c:pt>
                <c:pt idx="6496">
                  <c:v>1.7615776958969391E-5</c:v>
                </c:pt>
                <c:pt idx="6497">
                  <c:v>9.0561358092345004E-6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2.3544580541431544E-5</c:v>
                </c:pt>
                <c:pt idx="6502">
                  <c:v>5.0709754586264613E-5</c:v>
                </c:pt>
                <c:pt idx="6503">
                  <c:v>0</c:v>
                </c:pt>
                <c:pt idx="6504">
                  <c:v>3.4539888692236101E-7</c:v>
                </c:pt>
                <c:pt idx="6505">
                  <c:v>0</c:v>
                </c:pt>
                <c:pt idx="6506">
                  <c:v>1.9411351445934598E-5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2.3043916883199789E-5</c:v>
                </c:pt>
                <c:pt idx="6512">
                  <c:v>0</c:v>
                </c:pt>
                <c:pt idx="6513">
                  <c:v>1.323936307139724E-6</c:v>
                </c:pt>
                <c:pt idx="6514">
                  <c:v>7.8421654015222198E-6</c:v>
                </c:pt>
                <c:pt idx="6515">
                  <c:v>6.1799866141432621E-6</c:v>
                </c:pt>
                <c:pt idx="6516">
                  <c:v>4.3177904498937552E-6</c:v>
                </c:pt>
                <c:pt idx="6517">
                  <c:v>1.262289680642552E-6</c:v>
                </c:pt>
                <c:pt idx="6518">
                  <c:v>7.257429511051299E-6</c:v>
                </c:pt>
                <c:pt idx="6519">
                  <c:v>2.9948528329036555E-4</c:v>
                </c:pt>
                <c:pt idx="6520">
                  <c:v>6.5702119760977328E-6</c:v>
                </c:pt>
                <c:pt idx="6521">
                  <c:v>3.2869564389381744E-4</c:v>
                </c:pt>
                <c:pt idx="6522">
                  <c:v>5.4179476323633752E-5</c:v>
                </c:pt>
                <c:pt idx="6523">
                  <c:v>0</c:v>
                </c:pt>
                <c:pt idx="6524">
                  <c:v>1.497366365743757E-7</c:v>
                </c:pt>
                <c:pt idx="6525">
                  <c:v>1.0991410195962064E-6</c:v>
                </c:pt>
                <c:pt idx="6526">
                  <c:v>4.7520813893054533E-8</c:v>
                </c:pt>
                <c:pt idx="6527">
                  <c:v>4.9634261014582964E-7</c:v>
                </c:pt>
                <c:pt idx="6528">
                  <c:v>2.242067107199616E-4</c:v>
                </c:pt>
                <c:pt idx="6529">
                  <c:v>6.1989593811180776E-8</c:v>
                </c:pt>
                <c:pt idx="6530">
                  <c:v>8.9652072064092095E-5</c:v>
                </c:pt>
                <c:pt idx="6531">
                  <c:v>1.4335233077075217E-5</c:v>
                </c:pt>
                <c:pt idx="6532">
                  <c:v>0</c:v>
                </c:pt>
                <c:pt idx="6533">
                  <c:v>1.9762787331371616E-5</c:v>
                </c:pt>
                <c:pt idx="6534">
                  <c:v>1.6204938687832573E-6</c:v>
                </c:pt>
                <c:pt idx="6535">
                  <c:v>5.4243920301442436E-5</c:v>
                </c:pt>
                <c:pt idx="6536">
                  <c:v>8.0351234640621203E-7</c:v>
                </c:pt>
                <c:pt idx="6537">
                  <c:v>2.2759968759305065E-5</c:v>
                </c:pt>
                <c:pt idx="6538">
                  <c:v>0</c:v>
                </c:pt>
                <c:pt idx="6539">
                  <c:v>4.7055430514341347E-7</c:v>
                </c:pt>
                <c:pt idx="6540">
                  <c:v>5.7314699327607288E-7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1.3496860375368178E-7</c:v>
                </c:pt>
                <c:pt idx="6545">
                  <c:v>3.8336826810886199E-8</c:v>
                </c:pt>
                <c:pt idx="6546">
                  <c:v>6.9507461089940196E-7</c:v>
                </c:pt>
                <c:pt idx="6547">
                  <c:v>1.4921615969887611E-5</c:v>
                </c:pt>
                <c:pt idx="6548">
                  <c:v>2.2309899012720695E-4</c:v>
                </c:pt>
                <c:pt idx="6549">
                  <c:v>3.6087696287673388E-5</c:v>
                </c:pt>
                <c:pt idx="6550">
                  <c:v>0</c:v>
                </c:pt>
                <c:pt idx="6551">
                  <c:v>6.393249651490199E-8</c:v>
                </c:pt>
                <c:pt idx="6552">
                  <c:v>4.0331767688720709E-5</c:v>
                </c:pt>
                <c:pt idx="6553">
                  <c:v>2.8156374128526048E-5</c:v>
                </c:pt>
                <c:pt idx="6554">
                  <c:v>3.0339528046781731E-7</c:v>
                </c:pt>
                <c:pt idx="6555">
                  <c:v>0</c:v>
                </c:pt>
                <c:pt idx="6556">
                  <c:v>4.6004192173063497E-7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8.8614632464507539E-7</c:v>
                </c:pt>
                <c:pt idx="6561">
                  <c:v>1.4403316650300483E-6</c:v>
                </c:pt>
                <c:pt idx="6562">
                  <c:v>3.1232375059812731E-5</c:v>
                </c:pt>
                <c:pt idx="6563">
                  <c:v>4.3459956869952405E-5</c:v>
                </c:pt>
                <c:pt idx="6564">
                  <c:v>2.0913198151486841E-5</c:v>
                </c:pt>
                <c:pt idx="6565">
                  <c:v>2.2667450740252738E-6</c:v>
                </c:pt>
                <c:pt idx="6566">
                  <c:v>0</c:v>
                </c:pt>
                <c:pt idx="6567">
                  <c:v>5.694724647982489E-7</c:v>
                </c:pt>
                <c:pt idx="6568">
                  <c:v>9.748408620982795E-8</c:v>
                </c:pt>
                <c:pt idx="6569">
                  <c:v>0</c:v>
                </c:pt>
                <c:pt idx="6570">
                  <c:v>4.8955404501146832E-8</c:v>
                </c:pt>
                <c:pt idx="6571">
                  <c:v>0</c:v>
                </c:pt>
                <c:pt idx="6572">
                  <c:v>6.4391593532673968E-6</c:v>
                </c:pt>
                <c:pt idx="6573">
                  <c:v>0</c:v>
                </c:pt>
                <c:pt idx="6574">
                  <c:v>6.5273872668195693E-6</c:v>
                </c:pt>
                <c:pt idx="6575">
                  <c:v>0</c:v>
                </c:pt>
                <c:pt idx="6576">
                  <c:v>1.0801165918925451E-6</c:v>
                </c:pt>
                <c:pt idx="6577">
                  <c:v>0</c:v>
                </c:pt>
                <c:pt idx="6578">
                  <c:v>6.3145734070378169E-6</c:v>
                </c:pt>
                <c:pt idx="6579">
                  <c:v>0</c:v>
                </c:pt>
                <c:pt idx="6580">
                  <c:v>0</c:v>
                </c:pt>
                <c:pt idx="6581">
                  <c:v>3.1381669552017211E-7</c:v>
                </c:pt>
                <c:pt idx="6582">
                  <c:v>7.5383195363532758E-5</c:v>
                </c:pt>
                <c:pt idx="6583">
                  <c:v>1.585188439980926E-6</c:v>
                </c:pt>
                <c:pt idx="6584">
                  <c:v>0</c:v>
                </c:pt>
                <c:pt idx="6585">
                  <c:v>1.0005252441897627E-4</c:v>
                </c:pt>
                <c:pt idx="6586">
                  <c:v>1.3045784821374963E-5</c:v>
                </c:pt>
                <c:pt idx="6587">
                  <c:v>0</c:v>
                </c:pt>
                <c:pt idx="6588">
                  <c:v>3.9225698370572294E-5</c:v>
                </c:pt>
                <c:pt idx="6589">
                  <c:v>0</c:v>
                </c:pt>
                <c:pt idx="6590">
                  <c:v>5.8501001951677082E-7</c:v>
                </c:pt>
                <c:pt idx="6591">
                  <c:v>4.4555134603879513E-6</c:v>
                </c:pt>
                <c:pt idx="6592">
                  <c:v>0</c:v>
                </c:pt>
                <c:pt idx="6593">
                  <c:v>5.4246707091045165E-6</c:v>
                </c:pt>
                <c:pt idx="6594">
                  <c:v>0</c:v>
                </c:pt>
                <c:pt idx="6595">
                  <c:v>2.5374704378910465E-5</c:v>
                </c:pt>
                <c:pt idx="6596">
                  <c:v>2.5390642054362844E-5</c:v>
                </c:pt>
                <c:pt idx="6597">
                  <c:v>0</c:v>
                </c:pt>
                <c:pt idx="6598">
                  <c:v>2.531846641843064E-7</c:v>
                </c:pt>
                <c:pt idx="6599">
                  <c:v>2.0432949936666066E-3</c:v>
                </c:pt>
                <c:pt idx="6600">
                  <c:v>6.0531831806662495E-8</c:v>
                </c:pt>
                <c:pt idx="6601">
                  <c:v>1.6632284862569051E-6</c:v>
                </c:pt>
                <c:pt idx="6602">
                  <c:v>7.3393279712000684E-6</c:v>
                </c:pt>
                <c:pt idx="6603">
                  <c:v>1.2690380483984404E-5</c:v>
                </c:pt>
                <c:pt idx="6604">
                  <c:v>0</c:v>
                </c:pt>
                <c:pt idx="6605">
                  <c:v>9.2035657402904892E-6</c:v>
                </c:pt>
                <c:pt idx="6606">
                  <c:v>1.8491839306478311E-5</c:v>
                </c:pt>
                <c:pt idx="6607">
                  <c:v>2.9473131742442846E-5</c:v>
                </c:pt>
                <c:pt idx="6608">
                  <c:v>0</c:v>
                </c:pt>
                <c:pt idx="6609">
                  <c:v>3.0829805591264064E-7</c:v>
                </c:pt>
                <c:pt idx="6610">
                  <c:v>0</c:v>
                </c:pt>
                <c:pt idx="6611">
                  <c:v>3.495354947211128E-5</c:v>
                </c:pt>
                <c:pt idx="6612">
                  <c:v>1.6593991037098876E-7</c:v>
                </c:pt>
                <c:pt idx="6613">
                  <c:v>0</c:v>
                </c:pt>
                <c:pt idx="6614">
                  <c:v>0</c:v>
                </c:pt>
                <c:pt idx="6615">
                  <c:v>4.0593667693276811E-4</c:v>
                </c:pt>
                <c:pt idx="6616">
                  <c:v>1.0884211766548232E-5</c:v>
                </c:pt>
                <c:pt idx="6617">
                  <c:v>3.721963746392252E-5</c:v>
                </c:pt>
                <c:pt idx="6618">
                  <c:v>5.5918888762085739E-6</c:v>
                </c:pt>
                <c:pt idx="6619">
                  <c:v>0</c:v>
                </c:pt>
                <c:pt idx="6620">
                  <c:v>3.6157141005584997E-7</c:v>
                </c:pt>
                <c:pt idx="6621">
                  <c:v>1.4921058565541863E-6</c:v>
                </c:pt>
                <c:pt idx="6622">
                  <c:v>4.5360776897915755E-6</c:v>
                </c:pt>
                <c:pt idx="6623">
                  <c:v>2.2238616319581836E-5</c:v>
                </c:pt>
                <c:pt idx="6624">
                  <c:v>0</c:v>
                </c:pt>
                <c:pt idx="6625">
                  <c:v>1.0837547953101392E-5</c:v>
                </c:pt>
                <c:pt idx="6626">
                  <c:v>8.6765530984509889E-8</c:v>
                </c:pt>
                <c:pt idx="6627">
                  <c:v>3.1838621421277916E-5</c:v>
                </c:pt>
                <c:pt idx="6628">
                  <c:v>6.5126416603607359E-7</c:v>
                </c:pt>
                <c:pt idx="6629">
                  <c:v>1.3990686678513972E-5</c:v>
                </c:pt>
                <c:pt idx="6630">
                  <c:v>3.203254862420719E-7</c:v>
                </c:pt>
                <c:pt idx="6631">
                  <c:v>6.8828967518874194E-5</c:v>
                </c:pt>
                <c:pt idx="6632">
                  <c:v>0</c:v>
                </c:pt>
                <c:pt idx="6633">
                  <c:v>7.6173681000781456E-6</c:v>
                </c:pt>
                <c:pt idx="6634">
                  <c:v>3.9867392028409399E-5</c:v>
                </c:pt>
                <c:pt idx="6635">
                  <c:v>5.6064795843004494E-6</c:v>
                </c:pt>
                <c:pt idx="6636">
                  <c:v>2.7486868370014463E-5</c:v>
                </c:pt>
                <c:pt idx="6637">
                  <c:v>5.1287164943302778E-4</c:v>
                </c:pt>
                <c:pt idx="6638">
                  <c:v>0</c:v>
                </c:pt>
                <c:pt idx="6639">
                  <c:v>0</c:v>
                </c:pt>
                <c:pt idx="6640">
                  <c:v>3.9669020842934465E-6</c:v>
                </c:pt>
                <c:pt idx="6641">
                  <c:v>0</c:v>
                </c:pt>
                <c:pt idx="6642">
                  <c:v>2.5714930015468553E-6</c:v>
                </c:pt>
                <c:pt idx="6643">
                  <c:v>1.7791553507394787E-6</c:v>
                </c:pt>
                <c:pt idx="6644">
                  <c:v>0</c:v>
                </c:pt>
                <c:pt idx="6645">
                  <c:v>2.4646805547641193E-5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1.026226797506442E-5</c:v>
                </c:pt>
                <c:pt idx="6650">
                  <c:v>0</c:v>
                </c:pt>
                <c:pt idx="6651">
                  <c:v>9.314447901440975E-5</c:v>
                </c:pt>
                <c:pt idx="6652">
                  <c:v>4.806750096986724E-5</c:v>
                </c:pt>
                <c:pt idx="6653">
                  <c:v>1.286086026905661E-5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3.4267978985479172E-3</c:v>
                </c:pt>
                <c:pt idx="6658">
                  <c:v>2.8169468376393392E-5</c:v>
                </c:pt>
                <c:pt idx="6659">
                  <c:v>0</c:v>
                </c:pt>
                <c:pt idx="6660">
                  <c:v>2.9377677067037778E-7</c:v>
                </c:pt>
                <c:pt idx="6661">
                  <c:v>5.2675333729482173E-6</c:v>
                </c:pt>
                <c:pt idx="6662">
                  <c:v>2.3128321903877892E-5</c:v>
                </c:pt>
                <c:pt idx="6663">
                  <c:v>2.1431468380182657E-5</c:v>
                </c:pt>
                <c:pt idx="6664">
                  <c:v>1.5444264515242711E-7</c:v>
                </c:pt>
                <c:pt idx="6665">
                  <c:v>0</c:v>
                </c:pt>
                <c:pt idx="6666">
                  <c:v>1.8602675635163179E-5</c:v>
                </c:pt>
                <c:pt idx="6667">
                  <c:v>0</c:v>
                </c:pt>
                <c:pt idx="6668">
                  <c:v>1.3279814055165324E-5</c:v>
                </c:pt>
                <c:pt idx="6669">
                  <c:v>3.3462573116359186E-5</c:v>
                </c:pt>
                <c:pt idx="6670">
                  <c:v>2.0727418572424604E-6</c:v>
                </c:pt>
                <c:pt idx="6671">
                  <c:v>0</c:v>
                </c:pt>
                <c:pt idx="6672">
                  <c:v>2.7770397900867691E-5</c:v>
                </c:pt>
                <c:pt idx="6673">
                  <c:v>1.3040995368721247E-7</c:v>
                </c:pt>
                <c:pt idx="6674">
                  <c:v>3.5775401732217909E-6</c:v>
                </c:pt>
                <c:pt idx="6675">
                  <c:v>0</c:v>
                </c:pt>
                <c:pt idx="6676">
                  <c:v>1.7120954370193061E-5</c:v>
                </c:pt>
                <c:pt idx="6677">
                  <c:v>7.4039415770474527E-5</c:v>
                </c:pt>
                <c:pt idx="6678">
                  <c:v>6.7018324299175473E-5</c:v>
                </c:pt>
                <c:pt idx="6679">
                  <c:v>1.3166287746418039E-5</c:v>
                </c:pt>
                <c:pt idx="6680">
                  <c:v>1.2992079763368726E-5</c:v>
                </c:pt>
                <c:pt idx="6681">
                  <c:v>3.3867746722469E-5</c:v>
                </c:pt>
                <c:pt idx="6682">
                  <c:v>2.5514691952933889E-5</c:v>
                </c:pt>
                <c:pt idx="6683">
                  <c:v>7.3644313083582516E-8</c:v>
                </c:pt>
                <c:pt idx="6684">
                  <c:v>1.1499582941604234E-4</c:v>
                </c:pt>
                <c:pt idx="6685">
                  <c:v>2.1861205693970679E-5</c:v>
                </c:pt>
                <c:pt idx="6686">
                  <c:v>2.3526889433539265E-6</c:v>
                </c:pt>
                <c:pt idx="6687">
                  <c:v>1.3725527755203574E-5</c:v>
                </c:pt>
                <c:pt idx="6688">
                  <c:v>3.7625034170838014E-5</c:v>
                </c:pt>
                <c:pt idx="6689">
                  <c:v>3.9439216251370953E-6</c:v>
                </c:pt>
                <c:pt idx="6690">
                  <c:v>2.3317811130856642E-5</c:v>
                </c:pt>
                <c:pt idx="6691">
                  <c:v>5.0283651910092646E-5</c:v>
                </c:pt>
                <c:pt idx="6692">
                  <c:v>2.1142450818245546E-5</c:v>
                </c:pt>
                <c:pt idx="6693">
                  <c:v>6.2800606165835639E-6</c:v>
                </c:pt>
                <c:pt idx="6694">
                  <c:v>6.5126416630541758E-7</c:v>
                </c:pt>
                <c:pt idx="6695">
                  <c:v>1.0155384395873056E-5</c:v>
                </c:pt>
                <c:pt idx="6696">
                  <c:v>8.1082388705024366E-6</c:v>
                </c:pt>
                <c:pt idx="6697">
                  <c:v>2.0616215190087041E-3</c:v>
                </c:pt>
                <c:pt idx="6698">
                  <c:v>5.2184667124905205E-5</c:v>
                </c:pt>
                <c:pt idx="6699">
                  <c:v>1.5943273290665095E-3</c:v>
                </c:pt>
                <c:pt idx="6700">
                  <c:v>1.9353931476444021E-5</c:v>
                </c:pt>
                <c:pt idx="6701">
                  <c:v>0</c:v>
                </c:pt>
                <c:pt idx="6702">
                  <c:v>2.5394931585466217E-6</c:v>
                </c:pt>
                <c:pt idx="6703">
                  <c:v>5.0089506535922396E-7</c:v>
                </c:pt>
                <c:pt idx="6704">
                  <c:v>5.1070297998256704E-5</c:v>
                </c:pt>
                <c:pt idx="6705">
                  <c:v>1.7877760172090563E-5</c:v>
                </c:pt>
                <c:pt idx="6706">
                  <c:v>4.3024406059618357E-5</c:v>
                </c:pt>
                <c:pt idx="6707">
                  <c:v>1.0539957677533339E-6</c:v>
                </c:pt>
                <c:pt idx="6708">
                  <c:v>1.2342170184125072E-5</c:v>
                </c:pt>
                <c:pt idx="6709">
                  <c:v>3.3184628532614389E-5</c:v>
                </c:pt>
                <c:pt idx="6710">
                  <c:v>1.1115872842405615E-5</c:v>
                </c:pt>
                <c:pt idx="6711">
                  <c:v>6.1115507998894684E-6</c:v>
                </c:pt>
                <c:pt idx="6712">
                  <c:v>1.4134503566953568E-5</c:v>
                </c:pt>
                <c:pt idx="6713">
                  <c:v>1.6496925474063971E-6</c:v>
                </c:pt>
                <c:pt idx="6714">
                  <c:v>1.6619500631314245E-6</c:v>
                </c:pt>
                <c:pt idx="6715">
                  <c:v>5.0154054869087182E-6</c:v>
                </c:pt>
                <c:pt idx="6716">
                  <c:v>3.1313497930977282E-7</c:v>
                </c:pt>
                <c:pt idx="6717">
                  <c:v>3.8159581521445891E-5</c:v>
                </c:pt>
                <c:pt idx="6718">
                  <c:v>9.3857628614365303E-7</c:v>
                </c:pt>
                <c:pt idx="6719">
                  <c:v>0</c:v>
                </c:pt>
                <c:pt idx="6720">
                  <c:v>6.1659611182528085E-7</c:v>
                </c:pt>
                <c:pt idx="6721">
                  <c:v>0</c:v>
                </c:pt>
                <c:pt idx="6722">
                  <c:v>0</c:v>
                </c:pt>
                <c:pt idx="6723">
                  <c:v>2.3918948304946742E-5</c:v>
                </c:pt>
                <c:pt idx="6724">
                  <c:v>5.1173652874779709E-8</c:v>
                </c:pt>
                <c:pt idx="6725">
                  <c:v>0</c:v>
                </c:pt>
                <c:pt idx="6726">
                  <c:v>0</c:v>
                </c:pt>
                <c:pt idx="6727">
                  <c:v>3.1113547865799716E-5</c:v>
                </c:pt>
                <c:pt idx="6728">
                  <c:v>1.9532203545008026E-5</c:v>
                </c:pt>
                <c:pt idx="6729">
                  <c:v>1.4663712053781191E-4</c:v>
                </c:pt>
                <c:pt idx="6730">
                  <c:v>6.4702108158554831E-5</c:v>
                </c:pt>
                <c:pt idx="6731">
                  <c:v>4.9001632456294248E-6</c:v>
                </c:pt>
                <c:pt idx="6732">
                  <c:v>0</c:v>
                </c:pt>
                <c:pt idx="6733">
                  <c:v>1.3709355820421007E-5</c:v>
                </c:pt>
                <c:pt idx="6734">
                  <c:v>1.5539233090278735E-5</c:v>
                </c:pt>
                <c:pt idx="6735">
                  <c:v>0</c:v>
                </c:pt>
                <c:pt idx="6736">
                  <c:v>9.104630588472245E-6</c:v>
                </c:pt>
                <c:pt idx="6737">
                  <c:v>0</c:v>
                </c:pt>
                <c:pt idx="6738">
                  <c:v>1.1626676997158874E-5</c:v>
                </c:pt>
                <c:pt idx="6739">
                  <c:v>4.3335981665686435E-6</c:v>
                </c:pt>
                <c:pt idx="6740">
                  <c:v>8.110266437111713E-8</c:v>
                </c:pt>
                <c:pt idx="6741">
                  <c:v>0</c:v>
                </c:pt>
                <c:pt idx="6742">
                  <c:v>1.2047903225115036E-7</c:v>
                </c:pt>
                <c:pt idx="6743">
                  <c:v>0</c:v>
                </c:pt>
                <c:pt idx="6744">
                  <c:v>7.2137474793728832E-5</c:v>
                </c:pt>
                <c:pt idx="6745">
                  <c:v>0</c:v>
                </c:pt>
                <c:pt idx="6746">
                  <c:v>2.0383950868221463E-5</c:v>
                </c:pt>
                <c:pt idx="6747">
                  <c:v>1.0375058339675167E-5</c:v>
                </c:pt>
                <c:pt idx="6748">
                  <c:v>5.695975970544533E-6</c:v>
                </c:pt>
                <c:pt idx="6749">
                  <c:v>1.1366388221492791E-5</c:v>
                </c:pt>
                <c:pt idx="6750">
                  <c:v>5.1078237949853012E-5</c:v>
                </c:pt>
                <c:pt idx="6751">
                  <c:v>9.1868766160472822E-6</c:v>
                </c:pt>
                <c:pt idx="6752">
                  <c:v>0</c:v>
                </c:pt>
                <c:pt idx="6753">
                  <c:v>3.5286947026238232E-5</c:v>
                </c:pt>
                <c:pt idx="6754">
                  <c:v>4.7378819429230727E-6</c:v>
                </c:pt>
                <c:pt idx="6755">
                  <c:v>3.5738793919569917E-7</c:v>
                </c:pt>
                <c:pt idx="6756">
                  <c:v>0</c:v>
                </c:pt>
                <c:pt idx="6757">
                  <c:v>7.473031217052945E-7</c:v>
                </c:pt>
                <c:pt idx="6758">
                  <c:v>6.0629173536189335E-6</c:v>
                </c:pt>
                <c:pt idx="6759">
                  <c:v>8.5671957877006876E-6</c:v>
                </c:pt>
                <c:pt idx="6760">
                  <c:v>2.0398085208811162E-7</c:v>
                </c:pt>
                <c:pt idx="6761">
                  <c:v>1.7339190313824971E-7</c:v>
                </c:pt>
                <c:pt idx="6762">
                  <c:v>1.4506206606228365E-5</c:v>
                </c:pt>
                <c:pt idx="6763">
                  <c:v>2.8301989584971485E-6</c:v>
                </c:pt>
                <c:pt idx="6764">
                  <c:v>2.5331862432408745E-6</c:v>
                </c:pt>
                <c:pt idx="6765">
                  <c:v>0</c:v>
                </c:pt>
                <c:pt idx="6766">
                  <c:v>0</c:v>
                </c:pt>
                <c:pt idx="6767">
                  <c:v>6.9212453013251778E-8</c:v>
                </c:pt>
                <c:pt idx="6768">
                  <c:v>4.988017225584914E-6</c:v>
                </c:pt>
                <c:pt idx="6769">
                  <c:v>1.9440047222899704E-7</c:v>
                </c:pt>
                <c:pt idx="6770">
                  <c:v>6.7764735772045945E-6</c:v>
                </c:pt>
                <c:pt idx="6771">
                  <c:v>9.8014371356934948E-8</c:v>
                </c:pt>
                <c:pt idx="6772">
                  <c:v>3.3221466576265971E-5</c:v>
                </c:pt>
                <c:pt idx="6773">
                  <c:v>6.8072648230348088E-6</c:v>
                </c:pt>
                <c:pt idx="6774">
                  <c:v>2.1722934908864567E-6</c:v>
                </c:pt>
                <c:pt idx="6775">
                  <c:v>8.5388962464082536E-6</c:v>
                </c:pt>
                <c:pt idx="6776">
                  <c:v>0</c:v>
                </c:pt>
                <c:pt idx="6777">
                  <c:v>1.6774002878757199E-5</c:v>
                </c:pt>
                <c:pt idx="6778">
                  <c:v>2.2840315177351545E-5</c:v>
                </c:pt>
                <c:pt idx="6779">
                  <c:v>1.0607688109121217E-6</c:v>
                </c:pt>
                <c:pt idx="6780">
                  <c:v>6.7698967361385493E-4</c:v>
                </c:pt>
                <c:pt idx="6781">
                  <c:v>0</c:v>
                </c:pt>
                <c:pt idx="6782">
                  <c:v>1.7512262458155365E-5</c:v>
                </c:pt>
                <c:pt idx="6783">
                  <c:v>1.6175214438864862E-5</c:v>
                </c:pt>
                <c:pt idx="6784">
                  <c:v>0</c:v>
                </c:pt>
                <c:pt idx="6785">
                  <c:v>1.8868359547695612E-5</c:v>
                </c:pt>
                <c:pt idx="6786">
                  <c:v>0</c:v>
                </c:pt>
                <c:pt idx="6787">
                  <c:v>6.5587372056369164E-7</c:v>
                </c:pt>
                <c:pt idx="6788">
                  <c:v>9.031289814810253E-6</c:v>
                </c:pt>
                <c:pt idx="6789">
                  <c:v>5.325376299719709E-6</c:v>
                </c:pt>
                <c:pt idx="6790">
                  <c:v>4.6677252016366232E-5</c:v>
                </c:pt>
                <c:pt idx="6791">
                  <c:v>2.0454973626943809E-5</c:v>
                </c:pt>
                <c:pt idx="6792">
                  <c:v>3.6378353247895033E-7</c:v>
                </c:pt>
                <c:pt idx="6793">
                  <c:v>3.5170800204601285E-8</c:v>
                </c:pt>
                <c:pt idx="6794">
                  <c:v>5.0808807543618385E-7</c:v>
                </c:pt>
                <c:pt idx="6795">
                  <c:v>1.9836670019577784E-7</c:v>
                </c:pt>
                <c:pt idx="6796">
                  <c:v>1.186797684876281E-5</c:v>
                </c:pt>
                <c:pt idx="6797">
                  <c:v>7.5737004270100044E-5</c:v>
                </c:pt>
                <c:pt idx="6798">
                  <c:v>4.325319713201918E-6</c:v>
                </c:pt>
                <c:pt idx="6799">
                  <c:v>1.1272102139930602E-5</c:v>
                </c:pt>
                <c:pt idx="6800">
                  <c:v>5.7849732824849212E-6</c:v>
                </c:pt>
                <c:pt idx="6801">
                  <c:v>8.8421361728489006E-6</c:v>
                </c:pt>
                <c:pt idx="6802">
                  <c:v>1.1353207720003084E-4</c:v>
                </c:pt>
                <c:pt idx="6803">
                  <c:v>3.8905355018125374E-4</c:v>
                </c:pt>
                <c:pt idx="6804">
                  <c:v>2.0764358878108227E-5</c:v>
                </c:pt>
                <c:pt idx="6805">
                  <c:v>1.3402572672745887E-5</c:v>
                </c:pt>
                <c:pt idx="6806">
                  <c:v>3.0741931970540579E-5</c:v>
                </c:pt>
                <c:pt idx="6807">
                  <c:v>7.570735431406156E-7</c:v>
                </c:pt>
                <c:pt idx="6808">
                  <c:v>1.611398169051806E-5</c:v>
                </c:pt>
                <c:pt idx="6809">
                  <c:v>1.7873759909862347E-5</c:v>
                </c:pt>
                <c:pt idx="6810">
                  <c:v>4.5424653227654123E-6</c:v>
                </c:pt>
                <c:pt idx="6811">
                  <c:v>1.0751849985748302E-7</c:v>
                </c:pt>
                <c:pt idx="6812">
                  <c:v>2.0870627723300967E-7</c:v>
                </c:pt>
                <c:pt idx="6813">
                  <c:v>2.2840103405363763E-6</c:v>
                </c:pt>
                <c:pt idx="6814">
                  <c:v>2.2145082506533486E-4</c:v>
                </c:pt>
                <c:pt idx="6815">
                  <c:v>0</c:v>
                </c:pt>
                <c:pt idx="6816">
                  <c:v>1.2034491830059205E-6</c:v>
                </c:pt>
                <c:pt idx="6817">
                  <c:v>0</c:v>
                </c:pt>
                <c:pt idx="6818">
                  <c:v>0</c:v>
                </c:pt>
                <c:pt idx="6819">
                  <c:v>1.2124657257068684E-4</c:v>
                </c:pt>
                <c:pt idx="6820">
                  <c:v>9.8642444570349581E-6</c:v>
                </c:pt>
                <c:pt idx="6821">
                  <c:v>0</c:v>
                </c:pt>
                <c:pt idx="6822">
                  <c:v>2.4077924204008506E-7</c:v>
                </c:pt>
                <c:pt idx="6823">
                  <c:v>9.4196433454278283E-6</c:v>
                </c:pt>
                <c:pt idx="6824">
                  <c:v>9.7787805473396265E-6</c:v>
                </c:pt>
                <c:pt idx="6825">
                  <c:v>0</c:v>
                </c:pt>
                <c:pt idx="6826">
                  <c:v>1.4738902741199507E-7</c:v>
                </c:pt>
                <c:pt idx="6827">
                  <c:v>0</c:v>
                </c:pt>
                <c:pt idx="6828">
                  <c:v>1.0586424638044732E-5</c:v>
                </c:pt>
                <c:pt idx="6829">
                  <c:v>0</c:v>
                </c:pt>
                <c:pt idx="6830">
                  <c:v>8.9831162823485617E-7</c:v>
                </c:pt>
                <c:pt idx="6831">
                  <c:v>5.8454387607492419E-7</c:v>
                </c:pt>
                <c:pt idx="6832">
                  <c:v>1.06838423042995E-4</c:v>
                </c:pt>
                <c:pt idx="6833">
                  <c:v>6.3247303925684573E-5</c:v>
                </c:pt>
                <c:pt idx="6834">
                  <c:v>4.8324965596864175E-6</c:v>
                </c:pt>
                <c:pt idx="6835">
                  <c:v>1.7837225660019688E-5</c:v>
                </c:pt>
                <c:pt idx="6836">
                  <c:v>2.1127619339578039E-5</c:v>
                </c:pt>
                <c:pt idx="6837">
                  <c:v>1.8388186484388826E-4</c:v>
                </c:pt>
                <c:pt idx="6838">
                  <c:v>0</c:v>
                </c:pt>
                <c:pt idx="6839">
                  <c:v>0</c:v>
                </c:pt>
                <c:pt idx="6840">
                  <c:v>6.5807200324999687E-5</c:v>
                </c:pt>
                <c:pt idx="6841">
                  <c:v>0</c:v>
                </c:pt>
                <c:pt idx="6842">
                  <c:v>9.5334966143473837E-8</c:v>
                </c:pt>
                <c:pt idx="6843">
                  <c:v>9.6311671809976966E-6</c:v>
                </c:pt>
                <c:pt idx="6844">
                  <c:v>1.0156457875368401E-5</c:v>
                </c:pt>
                <c:pt idx="6845">
                  <c:v>7.3240842031047969E-6</c:v>
                </c:pt>
                <c:pt idx="6846">
                  <c:v>7.9583733974338806E-6</c:v>
                </c:pt>
                <c:pt idx="6847">
                  <c:v>1.0986877161633333E-5</c:v>
                </c:pt>
                <c:pt idx="6848">
                  <c:v>3.7715318639726812E-7</c:v>
                </c:pt>
                <c:pt idx="6849">
                  <c:v>0</c:v>
                </c:pt>
                <c:pt idx="6850">
                  <c:v>2.2114857303961391E-5</c:v>
                </c:pt>
                <c:pt idx="6851">
                  <c:v>1.8089091856777315E-3</c:v>
                </c:pt>
                <c:pt idx="6852">
                  <c:v>0</c:v>
                </c:pt>
                <c:pt idx="6853">
                  <c:v>0</c:v>
                </c:pt>
                <c:pt idx="6854">
                  <c:v>1.700286001678098E-5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3.3546251177554246E-6</c:v>
                </c:pt>
                <c:pt idx="6860">
                  <c:v>9.5547168359439629E-5</c:v>
                </c:pt>
                <c:pt idx="6861">
                  <c:v>0</c:v>
                </c:pt>
                <c:pt idx="6862">
                  <c:v>9.837111156205572E-8</c:v>
                </c:pt>
                <c:pt idx="6863">
                  <c:v>2.1142734994791142E-7</c:v>
                </c:pt>
                <c:pt idx="6864">
                  <c:v>9.2840965538755139E-6</c:v>
                </c:pt>
                <c:pt idx="6865">
                  <c:v>6.2626995861527374E-7</c:v>
                </c:pt>
                <c:pt idx="6866">
                  <c:v>4.6229882960136579E-6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2.840856926007669E-6</c:v>
                </c:pt>
                <c:pt idx="6871">
                  <c:v>3.5732767141505908E-5</c:v>
                </c:pt>
                <c:pt idx="6872">
                  <c:v>1.2411862063561962E-5</c:v>
                </c:pt>
                <c:pt idx="6873">
                  <c:v>6.7308374888126534E-7</c:v>
                </c:pt>
                <c:pt idx="6874">
                  <c:v>0</c:v>
                </c:pt>
                <c:pt idx="6875">
                  <c:v>0</c:v>
                </c:pt>
                <c:pt idx="6876">
                  <c:v>1.0047383978317768E-7</c:v>
                </c:pt>
                <c:pt idx="6877">
                  <c:v>0</c:v>
                </c:pt>
                <c:pt idx="6878">
                  <c:v>3.4104054134605409E-7</c:v>
                </c:pt>
                <c:pt idx="6879">
                  <c:v>1.6242845997494249E-4</c:v>
                </c:pt>
                <c:pt idx="6880">
                  <c:v>1.353064475678333E-7</c:v>
                </c:pt>
                <c:pt idx="6881">
                  <c:v>0</c:v>
                </c:pt>
                <c:pt idx="6882">
                  <c:v>1.616348271570743E-5</c:v>
                </c:pt>
                <c:pt idx="6883">
                  <c:v>0</c:v>
                </c:pt>
                <c:pt idx="6884">
                  <c:v>3.0607845353234523E-5</c:v>
                </c:pt>
                <c:pt idx="6885">
                  <c:v>1.0668735355924258E-6</c:v>
                </c:pt>
                <c:pt idx="6886">
                  <c:v>6.2446123671739521E-5</c:v>
                </c:pt>
                <c:pt idx="6887">
                  <c:v>0</c:v>
                </c:pt>
                <c:pt idx="6888">
                  <c:v>1.1809365494342563E-8</c:v>
                </c:pt>
                <c:pt idx="6889">
                  <c:v>1.2886274758386802E-5</c:v>
                </c:pt>
                <c:pt idx="6890">
                  <c:v>4.7788127122360369E-8</c:v>
                </c:pt>
                <c:pt idx="6891">
                  <c:v>1.8603989760235008E-6</c:v>
                </c:pt>
                <c:pt idx="6892">
                  <c:v>0</c:v>
                </c:pt>
                <c:pt idx="6893">
                  <c:v>3.0337900434775468E-4</c:v>
                </c:pt>
                <c:pt idx="6894">
                  <c:v>3.7588433254003799E-5</c:v>
                </c:pt>
                <c:pt idx="6895">
                  <c:v>6.8281801376536045E-5</c:v>
                </c:pt>
                <c:pt idx="6896">
                  <c:v>2.2601379096055203E-5</c:v>
                </c:pt>
                <c:pt idx="6897">
                  <c:v>1.4341405747331901E-5</c:v>
                </c:pt>
                <c:pt idx="6898">
                  <c:v>4.4679485771511554E-5</c:v>
                </c:pt>
                <c:pt idx="6899">
                  <c:v>9.7307112811521716E-6</c:v>
                </c:pt>
                <c:pt idx="6900">
                  <c:v>5.0177568256273846E-6</c:v>
                </c:pt>
                <c:pt idx="6901">
                  <c:v>0</c:v>
                </c:pt>
                <c:pt idx="6902">
                  <c:v>9.6312972568399837E-6</c:v>
                </c:pt>
                <c:pt idx="6903">
                  <c:v>0</c:v>
                </c:pt>
                <c:pt idx="6904">
                  <c:v>0</c:v>
                </c:pt>
                <c:pt idx="6905">
                  <c:v>1.9052005544635362E-5</c:v>
                </c:pt>
                <c:pt idx="6906">
                  <c:v>0</c:v>
                </c:pt>
                <c:pt idx="6907">
                  <c:v>2.4726522603819387E-6</c:v>
                </c:pt>
                <c:pt idx="6908">
                  <c:v>0</c:v>
                </c:pt>
                <c:pt idx="6909">
                  <c:v>3.5043712028103448E-8</c:v>
                </c:pt>
                <c:pt idx="6910">
                  <c:v>3.2122756376592288E-5</c:v>
                </c:pt>
                <c:pt idx="6911">
                  <c:v>1.635470702637001E-5</c:v>
                </c:pt>
                <c:pt idx="6912">
                  <c:v>0</c:v>
                </c:pt>
                <c:pt idx="6913">
                  <c:v>8.6270056557837914E-6</c:v>
                </c:pt>
                <c:pt idx="6914">
                  <c:v>8.1789324251997566E-6</c:v>
                </c:pt>
                <c:pt idx="6915">
                  <c:v>0</c:v>
                </c:pt>
                <c:pt idx="6916">
                  <c:v>0</c:v>
                </c:pt>
                <c:pt idx="6917">
                  <c:v>1.9768930785075033E-6</c:v>
                </c:pt>
                <c:pt idx="6918">
                  <c:v>0</c:v>
                </c:pt>
                <c:pt idx="6919">
                  <c:v>1.1487469474147495E-6</c:v>
                </c:pt>
                <c:pt idx="6920">
                  <c:v>2.1503236539348354E-5</c:v>
                </c:pt>
                <c:pt idx="6921">
                  <c:v>9.1566333950438609E-6</c:v>
                </c:pt>
                <c:pt idx="6922">
                  <c:v>4.2797133314321337E-5</c:v>
                </c:pt>
                <c:pt idx="6923">
                  <c:v>2.1194735759566934E-5</c:v>
                </c:pt>
                <c:pt idx="6924">
                  <c:v>1.2412152882514224E-5</c:v>
                </c:pt>
                <c:pt idx="6925">
                  <c:v>1.7316046706892553E-7</c:v>
                </c:pt>
                <c:pt idx="6926">
                  <c:v>2.9384464591387936E-5</c:v>
                </c:pt>
                <c:pt idx="6927">
                  <c:v>5.5263821907577838E-6</c:v>
                </c:pt>
                <c:pt idx="6928">
                  <c:v>6.1601055046552174E-6</c:v>
                </c:pt>
                <c:pt idx="6929">
                  <c:v>1.1846018218159323E-4</c:v>
                </c:pt>
                <c:pt idx="6930">
                  <c:v>7.4238524708462964E-8</c:v>
                </c:pt>
                <c:pt idx="6931">
                  <c:v>3.2271597494537059E-5</c:v>
                </c:pt>
                <c:pt idx="6932">
                  <c:v>1.406758705032278E-5</c:v>
                </c:pt>
                <c:pt idx="6933">
                  <c:v>9.6231096966593244E-6</c:v>
                </c:pt>
                <c:pt idx="6934">
                  <c:v>1.0378036402763229E-5</c:v>
                </c:pt>
                <c:pt idx="6935">
                  <c:v>8.5372784725071062E-6</c:v>
                </c:pt>
                <c:pt idx="6936">
                  <c:v>3.1985163197248222E-7</c:v>
                </c:pt>
                <c:pt idx="6937">
                  <c:v>0</c:v>
                </c:pt>
                <c:pt idx="6938">
                  <c:v>0</c:v>
                </c:pt>
                <c:pt idx="6939">
                  <c:v>7.935524513445109E-6</c:v>
                </c:pt>
                <c:pt idx="6940">
                  <c:v>2.0648805275720061E-5</c:v>
                </c:pt>
                <c:pt idx="6941">
                  <c:v>1.348885446514349E-6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1.31941425404597E-5</c:v>
                </c:pt>
                <c:pt idx="6946">
                  <c:v>4.359268209947553E-7</c:v>
                </c:pt>
                <c:pt idx="6947">
                  <c:v>1.019528694022234E-6</c:v>
                </c:pt>
                <c:pt idx="6948">
                  <c:v>5.2640184533566261E-6</c:v>
                </c:pt>
                <c:pt idx="6949">
                  <c:v>7.8967196325361297E-6</c:v>
                </c:pt>
                <c:pt idx="6950">
                  <c:v>0</c:v>
                </c:pt>
                <c:pt idx="6951">
                  <c:v>0</c:v>
                </c:pt>
                <c:pt idx="6952">
                  <c:v>1.2119075891854162E-6</c:v>
                </c:pt>
                <c:pt idx="6953">
                  <c:v>0</c:v>
                </c:pt>
                <c:pt idx="6954">
                  <c:v>2.3574957870367137E-6</c:v>
                </c:pt>
                <c:pt idx="6955">
                  <c:v>1.1880203473207842E-6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1.3398587340876725E-6</c:v>
                </c:pt>
                <c:pt idx="6962">
                  <c:v>2.1096892117525817E-5</c:v>
                </c:pt>
                <c:pt idx="6963">
                  <c:v>8.2524942112666795E-5</c:v>
                </c:pt>
                <c:pt idx="6964">
                  <c:v>2.7223811680591367E-6</c:v>
                </c:pt>
                <c:pt idx="6965">
                  <c:v>4.5551235605462791E-5</c:v>
                </c:pt>
                <c:pt idx="6966">
                  <c:v>0</c:v>
                </c:pt>
                <c:pt idx="6967">
                  <c:v>1.4805253570847465E-5</c:v>
                </c:pt>
                <c:pt idx="6968">
                  <c:v>3.9170236089383787E-5</c:v>
                </c:pt>
                <c:pt idx="6969">
                  <c:v>1.2228596536995643E-6</c:v>
                </c:pt>
                <c:pt idx="6970">
                  <c:v>7.762433911126278E-5</c:v>
                </c:pt>
                <c:pt idx="6971">
                  <c:v>9.2050394493610265E-5</c:v>
                </c:pt>
                <c:pt idx="6972">
                  <c:v>4.122454706819259E-5</c:v>
                </c:pt>
                <c:pt idx="6973">
                  <c:v>2.3799358433324879E-6</c:v>
                </c:pt>
                <c:pt idx="6974">
                  <c:v>3.840492064181145E-7</c:v>
                </c:pt>
                <c:pt idx="6975">
                  <c:v>1.9958288950901246E-5</c:v>
                </c:pt>
                <c:pt idx="6976">
                  <c:v>1.7573749552003723E-5</c:v>
                </c:pt>
                <c:pt idx="6977">
                  <c:v>4.2875213803965541E-8</c:v>
                </c:pt>
                <c:pt idx="6978">
                  <c:v>9.5374438056444175E-6</c:v>
                </c:pt>
                <c:pt idx="6979">
                  <c:v>1.4323798266097676E-4</c:v>
                </c:pt>
                <c:pt idx="6980">
                  <c:v>0</c:v>
                </c:pt>
                <c:pt idx="6981">
                  <c:v>9.1917907105826754E-5</c:v>
                </c:pt>
                <c:pt idx="6982">
                  <c:v>1.5916970408203627E-5</c:v>
                </c:pt>
                <c:pt idx="6983">
                  <c:v>1.3686037680629503E-5</c:v>
                </c:pt>
                <c:pt idx="6984">
                  <c:v>1.1779894208088394E-4</c:v>
                </c:pt>
                <c:pt idx="6985">
                  <c:v>9.7836969779818326E-8</c:v>
                </c:pt>
                <c:pt idx="6986">
                  <c:v>9.2543401454468665E-5</c:v>
                </c:pt>
                <c:pt idx="6987">
                  <c:v>2.3591349664818209E-7</c:v>
                </c:pt>
                <c:pt idx="6988">
                  <c:v>4.2042720069271911E-5</c:v>
                </c:pt>
                <c:pt idx="6989">
                  <c:v>0</c:v>
                </c:pt>
                <c:pt idx="6990">
                  <c:v>0</c:v>
                </c:pt>
                <c:pt idx="6991">
                  <c:v>3.2781853568773785E-5</c:v>
                </c:pt>
                <c:pt idx="6992">
                  <c:v>1.2821580903502712E-5</c:v>
                </c:pt>
                <c:pt idx="6993">
                  <c:v>0</c:v>
                </c:pt>
                <c:pt idx="6994">
                  <c:v>3.7959919805723035E-7</c:v>
                </c:pt>
                <c:pt idx="6995">
                  <c:v>1.0793942094205381E-6</c:v>
                </c:pt>
                <c:pt idx="6996">
                  <c:v>0</c:v>
                </c:pt>
                <c:pt idx="6997">
                  <c:v>5.1551242831440484E-5</c:v>
                </c:pt>
                <c:pt idx="6998">
                  <c:v>0</c:v>
                </c:pt>
                <c:pt idx="6999">
                  <c:v>1.2079313028681362E-7</c:v>
                </c:pt>
                <c:pt idx="7000">
                  <c:v>0</c:v>
                </c:pt>
                <c:pt idx="7001">
                  <c:v>6.1054396707615476E-5</c:v>
                </c:pt>
                <c:pt idx="7002">
                  <c:v>0</c:v>
                </c:pt>
                <c:pt idx="7003">
                  <c:v>1.311866331480644E-4</c:v>
                </c:pt>
                <c:pt idx="7004">
                  <c:v>1.3807144263028806E-6</c:v>
                </c:pt>
                <c:pt idx="7005">
                  <c:v>2.1708805543513842E-6</c:v>
                </c:pt>
                <c:pt idx="7006">
                  <c:v>3.8115652810054208E-6</c:v>
                </c:pt>
                <c:pt idx="7007">
                  <c:v>1.722493884862115E-5</c:v>
                </c:pt>
                <c:pt idx="7008">
                  <c:v>1.1981551180618415E-5</c:v>
                </c:pt>
                <c:pt idx="7009">
                  <c:v>1.933351360849723E-5</c:v>
                </c:pt>
                <c:pt idx="7010">
                  <c:v>1.8745375787977322E-5</c:v>
                </c:pt>
                <c:pt idx="7011">
                  <c:v>2.2672043935179753E-5</c:v>
                </c:pt>
                <c:pt idx="7012">
                  <c:v>2.7229915807305272E-5</c:v>
                </c:pt>
                <c:pt idx="7013">
                  <c:v>0</c:v>
                </c:pt>
                <c:pt idx="7014">
                  <c:v>0</c:v>
                </c:pt>
                <c:pt idx="7015">
                  <c:v>7.4936008693634749E-5</c:v>
                </c:pt>
                <c:pt idx="7016">
                  <c:v>3.529222924449005E-5</c:v>
                </c:pt>
                <c:pt idx="7017">
                  <c:v>1.8710150679084771E-4</c:v>
                </c:pt>
                <c:pt idx="7018">
                  <c:v>0</c:v>
                </c:pt>
                <c:pt idx="7019">
                  <c:v>1.0504062665484775E-4</c:v>
                </c:pt>
                <c:pt idx="7020">
                  <c:v>5.8949934846202545E-7</c:v>
                </c:pt>
                <c:pt idx="7021">
                  <c:v>5.2243389121696082E-5</c:v>
                </c:pt>
                <c:pt idx="7022">
                  <c:v>1.2306725664510426E-5</c:v>
                </c:pt>
                <c:pt idx="7023">
                  <c:v>2.8619217109993613E-5</c:v>
                </c:pt>
                <c:pt idx="7024">
                  <c:v>1.5420153884202169E-5</c:v>
                </c:pt>
                <c:pt idx="7025">
                  <c:v>2.9472192348596962E-5</c:v>
                </c:pt>
                <c:pt idx="7026">
                  <c:v>7.3313385704347451E-7</c:v>
                </c:pt>
                <c:pt idx="7027">
                  <c:v>0</c:v>
                </c:pt>
                <c:pt idx="7028">
                  <c:v>0</c:v>
                </c:pt>
                <c:pt idx="7029">
                  <c:v>2.8164451972666335E-5</c:v>
                </c:pt>
                <c:pt idx="7030">
                  <c:v>1.1123472131982544E-5</c:v>
                </c:pt>
                <c:pt idx="7031">
                  <c:v>1.6290525584571075E-5</c:v>
                </c:pt>
                <c:pt idx="7032">
                  <c:v>7.4450649420311845E-5</c:v>
                </c:pt>
                <c:pt idx="7033">
                  <c:v>2.865160936263824E-5</c:v>
                </c:pt>
                <c:pt idx="7034">
                  <c:v>5.4122494460603838E-5</c:v>
                </c:pt>
                <c:pt idx="7035">
                  <c:v>7.4657712035999818E-6</c:v>
                </c:pt>
                <c:pt idx="7036">
                  <c:v>1.4969056376312111E-6</c:v>
                </c:pt>
                <c:pt idx="7037">
                  <c:v>7.8263573555769914E-5</c:v>
                </c:pt>
                <c:pt idx="7038">
                  <c:v>1.0301081620457299E-7</c:v>
                </c:pt>
                <c:pt idx="7039">
                  <c:v>6.6417852872728803E-6</c:v>
                </c:pt>
                <c:pt idx="7040">
                  <c:v>5.2441345928622741E-6</c:v>
                </c:pt>
                <c:pt idx="7041">
                  <c:v>1.1178057210719405E-5</c:v>
                </c:pt>
                <c:pt idx="7042">
                  <c:v>9.3567203924775419E-6</c:v>
                </c:pt>
                <c:pt idx="7043">
                  <c:v>4.4207563042234752E-6</c:v>
                </c:pt>
                <c:pt idx="7044">
                  <c:v>4.5856363792044599E-6</c:v>
                </c:pt>
                <c:pt idx="7045">
                  <c:v>1.4539442243915373E-6</c:v>
                </c:pt>
                <c:pt idx="7046">
                  <c:v>4.8076816239899584E-6</c:v>
                </c:pt>
                <c:pt idx="7047">
                  <c:v>2.2013318200459141E-6</c:v>
                </c:pt>
                <c:pt idx="7048">
                  <c:v>2.690043464613865E-7</c:v>
                </c:pt>
                <c:pt idx="7049">
                  <c:v>9.2992956311983851E-8</c:v>
                </c:pt>
                <c:pt idx="7050">
                  <c:v>9.2397739955267039E-5</c:v>
                </c:pt>
                <c:pt idx="7051">
                  <c:v>7.4989492443953152E-6</c:v>
                </c:pt>
                <c:pt idx="7052">
                  <c:v>9.8083534723819777E-6</c:v>
                </c:pt>
                <c:pt idx="7053">
                  <c:v>1.9865193270230431E-5</c:v>
                </c:pt>
                <c:pt idx="7054">
                  <c:v>1.4318186438996039E-5</c:v>
                </c:pt>
                <c:pt idx="7055">
                  <c:v>5.0071931270471131E-6</c:v>
                </c:pt>
                <c:pt idx="7056">
                  <c:v>8.1612872375464952E-7</c:v>
                </c:pt>
                <c:pt idx="7057">
                  <c:v>6.843426929135434E-6</c:v>
                </c:pt>
                <c:pt idx="7058">
                  <c:v>0</c:v>
                </c:pt>
                <c:pt idx="7059">
                  <c:v>7.67749565497616E-6</c:v>
                </c:pt>
                <c:pt idx="7060">
                  <c:v>3.9892934172213749E-7</c:v>
                </c:pt>
                <c:pt idx="7061">
                  <c:v>2.6432726554205219E-7</c:v>
                </c:pt>
                <c:pt idx="7062">
                  <c:v>3.6653046813917093E-6</c:v>
                </c:pt>
                <c:pt idx="7063">
                  <c:v>0</c:v>
                </c:pt>
                <c:pt idx="7064">
                  <c:v>5.2915704347476758E-8</c:v>
                </c:pt>
                <c:pt idx="7065">
                  <c:v>6.5643979192858761E-6</c:v>
                </c:pt>
                <c:pt idx="7066">
                  <c:v>1.0237675341543483E-7</c:v>
                </c:pt>
                <c:pt idx="7067">
                  <c:v>2.3044756391577941E-5</c:v>
                </c:pt>
                <c:pt idx="7068">
                  <c:v>2.0155453114157478E-5</c:v>
                </c:pt>
                <c:pt idx="7069">
                  <c:v>2.0119097944744451E-6</c:v>
                </c:pt>
                <c:pt idx="7070">
                  <c:v>2.9976792484862886E-6</c:v>
                </c:pt>
                <c:pt idx="7071">
                  <c:v>2.3743752455676837E-5</c:v>
                </c:pt>
                <c:pt idx="7072">
                  <c:v>0</c:v>
                </c:pt>
                <c:pt idx="7073">
                  <c:v>4.2397770403881039E-8</c:v>
                </c:pt>
                <c:pt idx="7074">
                  <c:v>4.4550300002959309E-5</c:v>
                </c:pt>
                <c:pt idx="7075">
                  <c:v>6.2854564887060025E-7</c:v>
                </c:pt>
                <c:pt idx="7076">
                  <c:v>0</c:v>
                </c:pt>
                <c:pt idx="7077">
                  <c:v>6.3058241377854291E-7</c:v>
                </c:pt>
                <c:pt idx="7078">
                  <c:v>6.2300592451318205E-6</c:v>
                </c:pt>
                <c:pt idx="7079">
                  <c:v>2.5437612142752706E-7</c:v>
                </c:pt>
                <c:pt idx="7080">
                  <c:v>1.525825907132561E-6</c:v>
                </c:pt>
                <c:pt idx="7081">
                  <c:v>1.3010599748313926E-5</c:v>
                </c:pt>
                <c:pt idx="7082">
                  <c:v>1.8280526110313953E-5</c:v>
                </c:pt>
                <c:pt idx="7083">
                  <c:v>0</c:v>
                </c:pt>
                <c:pt idx="7084">
                  <c:v>1.7471104079487507E-5</c:v>
                </c:pt>
                <c:pt idx="7085">
                  <c:v>3.110009429781756E-6</c:v>
                </c:pt>
                <c:pt idx="7086">
                  <c:v>2.4718638592442238E-5</c:v>
                </c:pt>
                <c:pt idx="7087">
                  <c:v>6.8222455788829864E-7</c:v>
                </c:pt>
                <c:pt idx="7088">
                  <c:v>0</c:v>
                </c:pt>
                <c:pt idx="7089">
                  <c:v>2.6302651860924766E-5</c:v>
                </c:pt>
                <c:pt idx="7090">
                  <c:v>5.6899921898262788E-7</c:v>
                </c:pt>
                <c:pt idx="7091">
                  <c:v>6.7002095417932464E-7</c:v>
                </c:pt>
                <c:pt idx="7092">
                  <c:v>0</c:v>
                </c:pt>
                <c:pt idx="7093">
                  <c:v>0</c:v>
                </c:pt>
                <c:pt idx="7094">
                  <c:v>4.5292491405316239E-5</c:v>
                </c:pt>
                <c:pt idx="7095">
                  <c:v>8.345395031755802E-5</c:v>
                </c:pt>
                <c:pt idx="7096">
                  <c:v>1.4877770961331663E-5</c:v>
                </c:pt>
                <c:pt idx="7097">
                  <c:v>3.7889519807429215E-6</c:v>
                </c:pt>
                <c:pt idx="7098">
                  <c:v>0</c:v>
                </c:pt>
                <c:pt idx="7099">
                  <c:v>3.1099244364831885E-5</c:v>
                </c:pt>
                <c:pt idx="7100">
                  <c:v>3.4555822828288046E-5</c:v>
                </c:pt>
                <c:pt idx="7101">
                  <c:v>6.8881714945332433E-7</c:v>
                </c:pt>
                <c:pt idx="7102">
                  <c:v>1.8111806125362504E-5</c:v>
                </c:pt>
                <c:pt idx="7103">
                  <c:v>4.7462861680989821E-6</c:v>
                </c:pt>
                <c:pt idx="7104">
                  <c:v>1.0933935222758533E-5</c:v>
                </c:pt>
                <c:pt idx="7105">
                  <c:v>6.6232181396648542E-5</c:v>
                </c:pt>
                <c:pt idx="7106">
                  <c:v>6.8232463841854797E-5</c:v>
                </c:pt>
                <c:pt idx="7107">
                  <c:v>0</c:v>
                </c:pt>
                <c:pt idx="7108">
                  <c:v>9.3534118188925199E-7</c:v>
                </c:pt>
                <c:pt idx="7109">
                  <c:v>3.5960337698025158E-6</c:v>
                </c:pt>
                <c:pt idx="7110">
                  <c:v>1.4405558298588036E-5</c:v>
                </c:pt>
                <c:pt idx="7111">
                  <c:v>3.0078087427210351E-5</c:v>
                </c:pt>
                <c:pt idx="7112">
                  <c:v>6.8557432777010993E-5</c:v>
                </c:pt>
                <c:pt idx="7113">
                  <c:v>1.2025567475717295E-6</c:v>
                </c:pt>
                <c:pt idx="7114">
                  <c:v>1.7381005081462895E-7</c:v>
                </c:pt>
                <c:pt idx="7115">
                  <c:v>2.6649304872823569E-5</c:v>
                </c:pt>
                <c:pt idx="7116">
                  <c:v>4.2175494775045227E-7</c:v>
                </c:pt>
                <c:pt idx="7117">
                  <c:v>2.0513687509897819E-4</c:v>
                </c:pt>
                <c:pt idx="7118">
                  <c:v>4.0226270522741223E-5</c:v>
                </c:pt>
                <c:pt idx="7119">
                  <c:v>2.7395053058104999E-5</c:v>
                </c:pt>
                <c:pt idx="7120">
                  <c:v>5.3893246065154034E-7</c:v>
                </c:pt>
                <c:pt idx="7121">
                  <c:v>1.9756294069621449E-5</c:v>
                </c:pt>
                <c:pt idx="7122">
                  <c:v>3.0038576218237181E-4</c:v>
                </c:pt>
                <c:pt idx="7123">
                  <c:v>9.1308996289441931E-8</c:v>
                </c:pt>
                <c:pt idx="7124">
                  <c:v>8.8806723510351863E-6</c:v>
                </c:pt>
                <c:pt idx="7125">
                  <c:v>3.7185719998540549E-5</c:v>
                </c:pt>
                <c:pt idx="7126">
                  <c:v>0</c:v>
                </c:pt>
                <c:pt idx="7127">
                  <c:v>0</c:v>
                </c:pt>
                <c:pt idx="7128">
                  <c:v>2.9429301630950951E-4</c:v>
                </c:pt>
                <c:pt idx="7129">
                  <c:v>6.2504571888053511E-5</c:v>
                </c:pt>
                <c:pt idx="7130">
                  <c:v>2.5037593427235734E-5</c:v>
                </c:pt>
                <c:pt idx="7131">
                  <c:v>1.9993077165682965E-6</c:v>
                </c:pt>
                <c:pt idx="7132">
                  <c:v>0</c:v>
                </c:pt>
                <c:pt idx="7133">
                  <c:v>1.5562047276083426E-5</c:v>
                </c:pt>
                <c:pt idx="7134">
                  <c:v>4.2770944317288509E-7</c:v>
                </c:pt>
                <c:pt idx="7135">
                  <c:v>5.0549432546332165E-7</c:v>
                </c:pt>
                <c:pt idx="7136">
                  <c:v>1.4432370845088939E-5</c:v>
                </c:pt>
                <c:pt idx="7137">
                  <c:v>4.4847587677759072E-7</c:v>
                </c:pt>
                <c:pt idx="7138">
                  <c:v>3.3965742355943601E-5</c:v>
                </c:pt>
                <c:pt idx="7139">
                  <c:v>2.5043583201296586E-5</c:v>
                </c:pt>
                <c:pt idx="7140">
                  <c:v>5.9591992239595385E-5</c:v>
                </c:pt>
                <c:pt idx="7141">
                  <c:v>7.354411673925117E-7</c:v>
                </c:pt>
                <c:pt idx="7142">
                  <c:v>0</c:v>
                </c:pt>
                <c:pt idx="7143">
                  <c:v>0</c:v>
                </c:pt>
                <c:pt idx="7144">
                  <c:v>9.9996897081010024E-6</c:v>
                </c:pt>
                <c:pt idx="7145">
                  <c:v>8.5037627178440237E-5</c:v>
                </c:pt>
                <c:pt idx="7146">
                  <c:v>5.1072559685854182E-5</c:v>
                </c:pt>
                <c:pt idx="7147">
                  <c:v>8.0763585079709723E-6</c:v>
                </c:pt>
                <c:pt idx="7148">
                  <c:v>3.2458172382049898E-5</c:v>
                </c:pt>
                <c:pt idx="7149">
                  <c:v>8.0437288767453541E-5</c:v>
                </c:pt>
                <c:pt idx="7150">
                  <c:v>1.6587870304431942E-6</c:v>
                </c:pt>
                <c:pt idx="7151">
                  <c:v>2.2855932852455473E-4</c:v>
                </c:pt>
                <c:pt idx="7152">
                  <c:v>2.5071767833283964E-6</c:v>
                </c:pt>
                <c:pt idx="7153">
                  <c:v>0</c:v>
                </c:pt>
                <c:pt idx="7154">
                  <c:v>8.357932091743276E-8</c:v>
                </c:pt>
                <c:pt idx="7155">
                  <c:v>1.0865085169814234E-5</c:v>
                </c:pt>
                <c:pt idx="7156">
                  <c:v>2.8232509018309924E-5</c:v>
                </c:pt>
                <c:pt idx="7157">
                  <c:v>1.5795936295229265E-5</c:v>
                </c:pt>
                <c:pt idx="7158">
                  <c:v>1.1628837465968783E-5</c:v>
                </c:pt>
                <c:pt idx="7159">
                  <c:v>1.141001072366219E-6</c:v>
                </c:pt>
                <c:pt idx="7160">
                  <c:v>0</c:v>
                </c:pt>
                <c:pt idx="7161">
                  <c:v>5.534262943271164E-5</c:v>
                </c:pt>
                <c:pt idx="7162">
                  <c:v>1.6587814229484995E-5</c:v>
                </c:pt>
                <c:pt idx="7163">
                  <c:v>0</c:v>
                </c:pt>
                <c:pt idx="7164">
                  <c:v>1.2574568375306685E-7</c:v>
                </c:pt>
                <c:pt idx="7165">
                  <c:v>0</c:v>
                </c:pt>
                <c:pt idx="7166">
                  <c:v>1.2654079322921537E-5</c:v>
                </c:pt>
                <c:pt idx="7167">
                  <c:v>3.2902998315082346E-6</c:v>
                </c:pt>
                <c:pt idx="7168">
                  <c:v>0</c:v>
                </c:pt>
                <c:pt idx="7169">
                  <c:v>1.4916556160507785E-5</c:v>
                </c:pt>
                <c:pt idx="7170">
                  <c:v>2.1744002991188261E-5</c:v>
                </c:pt>
                <c:pt idx="7171">
                  <c:v>3.8981314377351075E-5</c:v>
                </c:pt>
                <c:pt idx="7172">
                  <c:v>2.6852201302980405E-5</c:v>
                </c:pt>
                <c:pt idx="7173">
                  <c:v>3.7615740104889418E-6</c:v>
                </c:pt>
                <c:pt idx="7174">
                  <c:v>3.5124135097611583E-5</c:v>
                </c:pt>
                <c:pt idx="7175">
                  <c:v>7.7674996916688397E-6</c:v>
                </c:pt>
                <c:pt idx="7176">
                  <c:v>5.4009181774124909E-4</c:v>
                </c:pt>
                <c:pt idx="7177">
                  <c:v>5.0526117590667984E-6</c:v>
                </c:pt>
                <c:pt idx="7178">
                  <c:v>8.0553982843670042E-6</c:v>
                </c:pt>
                <c:pt idx="7179">
                  <c:v>1.6343655856060381E-5</c:v>
                </c:pt>
                <c:pt idx="7180">
                  <c:v>1.2733786997255439E-7</c:v>
                </c:pt>
                <c:pt idx="7181">
                  <c:v>5.7761749499536112E-6</c:v>
                </c:pt>
                <c:pt idx="7182">
                  <c:v>1.5018353096909991E-5</c:v>
                </c:pt>
                <c:pt idx="7183">
                  <c:v>4.0796170417622366E-7</c:v>
                </c:pt>
                <c:pt idx="7184">
                  <c:v>9.6956666446805282E-6</c:v>
                </c:pt>
                <c:pt idx="7185">
                  <c:v>1.7127374100156679E-5</c:v>
                </c:pt>
                <c:pt idx="7186">
                  <c:v>2.1158498450518846E-6</c:v>
                </c:pt>
                <c:pt idx="7187">
                  <c:v>5.5214428808324408E-7</c:v>
                </c:pt>
                <c:pt idx="7188">
                  <c:v>2.9864599915120023E-7</c:v>
                </c:pt>
                <c:pt idx="7189">
                  <c:v>1.6089292996668124E-5</c:v>
                </c:pt>
                <c:pt idx="7190">
                  <c:v>1.4341102764153888E-5</c:v>
                </c:pt>
                <c:pt idx="7191">
                  <c:v>1.7182478316197748E-5</c:v>
                </c:pt>
                <c:pt idx="7192">
                  <c:v>1.6099175815450559E-6</c:v>
                </c:pt>
                <c:pt idx="7193">
                  <c:v>7.0308625757991116E-7</c:v>
                </c:pt>
                <c:pt idx="7194">
                  <c:v>1.1110981665642221E-7</c:v>
                </c:pt>
                <c:pt idx="7195">
                  <c:v>5.8686591337178876E-5</c:v>
                </c:pt>
                <c:pt idx="7196">
                  <c:v>3.7586266828133943E-8</c:v>
                </c:pt>
                <c:pt idx="7197">
                  <c:v>5.9102383722981804E-7</c:v>
                </c:pt>
                <c:pt idx="7198">
                  <c:v>5.2036173918483254E-5</c:v>
                </c:pt>
                <c:pt idx="7199">
                  <c:v>1.5570608771798161E-5</c:v>
                </c:pt>
                <c:pt idx="7200">
                  <c:v>2.9061788066316976E-7</c:v>
                </c:pt>
                <c:pt idx="7201">
                  <c:v>4.497883870709626E-7</c:v>
                </c:pt>
                <c:pt idx="7202">
                  <c:v>5.9852250607587973E-7</c:v>
                </c:pt>
                <c:pt idx="7203">
                  <c:v>1.3633020379154964E-7</c:v>
                </c:pt>
                <c:pt idx="7204">
                  <c:v>5.8741601022426969E-5</c:v>
                </c:pt>
                <c:pt idx="7205">
                  <c:v>7.520381635485236E-6</c:v>
                </c:pt>
                <c:pt idx="7206">
                  <c:v>1.0763775618483602E-6</c:v>
                </c:pt>
                <c:pt idx="7207">
                  <c:v>0</c:v>
                </c:pt>
                <c:pt idx="7208">
                  <c:v>2.8787673998357984E-5</c:v>
                </c:pt>
                <c:pt idx="7209">
                  <c:v>0</c:v>
                </c:pt>
                <c:pt idx="7210">
                  <c:v>1.199316895795389E-6</c:v>
                </c:pt>
                <c:pt idx="7211">
                  <c:v>4.4740955173750423E-6</c:v>
                </c:pt>
                <c:pt idx="7212">
                  <c:v>1.1390380224091881E-5</c:v>
                </c:pt>
                <c:pt idx="7213">
                  <c:v>3.1339789549807999E-5</c:v>
                </c:pt>
                <c:pt idx="7214">
                  <c:v>2.3812742644647319E-7</c:v>
                </c:pt>
                <c:pt idx="7215">
                  <c:v>8.0656766322821489E-6</c:v>
                </c:pt>
                <c:pt idx="7216">
                  <c:v>1.5659688805691406E-6</c:v>
                </c:pt>
                <c:pt idx="7217">
                  <c:v>5.387341043140045E-6</c:v>
                </c:pt>
                <c:pt idx="7218">
                  <c:v>7.491554573520344E-6</c:v>
                </c:pt>
                <c:pt idx="7219">
                  <c:v>7.4803652578672474E-7</c:v>
                </c:pt>
                <c:pt idx="7220">
                  <c:v>4.5102351997629753E-8</c:v>
                </c:pt>
                <c:pt idx="7221">
                  <c:v>0</c:v>
                </c:pt>
                <c:pt idx="7222">
                  <c:v>1.6040469986983249E-7</c:v>
                </c:pt>
                <c:pt idx="7223">
                  <c:v>0</c:v>
                </c:pt>
                <c:pt idx="7224">
                  <c:v>1.3485636375056024E-6</c:v>
                </c:pt>
                <c:pt idx="7225">
                  <c:v>5.2186803693849012E-4</c:v>
                </c:pt>
                <c:pt idx="7226">
                  <c:v>2.2106201399617106E-6</c:v>
                </c:pt>
                <c:pt idx="7227">
                  <c:v>0</c:v>
                </c:pt>
                <c:pt idx="7228">
                  <c:v>0</c:v>
                </c:pt>
                <c:pt idx="7229">
                  <c:v>8.0126433425543934E-5</c:v>
                </c:pt>
                <c:pt idx="7230">
                  <c:v>0</c:v>
                </c:pt>
                <c:pt idx="7231">
                  <c:v>6.4132962817533453E-5</c:v>
                </c:pt>
                <c:pt idx="7232">
                  <c:v>4.1211773862560313E-6</c:v>
                </c:pt>
                <c:pt idx="7233">
                  <c:v>6.9227226215602494E-7</c:v>
                </c:pt>
                <c:pt idx="7234">
                  <c:v>5.6015467153730217E-7</c:v>
                </c:pt>
                <c:pt idx="7235">
                  <c:v>3.9892934172213749E-7</c:v>
                </c:pt>
                <c:pt idx="7236">
                  <c:v>3.9564401417483771E-6</c:v>
                </c:pt>
                <c:pt idx="7237">
                  <c:v>0</c:v>
                </c:pt>
                <c:pt idx="7238">
                  <c:v>2.3043646115589701E-5</c:v>
                </c:pt>
                <c:pt idx="7239">
                  <c:v>3.239109300316876E-5</c:v>
                </c:pt>
                <c:pt idx="7240">
                  <c:v>0</c:v>
                </c:pt>
                <c:pt idx="7241">
                  <c:v>8.3620879695789496E-5</c:v>
                </c:pt>
                <c:pt idx="7242">
                  <c:v>8.5280829544119567E-7</c:v>
                </c:pt>
                <c:pt idx="7243">
                  <c:v>4.7713286463291824E-5</c:v>
                </c:pt>
                <c:pt idx="7244">
                  <c:v>9.7303582487786398E-5</c:v>
                </c:pt>
                <c:pt idx="7245">
                  <c:v>3.3452155032880452E-5</c:v>
                </c:pt>
                <c:pt idx="7246">
                  <c:v>0</c:v>
                </c:pt>
                <c:pt idx="7247">
                  <c:v>4.1006161430509192E-5</c:v>
                </c:pt>
                <c:pt idx="7248">
                  <c:v>1.8925138136840116E-6</c:v>
                </c:pt>
                <c:pt idx="7249">
                  <c:v>1.255793568117854E-4</c:v>
                </c:pt>
                <c:pt idx="7250">
                  <c:v>2.4998654211039979E-5</c:v>
                </c:pt>
                <c:pt idx="7251">
                  <c:v>7.5009341940574637E-5</c:v>
                </c:pt>
                <c:pt idx="7252">
                  <c:v>2.5176385276736414E-6</c:v>
                </c:pt>
                <c:pt idx="7253">
                  <c:v>1.5912822158590251E-5</c:v>
                </c:pt>
                <c:pt idx="7254">
                  <c:v>5.1410934867316292E-7</c:v>
                </c:pt>
                <c:pt idx="7255">
                  <c:v>1.3931681908079725E-6</c:v>
                </c:pt>
                <c:pt idx="7256">
                  <c:v>8.7779404499228245E-6</c:v>
                </c:pt>
                <c:pt idx="7257">
                  <c:v>5.142486544838509E-6</c:v>
                </c:pt>
                <c:pt idx="7258">
                  <c:v>2.0131528968597735E-6</c:v>
                </c:pt>
                <c:pt idx="7259">
                  <c:v>0</c:v>
                </c:pt>
                <c:pt idx="7260">
                  <c:v>4.2226280670342726E-5</c:v>
                </c:pt>
                <c:pt idx="7261">
                  <c:v>4.5384589879822869E-5</c:v>
                </c:pt>
                <c:pt idx="7262">
                  <c:v>0</c:v>
                </c:pt>
                <c:pt idx="7263">
                  <c:v>0</c:v>
                </c:pt>
                <c:pt idx="7264">
                  <c:v>5.1581651732658716E-6</c:v>
                </c:pt>
                <c:pt idx="7265">
                  <c:v>2.0101772157366009E-6</c:v>
                </c:pt>
                <c:pt idx="7266">
                  <c:v>1.4760223543214449E-5</c:v>
                </c:pt>
                <c:pt idx="7267">
                  <c:v>9.5555272910714483E-6</c:v>
                </c:pt>
                <c:pt idx="7268">
                  <c:v>0</c:v>
                </c:pt>
                <c:pt idx="7269">
                  <c:v>4.1098396513334743E-6</c:v>
                </c:pt>
                <c:pt idx="7270">
                  <c:v>6.505412607244358E-8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3.3300395863775946E-5</c:v>
                </c:pt>
                <c:pt idx="7275">
                  <c:v>9.1865366132117573E-5</c:v>
                </c:pt>
                <c:pt idx="7276">
                  <c:v>0</c:v>
                </c:pt>
                <c:pt idx="7277">
                  <c:v>1.0553022391109457E-6</c:v>
                </c:pt>
                <c:pt idx="7278">
                  <c:v>4.2227521684128921E-5</c:v>
                </c:pt>
                <c:pt idx="7279">
                  <c:v>2.67675372070716E-6</c:v>
                </c:pt>
                <c:pt idx="7280">
                  <c:v>0</c:v>
                </c:pt>
                <c:pt idx="7281">
                  <c:v>2.3154819363182432E-8</c:v>
                </c:pt>
                <c:pt idx="7282">
                  <c:v>4.9563255750922237E-6</c:v>
                </c:pt>
                <c:pt idx="7283">
                  <c:v>2.1617072532274132E-5</c:v>
                </c:pt>
                <c:pt idx="7284">
                  <c:v>1.3329871245302188E-5</c:v>
                </c:pt>
                <c:pt idx="7285">
                  <c:v>1.7692126331002143E-4</c:v>
                </c:pt>
                <c:pt idx="7286">
                  <c:v>3.9622785418960116E-5</c:v>
                </c:pt>
                <c:pt idx="7287">
                  <c:v>1.5460687002448071E-5</c:v>
                </c:pt>
                <c:pt idx="7288">
                  <c:v>5.5111890888525001E-5</c:v>
                </c:pt>
                <c:pt idx="7289">
                  <c:v>4.6162464872654724E-5</c:v>
                </c:pt>
                <c:pt idx="7290">
                  <c:v>2.9475477794739255E-6</c:v>
                </c:pt>
                <c:pt idx="7291">
                  <c:v>4.0440094117219134E-7</c:v>
                </c:pt>
                <c:pt idx="7292">
                  <c:v>0</c:v>
                </c:pt>
                <c:pt idx="7293">
                  <c:v>1.7297576257071784E-7</c:v>
                </c:pt>
                <c:pt idx="7294">
                  <c:v>1.6897210285995069E-5</c:v>
                </c:pt>
                <c:pt idx="7295">
                  <c:v>3.3553625084501787E-5</c:v>
                </c:pt>
                <c:pt idx="7296">
                  <c:v>2.5541137782365427E-5</c:v>
                </c:pt>
                <c:pt idx="7297">
                  <c:v>5.4110482873199573E-6</c:v>
                </c:pt>
                <c:pt idx="7298">
                  <c:v>0</c:v>
                </c:pt>
                <c:pt idx="7299">
                  <c:v>6.7383068294900175E-6</c:v>
                </c:pt>
                <c:pt idx="7300">
                  <c:v>1.2122157273977655E-5</c:v>
                </c:pt>
                <c:pt idx="7301">
                  <c:v>2.021213233067142E-5</c:v>
                </c:pt>
                <c:pt idx="7302">
                  <c:v>6.8456673706247431E-7</c:v>
                </c:pt>
                <c:pt idx="7303">
                  <c:v>3.7727866385009325E-6</c:v>
                </c:pt>
                <c:pt idx="7304">
                  <c:v>5.5410208417512591E-5</c:v>
                </c:pt>
                <c:pt idx="7305">
                  <c:v>1.835924320243237E-5</c:v>
                </c:pt>
                <c:pt idx="7306">
                  <c:v>2.7255190339193607E-5</c:v>
                </c:pt>
                <c:pt idx="7307">
                  <c:v>1.6269693800746702E-5</c:v>
                </c:pt>
                <c:pt idx="7308">
                  <c:v>1.3789001953657577E-5</c:v>
                </c:pt>
                <c:pt idx="7309">
                  <c:v>1.5030168048597626E-5</c:v>
                </c:pt>
                <c:pt idx="7310">
                  <c:v>3.5799212617339039E-5</c:v>
                </c:pt>
                <c:pt idx="7311">
                  <c:v>2.8941325249725142E-5</c:v>
                </c:pt>
                <c:pt idx="7312">
                  <c:v>0</c:v>
                </c:pt>
                <c:pt idx="7313">
                  <c:v>2.54879829908101E-5</c:v>
                </c:pt>
                <c:pt idx="7314">
                  <c:v>1.621501782777314E-4</c:v>
                </c:pt>
                <c:pt idx="7315">
                  <c:v>6.6740052515037405E-5</c:v>
                </c:pt>
                <c:pt idx="7316">
                  <c:v>2.0685814980495418E-5</c:v>
                </c:pt>
                <c:pt idx="7317">
                  <c:v>1.0499462642699697E-5</c:v>
                </c:pt>
                <c:pt idx="7318">
                  <c:v>7.1657826713374024E-6</c:v>
                </c:pt>
                <c:pt idx="7319">
                  <c:v>2.8336867936662751E-5</c:v>
                </c:pt>
                <c:pt idx="7320">
                  <c:v>2.1670395786785145E-5</c:v>
                </c:pt>
                <c:pt idx="7321">
                  <c:v>1.0843090502800217E-5</c:v>
                </c:pt>
                <c:pt idx="7322">
                  <c:v>2.7302919869117055E-4</c:v>
                </c:pt>
                <c:pt idx="7323">
                  <c:v>1.9785826559644741E-7</c:v>
                </c:pt>
                <c:pt idx="7324">
                  <c:v>8.7143615421201995E-6</c:v>
                </c:pt>
                <c:pt idx="7325">
                  <c:v>1.6951022028921318E-5</c:v>
                </c:pt>
                <c:pt idx="7326">
                  <c:v>0</c:v>
                </c:pt>
                <c:pt idx="7327">
                  <c:v>8.6656968052290793E-6</c:v>
                </c:pt>
                <c:pt idx="7328">
                  <c:v>2.8268120026648784E-5</c:v>
                </c:pt>
                <c:pt idx="7329">
                  <c:v>8.9916267630085375E-6</c:v>
                </c:pt>
                <c:pt idx="7330">
                  <c:v>0</c:v>
                </c:pt>
                <c:pt idx="7331">
                  <c:v>6.5042296853792509E-6</c:v>
                </c:pt>
                <c:pt idx="7332">
                  <c:v>4.6098986345329256E-5</c:v>
                </c:pt>
                <c:pt idx="7333">
                  <c:v>2.2048236221624507E-7</c:v>
                </c:pt>
                <c:pt idx="7334">
                  <c:v>0</c:v>
                </c:pt>
                <c:pt idx="7335">
                  <c:v>2.3737163070166562E-4</c:v>
                </c:pt>
                <c:pt idx="7336">
                  <c:v>9.9029309395677037E-5</c:v>
                </c:pt>
                <c:pt idx="7337">
                  <c:v>0</c:v>
                </c:pt>
                <c:pt idx="7338">
                  <c:v>1.1708439227036015E-4</c:v>
                </c:pt>
                <c:pt idx="7339">
                  <c:v>1.1811404683000508E-5</c:v>
                </c:pt>
                <c:pt idx="7340">
                  <c:v>1.4877350783731789E-5</c:v>
                </c:pt>
                <c:pt idx="7341">
                  <c:v>1.4931255728897261E-5</c:v>
                </c:pt>
                <c:pt idx="7342">
                  <c:v>2.4334450391663975E-5</c:v>
                </c:pt>
                <c:pt idx="7343">
                  <c:v>3.0690243180789022E-5</c:v>
                </c:pt>
                <c:pt idx="7344">
                  <c:v>7.9633476300837985E-6</c:v>
                </c:pt>
                <c:pt idx="7345">
                  <c:v>0</c:v>
                </c:pt>
                <c:pt idx="7346">
                  <c:v>0</c:v>
                </c:pt>
                <c:pt idx="7347">
                  <c:v>2.044417983523445E-4</c:v>
                </c:pt>
                <c:pt idx="7348">
                  <c:v>2.4927499599782988E-5</c:v>
                </c:pt>
                <c:pt idx="7349">
                  <c:v>3.6803196717354208E-3</c:v>
                </c:pt>
                <c:pt idx="7350">
                  <c:v>1.1364874774284695E-6</c:v>
                </c:pt>
                <c:pt idx="7351">
                  <c:v>1.3726768947134345E-6</c:v>
                </c:pt>
                <c:pt idx="7352">
                  <c:v>1.5116735251461058E-5</c:v>
                </c:pt>
                <c:pt idx="7353">
                  <c:v>1.4901415312848668E-5</c:v>
                </c:pt>
                <c:pt idx="7354">
                  <c:v>2.0260466942784637E-6</c:v>
                </c:pt>
                <c:pt idx="7355">
                  <c:v>6.1148106112386428E-7</c:v>
                </c:pt>
                <c:pt idx="7356">
                  <c:v>1.0843515707793229E-7</c:v>
                </c:pt>
                <c:pt idx="7357">
                  <c:v>3.3230487174190305E-7</c:v>
                </c:pt>
                <c:pt idx="7358">
                  <c:v>6.1659611182528085E-7</c:v>
                </c:pt>
                <c:pt idx="7359">
                  <c:v>3.3388985886898696E-5</c:v>
                </c:pt>
                <c:pt idx="7360">
                  <c:v>4.3916662593846907E-5</c:v>
                </c:pt>
                <c:pt idx="7361">
                  <c:v>1.3044659780643032E-5</c:v>
                </c:pt>
                <c:pt idx="7362">
                  <c:v>5.8969009967290438E-7</c:v>
                </c:pt>
                <c:pt idx="7363">
                  <c:v>1.7988328054359184E-7</c:v>
                </c:pt>
                <c:pt idx="7364">
                  <c:v>5.7209324656595411E-5</c:v>
                </c:pt>
                <c:pt idx="7365">
                  <c:v>4.8090579684493592E-5</c:v>
                </c:pt>
                <c:pt idx="7366">
                  <c:v>3.6455647634652018E-5</c:v>
                </c:pt>
                <c:pt idx="7367">
                  <c:v>5.6427695165710193E-5</c:v>
                </c:pt>
                <c:pt idx="7368">
                  <c:v>7.2236525428173825E-6</c:v>
                </c:pt>
                <c:pt idx="7369">
                  <c:v>7.161851368267137E-6</c:v>
                </c:pt>
                <c:pt idx="7370">
                  <c:v>8.3744184293825731E-6</c:v>
                </c:pt>
                <c:pt idx="7371">
                  <c:v>1.7423907988306903E-5</c:v>
                </c:pt>
                <c:pt idx="7372">
                  <c:v>4.6332793545728294E-6</c:v>
                </c:pt>
                <c:pt idx="7373">
                  <c:v>6.0458126380605799E-5</c:v>
                </c:pt>
                <c:pt idx="7374">
                  <c:v>8.8828210131335646E-7</c:v>
                </c:pt>
                <c:pt idx="7375">
                  <c:v>5.3157355832370276E-5</c:v>
                </c:pt>
                <c:pt idx="7376">
                  <c:v>6.3671655050634524E-6</c:v>
                </c:pt>
                <c:pt idx="7377">
                  <c:v>1.0581506702070799E-5</c:v>
                </c:pt>
                <c:pt idx="7378">
                  <c:v>3.3530547619723729E-6</c:v>
                </c:pt>
                <c:pt idx="7379">
                  <c:v>9.5461237621809376E-7</c:v>
                </c:pt>
                <c:pt idx="7380">
                  <c:v>3.0880012491081766E-5</c:v>
                </c:pt>
                <c:pt idx="7381">
                  <c:v>3.2890590342103193E-7</c:v>
                </c:pt>
                <c:pt idx="7382">
                  <c:v>0</c:v>
                </c:pt>
                <c:pt idx="7383">
                  <c:v>2.0550709919015638E-5</c:v>
                </c:pt>
                <c:pt idx="7384">
                  <c:v>0</c:v>
                </c:pt>
                <c:pt idx="7385">
                  <c:v>1.9946005996063668E-6</c:v>
                </c:pt>
                <c:pt idx="7386">
                  <c:v>1.4468149171561701E-5</c:v>
                </c:pt>
                <c:pt idx="7387">
                  <c:v>1.5325917660719731E-5</c:v>
                </c:pt>
                <c:pt idx="7388">
                  <c:v>1.3109632618119225E-4</c:v>
                </c:pt>
                <c:pt idx="7389">
                  <c:v>1.2978417384274974E-4</c:v>
                </c:pt>
                <c:pt idx="7390">
                  <c:v>1.6505320855984545E-6</c:v>
                </c:pt>
                <c:pt idx="7391">
                  <c:v>1.0165014861412426E-6</c:v>
                </c:pt>
                <c:pt idx="7392">
                  <c:v>3.6311511662777012E-6</c:v>
                </c:pt>
                <c:pt idx="7393">
                  <c:v>3.5445856633337737E-4</c:v>
                </c:pt>
                <c:pt idx="7394">
                  <c:v>2.2091102227240588E-5</c:v>
                </c:pt>
                <c:pt idx="7395">
                  <c:v>1.6156611257291583E-6</c:v>
                </c:pt>
                <c:pt idx="7396">
                  <c:v>1.7649210149099023E-5</c:v>
                </c:pt>
                <c:pt idx="7397">
                  <c:v>1.0676771814424944E-3</c:v>
                </c:pt>
                <c:pt idx="7398">
                  <c:v>7.4487170484997041E-6</c:v>
                </c:pt>
                <c:pt idx="7399">
                  <c:v>3.8619918219607219E-5</c:v>
                </c:pt>
                <c:pt idx="7400">
                  <c:v>1.8356115983029609E-5</c:v>
                </c:pt>
                <c:pt idx="7401">
                  <c:v>2.7257047350685889E-5</c:v>
                </c:pt>
                <c:pt idx="7402">
                  <c:v>3.945615019236114E-7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2.2271557412538826E-5</c:v>
                </c:pt>
                <c:pt idx="7407">
                  <c:v>4.6691779425582463E-5</c:v>
                </c:pt>
                <c:pt idx="7408">
                  <c:v>8.8760140892199802E-8</c:v>
                </c:pt>
                <c:pt idx="7409">
                  <c:v>1.4573870607658977E-5</c:v>
                </c:pt>
                <c:pt idx="7410">
                  <c:v>6.6233308296594301E-6</c:v>
                </c:pt>
                <c:pt idx="7411">
                  <c:v>2.0329225388379799E-5</c:v>
                </c:pt>
                <c:pt idx="7412">
                  <c:v>5.64518046637164E-7</c:v>
                </c:pt>
                <c:pt idx="7413">
                  <c:v>1.5898507589137801E-7</c:v>
                </c:pt>
                <c:pt idx="7414">
                  <c:v>0</c:v>
                </c:pt>
                <c:pt idx="7415">
                  <c:v>0</c:v>
                </c:pt>
                <c:pt idx="7416">
                  <c:v>5.6441051560373461E-6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6.121202399334018E-6</c:v>
                </c:pt>
                <c:pt idx="7425">
                  <c:v>5.4214379861766519E-6</c:v>
                </c:pt>
                <c:pt idx="7426">
                  <c:v>1.3480031372406309E-6</c:v>
                </c:pt>
                <c:pt idx="7427">
                  <c:v>2.8695381979216697E-7</c:v>
                </c:pt>
                <c:pt idx="7428">
                  <c:v>1.1043972132165029E-5</c:v>
                </c:pt>
                <c:pt idx="7429">
                  <c:v>0</c:v>
                </c:pt>
                <c:pt idx="7430">
                  <c:v>5.451379614123885E-5</c:v>
                </c:pt>
                <c:pt idx="7431">
                  <c:v>0</c:v>
                </c:pt>
                <c:pt idx="7432">
                  <c:v>2.2910697029234272E-6</c:v>
                </c:pt>
                <c:pt idx="7433">
                  <c:v>1.4814729012672592E-6</c:v>
                </c:pt>
                <c:pt idx="7434">
                  <c:v>5.1692318310011418E-5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2.2978232591368453E-5</c:v>
                </c:pt>
                <c:pt idx="7442">
                  <c:v>0</c:v>
                </c:pt>
                <c:pt idx="7443">
                  <c:v>0</c:v>
                </c:pt>
                <c:pt idx="7444">
                  <c:v>1.0810985160669822E-5</c:v>
                </c:pt>
                <c:pt idx="7445">
                  <c:v>1.5598201141961823E-5</c:v>
                </c:pt>
                <c:pt idx="7446">
                  <c:v>1.9078209107064488E-5</c:v>
                </c:pt>
                <c:pt idx="7447">
                  <c:v>0</c:v>
                </c:pt>
                <c:pt idx="7448">
                  <c:v>5.6287422738988819E-6</c:v>
                </c:pt>
                <c:pt idx="7449">
                  <c:v>2.3211821080261824E-5</c:v>
                </c:pt>
                <c:pt idx="7450">
                  <c:v>1.0260641653785093E-6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2.4650454763742445E-7</c:v>
                </c:pt>
                <c:pt idx="7455">
                  <c:v>0</c:v>
                </c:pt>
                <c:pt idx="7456">
                  <c:v>1.6311082016701665E-7</c:v>
                </c:pt>
                <c:pt idx="7457">
                  <c:v>1.0170258852935014E-7</c:v>
                </c:pt>
                <c:pt idx="7458">
                  <c:v>2.6109801831655072E-4</c:v>
                </c:pt>
                <c:pt idx="7459">
                  <c:v>0</c:v>
                </c:pt>
                <c:pt idx="7460">
                  <c:v>4.0890467092258528E-7</c:v>
                </c:pt>
                <c:pt idx="7461">
                  <c:v>0</c:v>
                </c:pt>
                <c:pt idx="7462">
                  <c:v>9.7177394702651022E-7</c:v>
                </c:pt>
                <c:pt idx="7463">
                  <c:v>1.3665391880942064E-6</c:v>
                </c:pt>
                <c:pt idx="7464">
                  <c:v>1.59050105680533E-5</c:v>
                </c:pt>
                <c:pt idx="7465">
                  <c:v>0</c:v>
                </c:pt>
                <c:pt idx="7466">
                  <c:v>1.9066993228694672E-7</c:v>
                </c:pt>
                <c:pt idx="7467">
                  <c:v>0</c:v>
                </c:pt>
                <c:pt idx="7468">
                  <c:v>5.3625577703243522E-5</c:v>
                </c:pt>
                <c:pt idx="7469">
                  <c:v>1.9409786441930674E-6</c:v>
                </c:pt>
                <c:pt idx="7470">
                  <c:v>6.5273872668195678E-5</c:v>
                </c:pt>
                <c:pt idx="7471">
                  <c:v>2.497185304718112E-5</c:v>
                </c:pt>
                <c:pt idx="7472">
                  <c:v>0</c:v>
                </c:pt>
                <c:pt idx="7473">
                  <c:v>0</c:v>
                </c:pt>
                <c:pt idx="7474">
                  <c:v>1.4916796464858761E-5</c:v>
                </c:pt>
                <c:pt idx="7475">
                  <c:v>0</c:v>
                </c:pt>
                <c:pt idx="7476">
                  <c:v>8.5125867406849873E-7</c:v>
                </c:pt>
                <c:pt idx="7477">
                  <c:v>1.1188002643146207E-5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1.5064487518966244E-6</c:v>
                </c:pt>
                <c:pt idx="7482">
                  <c:v>1.2963113754935911E-5</c:v>
                </c:pt>
                <c:pt idx="7483">
                  <c:v>0</c:v>
                </c:pt>
                <c:pt idx="7484">
                  <c:v>9.7202406043085767E-6</c:v>
                </c:pt>
                <c:pt idx="7485">
                  <c:v>3.3954555381826795E-4</c:v>
                </c:pt>
                <c:pt idx="7486">
                  <c:v>2.2303465087914961E-5</c:v>
                </c:pt>
                <c:pt idx="7487">
                  <c:v>1.1985834261554988E-5</c:v>
                </c:pt>
                <c:pt idx="7488">
                  <c:v>7.5566065894710544E-6</c:v>
                </c:pt>
                <c:pt idx="7489">
                  <c:v>0</c:v>
                </c:pt>
                <c:pt idx="7490">
                  <c:v>2.2723200262650724E-5</c:v>
                </c:pt>
                <c:pt idx="7491">
                  <c:v>6.2392883928315483E-7</c:v>
                </c:pt>
                <c:pt idx="7492">
                  <c:v>4.2120721405207474E-6</c:v>
                </c:pt>
                <c:pt idx="7493">
                  <c:v>0</c:v>
                </c:pt>
                <c:pt idx="7494">
                  <c:v>1.1751070826815047E-7</c:v>
                </c:pt>
                <c:pt idx="7495">
                  <c:v>0</c:v>
                </c:pt>
                <c:pt idx="7496">
                  <c:v>0</c:v>
                </c:pt>
                <c:pt idx="7497">
                  <c:v>3.1336188871506999E-7</c:v>
                </c:pt>
                <c:pt idx="7498">
                  <c:v>3.3908994046381639E-6</c:v>
                </c:pt>
                <c:pt idx="7499">
                  <c:v>4.5809259155381018E-7</c:v>
                </c:pt>
                <c:pt idx="7500">
                  <c:v>1.899997392033371E-7</c:v>
                </c:pt>
                <c:pt idx="7501">
                  <c:v>2.0240115075239162E-5</c:v>
                </c:pt>
                <c:pt idx="7502">
                  <c:v>1.2485926523590499E-5</c:v>
                </c:pt>
                <c:pt idx="7503">
                  <c:v>3.8295042803462948E-6</c:v>
                </c:pt>
                <c:pt idx="7504">
                  <c:v>4.0368384487412005E-5</c:v>
                </c:pt>
                <c:pt idx="7505">
                  <c:v>8.282768638236714E-6</c:v>
                </c:pt>
                <c:pt idx="7506">
                  <c:v>1.0582800508238567E-7</c:v>
                </c:pt>
                <c:pt idx="7507">
                  <c:v>1.3961668309087267E-7</c:v>
                </c:pt>
                <c:pt idx="7508">
                  <c:v>1.0778514441049991E-5</c:v>
                </c:pt>
                <c:pt idx="7509">
                  <c:v>4.641955907671263E-5</c:v>
                </c:pt>
                <c:pt idx="7510">
                  <c:v>9.8595395902142625E-8</c:v>
                </c:pt>
                <c:pt idx="7511">
                  <c:v>3.5562451186414196E-7</c:v>
                </c:pt>
                <c:pt idx="7512">
                  <c:v>0</c:v>
                </c:pt>
                <c:pt idx="7513">
                  <c:v>6.9524020325851559E-7</c:v>
                </c:pt>
                <c:pt idx="7514">
                  <c:v>0</c:v>
                </c:pt>
                <c:pt idx="7515">
                  <c:v>3.3827184012244065E-6</c:v>
                </c:pt>
                <c:pt idx="7516">
                  <c:v>2.9302242232914215E-6</c:v>
                </c:pt>
                <c:pt idx="7517">
                  <c:v>0</c:v>
                </c:pt>
                <c:pt idx="7518">
                  <c:v>6.6872073158782991E-6</c:v>
                </c:pt>
                <c:pt idx="7519">
                  <c:v>0</c:v>
                </c:pt>
                <c:pt idx="7520">
                  <c:v>3.5163893317844553E-6</c:v>
                </c:pt>
                <c:pt idx="7521">
                  <c:v>2.9755005029366673E-7</c:v>
                </c:pt>
                <c:pt idx="7522">
                  <c:v>5.008273448932121E-6</c:v>
                </c:pt>
                <c:pt idx="7523">
                  <c:v>0</c:v>
                </c:pt>
                <c:pt idx="7524">
                  <c:v>5.1306370254026782E-6</c:v>
                </c:pt>
                <c:pt idx="7525">
                  <c:v>8.3482510893203975E-7</c:v>
                </c:pt>
                <c:pt idx="7526">
                  <c:v>0</c:v>
                </c:pt>
                <c:pt idx="7527">
                  <c:v>1.6971196615316777E-4</c:v>
                </c:pt>
                <c:pt idx="7528">
                  <c:v>7.944005638793132E-6</c:v>
                </c:pt>
                <c:pt idx="7529">
                  <c:v>4.1056847869024984E-6</c:v>
                </c:pt>
                <c:pt idx="7530">
                  <c:v>2.8301008274005012E-7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6.56508669822859E-5</c:v>
                </c:pt>
                <c:pt idx="7536">
                  <c:v>6.9535317554097265E-6</c:v>
                </c:pt>
                <c:pt idx="7537">
                  <c:v>0</c:v>
                </c:pt>
                <c:pt idx="7538">
                  <c:v>0</c:v>
                </c:pt>
                <c:pt idx="7539">
                  <c:v>2.5091998126823229E-5</c:v>
                </c:pt>
                <c:pt idx="7540">
                  <c:v>1.4848311862267372E-6</c:v>
                </c:pt>
                <c:pt idx="7541">
                  <c:v>4.8596030991156229E-5</c:v>
                </c:pt>
                <c:pt idx="7542">
                  <c:v>0</c:v>
                </c:pt>
                <c:pt idx="7543">
                  <c:v>3.1675611569255126E-7</c:v>
                </c:pt>
                <c:pt idx="7544">
                  <c:v>0</c:v>
                </c:pt>
                <c:pt idx="7545">
                  <c:v>7.107814043832944E-8</c:v>
                </c:pt>
                <c:pt idx="7546">
                  <c:v>0</c:v>
                </c:pt>
                <c:pt idx="7547">
                  <c:v>1.2756324673356823E-7</c:v>
                </c:pt>
                <c:pt idx="7548">
                  <c:v>1.0476624794876001E-4</c:v>
                </c:pt>
                <c:pt idx="7549">
                  <c:v>6.1268837290816738E-6</c:v>
                </c:pt>
                <c:pt idx="7550">
                  <c:v>0</c:v>
                </c:pt>
                <c:pt idx="7551">
                  <c:v>0</c:v>
                </c:pt>
                <c:pt idx="7552">
                  <c:v>4.3249526189313643E-6</c:v>
                </c:pt>
                <c:pt idx="7553">
                  <c:v>0</c:v>
                </c:pt>
                <c:pt idx="7554">
                  <c:v>2.1090356865229103E-9</c:v>
                </c:pt>
                <c:pt idx="7555">
                  <c:v>6.0199010749289511E-5</c:v>
                </c:pt>
                <c:pt idx="7556">
                  <c:v>0</c:v>
                </c:pt>
                <c:pt idx="7557">
                  <c:v>2.6268337333878977E-5</c:v>
                </c:pt>
                <c:pt idx="7558">
                  <c:v>5.7801417026971371E-5</c:v>
                </c:pt>
                <c:pt idx="7559">
                  <c:v>3.7396956218103145E-5</c:v>
                </c:pt>
                <c:pt idx="7560">
                  <c:v>3.3377088257418696E-5</c:v>
                </c:pt>
                <c:pt idx="7561">
                  <c:v>9.6460402943520272E-7</c:v>
                </c:pt>
                <c:pt idx="7562">
                  <c:v>2.7983568146686603E-7</c:v>
                </c:pt>
                <c:pt idx="7563">
                  <c:v>5.7670792982405128E-6</c:v>
                </c:pt>
                <c:pt idx="7564">
                  <c:v>4.799897975899086E-5</c:v>
                </c:pt>
                <c:pt idx="7565">
                  <c:v>6.1367938471163199E-7</c:v>
                </c:pt>
                <c:pt idx="7566">
                  <c:v>6.8568616241035448E-7</c:v>
                </c:pt>
                <c:pt idx="7567">
                  <c:v>2.2691722975918846E-6</c:v>
                </c:pt>
                <c:pt idx="7568">
                  <c:v>8.1770797168388469E-7</c:v>
                </c:pt>
                <c:pt idx="7569">
                  <c:v>1.6696965970367931E-5</c:v>
                </c:pt>
                <c:pt idx="7570">
                  <c:v>1.1316917963755388E-6</c:v>
                </c:pt>
                <c:pt idx="7571">
                  <c:v>6.2778525007421757E-7</c:v>
                </c:pt>
                <c:pt idx="7572">
                  <c:v>6.5323772216521411E-5</c:v>
                </c:pt>
                <c:pt idx="7573">
                  <c:v>5.6892792475646727E-7</c:v>
                </c:pt>
                <c:pt idx="7574">
                  <c:v>2.5954155609124991E-5</c:v>
                </c:pt>
                <c:pt idx="7575">
                  <c:v>5.6568395173216644E-5</c:v>
                </c:pt>
                <c:pt idx="7576">
                  <c:v>2.1515377550034103E-5</c:v>
                </c:pt>
                <c:pt idx="7577">
                  <c:v>6.7857988043124284E-5</c:v>
                </c:pt>
                <c:pt idx="7578">
                  <c:v>0</c:v>
                </c:pt>
                <c:pt idx="7579">
                  <c:v>2.2859104033400851E-5</c:v>
                </c:pt>
                <c:pt idx="7580">
                  <c:v>5.0570338655483504E-5</c:v>
                </c:pt>
                <c:pt idx="7581">
                  <c:v>5.1328119457186522E-6</c:v>
                </c:pt>
                <c:pt idx="7582">
                  <c:v>2.2863873269439289E-5</c:v>
                </c:pt>
                <c:pt idx="7583">
                  <c:v>2.4448871034730492E-5</c:v>
                </c:pt>
                <c:pt idx="7584">
                  <c:v>7.1595928216357075E-7</c:v>
                </c:pt>
                <c:pt idx="7585">
                  <c:v>5.253151195660795E-7</c:v>
                </c:pt>
                <c:pt idx="7586">
                  <c:v>1.6753865892266204E-5</c:v>
                </c:pt>
                <c:pt idx="7587">
                  <c:v>6.2788691107821005E-5</c:v>
                </c:pt>
                <c:pt idx="7588">
                  <c:v>3.7538142918992799E-7</c:v>
                </c:pt>
                <c:pt idx="7589">
                  <c:v>0</c:v>
                </c:pt>
                <c:pt idx="7590">
                  <c:v>2.162197032133978E-7</c:v>
                </c:pt>
                <c:pt idx="7591">
                  <c:v>3.1823757832081297E-6</c:v>
                </c:pt>
                <c:pt idx="7592">
                  <c:v>0</c:v>
                </c:pt>
                <c:pt idx="7593">
                  <c:v>0</c:v>
                </c:pt>
                <c:pt idx="7594">
                  <c:v>3.3157609621907447E-5</c:v>
                </c:pt>
                <c:pt idx="7595">
                  <c:v>1.5265690700628722E-6</c:v>
                </c:pt>
                <c:pt idx="7596">
                  <c:v>5.9466365020059695E-7</c:v>
                </c:pt>
                <c:pt idx="7597">
                  <c:v>2.3656422671050087E-7</c:v>
                </c:pt>
                <c:pt idx="7598">
                  <c:v>0</c:v>
                </c:pt>
                <c:pt idx="7599">
                  <c:v>5.4812970142987289E-6</c:v>
                </c:pt>
                <c:pt idx="7600">
                  <c:v>2.0254819602181851E-5</c:v>
                </c:pt>
                <c:pt idx="7601">
                  <c:v>1.1890044933109621E-5</c:v>
                </c:pt>
                <c:pt idx="7602">
                  <c:v>1.8883816874532526E-6</c:v>
                </c:pt>
                <c:pt idx="7603">
                  <c:v>1.6114153066767847E-5</c:v>
                </c:pt>
                <c:pt idx="7604">
                  <c:v>2.2834307252803138E-5</c:v>
                </c:pt>
                <c:pt idx="7605">
                  <c:v>3.1568053936519049E-5</c:v>
                </c:pt>
                <c:pt idx="7606">
                  <c:v>1.0665460280303485E-4</c:v>
                </c:pt>
                <c:pt idx="7607">
                  <c:v>4.7040805671912566E-6</c:v>
                </c:pt>
                <c:pt idx="7608">
                  <c:v>2.926922738542478E-5</c:v>
                </c:pt>
                <c:pt idx="7609">
                  <c:v>3.1218430250352156E-5</c:v>
                </c:pt>
                <c:pt idx="7610">
                  <c:v>0</c:v>
                </c:pt>
                <c:pt idx="7611">
                  <c:v>0</c:v>
                </c:pt>
                <c:pt idx="7612">
                  <c:v>6.3554677615324371E-6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6.9006288259595243E-6</c:v>
                </c:pt>
                <c:pt idx="7617">
                  <c:v>1.1340194224478907E-6</c:v>
                </c:pt>
                <c:pt idx="7618">
                  <c:v>7.4047843566232234E-7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2.0570424237114349E-5</c:v>
                </c:pt>
                <c:pt idx="7627">
                  <c:v>6.8485232088558393E-5</c:v>
                </c:pt>
                <c:pt idx="7628">
                  <c:v>6.8020701058584111E-6</c:v>
                </c:pt>
                <c:pt idx="7629">
                  <c:v>4.4861395513941915E-6</c:v>
                </c:pt>
                <c:pt idx="7630">
                  <c:v>0</c:v>
                </c:pt>
                <c:pt idx="7631">
                  <c:v>0</c:v>
                </c:pt>
                <c:pt idx="7632">
                  <c:v>6.1857890707527542E-8</c:v>
                </c:pt>
                <c:pt idx="7633">
                  <c:v>6.958528330199403E-6</c:v>
                </c:pt>
                <c:pt idx="7634">
                  <c:v>1.1696760853537217E-5</c:v>
                </c:pt>
                <c:pt idx="7635">
                  <c:v>0</c:v>
                </c:pt>
                <c:pt idx="7636">
                  <c:v>1.2736496191851644E-6</c:v>
                </c:pt>
                <c:pt idx="7637">
                  <c:v>1.6063205160098649E-5</c:v>
                </c:pt>
                <c:pt idx="7638">
                  <c:v>1.2744657303228746E-6</c:v>
                </c:pt>
                <c:pt idx="7639">
                  <c:v>3.6278473693523226E-7</c:v>
                </c:pt>
                <c:pt idx="7640">
                  <c:v>1.6751446339956039E-5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3.7408253151107003E-7</c:v>
                </c:pt>
                <c:pt idx="7647">
                  <c:v>5.4010724926779504E-6</c:v>
                </c:pt>
                <c:pt idx="7648">
                  <c:v>1.6517218528235158E-5</c:v>
                </c:pt>
                <c:pt idx="7649">
                  <c:v>9.1683396942756865E-6</c:v>
                </c:pt>
                <c:pt idx="7650">
                  <c:v>1.2552291511375869E-5</c:v>
                </c:pt>
                <c:pt idx="7651">
                  <c:v>3.0465739180631802E-7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3.6213736856202967E-5</c:v>
                </c:pt>
                <c:pt idx="7658">
                  <c:v>2.6937670666121047E-5</c:v>
                </c:pt>
                <c:pt idx="7659">
                  <c:v>0</c:v>
                </c:pt>
                <c:pt idx="7660">
                  <c:v>1.1278452253029277E-4</c:v>
                </c:pt>
                <c:pt idx="7661">
                  <c:v>3.6265317051787757E-5</c:v>
                </c:pt>
                <c:pt idx="7662">
                  <c:v>6.9234138567157011E-5</c:v>
                </c:pt>
                <c:pt idx="7663">
                  <c:v>1.4517677249204566E-5</c:v>
                </c:pt>
                <c:pt idx="7664">
                  <c:v>1.0568012577382731E-5</c:v>
                </c:pt>
                <c:pt idx="7665">
                  <c:v>1.1645051908444329E-5</c:v>
                </c:pt>
                <c:pt idx="7666">
                  <c:v>9.257865626981347E-5</c:v>
                </c:pt>
                <c:pt idx="7667">
                  <c:v>0</c:v>
                </c:pt>
                <c:pt idx="7668">
                  <c:v>3.0639506192322625E-5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9.1731107671913113E-5</c:v>
                </c:pt>
                <c:pt idx="7673">
                  <c:v>0</c:v>
                </c:pt>
                <c:pt idx="7674">
                  <c:v>5.4950863799510104E-5</c:v>
                </c:pt>
                <c:pt idx="7675">
                  <c:v>0</c:v>
                </c:pt>
                <c:pt idx="7676">
                  <c:v>4.2341008577471083E-6</c:v>
                </c:pt>
                <c:pt idx="7677">
                  <c:v>4.719782557531643E-6</c:v>
                </c:pt>
                <c:pt idx="7678">
                  <c:v>0</c:v>
                </c:pt>
                <c:pt idx="7679">
                  <c:v>0</c:v>
                </c:pt>
                <c:pt idx="7680">
                  <c:v>2.4823270400534702E-5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1.0024852074661217E-4</c:v>
                </c:pt>
                <c:pt idx="7691">
                  <c:v>0</c:v>
                </c:pt>
                <c:pt idx="7692">
                  <c:v>0</c:v>
                </c:pt>
                <c:pt idx="7693">
                  <c:v>1.6945117806692628E-6</c:v>
                </c:pt>
                <c:pt idx="7694">
                  <c:v>0</c:v>
                </c:pt>
                <c:pt idx="7695">
                  <c:v>0</c:v>
                </c:pt>
                <c:pt idx="7696">
                  <c:v>1.87926522885855E-5</c:v>
                </c:pt>
                <c:pt idx="7697">
                  <c:v>5.8604356370484548E-6</c:v>
                </c:pt>
                <c:pt idx="7698">
                  <c:v>8.317247971120342E-4</c:v>
                </c:pt>
                <c:pt idx="7699">
                  <c:v>1.0767486613797649E-6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3.1003177504046483E-5</c:v>
                </c:pt>
                <c:pt idx="7705">
                  <c:v>0</c:v>
                </c:pt>
                <c:pt idx="7706">
                  <c:v>2.3437815282203825E-7</c:v>
                </c:pt>
                <c:pt idx="7707">
                  <c:v>9.7508632602367869E-8</c:v>
                </c:pt>
                <c:pt idx="7708">
                  <c:v>2.1254705726910673E-7</c:v>
                </c:pt>
                <c:pt idx="7709">
                  <c:v>1.5895193006986718E-5</c:v>
                </c:pt>
                <c:pt idx="7710">
                  <c:v>1.9814608289880102E-7</c:v>
                </c:pt>
                <c:pt idx="7711">
                  <c:v>1.5181748144249257E-7</c:v>
                </c:pt>
                <c:pt idx="7712">
                  <c:v>3.6856491141211429E-7</c:v>
                </c:pt>
                <c:pt idx="7713">
                  <c:v>3.5818374841992594E-7</c:v>
                </c:pt>
                <c:pt idx="7714">
                  <c:v>3.9286344730103566E-7</c:v>
                </c:pt>
                <c:pt idx="7715">
                  <c:v>3.3478334547376617E-8</c:v>
                </c:pt>
                <c:pt idx="7716">
                  <c:v>1.5618955424926635E-5</c:v>
                </c:pt>
                <c:pt idx="7717">
                  <c:v>5.2290620099742634E-5</c:v>
                </c:pt>
                <c:pt idx="7718">
                  <c:v>8.765037599153312E-8</c:v>
                </c:pt>
                <c:pt idx="7719">
                  <c:v>4.9004700008908586E-5</c:v>
                </c:pt>
                <c:pt idx="7720">
                  <c:v>8.014150951870901E-8</c:v>
                </c:pt>
                <c:pt idx="7721">
                  <c:v>3.8960045862819369E-8</c:v>
                </c:pt>
                <c:pt idx="7722">
                  <c:v>3.7452252621163632E-5</c:v>
                </c:pt>
                <c:pt idx="7723">
                  <c:v>3.6608440055912521E-7</c:v>
                </c:pt>
                <c:pt idx="7724">
                  <c:v>3.322713411080216E-8</c:v>
                </c:pt>
                <c:pt idx="7725">
                  <c:v>1.4608854832916416E-7</c:v>
                </c:pt>
                <c:pt idx="7726">
                  <c:v>1.2774485092166136E-7</c:v>
                </c:pt>
                <c:pt idx="7727">
                  <c:v>5.9038421981069579E-7</c:v>
                </c:pt>
                <c:pt idx="7728">
                  <c:v>1.8827962351728442E-5</c:v>
                </c:pt>
                <c:pt idx="7729">
                  <c:v>2.2042235640971479E-7</c:v>
                </c:pt>
                <c:pt idx="7730">
                  <c:v>3.5913923935171555E-5</c:v>
                </c:pt>
                <c:pt idx="7731">
                  <c:v>6.7229879932133671E-8</c:v>
                </c:pt>
                <c:pt idx="7732">
                  <c:v>2.2267881435367486E-6</c:v>
                </c:pt>
                <c:pt idx="7733">
                  <c:v>6.7939212533400372E-5</c:v>
                </c:pt>
                <c:pt idx="7734">
                  <c:v>3.6617308292545302E-7</c:v>
                </c:pt>
                <c:pt idx="7735">
                  <c:v>5.2456081804924638E-5</c:v>
                </c:pt>
                <c:pt idx="7736">
                  <c:v>3.5235529936028632E-7</c:v>
                </c:pt>
                <c:pt idx="7737">
                  <c:v>2.1655633130145011E-6</c:v>
                </c:pt>
                <c:pt idx="7738">
                  <c:v>5.9378070074826922E-5</c:v>
                </c:pt>
                <c:pt idx="7739">
                  <c:v>2.8723383631642605E-7</c:v>
                </c:pt>
                <c:pt idx="7740">
                  <c:v>1.3501074193780684E-6</c:v>
                </c:pt>
                <c:pt idx="7741">
                  <c:v>1.5220194167290597E-5</c:v>
                </c:pt>
                <c:pt idx="7742">
                  <c:v>1.7819959536403264E-7</c:v>
                </c:pt>
                <c:pt idx="7743">
                  <c:v>4.0856973009085131E-8</c:v>
                </c:pt>
                <c:pt idx="7744">
                  <c:v>7.3782888739242761E-8</c:v>
                </c:pt>
                <c:pt idx="7745">
                  <c:v>9.4115754449487313E-8</c:v>
                </c:pt>
                <c:pt idx="7746">
                  <c:v>6.8778178517269435E-8</c:v>
                </c:pt>
                <c:pt idx="7747">
                  <c:v>6.6319488800748255E-6</c:v>
                </c:pt>
                <c:pt idx="7748">
                  <c:v>1.4371918079166704E-7</c:v>
                </c:pt>
                <c:pt idx="7749">
                  <c:v>9.4027952197828004E-6</c:v>
                </c:pt>
                <c:pt idx="7750">
                  <c:v>3.6556400724497805E-7</c:v>
                </c:pt>
                <c:pt idx="7751">
                  <c:v>2.3866044661359793E-6</c:v>
                </c:pt>
                <c:pt idx="7752">
                  <c:v>4.818843118455353E-5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9.9046190754625057E-7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3.3458386189265331E-5</c:v>
                </c:pt>
                <c:pt idx="7786">
                  <c:v>7.186791111709443E-8</c:v>
                </c:pt>
                <c:pt idx="7787">
                  <c:v>0</c:v>
                </c:pt>
                <c:pt idx="7788">
                  <c:v>0</c:v>
                </c:pt>
                <c:pt idx="7789">
                  <c:v>3.0713026024630417E-7</c:v>
                </c:pt>
                <c:pt idx="7790">
                  <c:v>3.3890235613385256E-7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3.3890235613385256E-7</c:v>
                </c:pt>
                <c:pt idx="7796">
                  <c:v>0</c:v>
                </c:pt>
                <c:pt idx="7797">
                  <c:v>3.2045494445143075E-5</c:v>
                </c:pt>
                <c:pt idx="7798">
                  <c:v>2.1159845098035932E-5</c:v>
                </c:pt>
                <c:pt idx="7799">
                  <c:v>0</c:v>
                </c:pt>
                <c:pt idx="7800">
                  <c:v>0</c:v>
                </c:pt>
                <c:pt idx="7801">
                  <c:v>2.1240312626739507E-6</c:v>
                </c:pt>
                <c:pt idx="7802">
                  <c:v>2.0670480540749741E-4</c:v>
                </c:pt>
                <c:pt idx="7803">
                  <c:v>3.0187225577439253E-6</c:v>
                </c:pt>
                <c:pt idx="7804">
                  <c:v>1.8726666600504637E-5</c:v>
                </c:pt>
                <c:pt idx="7805">
                  <c:v>1.6892164313546699E-6</c:v>
                </c:pt>
                <c:pt idx="7806">
                  <c:v>3.9535888292189314E-3</c:v>
                </c:pt>
                <c:pt idx="7807">
                  <c:v>3.8603770755118355E-5</c:v>
                </c:pt>
                <c:pt idx="7808">
                  <c:v>8.049349999322473E-6</c:v>
                </c:pt>
                <c:pt idx="7809">
                  <c:v>4.5350897090635912E-5</c:v>
                </c:pt>
                <c:pt idx="7810">
                  <c:v>5.9905069751354733E-5</c:v>
                </c:pt>
                <c:pt idx="7811">
                  <c:v>2.217183174870771E-7</c:v>
                </c:pt>
                <c:pt idx="7812">
                  <c:v>0</c:v>
                </c:pt>
                <c:pt idx="7813">
                  <c:v>1.6401892183183459E-6</c:v>
                </c:pt>
                <c:pt idx="7814">
                  <c:v>1.392897130129682E-5</c:v>
                </c:pt>
                <c:pt idx="7815">
                  <c:v>1.0908285700328103E-6</c:v>
                </c:pt>
                <c:pt idx="7816">
                  <c:v>1.0366698099272525E-5</c:v>
                </c:pt>
                <c:pt idx="7817">
                  <c:v>1.1043479465200391E-5</c:v>
                </c:pt>
                <c:pt idx="7818">
                  <c:v>1.3929538572401532E-5</c:v>
                </c:pt>
                <c:pt idx="7819">
                  <c:v>1.0690627107145761E-5</c:v>
                </c:pt>
                <c:pt idx="7820">
                  <c:v>1.4029305782611587E-5</c:v>
                </c:pt>
                <c:pt idx="7821">
                  <c:v>2.9736083579828237E-5</c:v>
                </c:pt>
                <c:pt idx="7822">
                  <c:v>2.7432100502913217E-5</c:v>
                </c:pt>
                <c:pt idx="7823">
                  <c:v>1.2185205566190243E-6</c:v>
                </c:pt>
                <c:pt idx="7824">
                  <c:v>4.286980416992393E-6</c:v>
                </c:pt>
                <c:pt idx="7825">
                  <c:v>2.8793076056055575E-5</c:v>
                </c:pt>
                <c:pt idx="7826">
                  <c:v>1.9184137055846825E-6</c:v>
                </c:pt>
                <c:pt idx="7827">
                  <c:v>9.7223133538108144E-5</c:v>
                </c:pt>
                <c:pt idx="7828">
                  <c:v>1.5198198445177935E-7</c:v>
                </c:pt>
                <c:pt idx="7829">
                  <c:v>4.869847926093779E-7</c:v>
                </c:pt>
                <c:pt idx="7830">
                  <c:v>1.8448780137661898E-7</c:v>
                </c:pt>
                <c:pt idx="7831">
                  <c:v>1.7810519210329281E-7</c:v>
                </c:pt>
                <c:pt idx="7832">
                  <c:v>1.7722926492901436E-7</c:v>
                </c:pt>
                <c:pt idx="7833">
                  <c:v>0</c:v>
                </c:pt>
                <c:pt idx="7834">
                  <c:v>1.5128655378103176E-6</c:v>
                </c:pt>
                <c:pt idx="7835">
                  <c:v>7.8407770713124424E-6</c:v>
                </c:pt>
                <c:pt idx="7836">
                  <c:v>1.4624006823254773E-5</c:v>
                </c:pt>
                <c:pt idx="7837">
                  <c:v>0</c:v>
                </c:pt>
                <c:pt idx="7838">
                  <c:v>4.5631219501865093E-5</c:v>
                </c:pt>
                <c:pt idx="7839">
                  <c:v>1.0414251760278364E-6</c:v>
                </c:pt>
                <c:pt idx="7840">
                  <c:v>3.556242748212575E-5</c:v>
                </c:pt>
                <c:pt idx="7841">
                  <c:v>9.6430987558007247E-7</c:v>
                </c:pt>
                <c:pt idx="7842">
                  <c:v>0</c:v>
                </c:pt>
                <c:pt idx="7843">
                  <c:v>5.1322460301942471E-5</c:v>
                </c:pt>
                <c:pt idx="7844">
                  <c:v>0</c:v>
                </c:pt>
                <c:pt idx="7845">
                  <c:v>9.9712969928508952E-6</c:v>
                </c:pt>
                <c:pt idx="7846">
                  <c:v>1.1290846120803989E-6</c:v>
                </c:pt>
                <c:pt idx="7847">
                  <c:v>3.8024844358218252E-5</c:v>
                </c:pt>
                <c:pt idx="7848">
                  <c:v>4.6102282135052981E-7</c:v>
                </c:pt>
                <c:pt idx="7849">
                  <c:v>0</c:v>
                </c:pt>
                <c:pt idx="7850">
                  <c:v>1.7722926492901432E-6</c:v>
                </c:pt>
                <c:pt idx="7851">
                  <c:v>3.1260679982660003E-6</c:v>
                </c:pt>
                <c:pt idx="7852">
                  <c:v>5.4602256216698082E-5</c:v>
                </c:pt>
                <c:pt idx="7853">
                  <c:v>7.054476450681836E-7</c:v>
                </c:pt>
                <c:pt idx="7854">
                  <c:v>0</c:v>
                </c:pt>
                <c:pt idx="7855">
                  <c:v>0</c:v>
                </c:pt>
                <c:pt idx="7856">
                  <c:v>2.4821139399497233E-5</c:v>
                </c:pt>
                <c:pt idx="7857">
                  <c:v>0</c:v>
                </c:pt>
                <c:pt idx="7858">
                  <c:v>4.0847550984898889E-6</c:v>
                </c:pt>
                <c:pt idx="7859">
                  <c:v>1.9285220924632533E-5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1.0644662312044217E-4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5.9207475056701832E-5</c:v>
                </c:pt>
                <c:pt idx="7870">
                  <c:v>0</c:v>
                </c:pt>
                <c:pt idx="7871">
                  <c:v>4.1421399083026431E-7</c:v>
                </c:pt>
                <c:pt idx="7872">
                  <c:v>2.2336746199731165E-7</c:v>
                </c:pt>
                <c:pt idx="7873">
                  <c:v>0</c:v>
                </c:pt>
                <c:pt idx="7874">
                  <c:v>3.9265079275904388E-6</c:v>
                </c:pt>
                <c:pt idx="7875">
                  <c:v>3.6470793313103358E-6</c:v>
                </c:pt>
                <c:pt idx="7876">
                  <c:v>1.8261799257888391E-7</c:v>
                </c:pt>
                <c:pt idx="7877">
                  <c:v>1.6070383346941695E-5</c:v>
                </c:pt>
                <c:pt idx="7878">
                  <c:v>3.8238211179218361E-6</c:v>
                </c:pt>
                <c:pt idx="7879">
                  <c:v>0</c:v>
                </c:pt>
                <c:pt idx="7880">
                  <c:v>8.760928007025864E-8</c:v>
                </c:pt>
                <c:pt idx="7881">
                  <c:v>1.3057279927932958E-5</c:v>
                </c:pt>
                <c:pt idx="7882">
                  <c:v>0</c:v>
                </c:pt>
                <c:pt idx="7883">
                  <c:v>1.7437072839790127E-6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1.3616889706187218E-5</c:v>
                </c:pt>
                <c:pt idx="7893">
                  <c:v>4.8093353819476954E-6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2.6126938324300031E-3</c:v>
                </c:pt>
                <c:pt idx="7898">
                  <c:v>7.7890362762692533E-6</c:v>
                </c:pt>
                <c:pt idx="7899">
                  <c:v>0</c:v>
                </c:pt>
                <c:pt idx="7900">
                  <c:v>1.5212086880179803E-3</c:v>
                </c:pt>
                <c:pt idx="7901">
                  <c:v>4.6785734188237137E-3</c:v>
                </c:pt>
                <c:pt idx="7902">
                  <c:v>2.0457710380959992E-4</c:v>
                </c:pt>
                <c:pt idx="7903">
                  <c:v>1.1089852804286429E-5</c:v>
                </c:pt>
                <c:pt idx="7904">
                  <c:v>2.0404839541661766E-5</c:v>
                </c:pt>
                <c:pt idx="7905">
                  <c:v>0</c:v>
                </c:pt>
                <c:pt idx="7906">
                  <c:v>3.4729001722491811E-5</c:v>
                </c:pt>
                <c:pt idx="7907">
                  <c:v>0</c:v>
                </c:pt>
                <c:pt idx="7908">
                  <c:v>1.4485813992780787E-5</c:v>
                </c:pt>
                <c:pt idx="7909">
                  <c:v>9.240158256982842E-8</c:v>
                </c:pt>
                <c:pt idx="7910">
                  <c:v>0</c:v>
                </c:pt>
                <c:pt idx="7911">
                  <c:v>7.6351399016809626E-6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4.8719031839928862E-6</c:v>
                </c:pt>
                <c:pt idx="7916">
                  <c:v>9.05646337532371E-6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6.6710284544875857E-7</c:v>
                </c:pt>
                <c:pt idx="7921">
                  <c:v>1.1793801993458077E-6</c:v>
                </c:pt>
                <c:pt idx="7922">
                  <c:v>1.9537924989162486E-6</c:v>
                </c:pt>
                <c:pt idx="7923">
                  <c:v>4.6086598393684832E-6</c:v>
                </c:pt>
                <c:pt idx="7924">
                  <c:v>1.3675896228247363E-4</c:v>
                </c:pt>
                <c:pt idx="7925">
                  <c:v>7.4764765979736768E-8</c:v>
                </c:pt>
                <c:pt idx="7926">
                  <c:v>6.1309934748600735E-7</c:v>
                </c:pt>
                <c:pt idx="7927">
                  <c:v>4.8192351129824525E-5</c:v>
                </c:pt>
                <c:pt idx="7928">
                  <c:v>1.2436180258830548E-5</c:v>
                </c:pt>
                <c:pt idx="7929">
                  <c:v>0</c:v>
                </c:pt>
                <c:pt idx="7930">
                  <c:v>1.2751482711367596E-5</c:v>
                </c:pt>
                <c:pt idx="7931">
                  <c:v>1.7982343913289862E-8</c:v>
                </c:pt>
                <c:pt idx="7932">
                  <c:v>5.0280529553484084E-5</c:v>
                </c:pt>
                <c:pt idx="7933">
                  <c:v>1.5025103237870908E-5</c:v>
                </c:pt>
                <c:pt idx="7934">
                  <c:v>6.9043024900796722E-7</c:v>
                </c:pt>
                <c:pt idx="7935">
                  <c:v>0</c:v>
                </c:pt>
                <c:pt idx="7936">
                  <c:v>3.8608762863907617E-5</c:v>
                </c:pt>
                <c:pt idx="7937">
                  <c:v>0</c:v>
                </c:pt>
                <c:pt idx="7938">
                  <c:v>7.7446053962222454E-6</c:v>
                </c:pt>
                <c:pt idx="7939">
                  <c:v>1.1274313096127142E-4</c:v>
                </c:pt>
                <c:pt idx="7940">
                  <c:v>2.1817810307092415E-5</c:v>
                </c:pt>
                <c:pt idx="7941">
                  <c:v>3.5208189220572444E-5</c:v>
                </c:pt>
                <c:pt idx="7942">
                  <c:v>2.4632888661391801E-6</c:v>
                </c:pt>
                <c:pt idx="7943">
                  <c:v>7.626006129933133E-6</c:v>
                </c:pt>
                <c:pt idx="7944">
                  <c:v>5.4600935154898607E-7</c:v>
                </c:pt>
                <c:pt idx="7945">
                  <c:v>5.0556278022092034E-7</c:v>
                </c:pt>
                <c:pt idx="7946">
                  <c:v>1.8841763448107843E-7</c:v>
                </c:pt>
                <c:pt idx="7947">
                  <c:v>1.1020582913198429E-5</c:v>
                </c:pt>
                <c:pt idx="7948">
                  <c:v>3.8481312339067993E-6</c:v>
                </c:pt>
                <c:pt idx="7949">
                  <c:v>6.8641175623300972E-8</c:v>
                </c:pt>
                <c:pt idx="7950">
                  <c:v>3.7805091689548388E-7</c:v>
                </c:pt>
                <c:pt idx="7951">
                  <c:v>6.1671335771077618E-8</c:v>
                </c:pt>
                <c:pt idx="7952">
                  <c:v>9.6926073854282106E-5</c:v>
                </c:pt>
                <c:pt idx="7953">
                  <c:v>1.8214456830349186E-5</c:v>
                </c:pt>
                <c:pt idx="7954">
                  <c:v>1.8702298393884159E-6</c:v>
                </c:pt>
                <c:pt idx="7955">
                  <c:v>6.7378323008400522E-5</c:v>
                </c:pt>
                <c:pt idx="7956">
                  <c:v>3.913178677788493E-5</c:v>
                </c:pt>
                <c:pt idx="7957">
                  <c:v>9.9307588114713315E-7</c:v>
                </c:pt>
                <c:pt idx="7958">
                  <c:v>1.9976876492938348E-5</c:v>
                </c:pt>
                <c:pt idx="7959">
                  <c:v>5.1427808643540266E-5</c:v>
                </c:pt>
                <c:pt idx="7960">
                  <c:v>1.7548637049902583E-4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2.3974151193117289E-5</c:v>
                </c:pt>
                <c:pt idx="7965">
                  <c:v>3.9867481759597606E-6</c:v>
                </c:pt>
                <c:pt idx="7966">
                  <c:v>1.4224980474565634E-6</c:v>
                </c:pt>
                <c:pt idx="7967">
                  <c:v>5.8449068158976673E-4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7.2608913849364187E-4</c:v>
                </c:pt>
                <c:pt idx="7974">
                  <c:v>0</c:v>
                </c:pt>
                <c:pt idx="7975">
                  <c:v>8.5482208247157487E-6</c:v>
                </c:pt>
                <c:pt idx="7976">
                  <c:v>0</c:v>
                </c:pt>
                <c:pt idx="7977">
                  <c:v>9.0712863991828123E-5</c:v>
                </c:pt>
                <c:pt idx="7978">
                  <c:v>0</c:v>
                </c:pt>
                <c:pt idx="7979">
                  <c:v>0</c:v>
                </c:pt>
                <c:pt idx="7980">
                  <c:v>3.305142710577693E-6</c:v>
                </c:pt>
                <c:pt idx="7981">
                  <c:v>5.6869524375561712E-6</c:v>
                </c:pt>
                <c:pt idx="7982">
                  <c:v>0</c:v>
                </c:pt>
                <c:pt idx="7983">
                  <c:v>0</c:v>
                </c:pt>
                <c:pt idx="7984">
                  <c:v>1.2679550497081966E-5</c:v>
                </c:pt>
                <c:pt idx="7985">
                  <c:v>0</c:v>
                </c:pt>
                <c:pt idx="7986">
                  <c:v>0</c:v>
                </c:pt>
                <c:pt idx="7987">
                  <c:v>7.5076285837985575E-5</c:v>
                </c:pt>
                <c:pt idx="7988">
                  <c:v>0</c:v>
                </c:pt>
                <c:pt idx="7989">
                  <c:v>0</c:v>
                </c:pt>
                <c:pt idx="7990">
                  <c:v>1.4911703669889487E-6</c:v>
                </c:pt>
                <c:pt idx="7991">
                  <c:v>5.662628673155439E-6</c:v>
                </c:pt>
                <c:pt idx="7992">
                  <c:v>3.5123238284162513E-6</c:v>
                </c:pt>
                <c:pt idx="7993">
                  <c:v>7.8379642414856882E-5</c:v>
                </c:pt>
                <c:pt idx="7994">
                  <c:v>0</c:v>
                </c:pt>
                <c:pt idx="7995">
                  <c:v>0</c:v>
                </c:pt>
                <c:pt idx="7996">
                  <c:v>7.6184794756398777E-6</c:v>
                </c:pt>
                <c:pt idx="7997">
                  <c:v>1.5689671260718009E-5</c:v>
                </c:pt>
                <c:pt idx="7998">
                  <c:v>0</c:v>
                </c:pt>
                <c:pt idx="7999">
                  <c:v>9.9153028070956151E-7</c:v>
                </c:pt>
                <c:pt idx="8000">
                  <c:v>5.4054925803349545E-5</c:v>
                </c:pt>
                <c:pt idx="8001">
                  <c:v>4.7942284526252345E-7</c:v>
                </c:pt>
                <c:pt idx="8002">
                  <c:v>8.7412649873440973E-5</c:v>
                </c:pt>
                <c:pt idx="8003">
                  <c:v>3.8329856478738799E-4</c:v>
                </c:pt>
                <c:pt idx="8004">
                  <c:v>0</c:v>
                </c:pt>
                <c:pt idx="8005">
                  <c:v>0</c:v>
                </c:pt>
                <c:pt idx="8006">
                  <c:v>7.3000221342144158E-6</c:v>
                </c:pt>
                <c:pt idx="8007">
                  <c:v>0</c:v>
                </c:pt>
                <c:pt idx="8008">
                  <c:v>5.0283651910092662E-6</c:v>
                </c:pt>
                <c:pt idx="8009">
                  <c:v>1.9688880259498115E-6</c:v>
                </c:pt>
                <c:pt idx="8010">
                  <c:v>1.3184128244719349E-6</c:v>
                </c:pt>
                <c:pt idx="8011">
                  <c:v>6.8608175058097512E-5</c:v>
                </c:pt>
                <c:pt idx="8012">
                  <c:v>0</c:v>
                </c:pt>
                <c:pt idx="8013">
                  <c:v>1.0781389190343483E-5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9.8281683278817352E-6</c:v>
                </c:pt>
                <c:pt idx="8018">
                  <c:v>1.1300681352616566E-6</c:v>
                </c:pt>
                <c:pt idx="8019">
                  <c:v>2.2917295732295614E-5</c:v>
                </c:pt>
                <c:pt idx="8020">
                  <c:v>7.5733696396987199E-6</c:v>
                </c:pt>
                <c:pt idx="8021">
                  <c:v>7.1595928216357075E-7</c:v>
                </c:pt>
                <c:pt idx="8022">
                  <c:v>0</c:v>
                </c:pt>
                <c:pt idx="8023">
                  <c:v>1.6233631923421317E-5</c:v>
                </c:pt>
                <c:pt idx="8024">
                  <c:v>1.890501400861619E-4</c:v>
                </c:pt>
                <c:pt idx="8025">
                  <c:v>2.20426061707674E-3</c:v>
                </c:pt>
                <c:pt idx="8026">
                  <c:v>2.1239656504263067E-7</c:v>
                </c:pt>
                <c:pt idx="8027">
                  <c:v>3.0030514335194201E-7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2.7543911237375513E-6</c:v>
                </c:pt>
                <c:pt idx="8032">
                  <c:v>1.5908179685092248E-4</c:v>
                </c:pt>
                <c:pt idx="8033">
                  <c:v>4.2991052100909513E-5</c:v>
                </c:pt>
                <c:pt idx="8034">
                  <c:v>4.8539117047905775E-5</c:v>
                </c:pt>
                <c:pt idx="8035">
                  <c:v>9.5849971527588911E-6</c:v>
                </c:pt>
                <c:pt idx="8036">
                  <c:v>0</c:v>
                </c:pt>
                <c:pt idx="8037">
                  <c:v>9.8281683278817369E-7</c:v>
                </c:pt>
                <c:pt idx="8038">
                  <c:v>2.955063714352835E-5</c:v>
                </c:pt>
                <c:pt idx="8039">
                  <c:v>0</c:v>
                </c:pt>
                <c:pt idx="8040">
                  <c:v>2.3345309527273653E-6</c:v>
                </c:pt>
                <c:pt idx="8041">
                  <c:v>1.1222475945332101E-6</c:v>
                </c:pt>
                <c:pt idx="8042">
                  <c:v>6.2802403422978808E-6</c:v>
                </c:pt>
                <c:pt idx="8043">
                  <c:v>3.619749495760015E-6</c:v>
                </c:pt>
                <c:pt idx="8044">
                  <c:v>0</c:v>
                </c:pt>
                <c:pt idx="8045">
                  <c:v>1.7519778323615207E-5</c:v>
                </c:pt>
                <c:pt idx="8046">
                  <c:v>1.9383275467708974E-4</c:v>
                </c:pt>
                <c:pt idx="8047">
                  <c:v>3.4020582673436792E-5</c:v>
                </c:pt>
                <c:pt idx="8048">
                  <c:v>0</c:v>
                </c:pt>
                <c:pt idx="8049">
                  <c:v>6.5797635355369113E-5</c:v>
                </c:pt>
                <c:pt idx="8050">
                  <c:v>2.6804095439677485E-6</c:v>
                </c:pt>
                <c:pt idx="8051">
                  <c:v>0</c:v>
                </c:pt>
                <c:pt idx="8052">
                  <c:v>0</c:v>
                </c:pt>
                <c:pt idx="8053">
                  <c:v>7.7087024623907306E-6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7.2618390543219421E-6</c:v>
                </c:pt>
                <c:pt idx="8058">
                  <c:v>6.9301186927371307E-5</c:v>
                </c:pt>
                <c:pt idx="8059">
                  <c:v>0</c:v>
                </c:pt>
                <c:pt idx="8060">
                  <c:v>6.4507535765323317E-6</c:v>
                </c:pt>
                <c:pt idx="8061">
                  <c:v>8.4241442810414948E-6</c:v>
                </c:pt>
                <c:pt idx="8062">
                  <c:v>0</c:v>
                </c:pt>
                <c:pt idx="8063">
                  <c:v>2.5458126346083307E-5</c:v>
                </c:pt>
                <c:pt idx="8064">
                  <c:v>4.1263302139961443E-7</c:v>
                </c:pt>
                <c:pt idx="8065">
                  <c:v>2.0290593538446193E-6</c:v>
                </c:pt>
                <c:pt idx="8066">
                  <c:v>0</c:v>
                </c:pt>
                <c:pt idx="8067">
                  <c:v>1.022798974519387E-7</c:v>
                </c:pt>
                <c:pt idx="8068">
                  <c:v>0</c:v>
                </c:pt>
                <c:pt idx="8069">
                  <c:v>1.5690232744621502E-5</c:v>
                </c:pt>
                <c:pt idx="8070">
                  <c:v>3.1797015178440905E-6</c:v>
                </c:pt>
                <c:pt idx="8071">
                  <c:v>0</c:v>
                </c:pt>
                <c:pt idx="8072">
                  <c:v>2.5497606511013918E-6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5.0050857225323657E-7</c:v>
                </c:pt>
                <c:pt idx="8077">
                  <c:v>1.0049765756421104E-6</c:v>
                </c:pt>
                <c:pt idx="8078">
                  <c:v>0</c:v>
                </c:pt>
                <c:pt idx="8079">
                  <c:v>3.4503144129797605E-6</c:v>
                </c:pt>
                <c:pt idx="8080">
                  <c:v>1.4414646880893185E-6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2.3110030843976259E-5</c:v>
                </c:pt>
                <c:pt idx="8088">
                  <c:v>0</c:v>
                </c:pt>
                <c:pt idx="8089">
                  <c:v>1.1145345526463762E-6</c:v>
                </c:pt>
                <c:pt idx="8090">
                  <c:v>4.9140841639408642E-7</c:v>
                </c:pt>
                <c:pt idx="8091">
                  <c:v>6.7300172523375641E-5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1.0354267610802818E-4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3.4088691948058255E-5</c:v>
                </c:pt>
                <c:pt idx="8101">
                  <c:v>2.5178422499376741E-6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1.4045978830967035E-5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1.1379984379652526E-5</c:v>
                </c:pt>
                <c:pt idx="8113">
                  <c:v>7.3291588076385273E-7</c:v>
                </c:pt>
                <c:pt idx="8114">
                  <c:v>0</c:v>
                </c:pt>
                <c:pt idx="8115">
                  <c:v>0</c:v>
                </c:pt>
                <c:pt idx="8116">
                  <c:v>1.3501763357275613E-6</c:v>
                </c:pt>
                <c:pt idx="8117">
                  <c:v>1.0458946778337177E-4</c:v>
                </c:pt>
                <c:pt idx="8118">
                  <c:v>5.1876033936493897E-5</c:v>
                </c:pt>
                <c:pt idx="8119">
                  <c:v>0</c:v>
                </c:pt>
                <c:pt idx="8120">
                  <c:v>4.9521861870758753E-6</c:v>
                </c:pt>
                <c:pt idx="8121">
                  <c:v>3.9627724607395403E-6</c:v>
                </c:pt>
                <c:pt idx="8122">
                  <c:v>4.6551916919009936E-6</c:v>
                </c:pt>
                <c:pt idx="8123">
                  <c:v>1.020269850177836E-5</c:v>
                </c:pt>
                <c:pt idx="8124">
                  <c:v>5.7135499500013186E-6</c:v>
                </c:pt>
                <c:pt idx="8125">
                  <c:v>4.0944182107022038E-6</c:v>
                </c:pt>
                <c:pt idx="8126">
                  <c:v>4.2604867628255744E-6</c:v>
                </c:pt>
                <c:pt idx="8127">
                  <c:v>0</c:v>
                </c:pt>
                <c:pt idx="8128">
                  <c:v>9.0433822939076747E-7</c:v>
                </c:pt>
                <c:pt idx="8129">
                  <c:v>0</c:v>
                </c:pt>
                <c:pt idx="8130">
                  <c:v>1.2221113659887705E-5</c:v>
                </c:pt>
                <c:pt idx="8131">
                  <c:v>3.1469924303881552E-3</c:v>
                </c:pt>
                <c:pt idx="8132">
                  <c:v>2.7372063905138151E-5</c:v>
                </c:pt>
                <c:pt idx="8133">
                  <c:v>0</c:v>
                </c:pt>
                <c:pt idx="8134">
                  <c:v>6.0735871689156831E-7</c:v>
                </c:pt>
                <c:pt idx="8135">
                  <c:v>1.2657701487047641E-4</c:v>
                </c:pt>
                <c:pt idx="8136">
                  <c:v>5.4612193079672732E-5</c:v>
                </c:pt>
                <c:pt idx="8137">
                  <c:v>2.0256946942467317E-4</c:v>
                </c:pt>
                <c:pt idx="8138">
                  <c:v>0</c:v>
                </c:pt>
                <c:pt idx="8139">
                  <c:v>4.6359284565479913E-8</c:v>
                </c:pt>
                <c:pt idx="8140">
                  <c:v>3.1797015178440905E-6</c:v>
                </c:pt>
                <c:pt idx="8141">
                  <c:v>0</c:v>
                </c:pt>
                <c:pt idx="8142">
                  <c:v>0</c:v>
                </c:pt>
                <c:pt idx="8143">
                  <c:v>2.8525184823845882E-6</c:v>
                </c:pt>
                <c:pt idx="8144">
                  <c:v>1.9691095871777153E-5</c:v>
                </c:pt>
                <c:pt idx="8145">
                  <c:v>8.1031743865108663E-7</c:v>
                </c:pt>
                <c:pt idx="8146">
                  <c:v>1.5537915405999971E-5</c:v>
                </c:pt>
                <c:pt idx="8147">
                  <c:v>2.7989605593967389E-7</c:v>
                </c:pt>
                <c:pt idx="8148">
                  <c:v>5.3769772698517865E-6</c:v>
                </c:pt>
                <c:pt idx="8149">
                  <c:v>2.9219624690299586E-5</c:v>
                </c:pt>
                <c:pt idx="8150">
                  <c:v>0</c:v>
                </c:pt>
                <c:pt idx="8151">
                  <c:v>2.3327438737769756E-5</c:v>
                </c:pt>
                <c:pt idx="8152">
                  <c:v>3.1240991398108069E-6</c:v>
                </c:pt>
                <c:pt idx="8153">
                  <c:v>2.9953307870015268E-5</c:v>
                </c:pt>
                <c:pt idx="8154">
                  <c:v>1.0248351817271846E-5</c:v>
                </c:pt>
                <c:pt idx="8155">
                  <c:v>3.5943769726701796E-8</c:v>
                </c:pt>
                <c:pt idx="8156">
                  <c:v>2.304806962967603E-6</c:v>
                </c:pt>
                <c:pt idx="8157">
                  <c:v>8.2516125450372805E-6</c:v>
                </c:pt>
                <c:pt idx="8158">
                  <c:v>1.3390019315853918E-6</c:v>
                </c:pt>
                <c:pt idx="8159">
                  <c:v>1.2140678767003303E-6</c:v>
                </c:pt>
                <c:pt idx="8160">
                  <c:v>4.4889903781326735E-6</c:v>
                </c:pt>
                <c:pt idx="8161">
                  <c:v>6.6095868871719324E-7</c:v>
                </c:pt>
                <c:pt idx="8162">
                  <c:v>6.0724866820174178E-7</c:v>
                </c:pt>
                <c:pt idx="8163">
                  <c:v>1.9641843165609053E-6</c:v>
                </c:pt>
                <c:pt idx="8164">
                  <c:v>1.6476780754112653E-5</c:v>
                </c:pt>
                <c:pt idx="8165">
                  <c:v>4.1206952946009813E-5</c:v>
                </c:pt>
                <c:pt idx="8166">
                  <c:v>2.6748157603179183E-5</c:v>
                </c:pt>
                <c:pt idx="8167">
                  <c:v>1.8589280407834608E-6</c:v>
                </c:pt>
                <c:pt idx="8168">
                  <c:v>2.4051578895465373E-6</c:v>
                </c:pt>
                <c:pt idx="8169">
                  <c:v>4.9648154152379477E-6</c:v>
                </c:pt>
                <c:pt idx="8170">
                  <c:v>3.6690593050588411E-5</c:v>
                </c:pt>
                <c:pt idx="8171">
                  <c:v>3.5574126362815836E-5</c:v>
                </c:pt>
                <c:pt idx="8172">
                  <c:v>4.1548751578285496E-7</c:v>
                </c:pt>
                <c:pt idx="8173">
                  <c:v>5.2025915113907198E-7</c:v>
                </c:pt>
                <c:pt idx="8174">
                  <c:v>1.025621705626296E-6</c:v>
                </c:pt>
                <c:pt idx="8175">
                  <c:v>0</c:v>
                </c:pt>
                <c:pt idx="8176">
                  <c:v>1.7547910060124885E-5</c:v>
                </c:pt>
                <c:pt idx="8177">
                  <c:v>2.3694596570832354E-6</c:v>
                </c:pt>
                <c:pt idx="8178">
                  <c:v>1.6202812718230453E-6</c:v>
                </c:pt>
                <c:pt idx="8179">
                  <c:v>6.6820407894946738E-7</c:v>
                </c:pt>
                <c:pt idx="8180">
                  <c:v>7.4767495436627553E-5</c:v>
                </c:pt>
                <c:pt idx="8181">
                  <c:v>1.6282291648962282E-5</c:v>
                </c:pt>
                <c:pt idx="8182">
                  <c:v>5.9549742998181817E-7</c:v>
                </c:pt>
                <c:pt idx="8183">
                  <c:v>2.0045343675160222E-5</c:v>
                </c:pt>
                <c:pt idx="8184">
                  <c:v>1.199887365224185E-7</c:v>
                </c:pt>
                <c:pt idx="8185">
                  <c:v>5.7823598882278867E-6</c:v>
                </c:pt>
                <c:pt idx="8186">
                  <c:v>2.5492803329164836E-5</c:v>
                </c:pt>
                <c:pt idx="8187">
                  <c:v>3.0418197241209616E-6</c:v>
                </c:pt>
                <c:pt idx="8188">
                  <c:v>2.2947844236105926E-6</c:v>
                </c:pt>
                <c:pt idx="8189">
                  <c:v>1.3565544521195896E-6</c:v>
                </c:pt>
                <c:pt idx="8190">
                  <c:v>4.7279568405476437E-6</c:v>
                </c:pt>
                <c:pt idx="8191">
                  <c:v>8.1272318579966687E-7</c:v>
                </c:pt>
                <c:pt idx="8192">
                  <c:v>2.1927042212998956E-6</c:v>
                </c:pt>
                <c:pt idx="8193">
                  <c:v>6.4659002157116786E-7</c:v>
                </c:pt>
                <c:pt idx="8194">
                  <c:v>2.6324750017244457E-6</c:v>
                </c:pt>
                <c:pt idx="8195">
                  <c:v>6.1391170702270934E-7</c:v>
                </c:pt>
                <c:pt idx="8196">
                  <c:v>7.5746478093698243E-6</c:v>
                </c:pt>
                <c:pt idx="8197">
                  <c:v>6.9345639260230385E-7</c:v>
                </c:pt>
                <c:pt idx="8198">
                  <c:v>6.3928295956226828E-7</c:v>
                </c:pt>
                <c:pt idx="8199">
                  <c:v>4.806031168877088E-6</c:v>
                </c:pt>
                <c:pt idx="8200">
                  <c:v>1.2238851125286697E-6</c:v>
                </c:pt>
                <c:pt idx="8201">
                  <c:v>1.336289360263766E-5</c:v>
                </c:pt>
                <c:pt idx="8202">
                  <c:v>1.6697160643092864E-6</c:v>
                </c:pt>
                <c:pt idx="8203">
                  <c:v>5.7847005244327183E-6</c:v>
                </c:pt>
                <c:pt idx="8204">
                  <c:v>5.0316846070350674E-6</c:v>
                </c:pt>
                <c:pt idx="8205">
                  <c:v>9.6266654956456758E-6</c:v>
                </c:pt>
                <c:pt idx="8206">
                  <c:v>2.4757981283976926E-6</c:v>
                </c:pt>
                <c:pt idx="8207">
                  <c:v>1.0006143207058683E-5</c:v>
                </c:pt>
                <c:pt idx="8208">
                  <c:v>5.1021572991886658E-6</c:v>
                </c:pt>
                <c:pt idx="8209">
                  <c:v>1.0816041571536614E-5</c:v>
                </c:pt>
                <c:pt idx="8210">
                  <c:v>2.0710613210031782E-6</c:v>
                </c:pt>
                <c:pt idx="8211">
                  <c:v>8.0011877734266244E-6</c:v>
                </c:pt>
                <c:pt idx="8212">
                  <c:v>6.4116138288249147E-6</c:v>
                </c:pt>
                <c:pt idx="8213">
                  <c:v>2.617987685038824E-6</c:v>
                </c:pt>
                <c:pt idx="8214">
                  <c:v>2.8764167345155839E-6</c:v>
                </c:pt>
                <c:pt idx="8215">
                  <c:v>4.6564555323199693E-5</c:v>
                </c:pt>
                <c:pt idx="8216">
                  <c:v>1.7597858167168771E-5</c:v>
                </c:pt>
                <c:pt idx="8217">
                  <c:v>5.1236896496065938E-7</c:v>
                </c:pt>
                <c:pt idx="8218">
                  <c:v>1.034448368814847E-5</c:v>
                </c:pt>
                <c:pt idx="8219">
                  <c:v>2.195738214774606E-6</c:v>
                </c:pt>
                <c:pt idx="8220">
                  <c:v>4.7158059588527472E-7</c:v>
                </c:pt>
                <c:pt idx="8221">
                  <c:v>4.6649100095634377E-5</c:v>
                </c:pt>
                <c:pt idx="8222">
                  <c:v>4.2406653616263923E-5</c:v>
                </c:pt>
                <c:pt idx="8223">
                  <c:v>2.3846357049991188E-5</c:v>
                </c:pt>
                <c:pt idx="8224">
                  <c:v>1.5265381090016698E-5</c:v>
                </c:pt>
                <c:pt idx="8225">
                  <c:v>2.4442033323756319E-5</c:v>
                </c:pt>
                <c:pt idx="8226">
                  <c:v>5.9099924830378821E-5</c:v>
                </c:pt>
                <c:pt idx="8227">
                  <c:v>8.9280568763636736E-6</c:v>
                </c:pt>
                <c:pt idx="8228">
                  <c:v>1.7528958509395804E-7</c:v>
                </c:pt>
                <c:pt idx="8229">
                  <c:v>9.4994484121532798E-7</c:v>
                </c:pt>
                <c:pt idx="8230">
                  <c:v>6.9463184963912302E-6</c:v>
                </c:pt>
                <c:pt idx="8231">
                  <c:v>9.6662645960758577E-6</c:v>
                </c:pt>
                <c:pt idx="8232">
                  <c:v>2.2010388949866805E-5</c:v>
                </c:pt>
                <c:pt idx="8233">
                  <c:v>6.3267572295501532E-5</c:v>
                </c:pt>
                <c:pt idx="8234">
                  <c:v>0</c:v>
                </c:pt>
                <c:pt idx="8235">
                  <c:v>2.5198536840659192E-5</c:v>
                </c:pt>
                <c:pt idx="8236">
                  <c:v>1.3684791342620064E-6</c:v>
                </c:pt>
                <c:pt idx="8237">
                  <c:v>0</c:v>
                </c:pt>
                <c:pt idx="8238">
                  <c:v>0</c:v>
                </c:pt>
                <c:pt idx="8239">
                  <c:v>5.8182006974400031E-6</c:v>
                </c:pt>
                <c:pt idx="8240">
                  <c:v>0</c:v>
                </c:pt>
                <c:pt idx="8241">
                  <c:v>4.307165402657338E-7</c:v>
                </c:pt>
                <c:pt idx="8242">
                  <c:v>0</c:v>
                </c:pt>
                <c:pt idx="8243">
                  <c:v>5.8955610964798429E-7</c:v>
                </c:pt>
                <c:pt idx="8244">
                  <c:v>0</c:v>
                </c:pt>
                <c:pt idx="8245">
                  <c:v>1.8169722959109022E-7</c:v>
                </c:pt>
                <c:pt idx="8246">
                  <c:v>1.6581265583849551E-7</c:v>
                </c:pt>
                <c:pt idx="8247">
                  <c:v>1.5909142042457325E-5</c:v>
                </c:pt>
                <c:pt idx="8248">
                  <c:v>6.6919193184153489E-4</c:v>
                </c:pt>
                <c:pt idx="8249">
                  <c:v>1.0266104691129761E-5</c:v>
                </c:pt>
                <c:pt idx="8250">
                  <c:v>9.4236671273271503E-6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1.2334681055797793E-5</c:v>
                </c:pt>
                <c:pt idx="8255">
                  <c:v>0</c:v>
                </c:pt>
                <c:pt idx="8256">
                  <c:v>3.4734088869622252E-7</c:v>
                </c:pt>
                <c:pt idx="8257">
                  <c:v>0</c:v>
                </c:pt>
                <c:pt idx="8258">
                  <c:v>1.7008884282207802E-5</c:v>
                </c:pt>
                <c:pt idx="8259">
                  <c:v>2.0372833108827755E-5</c:v>
                </c:pt>
                <c:pt idx="8260">
                  <c:v>0</c:v>
                </c:pt>
                <c:pt idx="8261">
                  <c:v>5.9977726272787284E-7</c:v>
                </c:pt>
                <c:pt idx="8262">
                  <c:v>4.9704585660415181E-6</c:v>
                </c:pt>
                <c:pt idx="8263">
                  <c:v>6.7428181875280144E-7</c:v>
                </c:pt>
                <c:pt idx="8264">
                  <c:v>2.1228843588224568E-5</c:v>
                </c:pt>
                <c:pt idx="8265">
                  <c:v>5.4370575005121001E-5</c:v>
                </c:pt>
                <c:pt idx="8266">
                  <c:v>7.0780001146822554E-6</c:v>
                </c:pt>
                <c:pt idx="8267">
                  <c:v>3.8783803266977316E-7</c:v>
                </c:pt>
                <c:pt idx="8268">
                  <c:v>1.9656336655763487E-7</c:v>
                </c:pt>
                <c:pt idx="8269">
                  <c:v>2.5894575235137486E-7</c:v>
                </c:pt>
                <c:pt idx="8270">
                  <c:v>3.878367080863276E-4</c:v>
                </c:pt>
                <c:pt idx="8271">
                  <c:v>0</c:v>
                </c:pt>
                <c:pt idx="8272">
                  <c:v>2.3865309405452329E-6</c:v>
                </c:pt>
                <c:pt idx="8273">
                  <c:v>9.0721553795831508E-7</c:v>
                </c:pt>
                <c:pt idx="8274">
                  <c:v>3.8340461965734256E-6</c:v>
                </c:pt>
                <c:pt idx="8275">
                  <c:v>5.5087822474751089E-5</c:v>
                </c:pt>
                <c:pt idx="8276">
                  <c:v>3.6485303786009213E-6</c:v>
                </c:pt>
                <c:pt idx="8277">
                  <c:v>1.5732988880072402E-4</c:v>
                </c:pt>
                <c:pt idx="8278">
                  <c:v>3.6762895672780021E-5</c:v>
                </c:pt>
                <c:pt idx="8279">
                  <c:v>2.2912834221121286E-5</c:v>
                </c:pt>
                <c:pt idx="8280">
                  <c:v>2.9813616332773267E-5</c:v>
                </c:pt>
                <c:pt idx="8281">
                  <c:v>7.2778909311110675E-5</c:v>
                </c:pt>
                <c:pt idx="8282">
                  <c:v>2.0816531745997341E-5</c:v>
                </c:pt>
                <c:pt idx="8283">
                  <c:v>2.1479303361741535E-5</c:v>
                </c:pt>
                <c:pt idx="8284">
                  <c:v>2.7792394607394789E-5</c:v>
                </c:pt>
                <c:pt idx="8285">
                  <c:v>0</c:v>
                </c:pt>
                <c:pt idx="8286">
                  <c:v>0</c:v>
                </c:pt>
                <c:pt idx="8287">
                  <c:v>1.6789357857073867E-5</c:v>
                </c:pt>
                <c:pt idx="8288">
                  <c:v>1.1515833596305863E-5</c:v>
                </c:pt>
                <c:pt idx="8289">
                  <c:v>8.2194431006882241E-7</c:v>
                </c:pt>
                <c:pt idx="8290">
                  <c:v>1.32530874896408E-5</c:v>
                </c:pt>
                <c:pt idx="8291">
                  <c:v>1.8872706796111427E-5</c:v>
                </c:pt>
                <c:pt idx="8292">
                  <c:v>3.8310392459359297E-3</c:v>
                </c:pt>
                <c:pt idx="8293">
                  <c:v>0</c:v>
                </c:pt>
                <c:pt idx="8294">
                  <c:v>1.4215821010337925E-5</c:v>
                </c:pt>
                <c:pt idx="8295">
                  <c:v>4.4587380090238497E-5</c:v>
                </c:pt>
                <c:pt idx="8296">
                  <c:v>0</c:v>
                </c:pt>
                <c:pt idx="8297">
                  <c:v>0</c:v>
                </c:pt>
                <c:pt idx="8298">
                  <c:v>2.2489352919011419E-5</c:v>
                </c:pt>
                <c:pt idx="8299">
                  <c:v>0</c:v>
                </c:pt>
                <c:pt idx="8300">
                  <c:v>2.264463107978152E-5</c:v>
                </c:pt>
                <c:pt idx="8301">
                  <c:v>6.6197770587176403E-6</c:v>
                </c:pt>
                <c:pt idx="8302">
                  <c:v>8.5088298064853343E-6</c:v>
                </c:pt>
                <c:pt idx="8303">
                  <c:v>4.6773024435854186E-5</c:v>
                </c:pt>
                <c:pt idx="8304">
                  <c:v>2.6321105549361407E-5</c:v>
                </c:pt>
                <c:pt idx="8305">
                  <c:v>6.1658982644187738E-5</c:v>
                </c:pt>
                <c:pt idx="8306">
                  <c:v>1.1020372233098734E-7</c:v>
                </c:pt>
                <c:pt idx="8307">
                  <c:v>2.4326021655587433E-5</c:v>
                </c:pt>
                <c:pt idx="8308">
                  <c:v>2.6652482093006908E-5</c:v>
                </c:pt>
                <c:pt idx="8309">
                  <c:v>8.3718254810427804E-5</c:v>
                </c:pt>
                <c:pt idx="8310">
                  <c:v>2.4881345942239926E-5</c:v>
                </c:pt>
                <c:pt idx="8311">
                  <c:v>1.0240914380069621E-4</c:v>
                </c:pt>
                <c:pt idx="8312">
                  <c:v>5.1683584404167292E-4</c:v>
                </c:pt>
                <c:pt idx="8313">
                  <c:v>1.57950893157955E-5</c:v>
                </c:pt>
                <c:pt idx="8314">
                  <c:v>5.0283651910092662E-6</c:v>
                </c:pt>
                <c:pt idx="8315">
                  <c:v>0</c:v>
                </c:pt>
                <c:pt idx="8316">
                  <c:v>0</c:v>
                </c:pt>
                <c:pt idx="8317">
                  <c:v>2.8102826147099485E-6</c:v>
                </c:pt>
                <c:pt idx="8318">
                  <c:v>2.2602423644717442E-5</c:v>
                </c:pt>
                <c:pt idx="8319">
                  <c:v>1.1319081233028292E-4</c:v>
                </c:pt>
                <c:pt idx="8320">
                  <c:v>3.0293067376945609E-5</c:v>
                </c:pt>
                <c:pt idx="8321">
                  <c:v>6.3599571905664128E-5</c:v>
                </c:pt>
                <c:pt idx="8322">
                  <c:v>6.7993617362076744E-7</c:v>
                </c:pt>
                <c:pt idx="8323">
                  <c:v>3.7267681765042242E-5</c:v>
                </c:pt>
                <c:pt idx="8324">
                  <c:v>0</c:v>
                </c:pt>
                <c:pt idx="8325">
                  <c:v>2.7278349191884249E-5</c:v>
                </c:pt>
                <c:pt idx="8326">
                  <c:v>1.8463316001393769E-5</c:v>
                </c:pt>
                <c:pt idx="8327">
                  <c:v>1.1977515720143606E-5</c:v>
                </c:pt>
                <c:pt idx="8328">
                  <c:v>1.7482001770252544E-5</c:v>
                </c:pt>
                <c:pt idx="8329">
                  <c:v>2.0262875043998402E-5</c:v>
                </c:pt>
                <c:pt idx="8330">
                  <c:v>3.2543929408098344E-5</c:v>
                </c:pt>
                <c:pt idx="8331">
                  <c:v>2.449547835968775E-5</c:v>
                </c:pt>
                <c:pt idx="8332">
                  <c:v>5.6123232838481844E-5</c:v>
                </c:pt>
                <c:pt idx="8333">
                  <c:v>1.5001587385032111E-5</c:v>
                </c:pt>
                <c:pt idx="8334">
                  <c:v>2.0245290563052216E-7</c:v>
                </c:pt>
                <c:pt idx="8335">
                  <c:v>1.8999973944957966E-7</c:v>
                </c:pt>
                <c:pt idx="8336">
                  <c:v>1.0718022718721809E-5</c:v>
                </c:pt>
                <c:pt idx="8337">
                  <c:v>1.2247916352555561E-5</c:v>
                </c:pt>
                <c:pt idx="8338">
                  <c:v>6.6801180456660939E-6</c:v>
                </c:pt>
                <c:pt idx="8339">
                  <c:v>0</c:v>
                </c:pt>
                <c:pt idx="8340">
                  <c:v>2.7701788633942257E-5</c:v>
                </c:pt>
                <c:pt idx="8341">
                  <c:v>2.7158145312572561E-3</c:v>
                </c:pt>
                <c:pt idx="8342">
                  <c:v>1.7809791755494285E-5</c:v>
                </c:pt>
                <c:pt idx="8343">
                  <c:v>1.8780603112330622E-5</c:v>
                </c:pt>
                <c:pt idx="8344">
                  <c:v>1.2600558667991683E-4</c:v>
                </c:pt>
                <c:pt idx="8345">
                  <c:v>0</c:v>
                </c:pt>
                <c:pt idx="8346">
                  <c:v>2.4683462667294268E-4</c:v>
                </c:pt>
                <c:pt idx="8347">
                  <c:v>1.9167016799730533E-5</c:v>
                </c:pt>
                <c:pt idx="8348">
                  <c:v>6.5965333183748699E-6</c:v>
                </c:pt>
                <c:pt idx="8349">
                  <c:v>3.3332944996926763E-7</c:v>
                </c:pt>
                <c:pt idx="8350">
                  <c:v>1.9914972664391947E-5</c:v>
                </c:pt>
                <c:pt idx="8351">
                  <c:v>9.8846757356672682E-6</c:v>
                </c:pt>
                <c:pt idx="8352">
                  <c:v>1.2433110532573074E-5</c:v>
                </c:pt>
                <c:pt idx="8353">
                  <c:v>2.2546469924957241E-5</c:v>
                </c:pt>
                <c:pt idx="8354">
                  <c:v>5.934482000556919E-5</c:v>
                </c:pt>
                <c:pt idx="8355">
                  <c:v>1.2682333999743057E-6</c:v>
                </c:pt>
                <c:pt idx="8356">
                  <c:v>0</c:v>
                </c:pt>
                <c:pt idx="8357">
                  <c:v>5.0608988573259637E-5</c:v>
                </c:pt>
                <c:pt idx="8358">
                  <c:v>2.8078091188016981E-5</c:v>
                </c:pt>
                <c:pt idx="8359">
                  <c:v>2.1281551143095055E-5</c:v>
                </c:pt>
                <c:pt idx="8360">
                  <c:v>2.2932392765057392E-5</c:v>
                </c:pt>
                <c:pt idx="8361">
                  <c:v>1.3727327148186726E-5</c:v>
                </c:pt>
                <c:pt idx="8362">
                  <c:v>1.6859236118003661E-5</c:v>
                </c:pt>
                <c:pt idx="8363">
                  <c:v>5.0926926749210304E-5</c:v>
                </c:pt>
                <c:pt idx="8364">
                  <c:v>4.110640745501869E-7</c:v>
                </c:pt>
                <c:pt idx="8365">
                  <c:v>6.2100809999779738E-5</c:v>
                </c:pt>
                <c:pt idx="8366">
                  <c:v>4.6683799557438257E-5</c:v>
                </c:pt>
                <c:pt idx="8367">
                  <c:v>1.2982624101241121E-4</c:v>
                </c:pt>
                <c:pt idx="8368">
                  <c:v>8.6270575050973974E-5</c:v>
                </c:pt>
                <c:pt idx="8369">
                  <c:v>1.8169722959109022E-7</c:v>
                </c:pt>
                <c:pt idx="8370">
                  <c:v>2.8568667323049794E-6</c:v>
                </c:pt>
                <c:pt idx="8371">
                  <c:v>6.8558945889885297E-7</c:v>
                </c:pt>
                <c:pt idx="8372">
                  <c:v>3.7542970975959786E-5</c:v>
                </c:pt>
                <c:pt idx="8373">
                  <c:v>1.3546934722215324E-5</c:v>
                </c:pt>
                <c:pt idx="8374">
                  <c:v>3.8586146582527067E-5</c:v>
                </c:pt>
                <c:pt idx="8375">
                  <c:v>4.6442638954798231E-5</c:v>
                </c:pt>
                <c:pt idx="8376">
                  <c:v>2.7689286943608494E-5</c:v>
                </c:pt>
                <c:pt idx="8377">
                  <c:v>2.0198785076758807E-4</c:v>
                </c:pt>
                <c:pt idx="8378">
                  <c:v>7.3494120738748621E-8</c:v>
                </c:pt>
                <c:pt idx="8379">
                  <c:v>0</c:v>
                </c:pt>
                <c:pt idx="8380">
                  <c:v>3.250471671107048E-3</c:v>
                </c:pt>
                <c:pt idx="8381">
                  <c:v>1.9060052353215357E-5</c:v>
                </c:pt>
                <c:pt idx="8382">
                  <c:v>2.9740564541612927E-5</c:v>
                </c:pt>
                <c:pt idx="8383">
                  <c:v>2.039539416854609E-5</c:v>
                </c:pt>
                <c:pt idx="8384">
                  <c:v>1.4188845892496413E-5</c:v>
                </c:pt>
                <c:pt idx="8385">
                  <c:v>1.4889927397630369E-5</c:v>
                </c:pt>
                <c:pt idx="8386">
                  <c:v>5.8356189065476296E-5</c:v>
                </c:pt>
                <c:pt idx="8387">
                  <c:v>3.9143222133460054E-4</c:v>
                </c:pt>
                <c:pt idx="8388">
                  <c:v>7.3481422744630939E-6</c:v>
                </c:pt>
                <c:pt idx="8389">
                  <c:v>8.3329615957523161E-5</c:v>
                </c:pt>
                <c:pt idx="8390">
                  <c:v>8.1516572344660988E-5</c:v>
                </c:pt>
                <c:pt idx="8391">
                  <c:v>1.6038775399926092E-5</c:v>
                </c:pt>
                <c:pt idx="8392">
                  <c:v>1.7279119662569866E-6</c:v>
                </c:pt>
                <c:pt idx="8393">
                  <c:v>8.3882672987037281E-5</c:v>
                </c:pt>
                <c:pt idx="8394">
                  <c:v>9.0893751902223035E-6</c:v>
                </c:pt>
                <c:pt idx="8395">
                  <c:v>1.8328993955273967E-5</c:v>
                </c:pt>
                <c:pt idx="8396">
                  <c:v>4.9903721757345005E-5</c:v>
                </c:pt>
                <c:pt idx="8397">
                  <c:v>1.3565508199691173E-5</c:v>
                </c:pt>
                <c:pt idx="8398">
                  <c:v>3.0260996837992544E-5</c:v>
                </c:pt>
                <c:pt idx="8399">
                  <c:v>1.3361453603642144E-5</c:v>
                </c:pt>
                <c:pt idx="8400">
                  <c:v>1.500629283495966E-5</c:v>
                </c:pt>
                <c:pt idx="8401">
                  <c:v>3.2416747108455513E-7</c:v>
                </c:pt>
                <c:pt idx="8402">
                  <c:v>1.9569787228218548E-5</c:v>
                </c:pt>
                <c:pt idx="8403">
                  <c:v>4.9272804762364743E-4</c:v>
                </c:pt>
                <c:pt idx="8404">
                  <c:v>2.3721987388210686E-5</c:v>
                </c:pt>
                <c:pt idx="8405">
                  <c:v>4.2165999070006351E-5</c:v>
                </c:pt>
                <c:pt idx="8406">
                  <c:v>1.263387247490639E-6</c:v>
                </c:pt>
                <c:pt idx="8407">
                  <c:v>0</c:v>
                </c:pt>
                <c:pt idx="8408">
                  <c:v>2.6052245168109203E-5</c:v>
                </c:pt>
                <c:pt idx="8409">
                  <c:v>4.1494831167459314E-5</c:v>
                </c:pt>
                <c:pt idx="8410">
                  <c:v>5.4278862884388482E-6</c:v>
                </c:pt>
                <c:pt idx="8411">
                  <c:v>2.245227079789145E-5</c:v>
                </c:pt>
                <c:pt idx="8412">
                  <c:v>1.743332997455017E-5</c:v>
                </c:pt>
                <c:pt idx="8413">
                  <c:v>1.0785576242702022E-5</c:v>
                </c:pt>
                <c:pt idx="8414">
                  <c:v>3.3384494205748378E-5</c:v>
                </c:pt>
                <c:pt idx="8415">
                  <c:v>4.0186926684939407E-3</c:v>
                </c:pt>
                <c:pt idx="8416">
                  <c:v>2.5378780876309653E-4</c:v>
                </c:pt>
                <c:pt idx="8417">
                  <c:v>5.1367111813127806E-5</c:v>
                </c:pt>
                <c:pt idx="8418">
                  <c:v>1.0349420253178383E-4</c:v>
                </c:pt>
                <c:pt idx="8419">
                  <c:v>4.1688510811477038E-5</c:v>
                </c:pt>
                <c:pt idx="8420">
                  <c:v>6.9437644960702278E-6</c:v>
                </c:pt>
                <c:pt idx="8421">
                  <c:v>2.0778939078717556E-7</c:v>
                </c:pt>
                <c:pt idx="8422">
                  <c:v>0</c:v>
                </c:pt>
                <c:pt idx="8423">
                  <c:v>4.2133943029148997E-5</c:v>
                </c:pt>
                <c:pt idx="8424">
                  <c:v>1.4174100191759881E-4</c:v>
                </c:pt>
                <c:pt idx="8425">
                  <c:v>0</c:v>
                </c:pt>
                <c:pt idx="8426">
                  <c:v>2.9147953149253725E-5</c:v>
                </c:pt>
                <c:pt idx="8427">
                  <c:v>1.7685974120101512E-5</c:v>
                </c:pt>
                <c:pt idx="8428">
                  <c:v>2.9871929990248187E-5</c:v>
                </c:pt>
                <c:pt idx="8429">
                  <c:v>4.9097010630898193E-6</c:v>
                </c:pt>
                <c:pt idx="8430">
                  <c:v>4.4485561247158926E-4</c:v>
                </c:pt>
                <c:pt idx="8431">
                  <c:v>0</c:v>
                </c:pt>
                <c:pt idx="8432">
                  <c:v>1.6798500475315535E-5</c:v>
                </c:pt>
                <c:pt idx="8433">
                  <c:v>8.8900231162459691E-5</c:v>
                </c:pt>
                <c:pt idx="8434">
                  <c:v>2.3277890207845387E-5</c:v>
                </c:pt>
                <c:pt idx="8435">
                  <c:v>1.0473740618197903E-5</c:v>
                </c:pt>
                <c:pt idx="8436">
                  <c:v>7.5997579552860453E-6</c:v>
                </c:pt>
                <c:pt idx="8437">
                  <c:v>6.4749238676689401E-5</c:v>
                </c:pt>
                <c:pt idx="8438">
                  <c:v>3.6203833813893258E-6</c:v>
                </c:pt>
                <c:pt idx="8439">
                  <c:v>3.2233907676427612E-5</c:v>
                </c:pt>
                <c:pt idx="8440">
                  <c:v>7.7358320783031415E-6</c:v>
                </c:pt>
                <c:pt idx="8441">
                  <c:v>1.1802385546582801E-7</c:v>
                </c:pt>
                <c:pt idx="8442">
                  <c:v>2.0199472273883242E-4</c:v>
                </c:pt>
                <c:pt idx="8443">
                  <c:v>2.6910425134098303E-5</c:v>
                </c:pt>
                <c:pt idx="8444">
                  <c:v>0</c:v>
                </c:pt>
                <c:pt idx="8445">
                  <c:v>8.1044588057609489E-5</c:v>
                </c:pt>
                <c:pt idx="8446">
                  <c:v>3.5066070934917749E-6</c:v>
                </c:pt>
                <c:pt idx="8447">
                  <c:v>4.5913112444770514E-5</c:v>
                </c:pt>
                <c:pt idx="8448">
                  <c:v>1.3391619419655053E-4</c:v>
                </c:pt>
                <c:pt idx="8449">
                  <c:v>1.0761099270014224E-5</c:v>
                </c:pt>
                <c:pt idx="8450">
                  <c:v>2.3766548135269564E-5</c:v>
                </c:pt>
                <c:pt idx="8451">
                  <c:v>1.1763857628585257E-7</c:v>
                </c:pt>
                <c:pt idx="8452">
                  <c:v>8.9669709693850814E-6</c:v>
                </c:pt>
                <c:pt idx="8453">
                  <c:v>3.9045499803584482E-5</c:v>
                </c:pt>
                <c:pt idx="8454">
                  <c:v>8.6722038953083988E-6</c:v>
                </c:pt>
                <c:pt idx="8455">
                  <c:v>1.456638000595519E-4</c:v>
                </c:pt>
                <c:pt idx="8456">
                  <c:v>6.3802535374445416E-6</c:v>
                </c:pt>
                <c:pt idx="8457">
                  <c:v>4.7126487275452365E-5</c:v>
                </c:pt>
                <c:pt idx="8458">
                  <c:v>3.1254139309540692E-5</c:v>
                </c:pt>
                <c:pt idx="8459">
                  <c:v>6.2497581557625266E-5</c:v>
                </c:pt>
                <c:pt idx="8460">
                  <c:v>8.5773778432097014E-5</c:v>
                </c:pt>
                <c:pt idx="8461">
                  <c:v>1.6997618287295958E-5</c:v>
                </c:pt>
                <c:pt idx="8462">
                  <c:v>3.8386061989233689E-7</c:v>
                </c:pt>
                <c:pt idx="8463">
                  <c:v>1.2861902154046533E-4</c:v>
                </c:pt>
                <c:pt idx="8464">
                  <c:v>1.2766903257087764E-3</c:v>
                </c:pt>
                <c:pt idx="8465">
                  <c:v>9.7323197245340635E-6</c:v>
                </c:pt>
                <c:pt idx="8466">
                  <c:v>1.3893872248423662E-5</c:v>
                </c:pt>
                <c:pt idx="8467">
                  <c:v>2.6949428388165292E-5</c:v>
                </c:pt>
                <c:pt idx="8468">
                  <c:v>1.1660612298947928E-3</c:v>
                </c:pt>
                <c:pt idx="8469">
                  <c:v>2.7323778229404692E-5</c:v>
                </c:pt>
                <c:pt idx="8470">
                  <c:v>2.7277056886254902E-5</c:v>
                </c:pt>
                <c:pt idx="8471">
                  <c:v>3.4705719407832338E-5</c:v>
                </c:pt>
                <c:pt idx="8472">
                  <c:v>1.7681020065726139E-5</c:v>
                </c:pt>
                <c:pt idx="8473">
                  <c:v>7.0765447096107364E-6</c:v>
                </c:pt>
                <c:pt idx="8474">
                  <c:v>3.0350752681750093E-5</c:v>
                </c:pt>
                <c:pt idx="8475">
                  <c:v>4.2313053466418494E-5</c:v>
                </c:pt>
                <c:pt idx="8476">
                  <c:v>2.9548682735362781E-5</c:v>
                </c:pt>
                <c:pt idx="8477">
                  <c:v>1.39270139579844E-5</c:v>
                </c:pt>
                <c:pt idx="8478">
                  <c:v>2.3549312456421648E-5</c:v>
                </c:pt>
                <c:pt idx="8479">
                  <c:v>1.8596155232639236E-5</c:v>
                </c:pt>
                <c:pt idx="8480">
                  <c:v>5.7722140117694432E-5</c:v>
                </c:pt>
                <c:pt idx="8481">
                  <c:v>0</c:v>
                </c:pt>
                <c:pt idx="8482">
                  <c:v>2.5367748278416918E-3</c:v>
                </c:pt>
                <c:pt idx="8483">
                  <c:v>4.0775855674947501E-4</c:v>
                </c:pt>
                <c:pt idx="8484">
                  <c:v>7.1510420906590236E-6</c:v>
                </c:pt>
                <c:pt idx="8485">
                  <c:v>3.7204284128338917E-5</c:v>
                </c:pt>
                <c:pt idx="8486">
                  <c:v>1.6091323006509809E-6</c:v>
                </c:pt>
                <c:pt idx="8487">
                  <c:v>8.9915925962686876E-6</c:v>
                </c:pt>
                <c:pt idx="8488">
                  <c:v>1.2099699099557638E-4</c:v>
                </c:pt>
                <c:pt idx="8489">
                  <c:v>4.4635701844660203E-4</c:v>
                </c:pt>
                <c:pt idx="8490">
                  <c:v>8.5645466857255231E-5</c:v>
                </c:pt>
                <c:pt idx="8491">
                  <c:v>9.5930639127596531E-6</c:v>
                </c:pt>
                <c:pt idx="8492">
                  <c:v>1.5898507589220448E-5</c:v>
                </c:pt>
                <c:pt idx="8493">
                  <c:v>3.783416817906659E-5</c:v>
                </c:pt>
                <c:pt idx="8494">
                  <c:v>3.6730413909410816E-7</c:v>
                </c:pt>
                <c:pt idx="8495">
                  <c:v>7.9806414061597707E-6</c:v>
                </c:pt>
                <c:pt idx="8496">
                  <c:v>9.3129971412255565E-6</c:v>
                </c:pt>
                <c:pt idx="8497">
                  <c:v>4.9128819415154383E-5</c:v>
                </c:pt>
                <c:pt idx="8498">
                  <c:v>1.665740915994459E-5</c:v>
                </c:pt>
                <c:pt idx="8499">
                  <c:v>4.1843609866973429E-5</c:v>
                </c:pt>
                <c:pt idx="8500">
                  <c:v>1.0045813392893458E-5</c:v>
                </c:pt>
                <c:pt idx="8501">
                  <c:v>7.6220305431707119E-5</c:v>
                </c:pt>
                <c:pt idx="8502">
                  <c:v>9.6372465568797231E-6</c:v>
                </c:pt>
                <c:pt idx="8503">
                  <c:v>2.3087042426863059E-5</c:v>
                </c:pt>
                <c:pt idx="8504">
                  <c:v>2.4414734968856446E-5</c:v>
                </c:pt>
                <c:pt idx="8505">
                  <c:v>2.2708005360311245E-5</c:v>
                </c:pt>
                <c:pt idx="8506">
                  <c:v>1.7385393260572289E-4</c:v>
                </c:pt>
                <c:pt idx="8507">
                  <c:v>1.6832673836816851E-5</c:v>
                </c:pt>
                <c:pt idx="8508">
                  <c:v>6.8859778093438931E-7</c:v>
                </c:pt>
                <c:pt idx="8509">
                  <c:v>5.3096705012257844E-5</c:v>
                </c:pt>
                <c:pt idx="8510">
                  <c:v>2.8445755485576394E-5</c:v>
                </c:pt>
                <c:pt idx="8511">
                  <c:v>0</c:v>
                </c:pt>
                <c:pt idx="8512">
                  <c:v>0</c:v>
                </c:pt>
                <c:pt idx="8513">
                  <c:v>1.9355356235828359E-5</c:v>
                </c:pt>
                <c:pt idx="8514">
                  <c:v>7.2634851763001272E-5</c:v>
                </c:pt>
                <c:pt idx="8515">
                  <c:v>1.915998410699938E-5</c:v>
                </c:pt>
                <c:pt idx="8516">
                  <c:v>6.0934643632866794E-4</c:v>
                </c:pt>
                <c:pt idx="8517">
                  <c:v>0</c:v>
                </c:pt>
                <c:pt idx="8518">
                  <c:v>1.8736369092171158E-5</c:v>
                </c:pt>
                <c:pt idx="8519">
                  <c:v>3.5055239758120112E-5</c:v>
                </c:pt>
                <c:pt idx="8520">
                  <c:v>2.1888100517469746E-5</c:v>
                </c:pt>
                <c:pt idx="8521">
                  <c:v>0</c:v>
                </c:pt>
                <c:pt idx="8522">
                  <c:v>1.5990020250090044E-5</c:v>
                </c:pt>
                <c:pt idx="8523">
                  <c:v>1.6385806892137914E-5</c:v>
                </c:pt>
                <c:pt idx="8524">
                  <c:v>4.3331186574080872E-6</c:v>
                </c:pt>
                <c:pt idx="8525">
                  <c:v>1.6137904048786792E-5</c:v>
                </c:pt>
                <c:pt idx="8526">
                  <c:v>1.1964300626464211E-5</c:v>
                </c:pt>
                <c:pt idx="8527">
                  <c:v>4.2420849532350381E-5</c:v>
                </c:pt>
                <c:pt idx="8528">
                  <c:v>0</c:v>
                </c:pt>
                <c:pt idx="8529">
                  <c:v>4.5983375796514563E-5</c:v>
                </c:pt>
                <c:pt idx="8530">
                  <c:v>1.5323156775464324E-5</c:v>
                </c:pt>
                <c:pt idx="8531">
                  <c:v>1.436433397729496E-4</c:v>
                </c:pt>
                <c:pt idx="8532">
                  <c:v>1.4048533581496585E-6</c:v>
                </c:pt>
                <c:pt idx="8533">
                  <c:v>2.7053376097170114E-5</c:v>
                </c:pt>
                <c:pt idx="8534">
                  <c:v>7.344334969264273E-5</c:v>
                </c:pt>
                <c:pt idx="8535">
                  <c:v>0</c:v>
                </c:pt>
                <c:pt idx="8536">
                  <c:v>1.9038212861557085E-5</c:v>
                </c:pt>
                <c:pt idx="8537">
                  <c:v>2.5883761798931291E-6</c:v>
                </c:pt>
                <c:pt idx="8538">
                  <c:v>5.5832516786419352E-5</c:v>
                </c:pt>
                <c:pt idx="8539">
                  <c:v>7.4677902605063868E-5</c:v>
                </c:pt>
                <c:pt idx="8540">
                  <c:v>1.5458695722233361E-4</c:v>
                </c:pt>
                <c:pt idx="8541">
                  <c:v>8.0773548666007271E-6</c:v>
                </c:pt>
                <c:pt idx="8542">
                  <c:v>2.8996350927624622E-6</c:v>
                </c:pt>
                <c:pt idx="8543">
                  <c:v>2.4093464339032117E-5</c:v>
                </c:pt>
                <c:pt idx="8544">
                  <c:v>4.9648611530057013E-7</c:v>
                </c:pt>
                <c:pt idx="8545">
                  <c:v>5.7390763958433558E-6</c:v>
                </c:pt>
                <c:pt idx="8546">
                  <c:v>2.2989243878448008E-5</c:v>
                </c:pt>
                <c:pt idx="8547">
                  <c:v>0</c:v>
                </c:pt>
                <c:pt idx="8548">
                  <c:v>1.4806037593884544E-4</c:v>
                </c:pt>
                <c:pt idx="8549">
                  <c:v>3.976454311970542E-5</c:v>
                </c:pt>
                <c:pt idx="8550">
                  <c:v>7.5575976335013339E-6</c:v>
                </c:pt>
                <c:pt idx="8551">
                  <c:v>2.498943745568113E-5</c:v>
                </c:pt>
                <c:pt idx="8552">
                  <c:v>2.2144146706560003E-5</c:v>
                </c:pt>
                <c:pt idx="8553">
                  <c:v>2.1448340895046589E-6</c:v>
                </c:pt>
                <c:pt idx="8554">
                  <c:v>0</c:v>
                </c:pt>
                <c:pt idx="8555">
                  <c:v>2.3714457366780721E-6</c:v>
                </c:pt>
                <c:pt idx="8556">
                  <c:v>0</c:v>
                </c:pt>
                <c:pt idx="8557">
                  <c:v>2.7228945585712867E-5</c:v>
                </c:pt>
                <c:pt idx="8558">
                  <c:v>1.1485104672782169E-3</c:v>
                </c:pt>
                <c:pt idx="8559">
                  <c:v>1.286001406899666E-5</c:v>
                </c:pt>
                <c:pt idx="8560">
                  <c:v>1.8896606907405167E-4</c:v>
                </c:pt>
                <c:pt idx="8561">
                  <c:v>1.0453892339782289E-4</c:v>
                </c:pt>
                <c:pt idx="8562">
                  <c:v>2.7652375338707654E-5</c:v>
                </c:pt>
                <c:pt idx="8563">
                  <c:v>2.7881541565812021E-5</c:v>
                </c:pt>
                <c:pt idx="8564">
                  <c:v>3.6744760949599359E-5</c:v>
                </c:pt>
                <c:pt idx="8565">
                  <c:v>0</c:v>
                </c:pt>
                <c:pt idx="8566">
                  <c:v>1.0153693843285717E-5</c:v>
                </c:pt>
                <c:pt idx="8567">
                  <c:v>1.7622499525505295E-5</c:v>
                </c:pt>
                <c:pt idx="8568">
                  <c:v>4.045270406237576E-7</c:v>
                </c:pt>
                <c:pt idx="8569">
                  <c:v>1.6670678868048634E-5</c:v>
                </c:pt>
                <c:pt idx="8570">
                  <c:v>6.599872489885056E-6</c:v>
                </c:pt>
                <c:pt idx="8571">
                  <c:v>1.0550776021317479E-4</c:v>
                </c:pt>
                <c:pt idx="8572">
                  <c:v>1.2994152583139787E-5</c:v>
                </c:pt>
                <c:pt idx="8573">
                  <c:v>4.7052992409133364E-6</c:v>
                </c:pt>
                <c:pt idx="8574">
                  <c:v>1.0211207897942043E-4</c:v>
                </c:pt>
                <c:pt idx="8575">
                  <c:v>3.3979128034666312E-5</c:v>
                </c:pt>
                <c:pt idx="8576">
                  <c:v>9.8768494038041153E-6</c:v>
                </c:pt>
                <c:pt idx="8577">
                  <c:v>1.8633567919203411E-5</c:v>
                </c:pt>
                <c:pt idx="8578">
                  <c:v>2.5170754292842407E-6</c:v>
                </c:pt>
                <c:pt idx="8579">
                  <c:v>3.5572297768581952E-6</c:v>
                </c:pt>
                <c:pt idx="8580">
                  <c:v>2.8755302999475609E-5</c:v>
                </c:pt>
                <c:pt idx="8581">
                  <c:v>2.8189763220863172E-4</c:v>
                </c:pt>
                <c:pt idx="8582">
                  <c:v>7.0802122416355426E-6</c:v>
                </c:pt>
                <c:pt idx="8583">
                  <c:v>2.4313391770145296E-6</c:v>
                </c:pt>
                <c:pt idx="8584">
                  <c:v>2.6680956967037892E-4</c:v>
                </c:pt>
                <c:pt idx="8585">
                  <c:v>2.843863622421755E-5</c:v>
                </c:pt>
                <c:pt idx="8586">
                  <c:v>3.2348776509679747E-5</c:v>
                </c:pt>
                <c:pt idx="8587">
                  <c:v>1.0132681676538041E-5</c:v>
                </c:pt>
                <c:pt idx="8588">
                  <c:v>2.9069537876468011E-5</c:v>
                </c:pt>
                <c:pt idx="8589">
                  <c:v>3.1476552539464443E-7</c:v>
                </c:pt>
                <c:pt idx="8590">
                  <c:v>0</c:v>
                </c:pt>
                <c:pt idx="8591">
                  <c:v>5.2044633731320803E-5</c:v>
                </c:pt>
                <c:pt idx="8592">
                  <c:v>2.6796641571750023E-5</c:v>
                </c:pt>
                <c:pt idx="8593">
                  <c:v>2.8499960880500622E-6</c:v>
                </c:pt>
                <c:pt idx="8594">
                  <c:v>2.7424235581558812E-5</c:v>
                </c:pt>
                <c:pt idx="8595">
                  <c:v>2.0380199996002E-6</c:v>
                </c:pt>
                <c:pt idx="8596">
                  <c:v>3.3809850928622869E-3</c:v>
                </c:pt>
                <c:pt idx="8597">
                  <c:v>2.1106104944252941E-5</c:v>
                </c:pt>
                <c:pt idx="8598">
                  <c:v>3.1358561245907253E-5</c:v>
                </c:pt>
                <c:pt idx="8599">
                  <c:v>2.3594736924012546E-5</c:v>
                </c:pt>
                <c:pt idx="8600">
                  <c:v>9.2886963564271902E-5</c:v>
                </c:pt>
                <c:pt idx="8601">
                  <c:v>8.935656663964782E-7</c:v>
                </c:pt>
                <c:pt idx="8602">
                  <c:v>1.6787057513373523E-5</c:v>
                </c:pt>
                <c:pt idx="8603">
                  <c:v>5.013790219441119E-5</c:v>
                </c:pt>
                <c:pt idx="8604">
                  <c:v>4.9252779775261596E-7</c:v>
                </c:pt>
                <c:pt idx="8605">
                  <c:v>1.3702135818339555E-7</c:v>
                </c:pt>
                <c:pt idx="8606">
                  <c:v>9.145670336622927E-6</c:v>
                </c:pt>
                <c:pt idx="8607">
                  <c:v>1.1273945355324595E-4</c:v>
                </c:pt>
                <c:pt idx="8608">
                  <c:v>2.7918937067016518E-5</c:v>
                </c:pt>
                <c:pt idx="8609">
                  <c:v>4.846337737416386E-5</c:v>
                </c:pt>
                <c:pt idx="8610">
                  <c:v>7.36281138268975E-5</c:v>
                </c:pt>
                <c:pt idx="8611">
                  <c:v>2.8225935557056987E-5</c:v>
                </c:pt>
                <c:pt idx="8612">
                  <c:v>0</c:v>
                </c:pt>
                <c:pt idx="8613">
                  <c:v>5.2133191886913257E-5</c:v>
                </c:pt>
                <c:pt idx="8614">
                  <c:v>5.5399297015039102E-4</c:v>
                </c:pt>
                <c:pt idx="8615">
                  <c:v>6.1853895195834311E-6</c:v>
                </c:pt>
                <c:pt idx="8616">
                  <c:v>2.2287475157166036E-5</c:v>
                </c:pt>
                <c:pt idx="8617">
                  <c:v>1.1163203334337262E-4</c:v>
                </c:pt>
                <c:pt idx="8618">
                  <c:v>6.2272524350332793E-4</c:v>
                </c:pt>
                <c:pt idx="8619">
                  <c:v>2.1126024025616461E-5</c:v>
                </c:pt>
                <c:pt idx="8620">
                  <c:v>2.9103045738815996E-5</c:v>
                </c:pt>
                <c:pt idx="8621">
                  <c:v>5.0025124136775899E-6</c:v>
                </c:pt>
                <c:pt idx="8622">
                  <c:v>0</c:v>
                </c:pt>
                <c:pt idx="8623">
                  <c:v>4.8708687718328752E-5</c:v>
                </c:pt>
                <c:pt idx="8624">
                  <c:v>3.8640476470568644E-5</c:v>
                </c:pt>
                <c:pt idx="8625">
                  <c:v>3.5406959270193064E-5</c:v>
                </c:pt>
                <c:pt idx="8626">
                  <c:v>7.4004160526692286E-6</c:v>
                </c:pt>
                <c:pt idx="8627">
                  <c:v>1.4655516576979724E-5</c:v>
                </c:pt>
                <c:pt idx="8628">
                  <c:v>1.5985755496722206E-5</c:v>
                </c:pt>
                <c:pt idx="8629">
                  <c:v>1.7980932041605445E-5</c:v>
                </c:pt>
                <c:pt idx="8630">
                  <c:v>1.2991130451717594E-5</c:v>
                </c:pt>
                <c:pt idx="8631">
                  <c:v>5.1590081669796203E-5</c:v>
                </c:pt>
                <c:pt idx="8632">
                  <c:v>6.8326094850001245E-6</c:v>
                </c:pt>
                <c:pt idx="8633">
                  <c:v>5.5182315916468942E-6</c:v>
                </c:pt>
                <c:pt idx="8634">
                  <c:v>2.4851523091794204E-5</c:v>
                </c:pt>
                <c:pt idx="8635">
                  <c:v>8.3534217363860499E-7</c:v>
                </c:pt>
                <c:pt idx="8636">
                  <c:v>1.0655478658353843E-4</c:v>
                </c:pt>
                <c:pt idx="8637">
                  <c:v>9.4783943843801184E-6</c:v>
                </c:pt>
                <c:pt idx="8638">
                  <c:v>2.1290231259140494E-5</c:v>
                </c:pt>
                <c:pt idx="8639">
                  <c:v>4.3911393828878589E-7</c:v>
                </c:pt>
                <c:pt idx="8640">
                  <c:v>5.7783897129099448E-5</c:v>
                </c:pt>
                <c:pt idx="8641">
                  <c:v>1.2055415107221787E-5</c:v>
                </c:pt>
                <c:pt idx="8642">
                  <c:v>4.1164686229132432E-6</c:v>
                </c:pt>
                <c:pt idx="8643">
                  <c:v>1.2474213646926754E-5</c:v>
                </c:pt>
                <c:pt idx="8644">
                  <c:v>2.9841460249791052E-5</c:v>
                </c:pt>
                <c:pt idx="8645">
                  <c:v>2.7181202736155327E-5</c:v>
                </c:pt>
                <c:pt idx="8646">
                  <c:v>1.6279604244472088E-4</c:v>
                </c:pt>
                <c:pt idx="8647">
                  <c:v>6.9635010146919105E-5</c:v>
                </c:pt>
                <c:pt idx="8648">
                  <c:v>1.1002691129044971E-5</c:v>
                </c:pt>
                <c:pt idx="8649">
                  <c:v>6.7121496919362412E-5</c:v>
                </c:pt>
                <c:pt idx="8650">
                  <c:v>1.0229749399343578E-5</c:v>
                </c:pt>
                <c:pt idx="8651">
                  <c:v>2.0961160843888352E-6</c:v>
                </c:pt>
                <c:pt idx="8652">
                  <c:v>6.9705905859027096E-3</c:v>
                </c:pt>
                <c:pt idx="8653">
                  <c:v>3.0182953494256078E-5</c:v>
                </c:pt>
                <c:pt idx="8654">
                  <c:v>7.4246296748319412E-6</c:v>
                </c:pt>
                <c:pt idx="8655">
                  <c:v>1.0260708795165384E-3</c:v>
                </c:pt>
                <c:pt idx="8656">
                  <c:v>0</c:v>
                </c:pt>
                <c:pt idx="8657">
                  <c:v>5.3482699745696009E-4</c:v>
                </c:pt>
                <c:pt idx="8658">
                  <c:v>0</c:v>
                </c:pt>
                <c:pt idx="8659">
                  <c:v>1.2382827466363244E-5</c:v>
                </c:pt>
                <c:pt idx="8660">
                  <c:v>1.8596622966989663E-4</c:v>
                </c:pt>
                <c:pt idx="8661">
                  <c:v>7.6304052722407813E-5</c:v>
                </c:pt>
                <c:pt idx="8662">
                  <c:v>1.1980551450710632E-5</c:v>
                </c:pt>
                <c:pt idx="8663">
                  <c:v>0</c:v>
                </c:pt>
                <c:pt idx="8664">
                  <c:v>3.9487068240821598E-6</c:v>
                </c:pt>
                <c:pt idx="8665">
                  <c:v>2.1410161273030694E-4</c:v>
                </c:pt>
                <c:pt idx="8666">
                  <c:v>1.6925221386567403E-4</c:v>
                </c:pt>
                <c:pt idx="8667">
                  <c:v>7.3191020059670231E-5</c:v>
                </c:pt>
                <c:pt idx="8668">
                  <c:v>4.0945684748081331E-5</c:v>
                </c:pt>
                <c:pt idx="8669">
                  <c:v>7.7528977247832096E-7</c:v>
                </c:pt>
                <c:pt idx="8670">
                  <c:v>2.4199563610553664E-5</c:v>
                </c:pt>
                <c:pt idx="8671">
                  <c:v>0</c:v>
                </c:pt>
                <c:pt idx="8672">
                  <c:v>1.2497421001949956E-6</c:v>
                </c:pt>
                <c:pt idx="8673">
                  <c:v>2.2711342550540007E-4</c:v>
                </c:pt>
                <c:pt idx="8674">
                  <c:v>8.229356414506258E-6</c:v>
                </c:pt>
                <c:pt idx="8675">
                  <c:v>1.3372257627601942E-5</c:v>
                </c:pt>
                <c:pt idx="8676">
                  <c:v>3.7982769466188605E-5</c:v>
                </c:pt>
                <c:pt idx="8677">
                  <c:v>0</c:v>
                </c:pt>
                <c:pt idx="8678">
                  <c:v>0</c:v>
                </c:pt>
                <c:pt idx="8679">
                  <c:v>4.0257605989930403E-6</c:v>
                </c:pt>
                <c:pt idx="8680">
                  <c:v>0</c:v>
                </c:pt>
                <c:pt idx="8681">
                  <c:v>1.445449080654672E-5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2.0451354093751334E-4</c:v>
                </c:pt>
                <c:pt idx="8686">
                  <c:v>1.128192802788912E-5</c:v>
                </c:pt>
                <c:pt idx="8687">
                  <c:v>2.2388237651413793E-5</c:v>
                </c:pt>
                <c:pt idx="8688">
                  <c:v>4.6332793545728294E-6</c:v>
                </c:pt>
                <c:pt idx="8689">
                  <c:v>0</c:v>
                </c:pt>
                <c:pt idx="8690">
                  <c:v>3.0349833796290485E-5</c:v>
                </c:pt>
                <c:pt idx="8691">
                  <c:v>0</c:v>
                </c:pt>
                <c:pt idx="8692">
                  <c:v>0</c:v>
                </c:pt>
                <c:pt idx="8693">
                  <c:v>2.8918819910529654E-5</c:v>
                </c:pt>
                <c:pt idx="8694">
                  <c:v>4.4178961695073304E-5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7.7609369423330344E-8</c:v>
                </c:pt>
                <c:pt idx="8699">
                  <c:v>0</c:v>
                </c:pt>
                <c:pt idx="8700">
                  <c:v>0</c:v>
                </c:pt>
                <c:pt idx="8701">
                  <c:v>8.2814459895432606E-6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8.7185364198951065E-8</c:v>
                </c:pt>
                <c:pt idx="8706">
                  <c:v>1.1961402948375735E-4</c:v>
                </c:pt>
                <c:pt idx="8707">
                  <c:v>4.3735585625478823E-5</c:v>
                </c:pt>
                <c:pt idx="8708">
                  <c:v>2.5099093274097747E-5</c:v>
                </c:pt>
                <c:pt idx="8709">
                  <c:v>1.7341320127664146E-5</c:v>
                </c:pt>
                <c:pt idx="8710">
                  <c:v>8.8391163367570842E-5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1.1375738116824272E-4</c:v>
                </c:pt>
                <c:pt idx="8716">
                  <c:v>1.0919687936508411E-5</c:v>
                </c:pt>
                <c:pt idx="8717">
                  <c:v>1.2709599565986733E-5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1.9060553988439839E-5</c:v>
                </c:pt>
                <c:pt idx="8722">
                  <c:v>2.7199620508023922E-5</c:v>
                </c:pt>
                <c:pt idx="8723">
                  <c:v>3.1197327503611022E-5</c:v>
                </c:pt>
                <c:pt idx="8724">
                  <c:v>0</c:v>
                </c:pt>
                <c:pt idx="8725">
                  <c:v>1.7150722672136577E-3</c:v>
                </c:pt>
                <c:pt idx="8726">
                  <c:v>6.397032639449657E-7</c:v>
                </c:pt>
                <c:pt idx="8727">
                  <c:v>0</c:v>
                </c:pt>
                <c:pt idx="8728">
                  <c:v>1.5965715115126014E-5</c:v>
                </c:pt>
                <c:pt idx="8729">
                  <c:v>1.4090063502868105E-5</c:v>
                </c:pt>
                <c:pt idx="8730">
                  <c:v>3.7755921458064772E-5</c:v>
                </c:pt>
                <c:pt idx="8731">
                  <c:v>1.5581928271684805E-5</c:v>
                </c:pt>
                <c:pt idx="8732">
                  <c:v>8.067899373634274E-7</c:v>
                </c:pt>
                <c:pt idx="8733">
                  <c:v>0</c:v>
                </c:pt>
                <c:pt idx="8734">
                  <c:v>1.1701589918440406E-5</c:v>
                </c:pt>
                <c:pt idx="8735">
                  <c:v>2.1501813130317493E-5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4.0868088538408844E-4</c:v>
                </c:pt>
                <c:pt idx="8741">
                  <c:v>7.4992501069411963E-6</c:v>
                </c:pt>
                <c:pt idx="8742">
                  <c:v>2.1855542340493587E-7</c:v>
                </c:pt>
                <c:pt idx="8743">
                  <c:v>0</c:v>
                </c:pt>
                <c:pt idx="8744">
                  <c:v>1.6289734008219578E-5</c:v>
                </c:pt>
                <c:pt idx="8745">
                  <c:v>0</c:v>
                </c:pt>
                <c:pt idx="8746">
                  <c:v>1.3429795230645791E-6</c:v>
                </c:pt>
                <c:pt idx="8747">
                  <c:v>8.6372717661810185E-7</c:v>
                </c:pt>
                <c:pt idx="8748">
                  <c:v>1.3141063622340378E-4</c:v>
                </c:pt>
                <c:pt idx="8749">
                  <c:v>3.1419425623196896E-5</c:v>
                </c:pt>
                <c:pt idx="8750">
                  <c:v>7.3399053601502194E-6</c:v>
                </c:pt>
                <c:pt idx="8751">
                  <c:v>1.9997197985054111E-5</c:v>
                </c:pt>
                <c:pt idx="8752">
                  <c:v>7.1143180562763586E-5</c:v>
                </c:pt>
                <c:pt idx="8753">
                  <c:v>1.2682601910625252E-5</c:v>
                </c:pt>
                <c:pt idx="8754">
                  <c:v>3.8164763887404248E-5</c:v>
                </c:pt>
                <c:pt idx="8755">
                  <c:v>3.4833391252241993E-5</c:v>
                </c:pt>
                <c:pt idx="8756">
                  <c:v>3.7076490699082877E-5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4.5625759977076127E-5</c:v>
                </c:pt>
                <c:pt idx="8763">
                  <c:v>1.6395364545821622E-4</c:v>
                </c:pt>
                <c:pt idx="8764">
                  <c:v>9.5423491309966158E-6</c:v>
                </c:pt>
                <c:pt idx="8765">
                  <c:v>3.7703685089427699E-3</c:v>
                </c:pt>
                <c:pt idx="8766">
                  <c:v>0</c:v>
                </c:pt>
                <c:pt idx="8767">
                  <c:v>0</c:v>
                </c:pt>
                <c:pt idx="8768">
                  <c:v>2.464042201862087E-6</c:v>
                </c:pt>
                <c:pt idx="8769">
                  <c:v>3.9355606700654964E-7</c:v>
                </c:pt>
                <c:pt idx="8770">
                  <c:v>1.5124346929424714E-5</c:v>
                </c:pt>
                <c:pt idx="8771">
                  <c:v>3.1762400369362018E-5</c:v>
                </c:pt>
                <c:pt idx="8772">
                  <c:v>5.780130679962132E-6</c:v>
                </c:pt>
                <c:pt idx="8773">
                  <c:v>6.9342979401600109E-6</c:v>
                </c:pt>
                <c:pt idx="8774">
                  <c:v>1.2129402780944608E-5</c:v>
                </c:pt>
                <c:pt idx="8775">
                  <c:v>0</c:v>
                </c:pt>
                <c:pt idx="8776">
                  <c:v>0</c:v>
                </c:pt>
                <c:pt idx="8777">
                  <c:v>3.2227031955139843E-5</c:v>
                </c:pt>
                <c:pt idx="8778">
                  <c:v>0</c:v>
                </c:pt>
                <c:pt idx="8779">
                  <c:v>3.4006262074459806E-6</c:v>
                </c:pt>
                <c:pt idx="8780">
                  <c:v>0</c:v>
                </c:pt>
                <c:pt idx="8781">
                  <c:v>1.661904735361781E-5</c:v>
                </c:pt>
                <c:pt idx="8782">
                  <c:v>7.6603442973275487E-6</c:v>
                </c:pt>
                <c:pt idx="8783">
                  <c:v>3.1223951116176847E-5</c:v>
                </c:pt>
                <c:pt idx="8784">
                  <c:v>0</c:v>
                </c:pt>
                <c:pt idx="8785">
                  <c:v>1.024737929916889E-6</c:v>
                </c:pt>
                <c:pt idx="8786">
                  <c:v>0</c:v>
                </c:pt>
                <c:pt idx="8787">
                  <c:v>1.0805781741854983E-5</c:v>
                </c:pt>
                <c:pt idx="8788">
                  <c:v>4.2168532989838137E-5</c:v>
                </c:pt>
                <c:pt idx="8789">
                  <c:v>0</c:v>
                </c:pt>
                <c:pt idx="8790">
                  <c:v>0</c:v>
                </c:pt>
                <c:pt idx="8791">
                  <c:v>3.4374818988779524E-5</c:v>
                </c:pt>
                <c:pt idx="8792">
                  <c:v>3.2632375554844892E-6</c:v>
                </c:pt>
                <c:pt idx="8793">
                  <c:v>1.8042081586454526E-5</c:v>
                </c:pt>
                <c:pt idx="8794">
                  <c:v>4.203882758523618E-7</c:v>
                </c:pt>
                <c:pt idx="8795">
                  <c:v>5.9746193379206833E-5</c:v>
                </c:pt>
                <c:pt idx="8796">
                  <c:v>5.2491258693224709E-5</c:v>
                </c:pt>
                <c:pt idx="8797">
                  <c:v>0</c:v>
                </c:pt>
                <c:pt idx="8798">
                  <c:v>5.0188649058980439E-5</c:v>
                </c:pt>
                <c:pt idx="8799">
                  <c:v>7.6913680205031881E-5</c:v>
                </c:pt>
                <c:pt idx="8800">
                  <c:v>0</c:v>
                </c:pt>
                <c:pt idx="8801">
                  <c:v>9.9823703760936743E-5</c:v>
                </c:pt>
                <c:pt idx="8802">
                  <c:v>0</c:v>
                </c:pt>
                <c:pt idx="8803">
                  <c:v>1.2313194943815322E-7</c:v>
                </c:pt>
                <c:pt idx="8804">
                  <c:v>0</c:v>
                </c:pt>
                <c:pt idx="8805">
                  <c:v>9.4433304114285379E-6</c:v>
                </c:pt>
                <c:pt idx="8806">
                  <c:v>0</c:v>
                </c:pt>
                <c:pt idx="8807">
                  <c:v>9.7011711779162825E-6</c:v>
                </c:pt>
                <c:pt idx="8808">
                  <c:v>0</c:v>
                </c:pt>
                <c:pt idx="8809">
                  <c:v>8.8746893109977043E-6</c:v>
                </c:pt>
                <c:pt idx="8810">
                  <c:v>2.0790356078211339E-5</c:v>
                </c:pt>
                <c:pt idx="8811">
                  <c:v>2.2841886934800618E-5</c:v>
                </c:pt>
                <c:pt idx="8812">
                  <c:v>5.6217497697858337E-7</c:v>
                </c:pt>
                <c:pt idx="8813">
                  <c:v>0</c:v>
                </c:pt>
                <c:pt idx="8814">
                  <c:v>0</c:v>
                </c:pt>
                <c:pt idx="8815">
                  <c:v>3.7718326005003958E-5</c:v>
                </c:pt>
                <c:pt idx="8816">
                  <c:v>0</c:v>
                </c:pt>
                <c:pt idx="8817">
                  <c:v>4.2317741027733107E-5</c:v>
                </c:pt>
                <c:pt idx="8818">
                  <c:v>1.0190953064816975E-5</c:v>
                </c:pt>
                <c:pt idx="8819">
                  <c:v>0</c:v>
                </c:pt>
                <c:pt idx="8820">
                  <c:v>0</c:v>
                </c:pt>
                <c:pt idx="8821">
                  <c:v>6.6543163299233039E-5</c:v>
                </c:pt>
                <c:pt idx="8822">
                  <c:v>0</c:v>
                </c:pt>
                <c:pt idx="8823">
                  <c:v>3.1795452671552499E-3</c:v>
                </c:pt>
                <c:pt idx="8824">
                  <c:v>0</c:v>
                </c:pt>
                <c:pt idx="8825">
                  <c:v>0</c:v>
                </c:pt>
                <c:pt idx="8826">
                  <c:v>5.2309599299505507E-6</c:v>
                </c:pt>
                <c:pt idx="8827">
                  <c:v>4.5120973124665728E-6</c:v>
                </c:pt>
                <c:pt idx="8828">
                  <c:v>1.0612742689961655E-6</c:v>
                </c:pt>
                <c:pt idx="8829">
                  <c:v>0</c:v>
                </c:pt>
                <c:pt idx="8830">
                  <c:v>3.2369054096018349E-5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4.3984416375149012E-4</c:v>
                </c:pt>
                <c:pt idx="8835">
                  <c:v>0</c:v>
                </c:pt>
                <c:pt idx="8836">
                  <c:v>9.8377910371470174E-7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4.7498120094633817E-6</c:v>
                </c:pt>
                <c:pt idx="8841">
                  <c:v>0</c:v>
                </c:pt>
                <c:pt idx="8842">
                  <c:v>2.83676676736586E-4</c:v>
                </c:pt>
                <c:pt idx="8843">
                  <c:v>0</c:v>
                </c:pt>
                <c:pt idx="8844">
                  <c:v>0</c:v>
                </c:pt>
                <c:pt idx="8845">
                  <c:v>2.5292443991980881E-5</c:v>
                </c:pt>
                <c:pt idx="8846">
                  <c:v>8.9692907859540265E-6</c:v>
                </c:pt>
                <c:pt idx="8847">
                  <c:v>0</c:v>
                </c:pt>
                <c:pt idx="8848">
                  <c:v>4.508175625265281E-8</c:v>
                </c:pt>
                <c:pt idx="8849">
                  <c:v>2.8175662752104628E-6</c:v>
                </c:pt>
                <c:pt idx="8850">
                  <c:v>1.1540769088313202E-5</c:v>
                </c:pt>
                <c:pt idx="8851">
                  <c:v>0</c:v>
                </c:pt>
                <c:pt idx="8852">
                  <c:v>2.7581565754673733E-4</c:v>
                </c:pt>
                <c:pt idx="8853">
                  <c:v>0</c:v>
                </c:pt>
                <c:pt idx="8854">
                  <c:v>1.1790955043929561E-5</c:v>
                </c:pt>
                <c:pt idx="8855">
                  <c:v>0</c:v>
                </c:pt>
                <c:pt idx="8856">
                  <c:v>0</c:v>
                </c:pt>
                <c:pt idx="8857">
                  <c:v>1.4768876786828469E-5</c:v>
                </c:pt>
                <c:pt idx="8858">
                  <c:v>0</c:v>
                </c:pt>
                <c:pt idx="8859">
                  <c:v>0</c:v>
                </c:pt>
                <c:pt idx="8860">
                  <c:v>9.5943148049675234E-5</c:v>
                </c:pt>
                <c:pt idx="8861">
                  <c:v>2.0723933215341691E-6</c:v>
                </c:pt>
                <c:pt idx="8862">
                  <c:v>2.8841386586350971E-5</c:v>
                </c:pt>
                <c:pt idx="8863">
                  <c:v>2.9945137431380897E-5</c:v>
                </c:pt>
                <c:pt idx="8864">
                  <c:v>0</c:v>
                </c:pt>
                <c:pt idx="8865">
                  <c:v>3.2346146268029592E-3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1.3172004908402338E-4</c:v>
                </c:pt>
                <c:pt idx="8870">
                  <c:v>6.0396565143407461E-7</c:v>
                </c:pt>
                <c:pt idx="8871">
                  <c:v>4.7783359826165408E-6</c:v>
                </c:pt>
                <c:pt idx="8872">
                  <c:v>0</c:v>
                </c:pt>
                <c:pt idx="8873">
                  <c:v>0</c:v>
                </c:pt>
                <c:pt idx="8874">
                  <c:v>4.564691509936467E-6</c:v>
                </c:pt>
                <c:pt idx="8875">
                  <c:v>1.0981813368626231E-5</c:v>
                </c:pt>
                <c:pt idx="8876">
                  <c:v>0</c:v>
                </c:pt>
                <c:pt idx="8877">
                  <c:v>1.5088449309540032E-5</c:v>
                </c:pt>
                <c:pt idx="8878">
                  <c:v>1.9473395378182601E-5</c:v>
                </c:pt>
                <c:pt idx="8879">
                  <c:v>1.7216920413692324E-5</c:v>
                </c:pt>
                <c:pt idx="8880">
                  <c:v>4.195161162243257E-5</c:v>
                </c:pt>
                <c:pt idx="8881">
                  <c:v>1.1160273394146563E-4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1.4356537087918255E-6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4.6332793545728283E-5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4.1991411986236347E-7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4.9608390872305277E-6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1.4742252491822577E-5</c:v>
                </c:pt>
                <c:pt idx="8915">
                  <c:v>0</c:v>
                </c:pt>
                <c:pt idx="8916">
                  <c:v>1.88399109346211E-5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2.3934094131808894E-6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4.5615971142067186E-7</c:v>
                </c:pt>
                <c:pt idx="8929">
                  <c:v>0</c:v>
                </c:pt>
                <c:pt idx="8930">
                  <c:v>1.5036140696341972E-7</c:v>
                </c:pt>
                <c:pt idx="8931">
                  <c:v>0</c:v>
                </c:pt>
                <c:pt idx="8932">
                  <c:v>2.181588933767466E-6</c:v>
                </c:pt>
                <c:pt idx="8933">
                  <c:v>1.9592216673921525E-7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1.1455348514617078E-5</c:v>
                </c:pt>
                <c:pt idx="8938">
                  <c:v>1.8315880529007092E-5</c:v>
                </c:pt>
                <c:pt idx="8939">
                  <c:v>0</c:v>
                </c:pt>
                <c:pt idx="8940">
                  <c:v>0</c:v>
                </c:pt>
                <c:pt idx="8941">
                  <c:v>1.9298297736714929E-5</c:v>
                </c:pt>
                <c:pt idx="8942">
                  <c:v>2.0877617118722985E-5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1.0161767083851463E-4</c:v>
                </c:pt>
                <c:pt idx="8947">
                  <c:v>0</c:v>
                </c:pt>
                <c:pt idx="8948">
                  <c:v>0</c:v>
                </c:pt>
                <c:pt idx="8949">
                  <c:v>2.1762373857409656E-5</c:v>
                </c:pt>
                <c:pt idx="8950">
                  <c:v>9.6289212224403496E-5</c:v>
                </c:pt>
                <c:pt idx="8951">
                  <c:v>0</c:v>
                </c:pt>
                <c:pt idx="8952">
                  <c:v>7.7458440250449782E-7</c:v>
                </c:pt>
                <c:pt idx="8953">
                  <c:v>8.55556592400773E-7</c:v>
                </c:pt>
                <c:pt idx="8954">
                  <c:v>4.4325736334982724E-4</c:v>
                </c:pt>
                <c:pt idx="8955">
                  <c:v>0</c:v>
                </c:pt>
                <c:pt idx="8956">
                  <c:v>0</c:v>
                </c:pt>
                <c:pt idx="8957">
                  <c:v>1.5067575136822119E-5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2.3568972388190342E-5</c:v>
                </c:pt>
                <c:pt idx="8969">
                  <c:v>3.9697618172343727E-6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2.9836896545401521E-4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7.8096064494919961E-7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2.6045775158186706E-8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1.8597547478845601E-4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1.7409898180819086E-5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2.3377202107483049E-5</c:v>
                </c:pt>
                <c:pt idx="9010">
                  <c:v>4.8000774113374364E-4</c:v>
                </c:pt>
                <c:pt idx="9011">
                  <c:v>0</c:v>
                </c:pt>
                <c:pt idx="9012">
                  <c:v>8.2789931032571041E-7</c:v>
                </c:pt>
                <c:pt idx="9013">
                  <c:v>4.6810451211148049E-5</c:v>
                </c:pt>
                <c:pt idx="9014">
                  <c:v>2.5824119685157041E-5</c:v>
                </c:pt>
                <c:pt idx="9015">
                  <c:v>1.3424472986829183E-5</c:v>
                </c:pt>
                <c:pt idx="9016">
                  <c:v>3.438881959656432E-6</c:v>
                </c:pt>
                <c:pt idx="9017">
                  <c:v>6.9710812427748016E-7</c:v>
                </c:pt>
                <c:pt idx="9018">
                  <c:v>6.8675917322619598E-4</c:v>
                </c:pt>
                <c:pt idx="9019">
                  <c:v>6.6004570987401011E-5</c:v>
                </c:pt>
                <c:pt idx="9020">
                  <c:v>6.4383636533060307E-5</c:v>
                </c:pt>
                <c:pt idx="9021">
                  <c:v>1.8654122299778046E-6</c:v>
                </c:pt>
                <c:pt idx="9022">
                  <c:v>2.3037103182815658E-5</c:v>
                </c:pt>
                <c:pt idx="9023">
                  <c:v>2.2217616486527596E-5</c:v>
                </c:pt>
                <c:pt idx="9024">
                  <c:v>2.6007587572432495E-5</c:v>
                </c:pt>
                <c:pt idx="9025">
                  <c:v>4.1436383067358881E-5</c:v>
                </c:pt>
                <c:pt idx="9026">
                  <c:v>3.6724338904565757E-4</c:v>
                </c:pt>
                <c:pt idx="9027">
                  <c:v>1.5855502327778725E-5</c:v>
                </c:pt>
                <c:pt idx="9028">
                  <c:v>1.8962816713271779E-5</c:v>
                </c:pt>
                <c:pt idx="9029">
                  <c:v>1.2012205734077613E-5</c:v>
                </c:pt>
                <c:pt idx="9030">
                  <c:v>3.4503144129797605E-6</c:v>
                </c:pt>
                <c:pt idx="9031">
                  <c:v>7.6080120764742563E-7</c:v>
                </c:pt>
                <c:pt idx="9032">
                  <c:v>2.3634128966263006E-3</c:v>
                </c:pt>
                <c:pt idx="9033">
                  <c:v>4.9421646448776781E-7</c:v>
                </c:pt>
                <c:pt idx="9034">
                  <c:v>3.5384394240772656E-5</c:v>
                </c:pt>
                <c:pt idx="9035">
                  <c:v>6.0814918726340526E-5</c:v>
                </c:pt>
                <c:pt idx="9036">
                  <c:v>1.3513731450837338E-6</c:v>
                </c:pt>
                <c:pt idx="9037">
                  <c:v>4.3704681283380365E-5</c:v>
                </c:pt>
                <c:pt idx="9038">
                  <c:v>8.1304938719768295E-6</c:v>
                </c:pt>
                <c:pt idx="9039">
                  <c:v>1.1831969637449828E-5</c:v>
                </c:pt>
                <c:pt idx="9040">
                  <c:v>1.0509067207740362E-5</c:v>
                </c:pt>
                <c:pt idx="9041">
                  <c:v>8.1267508313939951E-5</c:v>
                </c:pt>
                <c:pt idx="9042">
                  <c:v>2.4283471458907695E-5</c:v>
                </c:pt>
                <c:pt idx="9043">
                  <c:v>2.6570108573765729E-5</c:v>
                </c:pt>
                <c:pt idx="9044">
                  <c:v>8.358876822376657E-5</c:v>
                </c:pt>
                <c:pt idx="9045">
                  <c:v>1.3618896676135676E-5</c:v>
                </c:pt>
                <c:pt idx="9046">
                  <c:v>1.5314722687994639E-5</c:v>
                </c:pt>
                <c:pt idx="9047">
                  <c:v>2.1371432004753689E-5</c:v>
                </c:pt>
                <c:pt idx="9048">
                  <c:v>3.5688014370179893E-5</c:v>
                </c:pt>
                <c:pt idx="9049">
                  <c:v>7.0680451583995127E-5</c:v>
                </c:pt>
                <c:pt idx="9050">
                  <c:v>1.0540388392643624E-5</c:v>
                </c:pt>
                <c:pt idx="9051">
                  <c:v>5.2071054110738307E-5</c:v>
                </c:pt>
                <c:pt idx="9052">
                  <c:v>1.3385795162589168E-5</c:v>
                </c:pt>
                <c:pt idx="9053">
                  <c:v>0</c:v>
                </c:pt>
                <c:pt idx="9054">
                  <c:v>8.1801617882046307E-5</c:v>
                </c:pt>
                <c:pt idx="9055">
                  <c:v>0</c:v>
                </c:pt>
                <c:pt idx="9056">
                  <c:v>7.6723120486610591E-6</c:v>
                </c:pt>
                <c:pt idx="9057">
                  <c:v>0</c:v>
                </c:pt>
                <c:pt idx="9058">
                  <c:v>3.1602471917654921E-6</c:v>
                </c:pt>
                <c:pt idx="9059">
                  <c:v>0</c:v>
                </c:pt>
                <c:pt idx="9060">
                  <c:v>0</c:v>
                </c:pt>
                <c:pt idx="9061">
                  <c:v>2.0321876176774574E-5</c:v>
                </c:pt>
                <c:pt idx="9062">
                  <c:v>7.2999881809932328E-6</c:v>
                </c:pt>
                <c:pt idx="9063">
                  <c:v>7.1498541634824545E-6</c:v>
                </c:pt>
                <c:pt idx="9064">
                  <c:v>3.8601724559014087E-6</c:v>
                </c:pt>
                <c:pt idx="9065">
                  <c:v>2.5618448248032979E-7</c:v>
                </c:pt>
                <c:pt idx="9066">
                  <c:v>8.6085482514175181E-5</c:v>
                </c:pt>
                <c:pt idx="9067">
                  <c:v>4.4153994912951363E-5</c:v>
                </c:pt>
                <c:pt idx="9068">
                  <c:v>1.3413132953684683E-6</c:v>
                </c:pt>
                <c:pt idx="9069">
                  <c:v>4.4062842293110499E-6</c:v>
                </c:pt>
                <c:pt idx="9070">
                  <c:v>3.6027346710720083E-5</c:v>
                </c:pt>
                <c:pt idx="9071">
                  <c:v>6.3414945909501835E-5</c:v>
                </c:pt>
                <c:pt idx="9072">
                  <c:v>1.4883709232461688E-6</c:v>
                </c:pt>
                <c:pt idx="9073">
                  <c:v>1.72807170209538E-6</c:v>
                </c:pt>
                <c:pt idx="9074">
                  <c:v>6.3508865889174136E-7</c:v>
                </c:pt>
                <c:pt idx="9075">
                  <c:v>5.5133843951479833E-6</c:v>
                </c:pt>
                <c:pt idx="9076">
                  <c:v>3.6647407324304827E-6</c:v>
                </c:pt>
                <c:pt idx="9077">
                  <c:v>1.0193115297518393E-6</c:v>
                </c:pt>
                <c:pt idx="9078">
                  <c:v>5.4703449316356529E-6</c:v>
                </c:pt>
                <c:pt idx="9079">
                  <c:v>4.2391949597983194E-5</c:v>
                </c:pt>
                <c:pt idx="9080">
                  <c:v>5.1512545067302014E-5</c:v>
                </c:pt>
                <c:pt idx="9081">
                  <c:v>3.4714887091928452E-5</c:v>
                </c:pt>
                <c:pt idx="9082">
                  <c:v>2.040251588256188E-6</c:v>
                </c:pt>
                <c:pt idx="9083">
                  <c:v>4.9700608137569808E-6</c:v>
                </c:pt>
                <c:pt idx="9084">
                  <c:v>1.9171233670019166E-5</c:v>
                </c:pt>
                <c:pt idx="9085">
                  <c:v>6.4478889457004172E-6</c:v>
                </c:pt>
                <c:pt idx="9086">
                  <c:v>2.3378399651693101E-7</c:v>
                </c:pt>
                <c:pt idx="9087">
                  <c:v>1.2294440834914203E-6</c:v>
                </c:pt>
                <c:pt idx="9088">
                  <c:v>4.8677939363413256E-5</c:v>
                </c:pt>
                <c:pt idx="9089">
                  <c:v>2.2813568592516667E-5</c:v>
                </c:pt>
                <c:pt idx="9090">
                  <c:v>4.5027195926913881E-5</c:v>
                </c:pt>
                <c:pt idx="9091">
                  <c:v>1.8303901388742302E-6</c:v>
                </c:pt>
                <c:pt idx="9092">
                  <c:v>9.4533902669888549E-7</c:v>
                </c:pt>
                <c:pt idx="9093">
                  <c:v>7.375639311923855E-7</c:v>
                </c:pt>
                <c:pt idx="9094">
                  <c:v>1.0103724449224228E-6</c:v>
                </c:pt>
                <c:pt idx="9095">
                  <c:v>0</c:v>
                </c:pt>
                <c:pt idx="9096">
                  <c:v>6.4312820705948424E-8</c:v>
                </c:pt>
                <c:pt idx="9097">
                  <c:v>6.6480412522021872E-7</c:v>
                </c:pt>
                <c:pt idx="9098">
                  <c:v>1.2512714306330853E-7</c:v>
                </c:pt>
                <c:pt idx="9099">
                  <c:v>1.5163333809835387E-7</c:v>
                </c:pt>
                <c:pt idx="9100">
                  <c:v>8.7349723556486451E-6</c:v>
                </c:pt>
                <c:pt idx="9101">
                  <c:v>8.0845427967715217E-6</c:v>
                </c:pt>
                <c:pt idx="9102">
                  <c:v>1.6202021159501311E-5</c:v>
                </c:pt>
                <c:pt idx="9103">
                  <c:v>1.3634487439356641E-5</c:v>
                </c:pt>
                <c:pt idx="9104">
                  <c:v>2.1780348322268289E-6</c:v>
                </c:pt>
                <c:pt idx="9105">
                  <c:v>2.8221442166819082E-5</c:v>
                </c:pt>
                <c:pt idx="9106">
                  <c:v>2.1224468082301654E-5</c:v>
                </c:pt>
                <c:pt idx="9107">
                  <c:v>2.4548369569076855E-5</c:v>
                </c:pt>
                <c:pt idx="9108">
                  <c:v>8.3386595396195929E-6</c:v>
                </c:pt>
                <c:pt idx="9109">
                  <c:v>8.4026346533087093E-7</c:v>
                </c:pt>
                <c:pt idx="9110">
                  <c:v>5.0352978273147352E-6</c:v>
                </c:pt>
                <c:pt idx="9111">
                  <c:v>3.390519329433187E-5</c:v>
                </c:pt>
                <c:pt idx="9112">
                  <c:v>1.1523465323107674E-5</c:v>
                </c:pt>
                <c:pt idx="9113">
                  <c:v>9.3333365877929715E-5</c:v>
                </c:pt>
                <c:pt idx="9114">
                  <c:v>0</c:v>
                </c:pt>
                <c:pt idx="9115">
                  <c:v>1.1071569141187214E-5</c:v>
                </c:pt>
                <c:pt idx="9116">
                  <c:v>2.7597409400156234E-6</c:v>
                </c:pt>
                <c:pt idx="9117">
                  <c:v>4.8973885212547709E-7</c:v>
                </c:pt>
                <c:pt idx="9118">
                  <c:v>3.2902998315082346E-6</c:v>
                </c:pt>
                <c:pt idx="9119">
                  <c:v>7.354411673925117E-7</c:v>
                </c:pt>
                <c:pt idx="9120">
                  <c:v>1.0420226660886666E-6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6.744220312333084E-8</c:v>
                </c:pt>
                <c:pt idx="9127">
                  <c:v>0</c:v>
                </c:pt>
                <c:pt idx="9128">
                  <c:v>0</c:v>
                </c:pt>
                <c:pt idx="9129">
                  <c:v>3.524044420356005E-7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1.7902559295327695E-5</c:v>
                </c:pt>
                <c:pt idx="9134">
                  <c:v>0</c:v>
                </c:pt>
                <c:pt idx="9135">
                  <c:v>5.9335929806795095E-7</c:v>
                </c:pt>
                <c:pt idx="9136">
                  <c:v>0</c:v>
                </c:pt>
                <c:pt idx="9137">
                  <c:v>1.7978612313755537E-6</c:v>
                </c:pt>
                <c:pt idx="9138">
                  <c:v>1.6571239063869057E-6</c:v>
                </c:pt>
                <c:pt idx="9139">
                  <c:v>8.230075118882471E-6</c:v>
                </c:pt>
                <c:pt idx="9140">
                  <c:v>7.4694791836176045E-6</c:v>
                </c:pt>
                <c:pt idx="9141">
                  <c:v>5.4207092758314435E-5</c:v>
                </c:pt>
                <c:pt idx="9142">
                  <c:v>2.5550222210103648E-5</c:v>
                </c:pt>
                <c:pt idx="9143">
                  <c:v>1.3645407720685259E-3</c:v>
                </c:pt>
                <c:pt idx="9144">
                  <c:v>2.9975005066552479E-7</c:v>
                </c:pt>
                <c:pt idx="9145">
                  <c:v>2.2012278925467917E-6</c:v>
                </c:pt>
                <c:pt idx="9146">
                  <c:v>8.3620551558858101E-6</c:v>
                </c:pt>
                <c:pt idx="9147">
                  <c:v>1.8273745257057827E-5</c:v>
                </c:pt>
                <c:pt idx="9148">
                  <c:v>6.3399454027386119E-7</c:v>
                </c:pt>
                <c:pt idx="9149">
                  <c:v>8.6896701119599541E-5</c:v>
                </c:pt>
                <c:pt idx="9150">
                  <c:v>2.8881785682904297E-6</c:v>
                </c:pt>
                <c:pt idx="9151">
                  <c:v>1.3096180514523762E-6</c:v>
                </c:pt>
                <c:pt idx="9152">
                  <c:v>2.8586920447988916E-5</c:v>
                </c:pt>
                <c:pt idx="9153">
                  <c:v>1.3220809139223638E-5</c:v>
                </c:pt>
                <c:pt idx="9154">
                  <c:v>1.0539530883117616E-4</c:v>
                </c:pt>
                <c:pt idx="9155">
                  <c:v>8.4072761266761005E-5</c:v>
                </c:pt>
                <c:pt idx="9156">
                  <c:v>2.5100596235451148E-5</c:v>
                </c:pt>
                <c:pt idx="9157">
                  <c:v>4.817917333883951E-6</c:v>
                </c:pt>
                <c:pt idx="9158">
                  <c:v>1.2752145012526791E-6</c:v>
                </c:pt>
                <c:pt idx="9159">
                  <c:v>9.8806432785777074E-6</c:v>
                </c:pt>
                <c:pt idx="9160">
                  <c:v>7.5308065477760703E-6</c:v>
                </c:pt>
                <c:pt idx="9161">
                  <c:v>1.5505555138581203E-6</c:v>
                </c:pt>
                <c:pt idx="9162">
                  <c:v>1.157593254877898E-5</c:v>
                </c:pt>
                <c:pt idx="9163">
                  <c:v>1.566400308215777E-5</c:v>
                </c:pt>
                <c:pt idx="9164">
                  <c:v>4.669971991650074E-6</c:v>
                </c:pt>
                <c:pt idx="9165">
                  <c:v>3.3830227678045675E-4</c:v>
                </c:pt>
                <c:pt idx="9166">
                  <c:v>5.5480648423039743E-6</c:v>
                </c:pt>
                <c:pt idx="9167">
                  <c:v>5.3740456248628242E-7</c:v>
                </c:pt>
                <c:pt idx="9168">
                  <c:v>3.7970261025698798E-6</c:v>
                </c:pt>
                <c:pt idx="9169">
                  <c:v>6.4525923007063387E-7</c:v>
                </c:pt>
                <c:pt idx="9170">
                  <c:v>5.6097106725141418E-6</c:v>
                </c:pt>
                <c:pt idx="9171">
                  <c:v>3.9778767966487846E-6</c:v>
                </c:pt>
                <c:pt idx="9172">
                  <c:v>1.4648770327399115E-4</c:v>
                </c:pt>
                <c:pt idx="9173">
                  <c:v>7.1322471546086328E-6</c:v>
                </c:pt>
                <c:pt idx="9174">
                  <c:v>6.320832462765611E-6</c:v>
                </c:pt>
                <c:pt idx="9175">
                  <c:v>8.2961996436795573E-7</c:v>
                </c:pt>
                <c:pt idx="9176">
                  <c:v>5.1152573276158792E-7</c:v>
                </c:pt>
                <c:pt idx="9177">
                  <c:v>5.1876343731515903E-5</c:v>
                </c:pt>
                <c:pt idx="9178">
                  <c:v>2.8150942146147612E-6</c:v>
                </c:pt>
                <c:pt idx="9179">
                  <c:v>6.6213208303515705E-7</c:v>
                </c:pt>
                <c:pt idx="9180">
                  <c:v>2.5192053655143563E-6</c:v>
                </c:pt>
                <c:pt idx="9181">
                  <c:v>7.9471234399998975E-6</c:v>
                </c:pt>
                <c:pt idx="9182">
                  <c:v>5.4735206223556717E-7</c:v>
                </c:pt>
                <c:pt idx="9183">
                  <c:v>3.4667938472242916E-5</c:v>
                </c:pt>
                <c:pt idx="9184">
                  <c:v>6.5375056480755924E-6</c:v>
                </c:pt>
                <c:pt idx="9185">
                  <c:v>1.4472135228925058E-5</c:v>
                </c:pt>
                <c:pt idx="9186">
                  <c:v>1.5273845105483983E-5</c:v>
                </c:pt>
                <c:pt idx="9187">
                  <c:v>3.4076239629769289E-4</c:v>
                </c:pt>
                <c:pt idx="9188">
                  <c:v>4.2004799070111428E-7</c:v>
                </c:pt>
                <c:pt idx="9189">
                  <c:v>6.2118201908621577E-6</c:v>
                </c:pt>
                <c:pt idx="9190">
                  <c:v>3.6233218723724852E-5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4.0197302523073658E-5</c:v>
                </c:pt>
                <c:pt idx="9195">
                  <c:v>2.9732058522024106E-5</c:v>
                </c:pt>
                <c:pt idx="9196">
                  <c:v>6.9356011104915806E-5</c:v>
                </c:pt>
                <c:pt idx="9197">
                  <c:v>1.4656291835893542E-5</c:v>
                </c:pt>
                <c:pt idx="9198">
                  <c:v>6.9052200627033487E-6</c:v>
                </c:pt>
                <c:pt idx="9199">
                  <c:v>2.1112882763289989E-6</c:v>
                </c:pt>
                <c:pt idx="9200">
                  <c:v>3.6156036656904951E-7</c:v>
                </c:pt>
                <c:pt idx="9201">
                  <c:v>0</c:v>
                </c:pt>
                <c:pt idx="9202">
                  <c:v>9.5289132025135397E-6</c:v>
                </c:pt>
                <c:pt idx="9203">
                  <c:v>5.6989905960305329E-8</c:v>
                </c:pt>
                <c:pt idx="9204">
                  <c:v>4.0339496868171343E-7</c:v>
                </c:pt>
                <c:pt idx="9205">
                  <c:v>3.3064525061842681E-6</c:v>
                </c:pt>
                <c:pt idx="9206">
                  <c:v>6.5160839800457236E-5</c:v>
                </c:pt>
                <c:pt idx="9207">
                  <c:v>5.8904611686916271E-5</c:v>
                </c:pt>
                <c:pt idx="9208">
                  <c:v>9.4844078531106638E-6</c:v>
                </c:pt>
                <c:pt idx="9209">
                  <c:v>2.8033992514157176E-5</c:v>
                </c:pt>
                <c:pt idx="9210">
                  <c:v>2.0869385719322371E-5</c:v>
                </c:pt>
                <c:pt idx="9211">
                  <c:v>6.0349875882054954E-6</c:v>
                </c:pt>
                <c:pt idx="9212">
                  <c:v>4.8167849378404889E-6</c:v>
                </c:pt>
                <c:pt idx="9213">
                  <c:v>1.3323530938960627E-5</c:v>
                </c:pt>
                <c:pt idx="9214">
                  <c:v>1.1071557536890065E-4</c:v>
                </c:pt>
                <c:pt idx="9215">
                  <c:v>2.1787555745001835E-7</c:v>
                </c:pt>
                <c:pt idx="9216">
                  <c:v>1.157789728109519E-5</c:v>
                </c:pt>
                <c:pt idx="9217">
                  <c:v>1.7471437552871911E-5</c:v>
                </c:pt>
                <c:pt idx="9218">
                  <c:v>1.7635502190493325E-5</c:v>
                </c:pt>
                <c:pt idx="9219">
                  <c:v>2.192567407223244E-5</c:v>
                </c:pt>
                <c:pt idx="9220">
                  <c:v>7.0314034750035263E-6</c:v>
                </c:pt>
                <c:pt idx="9221">
                  <c:v>9.8805789792714986E-6</c:v>
                </c:pt>
                <c:pt idx="9222">
                  <c:v>0</c:v>
                </c:pt>
                <c:pt idx="9223">
                  <c:v>4.8125504214047599E-7</c:v>
                </c:pt>
                <c:pt idx="9224">
                  <c:v>3.635216541644092E-6</c:v>
                </c:pt>
                <c:pt idx="9225">
                  <c:v>1.1968806541614026E-6</c:v>
                </c:pt>
                <c:pt idx="9226">
                  <c:v>4.4314911383001864E-6</c:v>
                </c:pt>
                <c:pt idx="9227">
                  <c:v>1.5161749365039946E-5</c:v>
                </c:pt>
                <c:pt idx="9228">
                  <c:v>2.4095764112142143E-5</c:v>
                </c:pt>
                <c:pt idx="9229">
                  <c:v>7.2089249222599122E-5</c:v>
                </c:pt>
                <c:pt idx="9230">
                  <c:v>5.6750128028120525E-5</c:v>
                </c:pt>
                <c:pt idx="9231">
                  <c:v>1.8933424099246749E-7</c:v>
                </c:pt>
                <c:pt idx="9232">
                  <c:v>3.1427282443807861E-7</c:v>
                </c:pt>
                <c:pt idx="9233">
                  <c:v>0</c:v>
                </c:pt>
                <c:pt idx="9234">
                  <c:v>2.2237374462484303E-5</c:v>
                </c:pt>
                <c:pt idx="9235">
                  <c:v>2.0475350683086885E-6</c:v>
                </c:pt>
                <c:pt idx="9236">
                  <c:v>2.9953847521080683E-5</c:v>
                </c:pt>
                <c:pt idx="9237">
                  <c:v>2.7649578416035506E-7</c:v>
                </c:pt>
                <c:pt idx="9238">
                  <c:v>8.8391702571515082E-7</c:v>
                </c:pt>
                <c:pt idx="9239">
                  <c:v>1.3333674063956619E-6</c:v>
                </c:pt>
                <c:pt idx="9240">
                  <c:v>1.1679659862978938E-6</c:v>
                </c:pt>
                <c:pt idx="9241">
                  <c:v>1.1764531389045096E-6</c:v>
                </c:pt>
                <c:pt idx="9242">
                  <c:v>6.0062229098088624E-6</c:v>
                </c:pt>
                <c:pt idx="9243">
                  <c:v>9.0352960403871749E-7</c:v>
                </c:pt>
                <c:pt idx="9244">
                  <c:v>2.8047704201430723E-5</c:v>
                </c:pt>
                <c:pt idx="9245">
                  <c:v>4.3033150396599837E-5</c:v>
                </c:pt>
                <c:pt idx="9246">
                  <c:v>2.7574577535311889E-5</c:v>
                </c:pt>
                <c:pt idx="9247">
                  <c:v>0</c:v>
                </c:pt>
                <c:pt idx="9248">
                  <c:v>4.7899821861363107E-6</c:v>
                </c:pt>
                <c:pt idx="9249">
                  <c:v>0</c:v>
                </c:pt>
                <c:pt idx="9250">
                  <c:v>4.1525256418684059E-6</c:v>
                </c:pt>
                <c:pt idx="9251">
                  <c:v>1.1603798163461897E-5</c:v>
                </c:pt>
                <c:pt idx="9252">
                  <c:v>6.8165893367141076E-6</c:v>
                </c:pt>
                <c:pt idx="9253">
                  <c:v>3.5673537153796184E-6</c:v>
                </c:pt>
                <c:pt idx="9254">
                  <c:v>2.0936767036508604E-6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9.6127146313924555E-5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9.7984759764379914E-7</c:v>
                </c:pt>
                <c:pt idx="9274">
                  <c:v>0</c:v>
                </c:pt>
                <c:pt idx="9275">
                  <c:v>3.2760561092939051E-7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5.9258638417007885E-5</c:v>
                </c:pt>
                <c:pt idx="9281">
                  <c:v>1.6997441258276981E-5</c:v>
                </c:pt>
                <c:pt idx="9282">
                  <c:v>2.4456205184798027E-5</c:v>
                </c:pt>
                <c:pt idx="9283">
                  <c:v>3.2432955482009706E-5</c:v>
                </c:pt>
                <c:pt idx="9284">
                  <c:v>4.8199175859949105E-6</c:v>
                </c:pt>
                <c:pt idx="9285">
                  <c:v>5.7812754869892596E-7</c:v>
                </c:pt>
                <c:pt idx="9286">
                  <c:v>1.2312722457055663E-5</c:v>
                </c:pt>
                <c:pt idx="9287">
                  <c:v>2.3956737069653436E-4</c:v>
                </c:pt>
                <c:pt idx="9288">
                  <c:v>4.1739547073254905E-6</c:v>
                </c:pt>
                <c:pt idx="9289">
                  <c:v>5.654520757710532E-4</c:v>
                </c:pt>
                <c:pt idx="9290">
                  <c:v>6.1968539162527531E-5</c:v>
                </c:pt>
                <c:pt idx="9291">
                  <c:v>3.6925971032495442E-5</c:v>
                </c:pt>
                <c:pt idx="9292">
                  <c:v>1.2164258971217821E-5</c:v>
                </c:pt>
                <c:pt idx="9293">
                  <c:v>3.8939662329199875E-5</c:v>
                </c:pt>
                <c:pt idx="9294">
                  <c:v>1.223956609497498E-5</c:v>
                </c:pt>
                <c:pt idx="9295">
                  <c:v>2.3586731190887305E-6</c:v>
                </c:pt>
                <c:pt idx="9296">
                  <c:v>2.8528296039115326E-3</c:v>
                </c:pt>
                <c:pt idx="9297">
                  <c:v>1.3030687433020181E-4</c:v>
                </c:pt>
                <c:pt idx="9298">
                  <c:v>1.90005626295053E-5</c:v>
                </c:pt>
                <c:pt idx="9299">
                  <c:v>2.7347169014251495E-5</c:v>
                </c:pt>
                <c:pt idx="9300">
                  <c:v>7.6271332246867214E-5</c:v>
                </c:pt>
                <c:pt idx="9301">
                  <c:v>1.2238851125286696E-5</c:v>
                </c:pt>
                <c:pt idx="9302">
                  <c:v>0</c:v>
                </c:pt>
                <c:pt idx="9303">
                  <c:v>0</c:v>
                </c:pt>
                <c:pt idx="9304">
                  <c:v>9.2965582481935066E-6</c:v>
                </c:pt>
                <c:pt idx="9305">
                  <c:v>2.0912856230756641E-5</c:v>
                </c:pt>
                <c:pt idx="9306">
                  <c:v>1.9831925590519262E-5</c:v>
                </c:pt>
                <c:pt idx="9307">
                  <c:v>3.1515894614139291E-5</c:v>
                </c:pt>
                <c:pt idx="9308">
                  <c:v>4.7338041531927433E-5</c:v>
                </c:pt>
                <c:pt idx="9309">
                  <c:v>5.4609892398311706E-5</c:v>
                </c:pt>
                <c:pt idx="9310">
                  <c:v>3.4822565184737891E-5</c:v>
                </c:pt>
                <c:pt idx="9311">
                  <c:v>1.1075397811115422E-5</c:v>
                </c:pt>
                <c:pt idx="9312">
                  <c:v>3.5738793919569917E-7</c:v>
                </c:pt>
                <c:pt idx="9313">
                  <c:v>3.5449618480100398E-5</c:v>
                </c:pt>
                <c:pt idx="9314">
                  <c:v>1.0452710109769635E-5</c:v>
                </c:pt>
                <c:pt idx="9315">
                  <c:v>5.3741260856715026E-5</c:v>
                </c:pt>
                <c:pt idx="9316">
                  <c:v>2.1631802959048507E-6</c:v>
                </c:pt>
                <c:pt idx="9317">
                  <c:v>8.3782611422558588E-6</c:v>
                </c:pt>
                <c:pt idx="9318">
                  <c:v>2.6608253836470537E-5</c:v>
                </c:pt>
                <c:pt idx="9319">
                  <c:v>8.1665715242470578E-6</c:v>
                </c:pt>
                <c:pt idx="9320">
                  <c:v>2.1298882422158469E-6</c:v>
                </c:pt>
                <c:pt idx="9321">
                  <c:v>1.2069644555675039E-4</c:v>
                </c:pt>
                <c:pt idx="9322">
                  <c:v>1.0237514990320833E-4</c:v>
                </c:pt>
                <c:pt idx="9323">
                  <c:v>7.2294827746216989E-6</c:v>
                </c:pt>
                <c:pt idx="9324">
                  <c:v>1.9032428064268392E-5</c:v>
                </c:pt>
                <c:pt idx="9325">
                  <c:v>4.6046788647297714E-5</c:v>
                </c:pt>
                <c:pt idx="9326">
                  <c:v>7.9830804065021941E-6</c:v>
                </c:pt>
                <c:pt idx="9327">
                  <c:v>1.6933581471417669E-3</c:v>
                </c:pt>
                <c:pt idx="9328">
                  <c:v>7.6725139193309122E-5</c:v>
                </c:pt>
                <c:pt idx="9329">
                  <c:v>1.3478630849666329E-4</c:v>
                </c:pt>
                <c:pt idx="9330">
                  <c:v>4.0150332303129483E-6</c:v>
                </c:pt>
                <c:pt idx="9331">
                  <c:v>1.2775083974346959E-5</c:v>
                </c:pt>
                <c:pt idx="9332">
                  <c:v>3.6503044999448203E-7</c:v>
                </c:pt>
                <c:pt idx="9333">
                  <c:v>3.8015034026856576E-5</c:v>
                </c:pt>
                <c:pt idx="9334">
                  <c:v>1.724240057523105E-6</c:v>
                </c:pt>
                <c:pt idx="9335">
                  <c:v>1.5155369436157264E-5</c:v>
                </c:pt>
                <c:pt idx="9336">
                  <c:v>1.2189246349170895E-5</c:v>
                </c:pt>
                <c:pt idx="9337">
                  <c:v>5.292090638090169E-6</c:v>
                </c:pt>
                <c:pt idx="9338">
                  <c:v>0</c:v>
                </c:pt>
                <c:pt idx="9339">
                  <c:v>5.6564997570542402E-7</c:v>
                </c:pt>
                <c:pt idx="9340">
                  <c:v>9.2580259663195369E-6</c:v>
                </c:pt>
                <c:pt idx="9341">
                  <c:v>7.9965551395037862E-5</c:v>
                </c:pt>
                <c:pt idx="9342">
                  <c:v>1.5793988547362864E-7</c:v>
                </c:pt>
                <c:pt idx="9343">
                  <c:v>0</c:v>
                </c:pt>
                <c:pt idx="9344">
                  <c:v>1.4539719738861916E-5</c:v>
                </c:pt>
                <c:pt idx="9345">
                  <c:v>2.8918053902678541E-5</c:v>
                </c:pt>
                <c:pt idx="9346">
                  <c:v>1.2281412817762543E-5</c:v>
                </c:pt>
                <c:pt idx="9347">
                  <c:v>9.6526653220267181E-6</c:v>
                </c:pt>
                <c:pt idx="9348">
                  <c:v>1.4504899589449741E-5</c:v>
                </c:pt>
                <c:pt idx="9349">
                  <c:v>1.5888760615978217E-4</c:v>
                </c:pt>
                <c:pt idx="9350">
                  <c:v>4.9541804172205117E-5</c:v>
                </c:pt>
                <c:pt idx="9351">
                  <c:v>2.6089794449086553E-6</c:v>
                </c:pt>
                <c:pt idx="9352">
                  <c:v>0</c:v>
                </c:pt>
                <c:pt idx="9353">
                  <c:v>2.4955020550291982E-4</c:v>
                </c:pt>
                <c:pt idx="9354">
                  <c:v>3.2080074660741619E-7</c:v>
                </c:pt>
                <c:pt idx="9355">
                  <c:v>1.717451351569816E-5</c:v>
                </c:pt>
                <c:pt idx="9356">
                  <c:v>2.8952153597654682E-5</c:v>
                </c:pt>
                <c:pt idx="9357">
                  <c:v>1.9447673296689747E-6</c:v>
                </c:pt>
                <c:pt idx="9358">
                  <c:v>1.8146411755529676E-6</c:v>
                </c:pt>
                <c:pt idx="9359">
                  <c:v>2.8914148515840923E-5</c:v>
                </c:pt>
                <c:pt idx="9360">
                  <c:v>3.4584159041365363E-5</c:v>
                </c:pt>
                <c:pt idx="9361">
                  <c:v>0</c:v>
                </c:pt>
                <c:pt idx="9362">
                  <c:v>8.2448612104449667E-5</c:v>
                </c:pt>
                <c:pt idx="9363">
                  <c:v>2.2396216757280345E-4</c:v>
                </c:pt>
                <c:pt idx="9364">
                  <c:v>1.2818407241653039E-4</c:v>
                </c:pt>
                <c:pt idx="9365">
                  <c:v>0</c:v>
                </c:pt>
                <c:pt idx="9366">
                  <c:v>3.5173086573258792E-5</c:v>
                </c:pt>
                <c:pt idx="9367">
                  <c:v>1.078701401840679E-5</c:v>
                </c:pt>
                <c:pt idx="9368">
                  <c:v>0</c:v>
                </c:pt>
                <c:pt idx="9369">
                  <c:v>7.351286127102369E-7</c:v>
                </c:pt>
                <c:pt idx="9370">
                  <c:v>0</c:v>
                </c:pt>
                <c:pt idx="9371">
                  <c:v>2.8021350329496589E-4</c:v>
                </c:pt>
                <c:pt idx="9372">
                  <c:v>4.6332793545728283E-5</c:v>
                </c:pt>
                <c:pt idx="9373">
                  <c:v>3.5814991981854311E-5</c:v>
                </c:pt>
                <c:pt idx="9374">
                  <c:v>3.175488132440581E-5</c:v>
                </c:pt>
                <c:pt idx="9375">
                  <c:v>1.747022316838289E-5</c:v>
                </c:pt>
                <c:pt idx="9376">
                  <c:v>0</c:v>
                </c:pt>
                <c:pt idx="9377">
                  <c:v>2.544824251175777E-5</c:v>
                </c:pt>
                <c:pt idx="9378">
                  <c:v>0</c:v>
                </c:pt>
                <c:pt idx="9379">
                  <c:v>1.1728702824574029E-4</c:v>
                </c:pt>
                <c:pt idx="9380">
                  <c:v>1.0181349087698303E-4</c:v>
                </c:pt>
                <c:pt idx="9381">
                  <c:v>1.7250067873420441E-6</c:v>
                </c:pt>
                <c:pt idx="9382">
                  <c:v>7.6301445963440567E-6</c:v>
                </c:pt>
                <c:pt idx="9383">
                  <c:v>5.7697052225056277E-7</c:v>
                </c:pt>
                <c:pt idx="9384">
                  <c:v>7.2571519714930902E-6</c:v>
                </c:pt>
                <c:pt idx="9385">
                  <c:v>4.4026636400918265E-6</c:v>
                </c:pt>
                <c:pt idx="9386">
                  <c:v>1.4169149320474281E-5</c:v>
                </c:pt>
                <c:pt idx="9387">
                  <c:v>2.1254110712848198E-5</c:v>
                </c:pt>
                <c:pt idx="9388">
                  <c:v>6.3444748595480619E-5</c:v>
                </c:pt>
                <c:pt idx="9389">
                  <c:v>5.090070467732891E-5</c:v>
                </c:pt>
                <c:pt idx="9390">
                  <c:v>4.2459724102527445E-5</c:v>
                </c:pt>
                <c:pt idx="9391">
                  <c:v>3.4373118210525106E-5</c:v>
                </c:pt>
                <c:pt idx="9392">
                  <c:v>2.7336187815401022E-5</c:v>
                </c:pt>
                <c:pt idx="9393">
                  <c:v>5.0137902194411207E-6</c:v>
                </c:pt>
                <c:pt idx="9394">
                  <c:v>2.4875184204550577E-3</c:v>
                </c:pt>
                <c:pt idx="9395">
                  <c:v>9.6839712636116556E-6</c:v>
                </c:pt>
                <c:pt idx="9396">
                  <c:v>8.5610550028865192E-6</c:v>
                </c:pt>
                <c:pt idx="9397">
                  <c:v>1.6848288562082973E-6</c:v>
                </c:pt>
                <c:pt idx="9398">
                  <c:v>3.946623844165015E-5</c:v>
                </c:pt>
                <c:pt idx="9399">
                  <c:v>9.2611586166577975E-6</c:v>
                </c:pt>
                <c:pt idx="9400">
                  <c:v>1.9311173367073052E-4</c:v>
                </c:pt>
                <c:pt idx="9401">
                  <c:v>2.2257910624908669E-6</c:v>
                </c:pt>
                <c:pt idx="9402">
                  <c:v>1.1352617683749557E-5</c:v>
                </c:pt>
                <c:pt idx="9403">
                  <c:v>5.2334016792108506E-5</c:v>
                </c:pt>
                <c:pt idx="9404">
                  <c:v>3.176927448524529E-5</c:v>
                </c:pt>
                <c:pt idx="9405">
                  <c:v>1.1386649274390081E-4</c:v>
                </c:pt>
                <c:pt idx="9406">
                  <c:v>2.5494868293072191E-5</c:v>
                </c:pt>
                <c:pt idx="9407">
                  <c:v>3.1156032727830365E-5</c:v>
                </c:pt>
                <c:pt idx="9408">
                  <c:v>0</c:v>
                </c:pt>
                <c:pt idx="9409">
                  <c:v>4.1099613007505502E-6</c:v>
                </c:pt>
                <c:pt idx="9410">
                  <c:v>2.6062279446861008E-6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4.7771542012523304E-5</c:v>
                </c:pt>
                <c:pt idx="9415">
                  <c:v>1.246678096826049E-5</c:v>
                </c:pt>
                <c:pt idx="9416">
                  <c:v>1.0566208138164178E-5</c:v>
                </c:pt>
                <c:pt idx="9417">
                  <c:v>3.4010242070800458E-5</c:v>
                </c:pt>
                <c:pt idx="9418">
                  <c:v>7.3375762737076923E-6</c:v>
                </c:pt>
                <c:pt idx="9419">
                  <c:v>1.3244014856154417E-5</c:v>
                </c:pt>
                <c:pt idx="9420">
                  <c:v>5.8270724426640682E-6</c:v>
                </c:pt>
                <c:pt idx="9421">
                  <c:v>4.7965603891179683E-5</c:v>
                </c:pt>
                <c:pt idx="9422">
                  <c:v>1.8034137895420963E-5</c:v>
                </c:pt>
                <c:pt idx="9423">
                  <c:v>2.8127562597523083E-5</c:v>
                </c:pt>
                <c:pt idx="9424">
                  <c:v>1.285452503860134E-5</c:v>
                </c:pt>
                <c:pt idx="9425">
                  <c:v>8.401164240106046E-6</c:v>
                </c:pt>
                <c:pt idx="9426">
                  <c:v>1.1892083676736867E-4</c:v>
                </c:pt>
                <c:pt idx="9427">
                  <c:v>1.0326911198251864E-6</c:v>
                </c:pt>
                <c:pt idx="9428">
                  <c:v>1.1155432267429559E-5</c:v>
                </c:pt>
                <c:pt idx="9429">
                  <c:v>2.6738352277442954E-4</c:v>
                </c:pt>
                <c:pt idx="9430">
                  <c:v>1.5259524509079521E-5</c:v>
                </c:pt>
                <c:pt idx="9431">
                  <c:v>2.4734223625169008E-5</c:v>
                </c:pt>
                <c:pt idx="9432">
                  <c:v>3.307895150762546E-3</c:v>
                </c:pt>
                <c:pt idx="9433">
                  <c:v>4.488546626612661E-7</c:v>
                </c:pt>
                <c:pt idx="9434">
                  <c:v>2.0297733183185417E-4</c:v>
                </c:pt>
                <c:pt idx="9435">
                  <c:v>2.1275559027190819E-6</c:v>
                </c:pt>
                <c:pt idx="9436">
                  <c:v>1.4533285949871689E-5</c:v>
                </c:pt>
                <c:pt idx="9437">
                  <c:v>2.5995343207071034E-6</c:v>
                </c:pt>
                <c:pt idx="9438">
                  <c:v>5.2144107530646707E-5</c:v>
                </c:pt>
                <c:pt idx="9439">
                  <c:v>6.9100213485281847E-5</c:v>
                </c:pt>
                <c:pt idx="9440">
                  <c:v>2.9093177457546471E-5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1.1577610736462695E-6</c:v>
                </c:pt>
                <c:pt idx="9446">
                  <c:v>1.20818284688851E-5</c:v>
                </c:pt>
                <c:pt idx="9447">
                  <c:v>0</c:v>
                </c:pt>
                <c:pt idx="9448">
                  <c:v>2.9688810452167858E-5</c:v>
                </c:pt>
                <c:pt idx="9449">
                  <c:v>4.5991908570226489E-6</c:v>
                </c:pt>
                <c:pt idx="9450">
                  <c:v>2.8551716140588886E-5</c:v>
                </c:pt>
                <c:pt idx="9451">
                  <c:v>1.6620835377808208E-5</c:v>
                </c:pt>
                <c:pt idx="9452">
                  <c:v>1.1952874930679822E-5</c:v>
                </c:pt>
                <c:pt idx="9453">
                  <c:v>4.4847264713117915E-4</c:v>
                </c:pt>
                <c:pt idx="9454">
                  <c:v>2.5304206576382679E-5</c:v>
                </c:pt>
                <c:pt idx="9455">
                  <c:v>8.5886674563415399E-7</c:v>
                </c:pt>
                <c:pt idx="9456">
                  <c:v>1.7755267599640281E-5</c:v>
                </c:pt>
                <c:pt idx="9457">
                  <c:v>1.5311461026745453E-6</c:v>
                </c:pt>
                <c:pt idx="9458">
                  <c:v>8.242964110641529E-5</c:v>
                </c:pt>
                <c:pt idx="9459">
                  <c:v>4.6319530405572932E-5</c:v>
                </c:pt>
                <c:pt idx="9460">
                  <c:v>3.3824065546203227E-6</c:v>
                </c:pt>
                <c:pt idx="9461">
                  <c:v>8.6907272951074991E-5</c:v>
                </c:pt>
                <c:pt idx="9462">
                  <c:v>5.3193343479387657E-5</c:v>
                </c:pt>
                <c:pt idx="9463">
                  <c:v>0</c:v>
                </c:pt>
                <c:pt idx="9464">
                  <c:v>6.7474594158241572E-6</c:v>
                </c:pt>
                <c:pt idx="9465">
                  <c:v>9.5433909746248189E-5</c:v>
                </c:pt>
                <c:pt idx="9466">
                  <c:v>3.1797015178440915E-7</c:v>
                </c:pt>
                <c:pt idx="9467">
                  <c:v>3.9952111382927783E-5</c:v>
                </c:pt>
                <c:pt idx="9468">
                  <c:v>8.1484450136619556E-5</c:v>
                </c:pt>
                <c:pt idx="9469">
                  <c:v>6.2277135902955502E-6</c:v>
                </c:pt>
                <c:pt idx="9470">
                  <c:v>1.5913561624100512E-5</c:v>
                </c:pt>
                <c:pt idx="9471">
                  <c:v>2.9492198265976705E-4</c:v>
                </c:pt>
                <c:pt idx="9472">
                  <c:v>1.7119417700116991E-4</c:v>
                </c:pt>
                <c:pt idx="9473">
                  <c:v>4.1210871006365551E-7</c:v>
                </c:pt>
                <c:pt idx="9474">
                  <c:v>2.0113460764037E-5</c:v>
                </c:pt>
                <c:pt idx="9475">
                  <c:v>4.7698362632071422E-5</c:v>
                </c:pt>
                <c:pt idx="9476">
                  <c:v>4.8993603162586544E-5</c:v>
                </c:pt>
                <c:pt idx="9477">
                  <c:v>1.7765354623991756E-5</c:v>
                </c:pt>
                <c:pt idx="9478">
                  <c:v>1.2800557531239691E-6</c:v>
                </c:pt>
                <c:pt idx="9479">
                  <c:v>2.7456470249320442E-7</c:v>
                </c:pt>
                <c:pt idx="9480">
                  <c:v>8.9277033806118206E-7</c:v>
                </c:pt>
                <c:pt idx="9481">
                  <c:v>2.6162269605776467E-5</c:v>
                </c:pt>
                <c:pt idx="9482">
                  <c:v>2.3102280015590342E-4</c:v>
                </c:pt>
                <c:pt idx="9483">
                  <c:v>1.8067734875763379E-5</c:v>
                </c:pt>
                <c:pt idx="9484">
                  <c:v>2.0777362105662503E-5</c:v>
                </c:pt>
                <c:pt idx="9485">
                  <c:v>1.1392220921996153E-5</c:v>
                </c:pt>
                <c:pt idx="9486">
                  <c:v>1.0780524219999173E-5</c:v>
                </c:pt>
                <c:pt idx="9487">
                  <c:v>1.3379221847809805E-5</c:v>
                </c:pt>
                <c:pt idx="9488">
                  <c:v>1.7740418581769235E-5</c:v>
                </c:pt>
                <c:pt idx="9489">
                  <c:v>6.8988911517151591E-5</c:v>
                </c:pt>
                <c:pt idx="9490">
                  <c:v>4.4297159827215772E-5</c:v>
                </c:pt>
                <c:pt idx="9491">
                  <c:v>1.0768919070550571E-4</c:v>
                </c:pt>
                <c:pt idx="9492">
                  <c:v>3.5709541161711627E-5</c:v>
                </c:pt>
                <c:pt idx="9493">
                  <c:v>1.3680351111814579E-5</c:v>
                </c:pt>
                <c:pt idx="9494">
                  <c:v>8.3883818242810976E-7</c:v>
                </c:pt>
                <c:pt idx="9495">
                  <c:v>2.336156439521334E-5</c:v>
                </c:pt>
                <c:pt idx="9496">
                  <c:v>1.1929362935911584E-6</c:v>
                </c:pt>
                <c:pt idx="9497">
                  <c:v>0</c:v>
                </c:pt>
                <c:pt idx="9498">
                  <c:v>3.352857101257021E-5</c:v>
                </c:pt>
                <c:pt idx="9499">
                  <c:v>9.7951921570066893E-5</c:v>
                </c:pt>
                <c:pt idx="9500">
                  <c:v>4.7270759856694818E-6</c:v>
                </c:pt>
                <c:pt idx="9501">
                  <c:v>1.5762325846047711E-5</c:v>
                </c:pt>
                <c:pt idx="9502">
                  <c:v>0</c:v>
                </c:pt>
                <c:pt idx="9503">
                  <c:v>1.9585118044691843E-6</c:v>
                </c:pt>
                <c:pt idx="9504">
                  <c:v>8.137771104348851E-6</c:v>
                </c:pt>
                <c:pt idx="9505">
                  <c:v>2.9759563273373722E-5</c:v>
                </c:pt>
                <c:pt idx="9506">
                  <c:v>0</c:v>
                </c:pt>
                <c:pt idx="9507">
                  <c:v>1.3610190555664903E-4</c:v>
                </c:pt>
                <c:pt idx="9508">
                  <c:v>0</c:v>
                </c:pt>
                <c:pt idx="9509">
                  <c:v>1.7889633213565584E-5</c:v>
                </c:pt>
                <c:pt idx="9510">
                  <c:v>4.82876341835091E-5</c:v>
                </c:pt>
                <c:pt idx="9511">
                  <c:v>1.9759687449396608E-5</c:v>
                </c:pt>
                <c:pt idx="9512">
                  <c:v>1.6100235351245136E-6</c:v>
                </c:pt>
                <c:pt idx="9513">
                  <c:v>5.4515504205499891E-5</c:v>
                </c:pt>
                <c:pt idx="9514">
                  <c:v>1.028602899992937E-4</c:v>
                </c:pt>
                <c:pt idx="9515">
                  <c:v>2.1365583321481988E-5</c:v>
                </c:pt>
                <c:pt idx="9516">
                  <c:v>4.3075018999544163E-5</c:v>
                </c:pt>
                <c:pt idx="9517">
                  <c:v>1.7357713216246265E-5</c:v>
                </c:pt>
                <c:pt idx="9518">
                  <c:v>1.41584464218314E-6</c:v>
                </c:pt>
                <c:pt idx="9519">
                  <c:v>9.4556721521894433E-7</c:v>
                </c:pt>
                <c:pt idx="9520">
                  <c:v>6.6549373373466885E-5</c:v>
                </c:pt>
                <c:pt idx="9521">
                  <c:v>1.3489685448873475E-4</c:v>
                </c:pt>
                <c:pt idx="9522">
                  <c:v>2.1566339179861243E-4</c:v>
                </c:pt>
                <c:pt idx="9523">
                  <c:v>5.1908544214501817E-5</c:v>
                </c:pt>
                <c:pt idx="9524">
                  <c:v>5.3007011248195805E-5</c:v>
                </c:pt>
                <c:pt idx="9525">
                  <c:v>1.6712634064803692E-5</c:v>
                </c:pt>
                <c:pt idx="9526">
                  <c:v>0</c:v>
                </c:pt>
                <c:pt idx="9527">
                  <c:v>8.960157100641802E-6</c:v>
                </c:pt>
                <c:pt idx="9528">
                  <c:v>2.4465465168098787E-5</c:v>
                </c:pt>
                <c:pt idx="9529">
                  <c:v>2.7271598051902437E-6</c:v>
                </c:pt>
                <c:pt idx="9530">
                  <c:v>8.3487933577571297E-5</c:v>
                </c:pt>
                <c:pt idx="9531">
                  <c:v>2.4670924155672933E-5</c:v>
                </c:pt>
                <c:pt idx="9532">
                  <c:v>1.0178826464456311E-5</c:v>
                </c:pt>
                <c:pt idx="9533">
                  <c:v>4.2946966935149372E-5</c:v>
                </c:pt>
                <c:pt idx="9534">
                  <c:v>0</c:v>
                </c:pt>
                <c:pt idx="9535">
                  <c:v>1.5250218930242531E-5</c:v>
                </c:pt>
                <c:pt idx="9536">
                  <c:v>3.9616973034189067E-6</c:v>
                </c:pt>
                <c:pt idx="9537">
                  <c:v>9.3374230807405487E-6</c:v>
                </c:pt>
                <c:pt idx="9538">
                  <c:v>4.0956291905609587E-5</c:v>
                </c:pt>
                <c:pt idx="9539">
                  <c:v>1.4449610094755803E-5</c:v>
                </c:pt>
                <c:pt idx="9540">
                  <c:v>1.2170297588530246E-5</c:v>
                </c:pt>
                <c:pt idx="9541">
                  <c:v>1.8632158793940044E-5</c:v>
                </c:pt>
                <c:pt idx="9542">
                  <c:v>1.2720346110512129E-5</c:v>
                </c:pt>
                <c:pt idx="9543">
                  <c:v>6.2094473395126685E-6</c:v>
                </c:pt>
                <c:pt idx="9544">
                  <c:v>5.3572770865559518E-7</c:v>
                </c:pt>
                <c:pt idx="9545">
                  <c:v>9.5426956995653131E-6</c:v>
                </c:pt>
                <c:pt idx="9546">
                  <c:v>1.5109314474008361E-5</c:v>
                </c:pt>
                <c:pt idx="9547">
                  <c:v>1.9509647576242801E-5</c:v>
                </c:pt>
                <c:pt idx="9548">
                  <c:v>5.7016380948737349E-6</c:v>
                </c:pt>
                <c:pt idx="9549">
                  <c:v>4.4903671277230452E-6</c:v>
                </c:pt>
                <c:pt idx="9550">
                  <c:v>9.6785901169829248E-8</c:v>
                </c:pt>
                <c:pt idx="9551">
                  <c:v>1.3171839443426039E-5</c:v>
                </c:pt>
                <c:pt idx="9552">
                  <c:v>3.575333293446041E-4</c:v>
                </c:pt>
                <c:pt idx="9553">
                  <c:v>3.3431595073112076E-5</c:v>
                </c:pt>
                <c:pt idx="9554">
                  <c:v>1.0579249223920637E-6</c:v>
                </c:pt>
                <c:pt idx="9555">
                  <c:v>6.9134997030662941E-6</c:v>
                </c:pt>
                <c:pt idx="9556">
                  <c:v>4.1809233040148938E-5</c:v>
                </c:pt>
                <c:pt idx="9557">
                  <c:v>1.6770854708291E-5</c:v>
                </c:pt>
                <c:pt idx="9558">
                  <c:v>3.3049551593834981E-5</c:v>
                </c:pt>
                <c:pt idx="9559">
                  <c:v>3.0786249133033451E-5</c:v>
                </c:pt>
                <c:pt idx="9560">
                  <c:v>8.5097555034098125E-5</c:v>
                </c:pt>
                <c:pt idx="9561">
                  <c:v>1.6632284983117192E-5</c:v>
                </c:pt>
                <c:pt idx="9562">
                  <c:v>4.5809259155381018E-7</c:v>
                </c:pt>
                <c:pt idx="9563">
                  <c:v>2.7444045450738352E-3</c:v>
                </c:pt>
                <c:pt idx="9564">
                  <c:v>4.7560341372263132E-5</c:v>
                </c:pt>
                <c:pt idx="9565">
                  <c:v>7.2042024295161896E-5</c:v>
                </c:pt>
                <c:pt idx="9566">
                  <c:v>1.6787244038307297E-6</c:v>
                </c:pt>
                <c:pt idx="9567">
                  <c:v>2.9349296309002985E-5</c:v>
                </c:pt>
                <c:pt idx="9568">
                  <c:v>6.2702205660897109E-5</c:v>
                </c:pt>
                <c:pt idx="9569">
                  <c:v>7.8894045231387165E-5</c:v>
                </c:pt>
                <c:pt idx="9570">
                  <c:v>8.0849169945566013E-6</c:v>
                </c:pt>
                <c:pt idx="9571">
                  <c:v>0</c:v>
                </c:pt>
                <c:pt idx="9572">
                  <c:v>1.3139672697891667E-5</c:v>
                </c:pt>
                <c:pt idx="9573">
                  <c:v>4.4306170600289103E-5</c:v>
                </c:pt>
                <c:pt idx="9574">
                  <c:v>9.0530406800734566E-5</c:v>
                </c:pt>
                <c:pt idx="9575">
                  <c:v>5.6886374297810706E-5</c:v>
                </c:pt>
                <c:pt idx="9576">
                  <c:v>5.7383148411199125E-8</c:v>
                </c:pt>
                <c:pt idx="9577">
                  <c:v>6.5753379895119301E-5</c:v>
                </c:pt>
                <c:pt idx="9578">
                  <c:v>7.8561991411313798E-5</c:v>
                </c:pt>
                <c:pt idx="9579">
                  <c:v>2.0505063233346594E-4</c:v>
                </c:pt>
                <c:pt idx="9580">
                  <c:v>6.7339921109115301E-6</c:v>
                </c:pt>
                <c:pt idx="9581">
                  <c:v>1.7926378455192396E-6</c:v>
                </c:pt>
                <c:pt idx="9582">
                  <c:v>0</c:v>
                </c:pt>
                <c:pt idx="9583">
                  <c:v>7.3177587270626503E-6</c:v>
                </c:pt>
                <c:pt idx="9584">
                  <c:v>2.8885164486130959E-5</c:v>
                </c:pt>
                <c:pt idx="9585">
                  <c:v>3.9906321062875463E-6</c:v>
                </c:pt>
                <c:pt idx="9586">
                  <c:v>2.6261502414582822E-7</c:v>
                </c:pt>
                <c:pt idx="9587">
                  <c:v>0</c:v>
                </c:pt>
                <c:pt idx="9588">
                  <c:v>7.6900310149799901E-6</c:v>
                </c:pt>
                <c:pt idx="9589">
                  <c:v>5.9868928450280575E-5</c:v>
                </c:pt>
                <c:pt idx="9590">
                  <c:v>2.760251530383808E-5</c:v>
                </c:pt>
                <c:pt idx="9591">
                  <c:v>1.3137399688915257E-5</c:v>
                </c:pt>
                <c:pt idx="9592">
                  <c:v>6.709091671070113E-6</c:v>
                </c:pt>
                <c:pt idx="9593">
                  <c:v>0</c:v>
                </c:pt>
                <c:pt idx="9594">
                  <c:v>2.1432604114443891E-3</c:v>
                </c:pt>
                <c:pt idx="9595">
                  <c:v>6.2950040176052622E-6</c:v>
                </c:pt>
                <c:pt idx="9596">
                  <c:v>8.6382184492854181E-4</c:v>
                </c:pt>
                <c:pt idx="9597">
                  <c:v>0</c:v>
                </c:pt>
                <c:pt idx="9598">
                  <c:v>8.7213497585268764E-7</c:v>
                </c:pt>
                <c:pt idx="9599">
                  <c:v>2.3444081785648615E-5</c:v>
                </c:pt>
                <c:pt idx="9600">
                  <c:v>3.2492589630703041E-5</c:v>
                </c:pt>
                <c:pt idx="9601">
                  <c:v>0</c:v>
                </c:pt>
                <c:pt idx="9602">
                  <c:v>1.1251675796013731E-6</c:v>
                </c:pt>
                <c:pt idx="9603">
                  <c:v>4.0563983107066686E-5</c:v>
                </c:pt>
                <c:pt idx="9604">
                  <c:v>0</c:v>
                </c:pt>
                <c:pt idx="9605">
                  <c:v>1.3426954743856907E-5</c:v>
                </c:pt>
                <c:pt idx="9606">
                  <c:v>0</c:v>
                </c:pt>
                <c:pt idx="9607">
                  <c:v>8.4025973773523767E-6</c:v>
                </c:pt>
                <c:pt idx="9608">
                  <c:v>1.6068275202727302E-5</c:v>
                </c:pt>
                <c:pt idx="9609">
                  <c:v>1.1012193787491149E-4</c:v>
                </c:pt>
                <c:pt idx="9610">
                  <c:v>1.6979699531540761E-5</c:v>
                </c:pt>
                <c:pt idx="9611">
                  <c:v>5.4645679865701069E-8</c:v>
                </c:pt>
                <c:pt idx="9612">
                  <c:v>1.1889749990008087E-5</c:v>
                </c:pt>
                <c:pt idx="9613">
                  <c:v>5.0589542165044004E-8</c:v>
                </c:pt>
                <c:pt idx="9614">
                  <c:v>6.7611777009933148E-5</c:v>
                </c:pt>
                <c:pt idx="9615">
                  <c:v>5.0494002097717665E-4</c:v>
                </c:pt>
                <c:pt idx="9616">
                  <c:v>3.6017253087669749E-6</c:v>
                </c:pt>
                <c:pt idx="9617">
                  <c:v>1.027074402495717E-5</c:v>
                </c:pt>
                <c:pt idx="9618">
                  <c:v>2.2298941492578766E-5</c:v>
                </c:pt>
                <c:pt idx="9619">
                  <c:v>1.6205601498388513E-5</c:v>
                </c:pt>
                <c:pt idx="9620">
                  <c:v>1.131670034021074E-6</c:v>
                </c:pt>
                <c:pt idx="9621">
                  <c:v>3.3751368306481654E-6</c:v>
                </c:pt>
                <c:pt idx="9622">
                  <c:v>3.9216318720077125E-6</c:v>
                </c:pt>
                <c:pt idx="9623">
                  <c:v>5.336537322793244E-6</c:v>
                </c:pt>
                <c:pt idx="9624">
                  <c:v>1.0458834425814645E-4</c:v>
                </c:pt>
                <c:pt idx="9625">
                  <c:v>3.9219662254796211E-6</c:v>
                </c:pt>
                <c:pt idx="9626">
                  <c:v>1.2007787857750243E-5</c:v>
                </c:pt>
                <c:pt idx="9627">
                  <c:v>6.3739480489845537E-5</c:v>
                </c:pt>
                <c:pt idx="9628">
                  <c:v>2.9698889023517159E-5</c:v>
                </c:pt>
                <c:pt idx="9629">
                  <c:v>1.4500205044893657E-5</c:v>
                </c:pt>
                <c:pt idx="9630">
                  <c:v>1.4500576221464873E-6</c:v>
                </c:pt>
                <c:pt idx="9631">
                  <c:v>3.7220919176015371E-5</c:v>
                </c:pt>
                <c:pt idx="9632">
                  <c:v>2.6359568431287381E-5</c:v>
                </c:pt>
                <c:pt idx="9633">
                  <c:v>6.6643059209609009E-5</c:v>
                </c:pt>
                <c:pt idx="9634">
                  <c:v>1.931514376398808E-5</c:v>
                </c:pt>
                <c:pt idx="9635">
                  <c:v>2.4099387339879412E-8</c:v>
                </c:pt>
                <c:pt idx="9636">
                  <c:v>1.7854427383586042E-6</c:v>
                </c:pt>
                <c:pt idx="9637">
                  <c:v>7.100802377574279E-5</c:v>
                </c:pt>
                <c:pt idx="9638">
                  <c:v>1.5543691110834383E-5</c:v>
                </c:pt>
                <c:pt idx="9639">
                  <c:v>0</c:v>
                </c:pt>
                <c:pt idx="9640">
                  <c:v>5.7828900214969011E-6</c:v>
                </c:pt>
                <c:pt idx="9641">
                  <c:v>2.5224674384980545E-5</c:v>
                </c:pt>
                <c:pt idx="9642">
                  <c:v>1.0504019179132043E-4</c:v>
                </c:pt>
                <c:pt idx="9643">
                  <c:v>3.095314991236836E-5</c:v>
                </c:pt>
                <c:pt idx="9644">
                  <c:v>2.8907094174162652E-5</c:v>
                </c:pt>
                <c:pt idx="9645">
                  <c:v>6.7966900813642029E-5</c:v>
                </c:pt>
                <c:pt idx="9646">
                  <c:v>6.3549170340566533E-5</c:v>
                </c:pt>
                <c:pt idx="9647">
                  <c:v>2.2576187500312102E-3</c:v>
                </c:pt>
                <c:pt idx="9648">
                  <c:v>2.2909301755018278E-5</c:v>
                </c:pt>
                <c:pt idx="9649">
                  <c:v>2.1549157235354416E-6</c:v>
                </c:pt>
                <c:pt idx="9650">
                  <c:v>0</c:v>
                </c:pt>
                <c:pt idx="9651">
                  <c:v>4.2644915079687318E-5</c:v>
                </c:pt>
                <c:pt idx="9652">
                  <c:v>2.1595526819112323E-6</c:v>
                </c:pt>
                <c:pt idx="9653">
                  <c:v>5.5469395385684504E-8</c:v>
                </c:pt>
                <c:pt idx="9654">
                  <c:v>2.8577825942161142E-5</c:v>
                </c:pt>
                <c:pt idx="9655">
                  <c:v>7.9515698139252073E-4</c:v>
                </c:pt>
                <c:pt idx="9656">
                  <c:v>1.7311425397389708E-7</c:v>
                </c:pt>
                <c:pt idx="9657">
                  <c:v>1.1089512450114661E-5</c:v>
                </c:pt>
                <c:pt idx="9658">
                  <c:v>4.8923884281177324E-6</c:v>
                </c:pt>
                <c:pt idx="9659">
                  <c:v>4.7011728508569267E-5</c:v>
                </c:pt>
                <c:pt idx="9660">
                  <c:v>4.5823477354148917E-5</c:v>
                </c:pt>
                <c:pt idx="9661">
                  <c:v>3.509755694008199E-5</c:v>
                </c:pt>
                <c:pt idx="9662">
                  <c:v>1.7354243173556846E-5</c:v>
                </c:pt>
                <c:pt idx="9663">
                  <c:v>2.4243903599508878E-5</c:v>
                </c:pt>
                <c:pt idx="9664">
                  <c:v>1.7463274301607993E-5</c:v>
                </c:pt>
                <c:pt idx="9665">
                  <c:v>3.2500104458162989E-4</c:v>
                </c:pt>
                <c:pt idx="9666">
                  <c:v>8.830755205497705E-6</c:v>
                </c:pt>
                <c:pt idx="9667">
                  <c:v>9.0681077195387115E-6</c:v>
                </c:pt>
                <c:pt idx="9668">
                  <c:v>8.5012197850965187E-6</c:v>
                </c:pt>
                <c:pt idx="9669">
                  <c:v>1.180721928810363E-5</c:v>
                </c:pt>
                <c:pt idx="9670">
                  <c:v>5.6167057491758322E-5</c:v>
                </c:pt>
                <c:pt idx="9671">
                  <c:v>4.4173701466251728E-5</c:v>
                </c:pt>
                <c:pt idx="9672">
                  <c:v>7.8758760672753712E-6</c:v>
                </c:pt>
                <c:pt idx="9673">
                  <c:v>0</c:v>
                </c:pt>
                <c:pt idx="9674">
                  <c:v>4.453666934672332E-5</c:v>
                </c:pt>
                <c:pt idx="9675">
                  <c:v>1.5288520056879505E-5</c:v>
                </c:pt>
                <c:pt idx="9676">
                  <c:v>4.0235769868689141E-5</c:v>
                </c:pt>
                <c:pt idx="9677">
                  <c:v>2.3039502645514495E-4</c:v>
                </c:pt>
                <c:pt idx="9678">
                  <c:v>1.7510317177931488E-3</c:v>
                </c:pt>
                <c:pt idx="9679">
                  <c:v>6.814672647686202E-5</c:v>
                </c:pt>
                <c:pt idx="9680">
                  <c:v>4.8874254795071912E-6</c:v>
                </c:pt>
                <c:pt idx="9681">
                  <c:v>3.2798544352177348E-5</c:v>
                </c:pt>
                <c:pt idx="9682">
                  <c:v>8.8004216780963741E-7</c:v>
                </c:pt>
                <c:pt idx="9683">
                  <c:v>3.3097252014448892E-5</c:v>
                </c:pt>
                <c:pt idx="9684">
                  <c:v>1.7853111362635584E-6</c:v>
                </c:pt>
                <c:pt idx="9685">
                  <c:v>5.3839567533216699E-8</c:v>
                </c:pt>
                <c:pt idx="9686">
                  <c:v>1.5665291556605762E-5</c:v>
                </c:pt>
                <c:pt idx="9687">
                  <c:v>7.6575299241777995E-6</c:v>
                </c:pt>
                <c:pt idx="9688">
                  <c:v>0</c:v>
                </c:pt>
                <c:pt idx="9689">
                  <c:v>8.6876045460919656E-6</c:v>
                </c:pt>
                <c:pt idx="9690">
                  <c:v>6.4799352568131442E-5</c:v>
                </c:pt>
                <c:pt idx="9691">
                  <c:v>3.79776996276461E-7</c:v>
                </c:pt>
                <c:pt idx="9692">
                  <c:v>9.5068380443631651E-6</c:v>
                </c:pt>
                <c:pt idx="9693">
                  <c:v>1.2520975485282146E-5</c:v>
                </c:pt>
                <c:pt idx="9694">
                  <c:v>9.1251614758607367E-6</c:v>
                </c:pt>
                <c:pt idx="9695">
                  <c:v>1.4999289632698973E-4</c:v>
                </c:pt>
                <c:pt idx="9696">
                  <c:v>4.0264534957375977E-5</c:v>
                </c:pt>
                <c:pt idx="9697">
                  <c:v>4.5606997508399865E-5</c:v>
                </c:pt>
                <c:pt idx="9698">
                  <c:v>9.3207228664141154E-6</c:v>
                </c:pt>
                <c:pt idx="9699">
                  <c:v>1.1762563316621234E-5</c:v>
                </c:pt>
                <c:pt idx="9700">
                  <c:v>2.1871423665692329E-5</c:v>
                </c:pt>
                <c:pt idx="9701">
                  <c:v>3.7592530260225685E-7</c:v>
                </c:pt>
                <c:pt idx="9702">
                  <c:v>8.7378424743210444E-8</c:v>
                </c:pt>
                <c:pt idx="9703">
                  <c:v>2.5618448248032979E-7</c:v>
                </c:pt>
                <c:pt idx="9704">
                  <c:v>8.0069907755008292E-6</c:v>
                </c:pt>
                <c:pt idx="9705">
                  <c:v>1.4598977403666716E-5</c:v>
                </c:pt>
                <c:pt idx="9706">
                  <c:v>1.1773795543935604E-5</c:v>
                </c:pt>
                <c:pt idx="9707">
                  <c:v>5.0305451181151935E-5</c:v>
                </c:pt>
                <c:pt idx="9708">
                  <c:v>1.5511092541769563E-3</c:v>
                </c:pt>
                <c:pt idx="9709">
                  <c:v>1.373859979879495E-7</c:v>
                </c:pt>
                <c:pt idx="9710">
                  <c:v>3.3067348956016779E-5</c:v>
                </c:pt>
                <c:pt idx="9711">
                  <c:v>8.7656636437864264E-7</c:v>
                </c:pt>
                <c:pt idx="9712">
                  <c:v>1.3524981746331906E-4</c:v>
                </c:pt>
                <c:pt idx="9713">
                  <c:v>1.6324507570515615E-5</c:v>
                </c:pt>
                <c:pt idx="9714">
                  <c:v>2.8039187926176421E-5</c:v>
                </c:pt>
                <c:pt idx="9715">
                  <c:v>2.2410271322638602E-5</c:v>
                </c:pt>
                <c:pt idx="9716">
                  <c:v>1.7055016029102323E-5</c:v>
                </c:pt>
                <c:pt idx="9717">
                  <c:v>1.6972409327337924E-5</c:v>
                </c:pt>
                <c:pt idx="9718">
                  <c:v>4.1953076742898191E-6</c:v>
                </c:pt>
                <c:pt idx="9719">
                  <c:v>4.0777004431520085E-5</c:v>
                </c:pt>
                <c:pt idx="9720">
                  <c:v>5.8212997018991866E-5</c:v>
                </c:pt>
                <c:pt idx="9721">
                  <c:v>1.1579178741322625E-5</c:v>
                </c:pt>
                <c:pt idx="9722">
                  <c:v>1.6603902123895696E-5</c:v>
                </c:pt>
                <c:pt idx="9723">
                  <c:v>3.466167632983643E-3</c:v>
                </c:pt>
                <c:pt idx="9724">
                  <c:v>1.4842950937804975E-5</c:v>
                </c:pt>
                <c:pt idx="9725">
                  <c:v>4.8364933613523371E-5</c:v>
                </c:pt>
                <c:pt idx="9726">
                  <c:v>3.9687079724017713E-5</c:v>
                </c:pt>
                <c:pt idx="9727">
                  <c:v>7.5668791832173514E-5</c:v>
                </c:pt>
                <c:pt idx="9728">
                  <c:v>1.0938563358535175E-6</c:v>
                </c:pt>
                <c:pt idx="9729">
                  <c:v>1.1010766820376504E-5</c:v>
                </c:pt>
                <c:pt idx="9730">
                  <c:v>1.1057683114093623E-5</c:v>
                </c:pt>
                <c:pt idx="9731">
                  <c:v>9.0629610883887159E-6</c:v>
                </c:pt>
                <c:pt idx="9732">
                  <c:v>2.8309986697236649E-4</c:v>
                </c:pt>
                <c:pt idx="9733">
                  <c:v>7.7165530913636432E-6</c:v>
                </c:pt>
                <c:pt idx="9734">
                  <c:v>2.0159828885675481E-5</c:v>
                </c:pt>
                <c:pt idx="9735">
                  <c:v>1.2190136161836505E-6</c:v>
                </c:pt>
                <c:pt idx="9736">
                  <c:v>6.1507681354309757E-5</c:v>
                </c:pt>
                <c:pt idx="9737">
                  <c:v>5.1780069206415042E-5</c:v>
                </c:pt>
                <c:pt idx="9738">
                  <c:v>1.9485490179798397E-5</c:v>
                </c:pt>
                <c:pt idx="9739">
                  <c:v>1.9507360677377787E-5</c:v>
                </c:pt>
                <c:pt idx="9740">
                  <c:v>1.3335603490395188E-7</c:v>
                </c:pt>
                <c:pt idx="9741">
                  <c:v>0</c:v>
                </c:pt>
                <c:pt idx="9742">
                  <c:v>0</c:v>
                </c:pt>
                <c:pt idx="9743">
                  <c:v>3.2118750315876094E-5</c:v>
                </c:pt>
                <c:pt idx="9744">
                  <c:v>7.1086826592353804E-6</c:v>
                </c:pt>
                <c:pt idx="9745">
                  <c:v>1.1716915770500785E-5</c:v>
                </c:pt>
                <c:pt idx="9746">
                  <c:v>3.6804415840512787E-3</c:v>
                </c:pt>
                <c:pt idx="9747">
                  <c:v>1.8796337721753704E-3</c:v>
                </c:pt>
                <c:pt idx="9748">
                  <c:v>2.8913191804328471E-4</c:v>
                </c:pt>
                <c:pt idx="9749">
                  <c:v>3.3031319656945867E-5</c:v>
                </c:pt>
                <c:pt idx="9750">
                  <c:v>3.5266067953254417E-5</c:v>
                </c:pt>
                <c:pt idx="9751">
                  <c:v>1.2869316667171697E-5</c:v>
                </c:pt>
                <c:pt idx="9752">
                  <c:v>2.4401178068670699E-4</c:v>
                </c:pt>
                <c:pt idx="9753">
                  <c:v>2.2527323104525148E-6</c:v>
                </c:pt>
                <c:pt idx="9754">
                  <c:v>0</c:v>
                </c:pt>
                <c:pt idx="9755">
                  <c:v>2.0429676178637344E-5</c:v>
                </c:pt>
                <c:pt idx="9756">
                  <c:v>1.7766947371907254E-5</c:v>
                </c:pt>
                <c:pt idx="9757">
                  <c:v>6.3576452709952318E-7</c:v>
                </c:pt>
                <c:pt idx="9758">
                  <c:v>2.0744706609018171E-5</c:v>
                </c:pt>
                <c:pt idx="9759">
                  <c:v>4.9709498464799704E-4</c:v>
                </c:pt>
                <c:pt idx="9760">
                  <c:v>1.3102006389708205E-5</c:v>
                </c:pt>
                <c:pt idx="9761">
                  <c:v>9.8626531290322082E-7</c:v>
                </c:pt>
                <c:pt idx="9762">
                  <c:v>6.5796639098848384E-4</c:v>
                </c:pt>
                <c:pt idx="9763">
                  <c:v>1.0600605778122765E-5</c:v>
                </c:pt>
                <c:pt idx="9764">
                  <c:v>4.053943873766082E-3</c:v>
                </c:pt>
                <c:pt idx="9765">
                  <c:v>1.374277774661426E-4</c:v>
                </c:pt>
                <c:pt idx="9766">
                  <c:v>3.0288627846835555E-5</c:v>
                </c:pt>
                <c:pt idx="9767">
                  <c:v>5.7114122816129746E-5</c:v>
                </c:pt>
                <c:pt idx="9768">
                  <c:v>0</c:v>
                </c:pt>
                <c:pt idx="9769">
                  <c:v>8.0107627747914696E-5</c:v>
                </c:pt>
                <c:pt idx="9770">
                  <c:v>1.2259392104262195E-5</c:v>
                </c:pt>
                <c:pt idx="9771">
                  <c:v>3.161106772125705E-7</c:v>
                </c:pt>
                <c:pt idx="9772">
                  <c:v>2.5058574875724923E-6</c:v>
                </c:pt>
                <c:pt idx="9773">
                  <c:v>9.0962490804109161E-5</c:v>
                </c:pt>
                <c:pt idx="9774">
                  <c:v>5.0758893742169679E-5</c:v>
                </c:pt>
                <c:pt idx="9775">
                  <c:v>2.3365380934454049E-5</c:v>
                </c:pt>
                <c:pt idx="9776">
                  <c:v>1.1867162635202916E-5</c:v>
                </c:pt>
                <c:pt idx="9777">
                  <c:v>8.3499478883223049E-6</c:v>
                </c:pt>
                <c:pt idx="9778">
                  <c:v>6.4101622389376931E-6</c:v>
                </c:pt>
                <c:pt idx="9779">
                  <c:v>2.1573692804987934E-5</c:v>
                </c:pt>
                <c:pt idx="9780">
                  <c:v>1.9473243498101271E-5</c:v>
                </c:pt>
                <c:pt idx="9781">
                  <c:v>1.9904105605205883E-5</c:v>
                </c:pt>
                <c:pt idx="9782">
                  <c:v>7.8090605757184145E-6</c:v>
                </c:pt>
                <c:pt idx="9783">
                  <c:v>1.9497510406120899E-5</c:v>
                </c:pt>
                <c:pt idx="9784">
                  <c:v>2.8436252841412612E-4</c:v>
                </c:pt>
                <c:pt idx="9785">
                  <c:v>1.0623074643809417E-5</c:v>
                </c:pt>
                <c:pt idx="9786">
                  <c:v>2.1275262342426166E-5</c:v>
                </c:pt>
                <c:pt idx="9787">
                  <c:v>1.33600498952933E-5</c:v>
                </c:pt>
                <c:pt idx="9788">
                  <c:v>1.5305287892243871E-5</c:v>
                </c:pt>
                <c:pt idx="9789">
                  <c:v>9.4132588470213076E-6</c:v>
                </c:pt>
                <c:pt idx="9790">
                  <c:v>3.8027714084341205E-5</c:v>
                </c:pt>
                <c:pt idx="9791">
                  <c:v>9.3910356176777855E-7</c:v>
                </c:pt>
                <c:pt idx="9792">
                  <c:v>1.3709067910704956E-5</c:v>
                </c:pt>
                <c:pt idx="9793">
                  <c:v>2.3377962040196151E-4</c:v>
                </c:pt>
                <c:pt idx="9794">
                  <c:v>0</c:v>
                </c:pt>
                <c:pt idx="9795">
                  <c:v>1.3281308551191495E-7</c:v>
                </c:pt>
                <c:pt idx="9796">
                  <c:v>1.5064487518966242E-5</c:v>
                </c:pt>
                <c:pt idx="9797">
                  <c:v>0</c:v>
                </c:pt>
                <c:pt idx="9798">
                  <c:v>2.1145890240869893E-4</c:v>
                </c:pt>
                <c:pt idx="9799">
                  <c:v>4.7432812385845141E-5</c:v>
                </c:pt>
                <c:pt idx="9800">
                  <c:v>1.2112726284153563E-5</c:v>
                </c:pt>
                <c:pt idx="9801">
                  <c:v>1.124746469194697E-5</c:v>
                </c:pt>
                <c:pt idx="9802">
                  <c:v>5.5980546569881073E-5</c:v>
                </c:pt>
                <c:pt idx="9803">
                  <c:v>6.2831371321236639E-6</c:v>
                </c:pt>
                <c:pt idx="9804">
                  <c:v>0</c:v>
                </c:pt>
                <c:pt idx="9805">
                  <c:v>8.0319354834100428E-8</c:v>
                </c:pt>
                <c:pt idx="9806">
                  <c:v>5.3095370907432174E-5</c:v>
                </c:pt>
                <c:pt idx="9807">
                  <c:v>1.7943169699527214E-5</c:v>
                </c:pt>
                <c:pt idx="9808">
                  <c:v>2.3259492030374816E-5</c:v>
                </c:pt>
                <c:pt idx="9809">
                  <c:v>1.3853387628160596E-5</c:v>
                </c:pt>
                <c:pt idx="9810">
                  <c:v>2.0903615673236642E-5</c:v>
                </c:pt>
                <c:pt idx="9811">
                  <c:v>9.5064842643897764E-7</c:v>
                </c:pt>
                <c:pt idx="9812">
                  <c:v>4.6277586165870261E-5</c:v>
                </c:pt>
                <c:pt idx="9813">
                  <c:v>2.2951579038025454E-6</c:v>
                </c:pt>
                <c:pt idx="9814">
                  <c:v>2.7987829603764708E-5</c:v>
                </c:pt>
                <c:pt idx="9815">
                  <c:v>0</c:v>
                </c:pt>
                <c:pt idx="9816">
                  <c:v>0</c:v>
                </c:pt>
                <c:pt idx="9817">
                  <c:v>3.8655110082538647E-5</c:v>
                </c:pt>
                <c:pt idx="9818">
                  <c:v>0</c:v>
                </c:pt>
                <c:pt idx="9819">
                  <c:v>6.818037392624747E-5</c:v>
                </c:pt>
                <c:pt idx="9820">
                  <c:v>4.7859983395747718E-5</c:v>
                </c:pt>
                <c:pt idx="9821">
                  <c:v>7.2972314371972768E-4</c:v>
                </c:pt>
                <c:pt idx="9822">
                  <c:v>3.9552384721192492E-6</c:v>
                </c:pt>
                <c:pt idx="9823">
                  <c:v>1.1687551525048564E-5</c:v>
                </c:pt>
                <c:pt idx="9824">
                  <c:v>1.5197343058427453E-6</c:v>
                </c:pt>
                <c:pt idx="9825">
                  <c:v>3.8240252378177201E-5</c:v>
                </c:pt>
                <c:pt idx="9826">
                  <c:v>2.9455887189013245E-5</c:v>
                </c:pt>
                <c:pt idx="9827">
                  <c:v>2.6859172348115168E-5</c:v>
                </c:pt>
                <c:pt idx="9828">
                  <c:v>1.4789476590628121E-5</c:v>
                </c:pt>
                <c:pt idx="9829">
                  <c:v>1.967353380069411E-5</c:v>
                </c:pt>
                <c:pt idx="9830">
                  <c:v>1.6098549693843768E-5</c:v>
                </c:pt>
                <c:pt idx="9831">
                  <c:v>1.2839649834524731E-7</c:v>
                </c:pt>
                <c:pt idx="9832">
                  <c:v>0</c:v>
                </c:pt>
                <c:pt idx="9833">
                  <c:v>2.0001184667268111E-5</c:v>
                </c:pt>
                <c:pt idx="9834">
                  <c:v>3.9393581109720016E-5</c:v>
                </c:pt>
                <c:pt idx="9835">
                  <c:v>1.3032420467656787E-4</c:v>
                </c:pt>
                <c:pt idx="9836">
                  <c:v>1.1099278098287728E-5</c:v>
                </c:pt>
                <c:pt idx="9837">
                  <c:v>1.0156512923727268E-4</c:v>
                </c:pt>
                <c:pt idx="9838">
                  <c:v>0</c:v>
                </c:pt>
                <c:pt idx="9839">
                  <c:v>1.2412152882514227E-7</c:v>
                </c:pt>
                <c:pt idx="9840">
                  <c:v>2.4781779278368416E-5</c:v>
                </c:pt>
                <c:pt idx="9841">
                  <c:v>5.5796071444754517E-5</c:v>
                </c:pt>
                <c:pt idx="9842">
                  <c:v>4.9201801890161686E-5</c:v>
                </c:pt>
                <c:pt idx="9843">
                  <c:v>1.5234992638342335E-6</c:v>
                </c:pt>
                <c:pt idx="9844">
                  <c:v>1.7980174614659112E-4</c:v>
                </c:pt>
                <c:pt idx="9845">
                  <c:v>0</c:v>
                </c:pt>
                <c:pt idx="9846">
                  <c:v>3.8048941253326202E-5</c:v>
                </c:pt>
                <c:pt idx="9847">
                  <c:v>2.6625574387317101E-5</c:v>
                </c:pt>
                <c:pt idx="9848">
                  <c:v>1.5226329981079709E-5</c:v>
                </c:pt>
                <c:pt idx="9849">
                  <c:v>7.0890393401546999E-4</c:v>
                </c:pt>
                <c:pt idx="9850">
                  <c:v>2.3496167612036097E-5</c:v>
                </c:pt>
                <c:pt idx="9851">
                  <c:v>1.4081362170801719E-5</c:v>
                </c:pt>
                <c:pt idx="9852">
                  <c:v>5.5403598710481106E-5</c:v>
                </c:pt>
                <c:pt idx="9853">
                  <c:v>1.1853581168561633E-5</c:v>
                </c:pt>
                <c:pt idx="9854">
                  <c:v>1.4837004209161357E-5</c:v>
                </c:pt>
                <c:pt idx="9855">
                  <c:v>9.6459344618972538E-5</c:v>
                </c:pt>
                <c:pt idx="9856">
                  <c:v>2.1813932931133751E-6</c:v>
                </c:pt>
                <c:pt idx="9857">
                  <c:v>1.7504138544719022E-5</c:v>
                </c:pt>
                <c:pt idx="9858">
                  <c:v>1.9490621755293347E-5</c:v>
                </c:pt>
                <c:pt idx="9859">
                  <c:v>0</c:v>
                </c:pt>
                <c:pt idx="9860">
                  <c:v>8.5386489512710164E-5</c:v>
                </c:pt>
                <c:pt idx="9861">
                  <c:v>7.5312480894554497E-5</c:v>
                </c:pt>
                <c:pt idx="9862">
                  <c:v>1.993778477511859E-5</c:v>
                </c:pt>
                <c:pt idx="9863">
                  <c:v>0</c:v>
                </c:pt>
                <c:pt idx="9864">
                  <c:v>6.3656438630048553E-7</c:v>
                </c:pt>
                <c:pt idx="9865">
                  <c:v>8.6043784333958187E-6</c:v>
                </c:pt>
                <c:pt idx="9866">
                  <c:v>1.4340414148828633E-5</c:v>
                </c:pt>
                <c:pt idx="9867">
                  <c:v>5.483058413082938E-6</c:v>
                </c:pt>
                <c:pt idx="9868">
                  <c:v>3.6314432533087246E-5</c:v>
                </c:pt>
                <c:pt idx="9869">
                  <c:v>5.5323820775259192E-5</c:v>
                </c:pt>
                <c:pt idx="9870">
                  <c:v>3.8447233103597514E-5</c:v>
                </c:pt>
                <c:pt idx="9871">
                  <c:v>6.8012215179050498E-6</c:v>
                </c:pt>
                <c:pt idx="9872">
                  <c:v>1.1374025455211474E-7</c:v>
                </c:pt>
                <c:pt idx="9873">
                  <c:v>2.1140918576738576E-5</c:v>
                </c:pt>
                <c:pt idx="9874">
                  <c:v>7.3503408246434627E-5</c:v>
                </c:pt>
                <c:pt idx="9875">
                  <c:v>2.2177528613889791E-5</c:v>
                </c:pt>
                <c:pt idx="9876">
                  <c:v>2.5146898067952154E-5</c:v>
                </c:pt>
                <c:pt idx="9877">
                  <c:v>2.9960061515639456E-5</c:v>
                </c:pt>
                <c:pt idx="9878">
                  <c:v>5.6454230604020442E-7</c:v>
                </c:pt>
                <c:pt idx="9879">
                  <c:v>4.4398296347720453E-7</c:v>
                </c:pt>
                <c:pt idx="9880">
                  <c:v>6.9679130927568812E-7</c:v>
                </c:pt>
                <c:pt idx="9881">
                  <c:v>3.6707739709714549E-5</c:v>
                </c:pt>
                <c:pt idx="9882">
                  <c:v>3.1739840461958908E-5</c:v>
                </c:pt>
                <c:pt idx="9883">
                  <c:v>9.7003007273844082E-8</c:v>
                </c:pt>
                <c:pt idx="9884">
                  <c:v>8.9101526049477397E-7</c:v>
                </c:pt>
                <c:pt idx="9885">
                  <c:v>3.5025010361174264E-5</c:v>
                </c:pt>
                <c:pt idx="9886">
                  <c:v>9.6526653220267225E-8</c:v>
                </c:pt>
                <c:pt idx="9887">
                  <c:v>3.7279259174723856E-7</c:v>
                </c:pt>
                <c:pt idx="9888">
                  <c:v>5.680459391885265E-5</c:v>
                </c:pt>
                <c:pt idx="9889">
                  <c:v>5.3238994455746938E-5</c:v>
                </c:pt>
                <c:pt idx="9890">
                  <c:v>7.3651480413323055E-6</c:v>
                </c:pt>
                <c:pt idx="9891">
                  <c:v>2.0321400677950905E-7</c:v>
                </c:pt>
                <c:pt idx="9892">
                  <c:v>1.0663896927191404E-5</c:v>
                </c:pt>
                <c:pt idx="9893">
                  <c:v>1.3691782766000326E-5</c:v>
                </c:pt>
                <c:pt idx="9894">
                  <c:v>7.4868318287187834E-7</c:v>
                </c:pt>
                <c:pt idx="9895">
                  <c:v>4.102486822505178E-6</c:v>
                </c:pt>
                <c:pt idx="9896">
                  <c:v>1.2075020969211541E-5</c:v>
                </c:pt>
                <c:pt idx="9897">
                  <c:v>3.7356548585590547E-7</c:v>
                </c:pt>
                <c:pt idx="9898">
                  <c:v>1.1246666849431603E-4</c:v>
                </c:pt>
                <c:pt idx="9899">
                  <c:v>3.1064177987259811E-5</c:v>
                </c:pt>
                <c:pt idx="9900">
                  <c:v>0</c:v>
                </c:pt>
                <c:pt idx="9901">
                  <c:v>1.0512477459458049E-5</c:v>
                </c:pt>
                <c:pt idx="9902">
                  <c:v>1.2667478613933155E-5</c:v>
                </c:pt>
                <c:pt idx="9903">
                  <c:v>2.8595858184767857E-5</c:v>
                </c:pt>
                <c:pt idx="9904">
                  <c:v>0</c:v>
                </c:pt>
                <c:pt idx="9905">
                  <c:v>2.0395371549025013E-5</c:v>
                </c:pt>
                <c:pt idx="9906">
                  <c:v>4.2114563405001984E-5</c:v>
                </c:pt>
                <c:pt idx="9907">
                  <c:v>1.0828739659935126E-5</c:v>
                </c:pt>
                <c:pt idx="9908">
                  <c:v>3.1433836000336425E-4</c:v>
                </c:pt>
                <c:pt idx="9909">
                  <c:v>9.4860153985274235E-5</c:v>
                </c:pt>
                <c:pt idx="9910">
                  <c:v>2.7064721604323896E-5</c:v>
                </c:pt>
                <c:pt idx="9911">
                  <c:v>5.6511967885320043E-5</c:v>
                </c:pt>
                <c:pt idx="9912">
                  <c:v>1.2140353914283997E-7</c:v>
                </c:pt>
                <c:pt idx="9913">
                  <c:v>9.5136669413895265E-5</c:v>
                </c:pt>
                <c:pt idx="9914">
                  <c:v>7.6544278722360992E-5</c:v>
                </c:pt>
                <c:pt idx="9915">
                  <c:v>2.9467760411293985E-5</c:v>
                </c:pt>
                <c:pt idx="9916">
                  <c:v>1.5796236359236161E-5</c:v>
                </c:pt>
                <c:pt idx="9917">
                  <c:v>1.0617834242928025E-3</c:v>
                </c:pt>
                <c:pt idx="9918">
                  <c:v>2.6454626501061222E-5</c:v>
                </c:pt>
                <c:pt idx="9919">
                  <c:v>2.873733429205184E-8</c:v>
                </c:pt>
                <c:pt idx="9920">
                  <c:v>5.3869659777659177E-6</c:v>
                </c:pt>
                <c:pt idx="9921">
                  <c:v>2.1862563121238538E-5</c:v>
                </c:pt>
                <c:pt idx="9922">
                  <c:v>9.9778838042833133E-5</c:v>
                </c:pt>
                <c:pt idx="9923">
                  <c:v>2.2215763356846396E-5</c:v>
                </c:pt>
                <c:pt idx="9924">
                  <c:v>1.2266535822909912E-5</c:v>
                </c:pt>
                <c:pt idx="9925">
                  <c:v>6.8387519763497441E-6</c:v>
                </c:pt>
                <c:pt idx="9926">
                  <c:v>3.0430921192996716E-5</c:v>
                </c:pt>
                <c:pt idx="9927">
                  <c:v>1.0794378424632023E-6</c:v>
                </c:pt>
                <c:pt idx="9928">
                  <c:v>8.8909541961150612E-5</c:v>
                </c:pt>
                <c:pt idx="9929">
                  <c:v>1.7516178160515031E-6</c:v>
                </c:pt>
                <c:pt idx="9930">
                  <c:v>0</c:v>
                </c:pt>
                <c:pt idx="9931">
                  <c:v>1.2003921454261025E-5</c:v>
                </c:pt>
                <c:pt idx="9932">
                  <c:v>5.4600935154898607E-7</c:v>
                </c:pt>
                <c:pt idx="9933">
                  <c:v>2.9300800902750237E-6</c:v>
                </c:pt>
                <c:pt idx="9934">
                  <c:v>8.8666034828612289E-6</c:v>
                </c:pt>
                <c:pt idx="9935">
                  <c:v>2.8807469920937168E-5</c:v>
                </c:pt>
                <c:pt idx="9936">
                  <c:v>1.8924403083633197E-5</c:v>
                </c:pt>
                <c:pt idx="9937">
                  <c:v>3.1739860565803407E-5</c:v>
                </c:pt>
                <c:pt idx="9938">
                  <c:v>3.4625201999113408E-5</c:v>
                </c:pt>
                <c:pt idx="9939">
                  <c:v>1.7286049739681456E-5</c:v>
                </c:pt>
                <c:pt idx="9940">
                  <c:v>2.5183236021325198E-5</c:v>
                </c:pt>
                <c:pt idx="9941">
                  <c:v>5.8248842460505949E-8</c:v>
                </c:pt>
                <c:pt idx="9942">
                  <c:v>6.5437798339708799E-7</c:v>
                </c:pt>
                <c:pt idx="9943">
                  <c:v>3.1125677046074626E-6</c:v>
                </c:pt>
                <c:pt idx="9944">
                  <c:v>2.025018368463845E-5</c:v>
                </c:pt>
                <c:pt idx="9945">
                  <c:v>3.9727114144630401E-5</c:v>
                </c:pt>
                <c:pt idx="9946">
                  <c:v>1.3777075961161347E-4</c:v>
                </c:pt>
                <c:pt idx="9947">
                  <c:v>1.456209621478123E-4</c:v>
                </c:pt>
                <c:pt idx="9948">
                  <c:v>2.7253922517972917E-4</c:v>
                </c:pt>
                <c:pt idx="9949">
                  <c:v>3.6466198582393225E-5</c:v>
                </c:pt>
                <c:pt idx="9950">
                  <c:v>7.9136090337197747E-5</c:v>
                </c:pt>
                <c:pt idx="9951">
                  <c:v>6.5094312058963235E-5</c:v>
                </c:pt>
                <c:pt idx="9952">
                  <c:v>2.0803950893021997E-5</c:v>
                </c:pt>
                <c:pt idx="9953">
                  <c:v>1.2323767966983647E-4</c:v>
                </c:pt>
                <c:pt idx="9954">
                  <c:v>3.6924023186798992E-5</c:v>
                </c:pt>
                <c:pt idx="9955">
                  <c:v>3.8370831254974007E-4</c:v>
                </c:pt>
                <c:pt idx="9956">
                  <c:v>1.3600276332867843E-4</c:v>
                </c:pt>
                <c:pt idx="9957">
                  <c:v>8.6656297708924453E-5</c:v>
                </c:pt>
                <c:pt idx="9958">
                  <c:v>2.1879374729927154E-4</c:v>
                </c:pt>
                <c:pt idx="9959">
                  <c:v>5.5300822767855671E-3</c:v>
                </c:pt>
                <c:pt idx="9960">
                  <c:v>2.139674146382584E-5</c:v>
                </c:pt>
                <c:pt idx="9961">
                  <c:v>2.2552562403849142E-5</c:v>
                </c:pt>
                <c:pt idx="9962">
                  <c:v>1.1486671733211787E-5</c:v>
                </c:pt>
                <c:pt idx="9963">
                  <c:v>0</c:v>
                </c:pt>
                <c:pt idx="9964">
                  <c:v>1.3048456486496607E-4</c:v>
                </c:pt>
                <c:pt idx="9965">
                  <c:v>5.0636432471912463E-5</c:v>
                </c:pt>
                <c:pt idx="9966">
                  <c:v>0</c:v>
                </c:pt>
                <c:pt idx="9967">
                  <c:v>4.5285631746316173E-5</c:v>
                </c:pt>
                <c:pt idx="9968">
                  <c:v>0</c:v>
                </c:pt>
                <c:pt idx="9969">
                  <c:v>1.3398790843114556E-5</c:v>
                </c:pt>
                <c:pt idx="9970">
                  <c:v>4.4876767734227817E-5</c:v>
                </c:pt>
                <c:pt idx="9971">
                  <c:v>2.7608218302867774E-5</c:v>
                </c:pt>
                <c:pt idx="9972">
                  <c:v>1.7870229787795928E-5</c:v>
                </c:pt>
                <c:pt idx="9973">
                  <c:v>3.1135637262729314E-6</c:v>
                </c:pt>
                <c:pt idx="9974">
                  <c:v>2.7985710319874294E-5</c:v>
                </c:pt>
                <c:pt idx="9975">
                  <c:v>3.4997867704164275E-5</c:v>
                </c:pt>
                <c:pt idx="9976">
                  <c:v>4.4608975286444865E-8</c:v>
                </c:pt>
                <c:pt idx="9977">
                  <c:v>2.6678389613165452E-5</c:v>
                </c:pt>
                <c:pt idx="9978">
                  <c:v>1.6343470927263927E-5</c:v>
                </c:pt>
                <c:pt idx="9979">
                  <c:v>1.8323703662152415E-5</c:v>
                </c:pt>
                <c:pt idx="9980">
                  <c:v>8.3443144504149492E-6</c:v>
                </c:pt>
                <c:pt idx="9981">
                  <c:v>6.9272833998023759E-6</c:v>
                </c:pt>
                <c:pt idx="9982">
                  <c:v>3.1284160094917657E-5</c:v>
                </c:pt>
                <c:pt idx="9983">
                  <c:v>5.0518622246121122E-8</c:v>
                </c:pt>
                <c:pt idx="9984">
                  <c:v>8.6923310203763275E-6</c:v>
                </c:pt>
                <c:pt idx="9985">
                  <c:v>1.3481228779439783E-5</c:v>
                </c:pt>
                <c:pt idx="9986">
                  <c:v>0</c:v>
                </c:pt>
                <c:pt idx="9987">
                  <c:v>2.1924600638523516E-5</c:v>
                </c:pt>
                <c:pt idx="9988">
                  <c:v>3.3396472286359441E-4</c:v>
                </c:pt>
                <c:pt idx="9989">
                  <c:v>1.9578773509073888E-5</c:v>
                </c:pt>
                <c:pt idx="9990">
                  <c:v>0</c:v>
                </c:pt>
                <c:pt idx="9991">
                  <c:v>5.573052796712366E-4</c:v>
                </c:pt>
                <c:pt idx="9992">
                  <c:v>3.5328793341472402E-5</c:v>
                </c:pt>
                <c:pt idx="9993">
                  <c:v>2.3647152088488321E-5</c:v>
                </c:pt>
                <c:pt idx="9994">
                  <c:v>0</c:v>
                </c:pt>
                <c:pt idx="9995">
                  <c:v>5.7415853832573456E-5</c:v>
                </c:pt>
                <c:pt idx="9996">
                  <c:v>2.7284323689547098E-5</c:v>
                </c:pt>
                <c:pt idx="9997">
                  <c:v>1.0464140068511391E-5</c:v>
                </c:pt>
                <c:pt idx="9998">
                  <c:v>4.4776841523670124E-5</c:v>
                </c:pt>
                <c:pt idx="9999">
                  <c:v>9.5274633868874557E-6</c:v>
                </c:pt>
                <c:pt idx="10000">
                  <c:v>9.0710573409559717E-6</c:v>
                </c:pt>
                <c:pt idx="10001">
                  <c:v>9.8281683278817488E-6</c:v>
                </c:pt>
                <c:pt idx="10002">
                  <c:v>5.7483257326932988E-5</c:v>
                </c:pt>
                <c:pt idx="10003">
                  <c:v>4.4581382105855257E-7</c:v>
                </c:pt>
                <c:pt idx="10004">
                  <c:v>6.2773462223244689E-6</c:v>
                </c:pt>
                <c:pt idx="10005">
                  <c:v>4.4595161896885001E-6</c:v>
                </c:pt>
                <c:pt idx="10006">
                  <c:v>1.5505454152783266E-5</c:v>
                </c:pt>
                <c:pt idx="10007">
                  <c:v>5.1743004333145248E-5</c:v>
                </c:pt>
                <c:pt idx="10008">
                  <c:v>1.0206449316536609E-6</c:v>
                </c:pt>
                <c:pt idx="10009">
                  <c:v>1.531870138910251E-5</c:v>
                </c:pt>
                <c:pt idx="10010">
                  <c:v>1.416457403236393E-5</c:v>
                </c:pt>
                <c:pt idx="10011">
                  <c:v>1.3505210642881925E-5</c:v>
                </c:pt>
                <c:pt idx="10012">
                  <c:v>7.4019281235059182E-6</c:v>
                </c:pt>
                <c:pt idx="10013">
                  <c:v>0</c:v>
                </c:pt>
                <c:pt idx="10014">
                  <c:v>4.5982583466017493E-5</c:v>
                </c:pt>
                <c:pt idx="10015">
                  <c:v>4.9238150236714398E-5</c:v>
                </c:pt>
                <c:pt idx="10016">
                  <c:v>7.9962907993120829E-7</c:v>
                </c:pt>
                <c:pt idx="10017">
                  <c:v>1.98829940261158E-4</c:v>
                </c:pt>
                <c:pt idx="10018">
                  <c:v>5.0235115348225029E-4</c:v>
                </c:pt>
                <c:pt idx="10019">
                  <c:v>1.0466080243552843E-5</c:v>
                </c:pt>
                <c:pt idx="10020">
                  <c:v>1.1356914520710724E-4</c:v>
                </c:pt>
                <c:pt idx="10021">
                  <c:v>1.1290810450106365E-6</c:v>
                </c:pt>
                <c:pt idx="10022">
                  <c:v>0</c:v>
                </c:pt>
                <c:pt idx="10023">
                  <c:v>2.7862077196185364E-4</c:v>
                </c:pt>
                <c:pt idx="10024">
                  <c:v>6.4995902769558626E-7</c:v>
                </c:pt>
                <c:pt idx="10025">
                  <c:v>4.5784226773328923E-5</c:v>
                </c:pt>
                <c:pt idx="10026">
                  <c:v>7.7739369184691426E-5</c:v>
                </c:pt>
                <c:pt idx="10027">
                  <c:v>1.4142721310853307E-5</c:v>
                </c:pt>
                <c:pt idx="10028">
                  <c:v>4.2069415413146741E-3</c:v>
                </c:pt>
                <c:pt idx="10029">
                  <c:v>1.0826518185325969E-4</c:v>
                </c:pt>
                <c:pt idx="10030">
                  <c:v>5.7939992654801126E-5</c:v>
                </c:pt>
                <c:pt idx="10031">
                  <c:v>1.0083714374988204E-5</c:v>
                </c:pt>
                <c:pt idx="10032">
                  <c:v>1.7607467688387481E-5</c:v>
                </c:pt>
                <c:pt idx="10033">
                  <c:v>4.4075554885808125E-4</c:v>
                </c:pt>
                <c:pt idx="10034">
                  <c:v>4.4216708223598814E-7</c:v>
                </c:pt>
                <c:pt idx="10035">
                  <c:v>2.9708852987617948E-5</c:v>
                </c:pt>
                <c:pt idx="10036">
                  <c:v>2.8338100027968262E-7</c:v>
                </c:pt>
                <c:pt idx="10037">
                  <c:v>3.635272787944561E-6</c:v>
                </c:pt>
                <c:pt idx="10038">
                  <c:v>3.5484634006575235E-6</c:v>
                </c:pt>
                <c:pt idx="10039">
                  <c:v>3.4898971457622492E-5</c:v>
                </c:pt>
                <c:pt idx="10040">
                  <c:v>5.7635300533458338E-6</c:v>
                </c:pt>
                <c:pt idx="10041">
                  <c:v>1.8987903682790894E-5</c:v>
                </c:pt>
                <c:pt idx="10042">
                  <c:v>8.2930712064186363E-5</c:v>
                </c:pt>
                <c:pt idx="10043">
                  <c:v>1.6819274041210698E-4</c:v>
                </c:pt>
                <c:pt idx="10044">
                  <c:v>1.495606723603267E-5</c:v>
                </c:pt>
                <c:pt idx="10045">
                  <c:v>1.2361833343801333E-5</c:v>
                </c:pt>
                <c:pt idx="10046">
                  <c:v>6.0675572711810421E-5</c:v>
                </c:pt>
                <c:pt idx="10047">
                  <c:v>5.5779285433692143E-6</c:v>
                </c:pt>
                <c:pt idx="10048">
                  <c:v>9.6297373758936367E-7</c:v>
                </c:pt>
                <c:pt idx="10049">
                  <c:v>5.9858256797767292E-6</c:v>
                </c:pt>
                <c:pt idx="10050">
                  <c:v>8.3796186661076294E-5</c:v>
                </c:pt>
                <c:pt idx="10051">
                  <c:v>1.4216073160481984E-6</c:v>
                </c:pt>
                <c:pt idx="10052">
                  <c:v>5.8525633952498815E-6</c:v>
                </c:pt>
                <c:pt idx="10053">
                  <c:v>1.8119648919457988E-5</c:v>
                </c:pt>
                <c:pt idx="10054">
                  <c:v>9.5567874662422868E-5</c:v>
                </c:pt>
                <c:pt idx="10055">
                  <c:v>7.6655064713940922E-6</c:v>
                </c:pt>
                <c:pt idx="10056">
                  <c:v>1.9096218827886565E-4</c:v>
                </c:pt>
                <c:pt idx="10057">
                  <c:v>1.9617631357895413E-5</c:v>
                </c:pt>
                <c:pt idx="10058">
                  <c:v>2.9415465359013295E-4</c:v>
                </c:pt>
                <c:pt idx="10059">
                  <c:v>1.697846297702177E-5</c:v>
                </c:pt>
                <c:pt idx="10060">
                  <c:v>8.4300188586433361E-6</c:v>
                </c:pt>
                <c:pt idx="10061">
                  <c:v>8.2991391660904642E-5</c:v>
                </c:pt>
                <c:pt idx="10062">
                  <c:v>8.7606259060354956E-5</c:v>
                </c:pt>
                <c:pt idx="10063">
                  <c:v>5.5043125058479022E-5</c:v>
                </c:pt>
                <c:pt idx="10064">
                  <c:v>0</c:v>
                </c:pt>
                <c:pt idx="10065">
                  <c:v>8.0275529156794952E-4</c:v>
                </c:pt>
                <c:pt idx="10066">
                  <c:v>2.2782091590525237E-5</c:v>
                </c:pt>
                <c:pt idx="10067">
                  <c:v>2.8682205528307898E-5</c:v>
                </c:pt>
                <c:pt idx="10068">
                  <c:v>1.3622666918620922E-5</c:v>
                </c:pt>
                <c:pt idx="10069">
                  <c:v>5.0201497976115787E-6</c:v>
                </c:pt>
                <c:pt idx="10070">
                  <c:v>4.8371298258030973E-6</c:v>
                </c:pt>
                <c:pt idx="10071">
                  <c:v>3.3317210133129416E-5</c:v>
                </c:pt>
                <c:pt idx="10072">
                  <c:v>1.3334700746372226E-5</c:v>
                </c:pt>
                <c:pt idx="10073">
                  <c:v>0</c:v>
                </c:pt>
                <c:pt idx="10074">
                  <c:v>3.2357354187179886E-5</c:v>
                </c:pt>
                <c:pt idx="10075">
                  <c:v>2.7842569245832121E-5</c:v>
                </c:pt>
                <c:pt idx="10076">
                  <c:v>1.240953253912786E-4</c:v>
                </c:pt>
                <c:pt idx="10077">
                  <c:v>2.2067128533838006E-5</c:v>
                </c:pt>
                <c:pt idx="10078">
                  <c:v>1.0964487992565748E-7</c:v>
                </c:pt>
                <c:pt idx="10079">
                  <c:v>0</c:v>
                </c:pt>
                <c:pt idx="10080">
                  <c:v>5.3299968739056962E-5</c:v>
                </c:pt>
                <c:pt idx="10081">
                  <c:v>1.158371603837867E-4</c:v>
                </c:pt>
                <c:pt idx="10082">
                  <c:v>1.0322353063012529E-5</c:v>
                </c:pt>
                <c:pt idx="10083">
                  <c:v>8.5612459761683036E-5</c:v>
                </c:pt>
                <c:pt idx="10084">
                  <c:v>1.792866527474274E-7</c:v>
                </c:pt>
                <c:pt idx="10085">
                  <c:v>4.3121486118206055E-5</c:v>
                </c:pt>
                <c:pt idx="10086">
                  <c:v>1.347854263626859E-5</c:v>
                </c:pt>
                <c:pt idx="10087">
                  <c:v>1.5513855702684687E-5</c:v>
                </c:pt>
                <c:pt idx="10088">
                  <c:v>1.3406004627934265E-6</c:v>
                </c:pt>
                <c:pt idx="10089">
                  <c:v>6.1562867531197529E-4</c:v>
                </c:pt>
                <c:pt idx="10090">
                  <c:v>4.3420138305368081E-5</c:v>
                </c:pt>
                <c:pt idx="10091">
                  <c:v>3.1028422730804641E-5</c:v>
                </c:pt>
                <c:pt idx="10092">
                  <c:v>8.4524726350761092E-6</c:v>
                </c:pt>
                <c:pt idx="10093">
                  <c:v>4.248180852952537E-5</c:v>
                </c:pt>
                <c:pt idx="10094">
                  <c:v>5.1131822494516162E-5</c:v>
                </c:pt>
                <c:pt idx="10095">
                  <c:v>0</c:v>
                </c:pt>
                <c:pt idx="10096">
                  <c:v>1.0480036635343284E-5</c:v>
                </c:pt>
                <c:pt idx="10097">
                  <c:v>2.3285705806203958E-4</c:v>
                </c:pt>
                <c:pt idx="10098">
                  <c:v>2.3001966912982682E-6</c:v>
                </c:pt>
                <c:pt idx="10099">
                  <c:v>1.6857807369180197E-5</c:v>
                </c:pt>
                <c:pt idx="10100">
                  <c:v>1.7874736421027883E-5</c:v>
                </c:pt>
                <c:pt idx="10101">
                  <c:v>1.662801652599182E-4</c:v>
                </c:pt>
                <c:pt idx="10102">
                  <c:v>2.5769658158237042E-6</c:v>
                </c:pt>
                <c:pt idx="10103">
                  <c:v>1.7882832596596857E-5</c:v>
                </c:pt>
                <c:pt idx="10104">
                  <c:v>3.1819373702423744E-5</c:v>
                </c:pt>
                <c:pt idx="10105">
                  <c:v>3.4444043163490988E-5</c:v>
                </c:pt>
                <c:pt idx="10106">
                  <c:v>1.1185426061592103E-4</c:v>
                </c:pt>
                <c:pt idx="10107">
                  <c:v>2.6307370639640809E-5</c:v>
                </c:pt>
                <c:pt idx="10108">
                  <c:v>0</c:v>
                </c:pt>
                <c:pt idx="10109">
                  <c:v>9.7791194528829564E-6</c:v>
                </c:pt>
                <c:pt idx="10110">
                  <c:v>0</c:v>
                </c:pt>
                <c:pt idx="10111">
                  <c:v>0</c:v>
                </c:pt>
                <c:pt idx="10112">
                  <c:v>6.789993215872992E-5</c:v>
                </c:pt>
                <c:pt idx="10113">
                  <c:v>1.5416734631971308E-6</c:v>
                </c:pt>
                <c:pt idx="10114">
                  <c:v>1.2940830117510119E-6</c:v>
                </c:pt>
                <c:pt idx="10115">
                  <c:v>3.7093852393491442E-5</c:v>
                </c:pt>
                <c:pt idx="10116">
                  <c:v>6.696954133707429E-5</c:v>
                </c:pt>
                <c:pt idx="10117">
                  <c:v>7.3482487591145681E-5</c:v>
                </c:pt>
                <c:pt idx="10118">
                  <c:v>2.841943523995843E-5</c:v>
                </c:pt>
                <c:pt idx="10119">
                  <c:v>2.1803413428931516E-4</c:v>
                </c:pt>
                <c:pt idx="10120">
                  <c:v>1.1281027993742489E-6</c:v>
                </c:pt>
                <c:pt idx="10121">
                  <c:v>0</c:v>
                </c:pt>
                <c:pt idx="10122">
                  <c:v>3.0305304282724213E-5</c:v>
                </c:pt>
                <c:pt idx="10123">
                  <c:v>2.4033948749405111E-6</c:v>
                </c:pt>
                <c:pt idx="10124">
                  <c:v>3.6539649412080945E-5</c:v>
                </c:pt>
                <c:pt idx="10125">
                  <c:v>1.0344943755994106E-5</c:v>
                </c:pt>
                <c:pt idx="10126">
                  <c:v>3.1672611392926789E-5</c:v>
                </c:pt>
                <c:pt idx="10127">
                  <c:v>1.0476356477733817E-7</c:v>
                </c:pt>
                <c:pt idx="10128">
                  <c:v>3.3797785818868779E-5</c:v>
                </c:pt>
                <c:pt idx="10129">
                  <c:v>1.4957388148134483E-5</c:v>
                </c:pt>
                <c:pt idx="10130">
                  <c:v>2.8409366474530971E-5</c:v>
                </c:pt>
                <c:pt idx="10131">
                  <c:v>8.0166085031398485E-5</c:v>
                </c:pt>
                <c:pt idx="10132">
                  <c:v>5.6946389780580584E-6</c:v>
                </c:pt>
                <c:pt idx="10133">
                  <c:v>1.1541457130985421E-4</c:v>
                </c:pt>
                <c:pt idx="10134">
                  <c:v>0</c:v>
                </c:pt>
                <c:pt idx="10135">
                  <c:v>0</c:v>
                </c:pt>
                <c:pt idx="10136">
                  <c:v>7.0743393598130444E-5</c:v>
                </c:pt>
                <c:pt idx="10137">
                  <c:v>9.1458943882253698E-7</c:v>
                </c:pt>
                <c:pt idx="10138">
                  <c:v>7.606090114892936E-7</c:v>
                </c:pt>
                <c:pt idx="10139">
                  <c:v>9.1486550693461567E-6</c:v>
                </c:pt>
                <c:pt idx="10140">
                  <c:v>9.4775201204649614E-6</c:v>
                </c:pt>
                <c:pt idx="10141">
                  <c:v>1.6510926492979087E-5</c:v>
                </c:pt>
                <c:pt idx="10142">
                  <c:v>3.2689803941550496E-6</c:v>
                </c:pt>
                <c:pt idx="10143">
                  <c:v>1.438796656417856E-5</c:v>
                </c:pt>
                <c:pt idx="10144">
                  <c:v>0</c:v>
                </c:pt>
                <c:pt idx="10145">
                  <c:v>5.515265660427913E-5</c:v>
                </c:pt>
                <c:pt idx="10146">
                  <c:v>4.8849219778560503E-5</c:v>
                </c:pt>
                <c:pt idx="10147">
                  <c:v>0</c:v>
                </c:pt>
                <c:pt idx="10148">
                  <c:v>1.1221010930033896E-5</c:v>
                </c:pt>
                <c:pt idx="10149">
                  <c:v>2.035169663853207E-5</c:v>
                </c:pt>
                <c:pt idx="10150">
                  <c:v>0</c:v>
                </c:pt>
                <c:pt idx="10151">
                  <c:v>3.294023510258963E-6</c:v>
                </c:pt>
                <c:pt idx="10152">
                  <c:v>8.1393049193372383E-5</c:v>
                </c:pt>
                <c:pt idx="10153">
                  <c:v>2.9047646885912666E-5</c:v>
                </c:pt>
                <c:pt idx="10154">
                  <c:v>3.7919564004853699E-5</c:v>
                </c:pt>
                <c:pt idx="10155">
                  <c:v>8.8147121214095234E-5</c:v>
                </c:pt>
                <c:pt idx="10156">
                  <c:v>2.3317811130856642E-5</c:v>
                </c:pt>
                <c:pt idx="10157">
                  <c:v>0</c:v>
                </c:pt>
                <c:pt idx="10158">
                  <c:v>1.3317880270390396E-5</c:v>
                </c:pt>
                <c:pt idx="10159">
                  <c:v>6.7449535233562519E-5</c:v>
                </c:pt>
                <c:pt idx="10160">
                  <c:v>4.0339496868171323E-5</c:v>
                </c:pt>
                <c:pt idx="10161">
                  <c:v>2.8823420053441129E-5</c:v>
                </c:pt>
                <c:pt idx="10162">
                  <c:v>2.2759968759305073E-6</c:v>
                </c:pt>
                <c:pt idx="10163">
                  <c:v>1.1126528544701119E-5</c:v>
                </c:pt>
                <c:pt idx="10164">
                  <c:v>1.6495135099009247E-5</c:v>
                </c:pt>
                <c:pt idx="10165">
                  <c:v>1.4000224486576771E-5</c:v>
                </c:pt>
                <c:pt idx="10166">
                  <c:v>7.1130540494300702E-6</c:v>
                </c:pt>
                <c:pt idx="10167">
                  <c:v>4.1533728300878778E-6</c:v>
                </c:pt>
                <c:pt idx="10168">
                  <c:v>1.0787363197463793E-5</c:v>
                </c:pt>
                <c:pt idx="10169">
                  <c:v>0</c:v>
                </c:pt>
                <c:pt idx="10170">
                  <c:v>2.5250294680847195E-5</c:v>
                </c:pt>
                <c:pt idx="10171">
                  <c:v>0</c:v>
                </c:pt>
                <c:pt idx="10172">
                  <c:v>1.3614370190984816E-5</c:v>
                </c:pt>
                <c:pt idx="10173">
                  <c:v>2.9659331615557241E-5</c:v>
                </c:pt>
                <c:pt idx="10174">
                  <c:v>1.7594648653838086E-4</c:v>
                </c:pt>
                <c:pt idx="10175">
                  <c:v>1.6670034290236244E-5</c:v>
                </c:pt>
                <c:pt idx="10176">
                  <c:v>0</c:v>
                </c:pt>
                <c:pt idx="10177">
                  <c:v>4.95827556829286E-5</c:v>
                </c:pt>
                <c:pt idx="10178">
                  <c:v>1.3480031372406313E-7</c:v>
                </c:pt>
                <c:pt idx="10179">
                  <c:v>1.7903772681604521E-6</c:v>
                </c:pt>
                <c:pt idx="10180">
                  <c:v>6.3014714874863682E-5</c:v>
                </c:pt>
                <c:pt idx="10181">
                  <c:v>3.6624225804349841E-6</c:v>
                </c:pt>
                <c:pt idx="10182">
                  <c:v>4.0449750016188064E-5</c:v>
                </c:pt>
                <c:pt idx="10183">
                  <c:v>2.4803257725227742E-5</c:v>
                </c:pt>
                <c:pt idx="10184">
                  <c:v>6.0787166032296485E-5</c:v>
                </c:pt>
                <c:pt idx="10185">
                  <c:v>4.5281613238408074E-7</c:v>
                </c:pt>
                <c:pt idx="10186">
                  <c:v>9.8158817051333225E-6</c:v>
                </c:pt>
                <c:pt idx="10187">
                  <c:v>3.2853592724539289E-5</c:v>
                </c:pt>
                <c:pt idx="10188">
                  <c:v>1.2342350923386361E-5</c:v>
                </c:pt>
                <c:pt idx="10189">
                  <c:v>8.5091759563165026E-5</c:v>
                </c:pt>
                <c:pt idx="10190">
                  <c:v>1.3842637083955249E-5</c:v>
                </c:pt>
                <c:pt idx="10191">
                  <c:v>3.6063163513247606E-4</c:v>
                </c:pt>
                <c:pt idx="10192">
                  <c:v>1.3493322363425055E-4</c:v>
                </c:pt>
                <c:pt idx="10193">
                  <c:v>5.7180157059646069E-5</c:v>
                </c:pt>
                <c:pt idx="10194">
                  <c:v>2.3743752455676837E-5</c:v>
                </c:pt>
                <c:pt idx="10195">
                  <c:v>3.1440109906029828E-4</c:v>
                </c:pt>
                <c:pt idx="10196">
                  <c:v>3.3356678897636551E-5</c:v>
                </c:pt>
                <c:pt idx="10197">
                  <c:v>4.1002532453155732E-6</c:v>
                </c:pt>
                <c:pt idx="10198">
                  <c:v>2.0099001167849556E-3</c:v>
                </c:pt>
                <c:pt idx="10199">
                  <c:v>5.1210433865337428E-5</c:v>
                </c:pt>
                <c:pt idx="10200">
                  <c:v>3.5918644980933554E-5</c:v>
                </c:pt>
                <c:pt idx="10201">
                  <c:v>4.1404830523393234E-4</c:v>
                </c:pt>
                <c:pt idx="10202">
                  <c:v>8.7618946261374189E-6</c:v>
                </c:pt>
                <c:pt idx="10203">
                  <c:v>7.3017558891346732E-5</c:v>
                </c:pt>
                <c:pt idx="10204">
                  <c:v>8.9346984798924967E-7</c:v>
                </c:pt>
                <c:pt idx="10205">
                  <c:v>4.3895306788279391E-5</c:v>
                </c:pt>
                <c:pt idx="10206">
                  <c:v>1.8700254016017232E-5</c:v>
                </c:pt>
                <c:pt idx="10207">
                  <c:v>6.667832899708141E-5</c:v>
                </c:pt>
                <c:pt idx="10208">
                  <c:v>2.0912441070725884E-5</c:v>
                </c:pt>
                <c:pt idx="10209">
                  <c:v>3.2846049975567437E-5</c:v>
                </c:pt>
                <c:pt idx="10210">
                  <c:v>1.410725219451436E-5</c:v>
                </c:pt>
                <c:pt idx="10211">
                  <c:v>4.8699931769843928E-5</c:v>
                </c:pt>
                <c:pt idx="10212">
                  <c:v>1.7602656689377389E-4</c:v>
                </c:pt>
                <c:pt idx="10213">
                  <c:v>7.6879816638763564E-6</c:v>
                </c:pt>
                <c:pt idx="10214">
                  <c:v>1.6397390907598875E-5</c:v>
                </c:pt>
                <c:pt idx="10215">
                  <c:v>8.1852767695095768E-6</c:v>
                </c:pt>
                <c:pt idx="10216">
                  <c:v>1.9855219354079865E-4</c:v>
                </c:pt>
                <c:pt idx="10217">
                  <c:v>6.9207789101323612E-7</c:v>
                </c:pt>
                <c:pt idx="10218">
                  <c:v>5.4513450150409076E-6</c:v>
                </c:pt>
                <c:pt idx="10219">
                  <c:v>5.6362255643766232E-7</c:v>
                </c:pt>
                <c:pt idx="10220">
                  <c:v>4.8087681668972569E-7</c:v>
                </c:pt>
                <c:pt idx="10221">
                  <c:v>1.2528895131406432E-4</c:v>
                </c:pt>
                <c:pt idx="10222">
                  <c:v>4.8082781077945396E-5</c:v>
                </c:pt>
                <c:pt idx="10223">
                  <c:v>8.4330587194341274E-5</c:v>
                </c:pt>
                <c:pt idx="10224">
                  <c:v>1.9585118044691845E-7</c:v>
                </c:pt>
                <c:pt idx="10225">
                  <c:v>1.2659233209215325E-7</c:v>
                </c:pt>
                <c:pt idx="10226">
                  <c:v>0</c:v>
                </c:pt>
                <c:pt idx="10227">
                  <c:v>4.5000320900681126E-5</c:v>
                </c:pt>
                <c:pt idx="10228">
                  <c:v>1.0777130301085358E-5</c:v>
                </c:pt>
                <c:pt idx="10229">
                  <c:v>5.8556453138361088E-7</c:v>
                </c:pt>
                <c:pt idx="10230">
                  <c:v>2.7813652837405469E-5</c:v>
                </c:pt>
                <c:pt idx="10231">
                  <c:v>7.5658040849607605E-5</c:v>
                </c:pt>
                <c:pt idx="10232">
                  <c:v>3.9442275531235239E-4</c:v>
                </c:pt>
                <c:pt idx="10233">
                  <c:v>7.6718995817882383E-7</c:v>
                </c:pt>
                <c:pt idx="10234">
                  <c:v>4.7605190338177183E-6</c:v>
                </c:pt>
                <c:pt idx="10235">
                  <c:v>1.2589107719990635E-5</c:v>
                </c:pt>
                <c:pt idx="10236">
                  <c:v>7.239632131731381E-5</c:v>
                </c:pt>
                <c:pt idx="10237">
                  <c:v>2.2643383831112832E-5</c:v>
                </c:pt>
                <c:pt idx="10238">
                  <c:v>0</c:v>
                </c:pt>
                <c:pt idx="10239">
                  <c:v>5.8669806960617574E-6</c:v>
                </c:pt>
                <c:pt idx="10240">
                  <c:v>1.6279375327497492E-6</c:v>
                </c:pt>
                <c:pt idx="10241">
                  <c:v>2.7242360160220242E-5</c:v>
                </c:pt>
                <c:pt idx="10242">
                  <c:v>0</c:v>
                </c:pt>
                <c:pt idx="10243">
                  <c:v>1.7306566681321815E-5</c:v>
                </c:pt>
                <c:pt idx="10244">
                  <c:v>0</c:v>
                </c:pt>
                <c:pt idx="10245">
                  <c:v>5.4105586464833508E-5</c:v>
                </c:pt>
                <c:pt idx="10246">
                  <c:v>2.1019579921160219E-5</c:v>
                </c:pt>
                <c:pt idx="10247">
                  <c:v>5.6638433286597833E-5</c:v>
                </c:pt>
                <c:pt idx="10248">
                  <c:v>2.9080181603067795E-5</c:v>
                </c:pt>
                <c:pt idx="10249">
                  <c:v>1.6658436253862406E-5</c:v>
                </c:pt>
                <c:pt idx="10250">
                  <c:v>1.5049775000166313E-5</c:v>
                </c:pt>
                <c:pt idx="10251">
                  <c:v>2.6531349186521268E-5</c:v>
                </c:pt>
                <c:pt idx="10252">
                  <c:v>3.993816756502049E-5</c:v>
                </c:pt>
                <c:pt idx="10253">
                  <c:v>3.7045206337242535E-5</c:v>
                </c:pt>
                <c:pt idx="10254">
                  <c:v>4.7602746330801214E-6</c:v>
                </c:pt>
                <c:pt idx="10255">
                  <c:v>1.0870641118022385E-5</c:v>
                </c:pt>
                <c:pt idx="10256">
                  <c:v>2.2390367007271158E-6</c:v>
                </c:pt>
                <c:pt idx="10257">
                  <c:v>2.1201309420010033E-5</c:v>
                </c:pt>
                <c:pt idx="10258">
                  <c:v>2.6707909824430273E-5</c:v>
                </c:pt>
                <c:pt idx="10259">
                  <c:v>7.349339665874133E-5</c:v>
                </c:pt>
                <c:pt idx="10260">
                  <c:v>1.1630036680052332E-5</c:v>
                </c:pt>
                <c:pt idx="10261">
                  <c:v>0</c:v>
                </c:pt>
                <c:pt idx="10262">
                  <c:v>3.8656068742739363E-5</c:v>
                </c:pt>
                <c:pt idx="10263">
                  <c:v>1.8233452584413451E-5</c:v>
                </c:pt>
                <c:pt idx="10264">
                  <c:v>4.1630640659424843E-3</c:v>
                </c:pt>
                <c:pt idx="10265">
                  <c:v>1.0842095909333654E-4</c:v>
                </c:pt>
                <c:pt idx="10266">
                  <c:v>4.0128687287468297E-5</c:v>
                </c:pt>
                <c:pt idx="10267">
                  <c:v>2.2371046072172752E-5</c:v>
                </c:pt>
                <c:pt idx="10268">
                  <c:v>1.7342115045858945E-5</c:v>
                </c:pt>
                <c:pt idx="10269">
                  <c:v>5.9167509918740267E-5</c:v>
                </c:pt>
                <c:pt idx="10270">
                  <c:v>1.7061980447618033E-4</c:v>
                </c:pt>
                <c:pt idx="10271">
                  <c:v>1.0650425975115417E-5</c:v>
                </c:pt>
                <c:pt idx="10272">
                  <c:v>2.4812097090062088E-6</c:v>
                </c:pt>
                <c:pt idx="10273">
                  <c:v>2.0988969649374562E-6</c:v>
                </c:pt>
                <c:pt idx="10274">
                  <c:v>1.2901611210903942E-5</c:v>
                </c:pt>
                <c:pt idx="10275">
                  <c:v>1.6710187836164216E-5</c:v>
                </c:pt>
                <c:pt idx="10276">
                  <c:v>7.4847902109056525E-6</c:v>
                </c:pt>
                <c:pt idx="10277">
                  <c:v>0</c:v>
                </c:pt>
                <c:pt idx="10278">
                  <c:v>3.6817329179550632E-5</c:v>
                </c:pt>
                <c:pt idx="10279">
                  <c:v>8.9675893352812669E-6</c:v>
                </c:pt>
                <c:pt idx="10280">
                  <c:v>0</c:v>
                </c:pt>
                <c:pt idx="10281">
                  <c:v>4.1419828220896004E-5</c:v>
                </c:pt>
                <c:pt idx="10282">
                  <c:v>6.9227226215602475E-6</c:v>
                </c:pt>
                <c:pt idx="10283">
                  <c:v>2.4591898605361407E-6</c:v>
                </c:pt>
                <c:pt idx="10284">
                  <c:v>1.419970581348571E-5</c:v>
                </c:pt>
                <c:pt idx="10285">
                  <c:v>4.0952236685872531E-5</c:v>
                </c:pt>
                <c:pt idx="10286">
                  <c:v>1.9977714023139011E-5</c:v>
                </c:pt>
                <c:pt idx="10287">
                  <c:v>1.6369619567553364E-5</c:v>
                </c:pt>
                <c:pt idx="10288">
                  <c:v>7.388325341396845E-5</c:v>
                </c:pt>
                <c:pt idx="10289">
                  <c:v>7.4086877748396953E-7</c:v>
                </c:pt>
                <c:pt idx="10290">
                  <c:v>3.2257642209133983E-6</c:v>
                </c:pt>
                <c:pt idx="10291">
                  <c:v>1.9340738290450911E-5</c:v>
                </c:pt>
                <c:pt idx="10292">
                  <c:v>4.2258539716553724E-5</c:v>
                </c:pt>
                <c:pt idx="10293">
                  <c:v>2.6451142001565484E-4</c:v>
                </c:pt>
                <c:pt idx="10294">
                  <c:v>5.0756864490473686E-5</c:v>
                </c:pt>
                <c:pt idx="10295">
                  <c:v>4.2139592696159608E-6</c:v>
                </c:pt>
                <c:pt idx="10296">
                  <c:v>1.1840602795019443E-5</c:v>
                </c:pt>
                <c:pt idx="10297">
                  <c:v>1.7113914733106783E-5</c:v>
                </c:pt>
                <c:pt idx="10298">
                  <c:v>1.3564598695947199E-7</c:v>
                </c:pt>
                <c:pt idx="10299">
                  <c:v>1.5780550920010086E-5</c:v>
                </c:pt>
                <c:pt idx="10300">
                  <c:v>1.4119027050156019E-4</c:v>
                </c:pt>
                <c:pt idx="10301">
                  <c:v>2.3345244265558242E-4</c:v>
                </c:pt>
                <c:pt idx="10302">
                  <c:v>2.6155609259685248E-7</c:v>
                </c:pt>
                <c:pt idx="10303">
                  <c:v>1.4156770170638622E-4</c:v>
                </c:pt>
                <c:pt idx="10304">
                  <c:v>2.5492140786145582E-5</c:v>
                </c:pt>
                <c:pt idx="10305">
                  <c:v>2.7720474770948478E-7</c:v>
                </c:pt>
                <c:pt idx="10306">
                  <c:v>4.7826374681975989E-6</c:v>
                </c:pt>
                <c:pt idx="10307">
                  <c:v>1.4015757865614525E-5</c:v>
                </c:pt>
                <c:pt idx="10308">
                  <c:v>3.4610652918525211E-5</c:v>
                </c:pt>
                <c:pt idx="10309">
                  <c:v>4.2903670155241575E-6</c:v>
                </c:pt>
                <c:pt idx="10310">
                  <c:v>1.0036168241310699E-5</c:v>
                </c:pt>
                <c:pt idx="10311">
                  <c:v>0</c:v>
                </c:pt>
                <c:pt idx="10312">
                  <c:v>5.7658587523572899E-5</c:v>
                </c:pt>
                <c:pt idx="10313">
                  <c:v>4.4416160973527429E-6</c:v>
                </c:pt>
                <c:pt idx="10314">
                  <c:v>3.3162531167699092E-7</c:v>
                </c:pt>
                <c:pt idx="10315">
                  <c:v>1.0549722441889584E-5</c:v>
                </c:pt>
                <c:pt idx="10316">
                  <c:v>3.1458705752816958E-4</c:v>
                </c:pt>
                <c:pt idx="10317">
                  <c:v>1.4250412131295722E-5</c:v>
                </c:pt>
                <c:pt idx="10318">
                  <c:v>7.0689311134235731E-6</c:v>
                </c:pt>
                <c:pt idx="10319">
                  <c:v>1.7612833299554237E-5</c:v>
                </c:pt>
                <c:pt idx="10320">
                  <c:v>8.9429105189365113E-5</c:v>
                </c:pt>
                <c:pt idx="10321">
                  <c:v>5.7040896955113559E-5</c:v>
                </c:pt>
                <c:pt idx="10322">
                  <c:v>2.5661603367593224E-5</c:v>
                </c:pt>
                <c:pt idx="10323">
                  <c:v>0</c:v>
                </c:pt>
                <c:pt idx="10324">
                  <c:v>1.7348072259284345E-5</c:v>
                </c:pt>
                <c:pt idx="10325">
                  <c:v>4.4522117923115193E-5</c:v>
                </c:pt>
                <c:pt idx="10326">
                  <c:v>6.843909896433369E-5</c:v>
                </c:pt>
                <c:pt idx="10327">
                  <c:v>2.7525330068781346E-5</c:v>
                </c:pt>
                <c:pt idx="10328">
                  <c:v>1.6326646483871701E-5</c:v>
                </c:pt>
                <c:pt idx="10329">
                  <c:v>1.2648425326317346E-5</c:v>
                </c:pt>
                <c:pt idx="10330">
                  <c:v>4.2298445968098534E-6</c:v>
                </c:pt>
                <c:pt idx="10331">
                  <c:v>7.7567606533954597E-6</c:v>
                </c:pt>
                <c:pt idx="10332">
                  <c:v>1.3420533302900543E-6</c:v>
                </c:pt>
                <c:pt idx="10333">
                  <c:v>1.7522819687789093E-5</c:v>
                </c:pt>
                <c:pt idx="10334">
                  <c:v>0</c:v>
                </c:pt>
                <c:pt idx="10335">
                  <c:v>1.5978384365809307E-5</c:v>
                </c:pt>
                <c:pt idx="10336">
                  <c:v>4.9143489494931303E-5</c:v>
                </c:pt>
                <c:pt idx="10337">
                  <c:v>1.343738268557843E-6</c:v>
                </c:pt>
                <c:pt idx="10338">
                  <c:v>3.3755669816512596E-5</c:v>
                </c:pt>
                <c:pt idx="10339">
                  <c:v>3.8632803602824003E-4</c:v>
                </c:pt>
                <c:pt idx="10340">
                  <c:v>1.4797466920630839E-5</c:v>
                </c:pt>
                <c:pt idx="10341">
                  <c:v>1.7170388196358024E-5</c:v>
                </c:pt>
                <c:pt idx="10342">
                  <c:v>7.391375809210192E-5</c:v>
                </c:pt>
                <c:pt idx="10343">
                  <c:v>2.4005494608731601E-5</c:v>
                </c:pt>
                <c:pt idx="10344">
                  <c:v>1.9317059794367582E-5</c:v>
                </c:pt>
                <c:pt idx="10345">
                  <c:v>1.7784810001533967E-5</c:v>
                </c:pt>
                <c:pt idx="10346">
                  <c:v>1.7605450466230013E-4</c:v>
                </c:pt>
                <c:pt idx="10347">
                  <c:v>3.5879009151695862E-6</c:v>
                </c:pt>
                <c:pt idx="10348">
                  <c:v>2.5602022769321686E-5</c:v>
                </c:pt>
                <c:pt idx="10349">
                  <c:v>4.9648611530057013E-7</c:v>
                </c:pt>
                <c:pt idx="10350">
                  <c:v>1.0314878767063658E-4</c:v>
                </c:pt>
                <c:pt idx="10351">
                  <c:v>5.5986458625944632E-8</c:v>
                </c:pt>
                <c:pt idx="10352">
                  <c:v>2.3277083023583293E-5</c:v>
                </c:pt>
                <c:pt idx="10353">
                  <c:v>3.8292109601803767E-5</c:v>
                </c:pt>
                <c:pt idx="10354">
                  <c:v>2.4206913224015562E-5</c:v>
                </c:pt>
                <c:pt idx="10355">
                  <c:v>6.1456168491889304E-6</c:v>
                </c:pt>
                <c:pt idx="10356">
                  <c:v>2.2901283393676207E-6</c:v>
                </c:pt>
                <c:pt idx="10357">
                  <c:v>7.1120280666266483E-5</c:v>
                </c:pt>
                <c:pt idx="10358">
                  <c:v>3.0120157661567947E-5</c:v>
                </c:pt>
                <c:pt idx="10359">
                  <c:v>6.2526220145665639E-6</c:v>
                </c:pt>
                <c:pt idx="10360">
                  <c:v>3.5979334738364125E-5</c:v>
                </c:pt>
                <c:pt idx="10361">
                  <c:v>2.1708215198988681E-5</c:v>
                </c:pt>
                <c:pt idx="10362">
                  <c:v>2.3334016421572301E-4</c:v>
                </c:pt>
                <c:pt idx="10363">
                  <c:v>1.8529045100686668E-6</c:v>
                </c:pt>
                <c:pt idx="10364">
                  <c:v>2.2434601440172731E-7</c:v>
                </c:pt>
                <c:pt idx="10365">
                  <c:v>2.4531969456919154E-5</c:v>
                </c:pt>
                <c:pt idx="10366">
                  <c:v>3.2089143233083804E-5</c:v>
                </c:pt>
                <c:pt idx="10367">
                  <c:v>6.9078225644760633E-6</c:v>
                </c:pt>
                <c:pt idx="10368">
                  <c:v>1.4338176605663006E-7</c:v>
                </c:pt>
                <c:pt idx="10369">
                  <c:v>7.5126490324107934E-5</c:v>
                </c:pt>
                <c:pt idx="10370">
                  <c:v>7.0852026781806155E-6</c:v>
                </c:pt>
                <c:pt idx="10371">
                  <c:v>6.8469572684242731E-6</c:v>
                </c:pt>
                <c:pt idx="10372">
                  <c:v>6.7673563025899981E-6</c:v>
                </c:pt>
                <c:pt idx="10373">
                  <c:v>2.8998393931283209E-5</c:v>
                </c:pt>
                <c:pt idx="10374">
                  <c:v>5.1578827585696898E-5</c:v>
                </c:pt>
                <c:pt idx="10375">
                  <c:v>2.2147399044545196E-8</c:v>
                </c:pt>
                <c:pt idx="10376">
                  <c:v>3.3029539992226388E-5</c:v>
                </c:pt>
                <c:pt idx="10377">
                  <c:v>9.7352662238239502E-7</c:v>
                </c:pt>
                <c:pt idx="10378">
                  <c:v>3.3216364650069643E-5</c:v>
                </c:pt>
                <c:pt idx="10379">
                  <c:v>0</c:v>
                </c:pt>
                <c:pt idx="10380">
                  <c:v>0</c:v>
                </c:pt>
                <c:pt idx="10381">
                  <c:v>6.5136608558026896E-5</c:v>
                </c:pt>
                <c:pt idx="10382">
                  <c:v>1.7393182373008843E-5</c:v>
                </c:pt>
                <c:pt idx="10383">
                  <c:v>2.8076721836277912E-5</c:v>
                </c:pt>
                <c:pt idx="10384">
                  <c:v>0</c:v>
                </c:pt>
                <c:pt idx="10385">
                  <c:v>1.5793988547362863E-6</c:v>
                </c:pt>
                <c:pt idx="10386">
                  <c:v>1.1685660325075108E-4</c:v>
                </c:pt>
                <c:pt idx="10387">
                  <c:v>1.7160293905825252E-7</c:v>
                </c:pt>
                <c:pt idx="10388">
                  <c:v>6.907464611290545E-6</c:v>
                </c:pt>
                <c:pt idx="10389">
                  <c:v>2.3872929632549696E-4</c:v>
                </c:pt>
                <c:pt idx="10390">
                  <c:v>1.1415709216460793E-6</c:v>
                </c:pt>
                <c:pt idx="10391">
                  <c:v>4.1390628900850534E-5</c:v>
                </c:pt>
                <c:pt idx="10392">
                  <c:v>1.924298522777891E-5</c:v>
                </c:pt>
                <c:pt idx="10393">
                  <c:v>2.1051666053425921E-4</c:v>
                </c:pt>
                <c:pt idx="10394">
                  <c:v>7.6492819533041884E-7</c:v>
                </c:pt>
                <c:pt idx="10395">
                  <c:v>5.9784249736423551E-6</c:v>
                </c:pt>
                <c:pt idx="10396">
                  <c:v>0</c:v>
                </c:pt>
                <c:pt idx="10397">
                  <c:v>6.5251487938199811E-6</c:v>
                </c:pt>
                <c:pt idx="10398">
                  <c:v>9.635047142083253E-5</c:v>
                </c:pt>
                <c:pt idx="10399">
                  <c:v>6.3860114165906473E-6</c:v>
                </c:pt>
                <c:pt idx="10400">
                  <c:v>4.6065675763231824E-5</c:v>
                </c:pt>
                <c:pt idx="10401">
                  <c:v>2.1595432155864055E-5</c:v>
                </c:pt>
                <c:pt idx="10402">
                  <c:v>9.2650309583300322E-5</c:v>
                </c:pt>
                <c:pt idx="10403">
                  <c:v>6.4403000354354539E-5</c:v>
                </c:pt>
                <c:pt idx="10404">
                  <c:v>0</c:v>
                </c:pt>
                <c:pt idx="10405">
                  <c:v>2.5064574534514045E-4</c:v>
                </c:pt>
                <c:pt idx="10406">
                  <c:v>4.2437510205792179E-5</c:v>
                </c:pt>
                <c:pt idx="10407">
                  <c:v>8.9661071469037225E-5</c:v>
                </c:pt>
                <c:pt idx="10408">
                  <c:v>6.1145473360890776E-6</c:v>
                </c:pt>
                <c:pt idx="10409">
                  <c:v>2.0532610522016219E-5</c:v>
                </c:pt>
                <c:pt idx="10410">
                  <c:v>1.8815899726316862E-5</c:v>
                </c:pt>
                <c:pt idx="10411">
                  <c:v>2.7268556848430094E-6</c:v>
                </c:pt>
                <c:pt idx="10412">
                  <c:v>2.9269526477092276E-5</c:v>
                </c:pt>
                <c:pt idx="10413">
                  <c:v>4.68684327715533E-5</c:v>
                </c:pt>
                <c:pt idx="10414">
                  <c:v>2.0594499806260208E-5</c:v>
                </c:pt>
                <c:pt idx="10415">
                  <c:v>2.5730144682394383E-3</c:v>
                </c:pt>
                <c:pt idx="10416">
                  <c:v>3.1621534962224327E-5</c:v>
                </c:pt>
                <c:pt idx="10417">
                  <c:v>1.8410010962010344E-5</c:v>
                </c:pt>
                <c:pt idx="10418">
                  <c:v>8.9351875164814447E-6</c:v>
                </c:pt>
                <c:pt idx="10419">
                  <c:v>9.2705964253587757E-5</c:v>
                </c:pt>
                <c:pt idx="10420">
                  <c:v>6.1021553117609996E-7</c:v>
                </c:pt>
                <c:pt idx="10421">
                  <c:v>7.8032045122945586E-7</c:v>
                </c:pt>
                <c:pt idx="10422">
                  <c:v>6.1267419490166693E-6</c:v>
                </c:pt>
                <c:pt idx="10423">
                  <c:v>1.5166140638084508E-5</c:v>
                </c:pt>
                <c:pt idx="10424">
                  <c:v>3.7854764771297858E-5</c:v>
                </c:pt>
                <c:pt idx="10425">
                  <c:v>1.1448038220883506E-5</c:v>
                </c:pt>
                <c:pt idx="10426">
                  <c:v>5.5423404937611601E-5</c:v>
                </c:pt>
                <c:pt idx="10427">
                  <c:v>1.4354790882866921E-5</c:v>
                </c:pt>
                <c:pt idx="10428">
                  <c:v>1.5762226547243532E-4</c:v>
                </c:pt>
                <c:pt idx="10429">
                  <c:v>3.5606904250397173E-5</c:v>
                </c:pt>
                <c:pt idx="10430">
                  <c:v>3.5235803486627828E-5</c:v>
                </c:pt>
                <c:pt idx="10431">
                  <c:v>3.6326097133824215E-5</c:v>
                </c:pt>
                <c:pt idx="10432">
                  <c:v>1.2873530585789193E-4</c:v>
                </c:pt>
                <c:pt idx="10433">
                  <c:v>1.457009895509888E-4</c:v>
                </c:pt>
                <c:pt idx="10434">
                  <c:v>1.7102171131317518E-3</c:v>
                </c:pt>
                <c:pt idx="10435">
                  <c:v>3.2297252739407222E-5</c:v>
                </c:pt>
                <c:pt idx="10436">
                  <c:v>1.6614777194292664E-5</c:v>
                </c:pt>
                <c:pt idx="10437">
                  <c:v>2.8026940685005458E-5</c:v>
                </c:pt>
                <c:pt idx="10438">
                  <c:v>4.0440936290206105E-5</c:v>
                </c:pt>
                <c:pt idx="10439">
                  <c:v>1.4495856159095394E-5</c:v>
                </c:pt>
                <c:pt idx="10440">
                  <c:v>2.2381823836459976E-5</c:v>
                </c:pt>
                <c:pt idx="10441">
                  <c:v>2.526919971755098E-5</c:v>
                </c:pt>
                <c:pt idx="10442">
                  <c:v>2.1724336303923682E-5</c:v>
                </c:pt>
                <c:pt idx="10443">
                  <c:v>4.1137690870129075E-8</c:v>
                </c:pt>
                <c:pt idx="10444">
                  <c:v>4.8347262830325073E-5</c:v>
                </c:pt>
                <c:pt idx="10445">
                  <c:v>9.7049251910311382E-6</c:v>
                </c:pt>
                <c:pt idx="10446">
                  <c:v>1.1135428841407851E-5</c:v>
                </c:pt>
                <c:pt idx="10447">
                  <c:v>1.3047284952845319E-4</c:v>
                </c:pt>
                <c:pt idx="10448">
                  <c:v>4.1049517820854515E-6</c:v>
                </c:pt>
                <c:pt idx="10449">
                  <c:v>2.5844011857547993E-5</c:v>
                </c:pt>
                <c:pt idx="10450">
                  <c:v>3.8756361896741191E-5</c:v>
                </c:pt>
                <c:pt idx="10451">
                  <c:v>5.9881169724502524E-5</c:v>
                </c:pt>
                <c:pt idx="10452">
                  <c:v>2.2836587436018953E-5</c:v>
                </c:pt>
                <c:pt idx="10453">
                  <c:v>6.0118631319714906E-5</c:v>
                </c:pt>
                <c:pt idx="10454">
                  <c:v>2.7998786440069227E-5</c:v>
                </c:pt>
                <c:pt idx="10455">
                  <c:v>9.028861821855192E-6</c:v>
                </c:pt>
                <c:pt idx="10456">
                  <c:v>0</c:v>
                </c:pt>
                <c:pt idx="10457">
                  <c:v>5.2472685084261132E-5</c:v>
                </c:pt>
                <c:pt idx="10458">
                  <c:v>4.7568334706947585E-5</c:v>
                </c:pt>
                <c:pt idx="10459">
                  <c:v>0</c:v>
                </c:pt>
                <c:pt idx="10460">
                  <c:v>3.5529059213469155E-5</c:v>
                </c:pt>
                <c:pt idx="10461">
                  <c:v>0</c:v>
                </c:pt>
                <c:pt idx="10462">
                  <c:v>1.2920445679824976E-4</c:v>
                </c:pt>
                <c:pt idx="10463">
                  <c:v>1.8404577511859219E-5</c:v>
                </c:pt>
                <c:pt idx="10464">
                  <c:v>4.7432006755306983E-5</c:v>
                </c:pt>
                <c:pt idx="10465">
                  <c:v>1.7860154168254004E-5</c:v>
                </c:pt>
                <c:pt idx="10466">
                  <c:v>8.6736893620583765E-6</c:v>
                </c:pt>
                <c:pt idx="10467">
                  <c:v>2.6581277177621815E-6</c:v>
                </c:pt>
                <c:pt idx="10468">
                  <c:v>1.4344593782353576E-5</c:v>
                </c:pt>
                <c:pt idx="10469">
                  <c:v>1.1346914339574881E-5</c:v>
                </c:pt>
                <c:pt idx="10470">
                  <c:v>5.8925893264451113E-6</c:v>
                </c:pt>
                <c:pt idx="10471">
                  <c:v>0</c:v>
                </c:pt>
                <c:pt idx="10472">
                  <c:v>8.8600666407381496E-6</c:v>
                </c:pt>
                <c:pt idx="10473">
                  <c:v>9.0963274385106567E-8</c:v>
                </c:pt>
                <c:pt idx="10474">
                  <c:v>1.1906371322323666E-7</c:v>
                </c:pt>
                <c:pt idx="10475">
                  <c:v>2.012500593314388E-5</c:v>
                </c:pt>
                <c:pt idx="10476">
                  <c:v>2.7167758128950612E-4</c:v>
                </c:pt>
                <c:pt idx="10477">
                  <c:v>2.8131950568329798E-5</c:v>
                </c:pt>
                <c:pt idx="10478">
                  <c:v>4.9068843362692482E-4</c:v>
                </c:pt>
                <c:pt idx="10479">
                  <c:v>4.040271729725944E-6</c:v>
                </c:pt>
                <c:pt idx="10480">
                  <c:v>7.6799348135906504E-5</c:v>
                </c:pt>
                <c:pt idx="10481">
                  <c:v>8.1695101969797967E-7</c:v>
                </c:pt>
                <c:pt idx="10482">
                  <c:v>0</c:v>
                </c:pt>
                <c:pt idx="10483">
                  <c:v>6.7568657254187031E-7</c:v>
                </c:pt>
                <c:pt idx="10484">
                  <c:v>6.0434078537906392E-6</c:v>
                </c:pt>
                <c:pt idx="10485">
                  <c:v>2.1668019662232674E-5</c:v>
                </c:pt>
                <c:pt idx="10486">
                  <c:v>7.7064049006812019E-7</c:v>
                </c:pt>
                <c:pt idx="10487">
                  <c:v>2.2760111908916299E-5</c:v>
                </c:pt>
                <c:pt idx="10488">
                  <c:v>5.5264041957833249E-5</c:v>
                </c:pt>
                <c:pt idx="10489">
                  <c:v>2.5818180445223992E-4</c:v>
                </c:pt>
                <c:pt idx="10490">
                  <c:v>4.0219744984033626E-5</c:v>
                </c:pt>
                <c:pt idx="10491">
                  <c:v>9.3949435559822924E-6</c:v>
                </c:pt>
                <c:pt idx="10492">
                  <c:v>0</c:v>
                </c:pt>
                <c:pt idx="10493">
                  <c:v>8.4382799470759555E-6</c:v>
                </c:pt>
                <c:pt idx="10494">
                  <c:v>7.5527597385671201E-6</c:v>
                </c:pt>
                <c:pt idx="10495">
                  <c:v>1.9562849539092089E-5</c:v>
                </c:pt>
                <c:pt idx="10496">
                  <c:v>8.4343250931914002E-7</c:v>
                </c:pt>
                <c:pt idx="10497">
                  <c:v>6.1739753074219113E-6</c:v>
                </c:pt>
                <c:pt idx="10498">
                  <c:v>2.4489400077216458E-5</c:v>
                </c:pt>
                <c:pt idx="10499">
                  <c:v>1.3957991702733073E-4</c:v>
                </c:pt>
                <c:pt idx="10500">
                  <c:v>1.6503618398959726E-5</c:v>
                </c:pt>
                <c:pt idx="10501">
                  <c:v>3.1105191229040261E-5</c:v>
                </c:pt>
                <c:pt idx="10502">
                  <c:v>4.3634043324001634E-3</c:v>
                </c:pt>
                <c:pt idx="10503">
                  <c:v>4.0152572243334914E-6</c:v>
                </c:pt>
                <c:pt idx="10504">
                  <c:v>1.7524926656945754E-5</c:v>
                </c:pt>
                <c:pt idx="10505">
                  <c:v>1.4696380060887311E-5</c:v>
                </c:pt>
                <c:pt idx="10506">
                  <c:v>1.1410417020102995E-4</c:v>
                </c:pt>
                <c:pt idx="10507">
                  <c:v>0</c:v>
                </c:pt>
                <c:pt idx="10508">
                  <c:v>3.727771929735945E-7</c:v>
                </c:pt>
                <c:pt idx="10509">
                  <c:v>7.9036063662504515E-5</c:v>
                </c:pt>
                <c:pt idx="10510">
                  <c:v>2.325318902148705E-5</c:v>
                </c:pt>
                <c:pt idx="10511">
                  <c:v>1.2925987916435506E-4</c:v>
                </c:pt>
                <c:pt idx="10512">
                  <c:v>7.3955744258314127E-6</c:v>
                </c:pt>
                <c:pt idx="10513">
                  <c:v>2.4088647862455242E-5</c:v>
                </c:pt>
                <c:pt idx="10514">
                  <c:v>7.3350779160027805E-5</c:v>
                </c:pt>
                <c:pt idx="10515">
                  <c:v>8.7123811767976947E-7</c:v>
                </c:pt>
                <c:pt idx="10516">
                  <c:v>3.8878882124879411E-5</c:v>
                </c:pt>
                <c:pt idx="10517">
                  <c:v>5.7352043513736733E-4</c:v>
                </c:pt>
                <c:pt idx="10518">
                  <c:v>2.6235396254720205E-4</c:v>
                </c:pt>
                <c:pt idx="10519">
                  <c:v>5.2165627425756823E-5</c:v>
                </c:pt>
                <c:pt idx="10520">
                  <c:v>2.2717294494703993E-5</c:v>
                </c:pt>
                <c:pt idx="10521">
                  <c:v>1.7951478925848431E-4</c:v>
                </c:pt>
                <c:pt idx="10522">
                  <c:v>1.6171894994159846E-4</c:v>
                </c:pt>
                <c:pt idx="10523">
                  <c:v>1.8354813515568631E-7</c:v>
                </c:pt>
                <c:pt idx="10524">
                  <c:v>1.1456015971996326E-5</c:v>
                </c:pt>
                <c:pt idx="10525">
                  <c:v>5.2650901756509311E-7</c:v>
                </c:pt>
                <c:pt idx="10526">
                  <c:v>1.2295152519763658E-5</c:v>
                </c:pt>
                <c:pt idx="10527">
                  <c:v>1.4288822663997006E-5</c:v>
                </c:pt>
                <c:pt idx="10528">
                  <c:v>7.2007474154097159E-6</c:v>
                </c:pt>
                <c:pt idx="10529">
                  <c:v>1.8325505993660142E-4</c:v>
                </c:pt>
                <c:pt idx="10530">
                  <c:v>5.9238274852985933E-8</c:v>
                </c:pt>
                <c:pt idx="10531">
                  <c:v>3.5759992785467809E-5</c:v>
                </c:pt>
                <c:pt idx="10532">
                  <c:v>2.6062929297742516E-4</c:v>
                </c:pt>
                <c:pt idx="10533">
                  <c:v>1.1653954538990212E-7</c:v>
                </c:pt>
                <c:pt idx="10534">
                  <c:v>4.0730820103024456E-5</c:v>
                </c:pt>
                <c:pt idx="10535">
                  <c:v>2.1276455236305711E-5</c:v>
                </c:pt>
                <c:pt idx="10536">
                  <c:v>0</c:v>
                </c:pt>
                <c:pt idx="10537">
                  <c:v>3.0161154486482043E-5</c:v>
                </c:pt>
                <c:pt idx="10538">
                  <c:v>1.2563914556937146E-5</c:v>
                </c:pt>
                <c:pt idx="10539">
                  <c:v>1.4424167783720742E-5</c:v>
                </c:pt>
                <c:pt idx="10540">
                  <c:v>1.0945005637868249E-4</c:v>
                </c:pt>
                <c:pt idx="10541">
                  <c:v>7.2060287482229006E-5</c:v>
                </c:pt>
                <c:pt idx="10542">
                  <c:v>1.7627295452587884E-5</c:v>
                </c:pt>
                <c:pt idx="10543">
                  <c:v>1.6922421783080696E-5</c:v>
                </c:pt>
                <c:pt idx="10544">
                  <c:v>2.0607403749349699E-5</c:v>
                </c:pt>
                <c:pt idx="10545">
                  <c:v>9.9933476275100152E-6</c:v>
                </c:pt>
                <c:pt idx="10546">
                  <c:v>0</c:v>
                </c:pt>
                <c:pt idx="10547">
                  <c:v>1.6435619332099495E-6</c:v>
                </c:pt>
                <c:pt idx="10548">
                  <c:v>3.4620360854828925E-5</c:v>
                </c:pt>
                <c:pt idx="10549">
                  <c:v>6.7119198336753327E-7</c:v>
                </c:pt>
                <c:pt idx="10550">
                  <c:v>0</c:v>
                </c:pt>
                <c:pt idx="10551">
                  <c:v>5.1834596513443552E-5</c:v>
                </c:pt>
                <c:pt idx="10552">
                  <c:v>4.8852188247193149E-5</c:v>
                </c:pt>
                <c:pt idx="10553">
                  <c:v>2.6673505231545182E-5</c:v>
                </c:pt>
                <c:pt idx="10554">
                  <c:v>4.3362480816567606E-7</c:v>
                </c:pt>
                <c:pt idx="10555">
                  <c:v>1.560416639333509E-5</c:v>
                </c:pt>
                <c:pt idx="10556">
                  <c:v>1.7669602003346286E-7</c:v>
                </c:pt>
                <c:pt idx="10557">
                  <c:v>0</c:v>
                </c:pt>
                <c:pt idx="10558">
                  <c:v>1.1509794087405227E-6</c:v>
                </c:pt>
                <c:pt idx="10559">
                  <c:v>3.9697740464610108E-5</c:v>
                </c:pt>
                <c:pt idx="10560">
                  <c:v>1.1279895360409764E-4</c:v>
                </c:pt>
                <c:pt idx="10561">
                  <c:v>1.320120297140074E-5</c:v>
                </c:pt>
                <c:pt idx="10562">
                  <c:v>1.0940743318035421E-5</c:v>
                </c:pt>
                <c:pt idx="10563">
                  <c:v>1.3760817961190214E-5</c:v>
                </c:pt>
                <c:pt idx="10564">
                  <c:v>6.0172960587455881E-4</c:v>
                </c:pt>
                <c:pt idx="10565">
                  <c:v>3.7468756205972754E-5</c:v>
                </c:pt>
                <c:pt idx="10566">
                  <c:v>1.5464746203881569E-5</c:v>
                </c:pt>
                <c:pt idx="10567">
                  <c:v>3.5370221720541696E-6</c:v>
                </c:pt>
                <c:pt idx="10568">
                  <c:v>3.1659457375672265E-5</c:v>
                </c:pt>
                <c:pt idx="10569">
                  <c:v>3.3195263614294215E-5</c:v>
                </c:pt>
                <c:pt idx="10570">
                  <c:v>2.6970442937747116E-5</c:v>
                </c:pt>
                <c:pt idx="10571">
                  <c:v>6.0576795339949516E-5</c:v>
                </c:pt>
                <c:pt idx="10572">
                  <c:v>2.3125910235337166E-5</c:v>
                </c:pt>
                <c:pt idx="10573">
                  <c:v>9.7142185501671728E-6</c:v>
                </c:pt>
                <c:pt idx="10574">
                  <c:v>5.0748997406853308E-6</c:v>
                </c:pt>
                <c:pt idx="10575">
                  <c:v>4.7440872336972702E-4</c:v>
                </c:pt>
                <c:pt idx="10576">
                  <c:v>2.0117249869012541E-4</c:v>
                </c:pt>
                <c:pt idx="10577">
                  <c:v>7.0907631346591842E-6</c:v>
                </c:pt>
                <c:pt idx="10578">
                  <c:v>1.5127473675924569E-6</c:v>
                </c:pt>
                <c:pt idx="10579">
                  <c:v>6.1328371477194782E-5</c:v>
                </c:pt>
                <c:pt idx="10580">
                  <c:v>1.4364603921862168E-5</c:v>
                </c:pt>
                <c:pt idx="10581">
                  <c:v>1.3937203219803679E-4</c:v>
                </c:pt>
                <c:pt idx="10582">
                  <c:v>2.1077833130662364E-3</c:v>
                </c:pt>
                <c:pt idx="10583">
                  <c:v>2.7685842116829218E-5</c:v>
                </c:pt>
                <c:pt idx="10584">
                  <c:v>3.5562451186414196E-7</c:v>
                </c:pt>
                <c:pt idx="10585">
                  <c:v>0</c:v>
                </c:pt>
                <c:pt idx="10586">
                  <c:v>3.4007370796670368E-5</c:v>
                </c:pt>
                <c:pt idx="10587">
                  <c:v>9.0589463817344608E-6</c:v>
                </c:pt>
                <c:pt idx="10588">
                  <c:v>1.0368430212572331E-5</c:v>
                </c:pt>
                <c:pt idx="10589">
                  <c:v>1.6348313479029681E-4</c:v>
                </c:pt>
                <c:pt idx="10590">
                  <c:v>3.8730828364786741E-5</c:v>
                </c:pt>
                <c:pt idx="10591">
                  <c:v>1.1385072001246914E-5</c:v>
                </c:pt>
                <c:pt idx="10592">
                  <c:v>4.1523394325014531E-5</c:v>
                </c:pt>
                <c:pt idx="10593">
                  <c:v>3.669332093256989E-5</c:v>
                </c:pt>
                <c:pt idx="10594">
                  <c:v>1.8997338085801469E-5</c:v>
                </c:pt>
                <c:pt idx="10595">
                  <c:v>2.6518110339199338E-5</c:v>
                </c:pt>
                <c:pt idx="10596">
                  <c:v>2.0848724724954924E-4</c:v>
                </c:pt>
                <c:pt idx="10597">
                  <c:v>3.1686840913977104E-5</c:v>
                </c:pt>
                <c:pt idx="10598">
                  <c:v>2.2153658116126802E-8</c:v>
                </c:pt>
                <c:pt idx="10599">
                  <c:v>2.1211874088953378E-7</c:v>
                </c:pt>
                <c:pt idx="10600">
                  <c:v>2.0995439738662284E-5</c:v>
                </c:pt>
                <c:pt idx="10601">
                  <c:v>1.1458647866147743E-5</c:v>
                </c:pt>
                <c:pt idx="10602">
                  <c:v>1.0259195747932519E-4</c:v>
                </c:pt>
                <c:pt idx="10603">
                  <c:v>1.7568584132504789E-5</c:v>
                </c:pt>
                <c:pt idx="10604">
                  <c:v>1.214240211568525E-3</c:v>
                </c:pt>
                <c:pt idx="10605">
                  <c:v>1.616595911875872E-7</c:v>
                </c:pt>
                <c:pt idx="10606">
                  <c:v>1.4585984918841429E-5</c:v>
                </c:pt>
                <c:pt idx="10607">
                  <c:v>1.671640769063117E-5</c:v>
                </c:pt>
                <c:pt idx="10608">
                  <c:v>1.3447379250587733E-5</c:v>
                </c:pt>
                <c:pt idx="10609">
                  <c:v>1.9631434202229963E-5</c:v>
                </c:pt>
                <c:pt idx="10610">
                  <c:v>1.914209595212791E-5</c:v>
                </c:pt>
                <c:pt idx="10611">
                  <c:v>1.9066277769286489E-6</c:v>
                </c:pt>
                <c:pt idx="10612">
                  <c:v>3.4366885378786422E-5</c:v>
                </c:pt>
                <c:pt idx="10613">
                  <c:v>2.8237647807719964E-5</c:v>
                </c:pt>
                <c:pt idx="10614">
                  <c:v>4.2516681615053812E-5</c:v>
                </c:pt>
                <c:pt idx="10615">
                  <c:v>9.9817334580048977E-7</c:v>
                </c:pt>
                <c:pt idx="10616">
                  <c:v>3.5771642075746002E-6</c:v>
                </c:pt>
                <c:pt idx="10617">
                  <c:v>3.513133735222463E-4</c:v>
                </c:pt>
                <c:pt idx="10618">
                  <c:v>4.7925272539059915E-4</c:v>
                </c:pt>
                <c:pt idx="10619">
                  <c:v>1.928958141741535E-5</c:v>
                </c:pt>
                <c:pt idx="10620">
                  <c:v>6.9443085521886833E-5</c:v>
                </c:pt>
                <c:pt idx="10621">
                  <c:v>1.3034521115701263E-5</c:v>
                </c:pt>
                <c:pt idx="10622">
                  <c:v>3.6736357342082216E-5</c:v>
                </c:pt>
                <c:pt idx="10623">
                  <c:v>1.314109585221314E-5</c:v>
                </c:pt>
                <c:pt idx="10624">
                  <c:v>0</c:v>
                </c:pt>
                <c:pt idx="10625">
                  <c:v>6.6703813922085505E-6</c:v>
                </c:pt>
                <c:pt idx="10626">
                  <c:v>8.9960022504844633E-6</c:v>
                </c:pt>
                <c:pt idx="10627">
                  <c:v>0</c:v>
                </c:pt>
                <c:pt idx="10628">
                  <c:v>2.5884620234715199E-5</c:v>
                </c:pt>
                <c:pt idx="10629">
                  <c:v>1.7578837659625884E-6</c:v>
                </c:pt>
                <c:pt idx="10630">
                  <c:v>1.0118878889694722E-3</c:v>
                </c:pt>
                <c:pt idx="10631">
                  <c:v>3.2661586588126587E-7</c:v>
                </c:pt>
                <c:pt idx="10632">
                  <c:v>2.6637320331167805E-6</c:v>
                </c:pt>
                <c:pt idx="10633">
                  <c:v>2.8164411525582878E-5</c:v>
                </c:pt>
                <c:pt idx="10634">
                  <c:v>1.938187306860321E-6</c:v>
                </c:pt>
                <c:pt idx="10635">
                  <c:v>2.1442161836338986E-4</c:v>
                </c:pt>
                <c:pt idx="10636">
                  <c:v>1.4931255728897261E-5</c:v>
                </c:pt>
                <c:pt idx="10637">
                  <c:v>3.7533908154348314E-5</c:v>
                </c:pt>
                <c:pt idx="10638">
                  <c:v>8.6847016843841898E-8</c:v>
                </c:pt>
                <c:pt idx="10639">
                  <c:v>8.3527627542405676E-6</c:v>
                </c:pt>
                <c:pt idx="10640">
                  <c:v>1.51822506026373E-5</c:v>
                </c:pt>
                <c:pt idx="10641">
                  <c:v>5.3445434740974523E-5</c:v>
                </c:pt>
                <c:pt idx="10642">
                  <c:v>5.5064440546705895E-7</c:v>
                </c:pt>
                <c:pt idx="10643">
                  <c:v>2.7669797486175253E-6</c:v>
                </c:pt>
                <c:pt idx="10644">
                  <c:v>2.413343172862881E-5</c:v>
                </c:pt>
                <c:pt idx="10645">
                  <c:v>5.0322086962949595E-5</c:v>
                </c:pt>
                <c:pt idx="10646">
                  <c:v>5.072722016080109E-7</c:v>
                </c:pt>
                <c:pt idx="10647">
                  <c:v>2.1595999837303979E-6</c:v>
                </c:pt>
                <c:pt idx="10648">
                  <c:v>8.1102649728700105E-7</c:v>
                </c:pt>
                <c:pt idx="10649">
                  <c:v>0</c:v>
                </c:pt>
                <c:pt idx="10650">
                  <c:v>3.5924702241977652E-5</c:v>
                </c:pt>
                <c:pt idx="10651">
                  <c:v>0</c:v>
                </c:pt>
                <c:pt idx="10652">
                  <c:v>2.8179373613051686E-5</c:v>
                </c:pt>
                <c:pt idx="10653">
                  <c:v>1.8459202046529841E-5</c:v>
                </c:pt>
                <c:pt idx="10654">
                  <c:v>1.4434752578427247E-6</c:v>
                </c:pt>
                <c:pt idx="10655">
                  <c:v>4.542070784364618E-5</c:v>
                </c:pt>
                <c:pt idx="10656">
                  <c:v>0</c:v>
                </c:pt>
                <c:pt idx="10657">
                  <c:v>0</c:v>
                </c:pt>
                <c:pt idx="10658">
                  <c:v>3.7611286532335695E-3</c:v>
                </c:pt>
                <c:pt idx="10659">
                  <c:v>1.1960524455565996E-6</c:v>
                </c:pt>
                <c:pt idx="10660">
                  <c:v>1.4721484981968977E-4</c:v>
                </c:pt>
                <c:pt idx="10661">
                  <c:v>2.7133640208658774E-5</c:v>
                </c:pt>
                <c:pt idx="10662">
                  <c:v>4.9708895329194721E-5</c:v>
                </c:pt>
                <c:pt idx="10663">
                  <c:v>1.214886653453628E-4</c:v>
                </c:pt>
                <c:pt idx="10664">
                  <c:v>2.5694137530946153E-5</c:v>
                </c:pt>
                <c:pt idx="10665">
                  <c:v>7.6975153987342721E-5</c:v>
                </c:pt>
                <c:pt idx="10666">
                  <c:v>0</c:v>
                </c:pt>
                <c:pt idx="10667">
                  <c:v>6.3802964680467408E-5</c:v>
                </c:pt>
                <c:pt idx="10668">
                  <c:v>2.0573867630578895E-5</c:v>
                </c:pt>
                <c:pt idx="10669">
                  <c:v>9.8057910625206239E-7</c:v>
                </c:pt>
                <c:pt idx="10670">
                  <c:v>9.2591691088991177E-5</c:v>
                </c:pt>
                <c:pt idx="10671">
                  <c:v>1.3534210856561001E-5</c:v>
                </c:pt>
                <c:pt idx="10672">
                  <c:v>1.6278491040205658E-5</c:v>
                </c:pt>
                <c:pt idx="10673">
                  <c:v>1.0353504719572533E-5</c:v>
                </c:pt>
                <c:pt idx="10674">
                  <c:v>3.8893178321922233E-5</c:v>
                </c:pt>
                <c:pt idx="10675">
                  <c:v>2.5215687214684732E-6</c:v>
                </c:pt>
                <c:pt idx="10676">
                  <c:v>0</c:v>
                </c:pt>
                <c:pt idx="10677">
                  <c:v>2.3618549306540158E-5</c:v>
                </c:pt>
                <c:pt idx="10678">
                  <c:v>5.5413497714972304E-5</c:v>
                </c:pt>
                <c:pt idx="10679">
                  <c:v>2.5569268170277477E-5</c:v>
                </c:pt>
                <c:pt idx="10680">
                  <c:v>3.962924433308208E-6</c:v>
                </c:pt>
                <c:pt idx="10681">
                  <c:v>1.4728008769608278E-5</c:v>
                </c:pt>
                <c:pt idx="10682">
                  <c:v>9.7057087225183567E-5</c:v>
                </c:pt>
                <c:pt idx="10683">
                  <c:v>2.3330952090248436E-5</c:v>
                </c:pt>
                <c:pt idx="10684">
                  <c:v>8.060102374482578E-6</c:v>
                </c:pt>
                <c:pt idx="10685">
                  <c:v>1.1668336184387753E-5</c:v>
                </c:pt>
                <c:pt idx="10686">
                  <c:v>7.9907281622342856E-5</c:v>
                </c:pt>
                <c:pt idx="10687">
                  <c:v>1.3551941813092348E-5</c:v>
                </c:pt>
                <c:pt idx="10688">
                  <c:v>1.9608424335165069E-4</c:v>
                </c:pt>
                <c:pt idx="10689">
                  <c:v>2.4633719368562222E-5</c:v>
                </c:pt>
                <c:pt idx="10690">
                  <c:v>1.7656019315251172E-5</c:v>
                </c:pt>
                <c:pt idx="10691">
                  <c:v>2.3140951951581068E-6</c:v>
                </c:pt>
                <c:pt idx="10692">
                  <c:v>5.7170730622262891E-8</c:v>
                </c:pt>
                <c:pt idx="10693">
                  <c:v>6.1426052049260891E-4</c:v>
                </c:pt>
                <c:pt idx="10694">
                  <c:v>8.8655003595471073E-6</c:v>
                </c:pt>
                <c:pt idx="10695">
                  <c:v>5.1412875268707652E-6</c:v>
                </c:pt>
                <c:pt idx="10696">
                  <c:v>2.2964716011637681E-5</c:v>
                </c:pt>
                <c:pt idx="10697">
                  <c:v>1.7485593390300885E-5</c:v>
                </c:pt>
                <c:pt idx="10698">
                  <c:v>2.6492265616493101E-5</c:v>
                </c:pt>
                <c:pt idx="10699">
                  <c:v>1.5440901949487206E-5</c:v>
                </c:pt>
                <c:pt idx="10700">
                  <c:v>1.052414970686928E-5</c:v>
                </c:pt>
                <c:pt idx="10701">
                  <c:v>1.8084633663451834E-5</c:v>
                </c:pt>
                <c:pt idx="10702">
                  <c:v>5.3719775687651174E-5</c:v>
                </c:pt>
                <c:pt idx="10703">
                  <c:v>1.445170252840188E-5</c:v>
                </c:pt>
                <c:pt idx="10704">
                  <c:v>2.5618248882676974E-5</c:v>
                </c:pt>
                <c:pt idx="10705">
                  <c:v>2.7053986417770599E-5</c:v>
                </c:pt>
                <c:pt idx="10706">
                  <c:v>7.2977164317005589E-5</c:v>
                </c:pt>
                <c:pt idx="10707">
                  <c:v>4.0833761223905213E-6</c:v>
                </c:pt>
                <c:pt idx="10708">
                  <c:v>1.012190449908041E-4</c:v>
                </c:pt>
                <c:pt idx="10709">
                  <c:v>4.8877445189444587E-5</c:v>
                </c:pt>
                <c:pt idx="10710">
                  <c:v>5.2808641855558481E-6</c:v>
                </c:pt>
                <c:pt idx="10711">
                  <c:v>9.5858426981758062E-6</c:v>
                </c:pt>
                <c:pt idx="10712">
                  <c:v>1.0478085922490739E-4</c:v>
                </c:pt>
                <c:pt idx="10713">
                  <c:v>2.2878017463936479E-5</c:v>
                </c:pt>
                <c:pt idx="10714">
                  <c:v>1.5493450071023684E-6</c:v>
                </c:pt>
                <c:pt idx="10715">
                  <c:v>5.7505240216329331E-8</c:v>
                </c:pt>
                <c:pt idx="10716">
                  <c:v>2.2370772382626801E-5</c:v>
                </c:pt>
                <c:pt idx="10717">
                  <c:v>1.6807978012525759E-5</c:v>
                </c:pt>
                <c:pt idx="10718">
                  <c:v>7.9026181723485162E-4</c:v>
                </c:pt>
                <c:pt idx="10719">
                  <c:v>2.8083456984193751E-5</c:v>
                </c:pt>
                <c:pt idx="10720">
                  <c:v>3.0658017619810186E-6</c:v>
                </c:pt>
                <c:pt idx="10721">
                  <c:v>2.4977057338339417E-7</c:v>
                </c:pt>
                <c:pt idx="10722">
                  <c:v>4.5394678823848448E-6</c:v>
                </c:pt>
                <c:pt idx="10723">
                  <c:v>2.5972505796918253E-5</c:v>
                </c:pt>
                <c:pt idx="10724">
                  <c:v>1.1678545098035453E-5</c:v>
                </c:pt>
                <c:pt idx="10725">
                  <c:v>1.2311484633174887E-7</c:v>
                </c:pt>
                <c:pt idx="10726">
                  <c:v>1.3790936718299427E-5</c:v>
                </c:pt>
                <c:pt idx="10727">
                  <c:v>6.5477575427779234E-5</c:v>
                </c:pt>
                <c:pt idx="10728">
                  <c:v>1.1742858080750947E-5</c:v>
                </c:pt>
                <c:pt idx="10729">
                  <c:v>1.4448710300894353E-5</c:v>
                </c:pt>
                <c:pt idx="10730">
                  <c:v>4.2705386031354793E-4</c:v>
                </c:pt>
                <c:pt idx="10731">
                  <c:v>1.301985213119668E-5</c:v>
                </c:pt>
                <c:pt idx="10732">
                  <c:v>2.572787535185055E-5</c:v>
                </c:pt>
                <c:pt idx="10733">
                  <c:v>1.9056334027370967E-5</c:v>
                </c:pt>
                <c:pt idx="10734">
                  <c:v>2.2688321428478293E-6</c:v>
                </c:pt>
                <c:pt idx="10735">
                  <c:v>6.3939577857253691E-5</c:v>
                </c:pt>
                <c:pt idx="10736">
                  <c:v>8.2011043164385751E-7</c:v>
                </c:pt>
                <c:pt idx="10737">
                  <c:v>5.95800887251349E-5</c:v>
                </c:pt>
                <c:pt idx="10738">
                  <c:v>2.8671133369672681E-5</c:v>
                </c:pt>
                <c:pt idx="10739">
                  <c:v>2.9659670529900462E-5</c:v>
                </c:pt>
                <c:pt idx="10740">
                  <c:v>3.085382281809166E-5</c:v>
                </c:pt>
                <c:pt idx="10741">
                  <c:v>8.7272919991503007E-6</c:v>
                </c:pt>
                <c:pt idx="10742">
                  <c:v>0</c:v>
                </c:pt>
                <c:pt idx="10743">
                  <c:v>2.7664473811815298E-5</c:v>
                </c:pt>
                <c:pt idx="10744">
                  <c:v>3.6183346099636298E-5</c:v>
                </c:pt>
                <c:pt idx="10745">
                  <c:v>3.5917398318255694E-3</c:v>
                </c:pt>
                <c:pt idx="10746">
                  <c:v>6.4127835871908904E-6</c:v>
                </c:pt>
                <c:pt idx="10747">
                  <c:v>0</c:v>
                </c:pt>
                <c:pt idx="10748">
                  <c:v>2.4455518537331605E-5</c:v>
                </c:pt>
                <c:pt idx="10749">
                  <c:v>8.3018042546788924E-5</c:v>
                </c:pt>
                <c:pt idx="10750">
                  <c:v>0</c:v>
                </c:pt>
                <c:pt idx="10751">
                  <c:v>2.3815973936658838E-5</c:v>
                </c:pt>
                <c:pt idx="10752">
                  <c:v>3.37829038621418E-7</c:v>
                </c:pt>
                <c:pt idx="10753">
                  <c:v>7.8492147826741971E-8</c:v>
                </c:pt>
                <c:pt idx="10754">
                  <c:v>1.849931152505909E-7</c:v>
                </c:pt>
                <c:pt idx="10755">
                  <c:v>1.6199947182655173E-5</c:v>
                </c:pt>
                <c:pt idx="10756">
                  <c:v>2.4948427293853606E-5</c:v>
                </c:pt>
                <c:pt idx="10757">
                  <c:v>1.0565776217096222E-4</c:v>
                </c:pt>
                <c:pt idx="10758">
                  <c:v>5.7556265274196506E-7</c:v>
                </c:pt>
                <c:pt idx="10759">
                  <c:v>2.1211874088953378E-7</c:v>
                </c:pt>
                <c:pt idx="10760">
                  <c:v>3.8273709819663345E-5</c:v>
                </c:pt>
                <c:pt idx="10761">
                  <c:v>2.2820717215386667E-6</c:v>
                </c:pt>
                <c:pt idx="10762">
                  <c:v>1.0550519072244928E-4</c:v>
                </c:pt>
                <c:pt idx="10763">
                  <c:v>7.4047843566232234E-7</c:v>
                </c:pt>
                <c:pt idx="10764">
                  <c:v>2.6161559350891203E-4</c:v>
                </c:pt>
                <c:pt idx="10765">
                  <c:v>1.0208673428394627E-7</c:v>
                </c:pt>
                <c:pt idx="10766">
                  <c:v>9.9826385570036676E-6</c:v>
                </c:pt>
                <c:pt idx="10767">
                  <c:v>4.1736779172559421E-5</c:v>
                </c:pt>
                <c:pt idx="10768">
                  <c:v>2.6887232236428535E-5</c:v>
                </c:pt>
                <c:pt idx="10769">
                  <c:v>9.2146179351584848E-5</c:v>
                </c:pt>
                <c:pt idx="10770">
                  <c:v>7.7386671012953597E-6</c:v>
                </c:pt>
                <c:pt idx="10771">
                  <c:v>5.6060672299457193E-4</c:v>
                </c:pt>
                <c:pt idx="10772">
                  <c:v>3.4086132929069595E-6</c:v>
                </c:pt>
                <c:pt idx="10773">
                  <c:v>2.051838422751681E-5</c:v>
                </c:pt>
                <c:pt idx="10774">
                  <c:v>8.520973525651156E-7</c:v>
                </c:pt>
                <c:pt idx="10775">
                  <c:v>4.6221302067937351E-5</c:v>
                </c:pt>
                <c:pt idx="10776">
                  <c:v>1.1397948656226485E-5</c:v>
                </c:pt>
                <c:pt idx="10777">
                  <c:v>1.8398594511290838E-4</c:v>
                </c:pt>
                <c:pt idx="10778">
                  <c:v>1.2718806071376282E-5</c:v>
                </c:pt>
                <c:pt idx="10779">
                  <c:v>0</c:v>
                </c:pt>
                <c:pt idx="10780">
                  <c:v>9.2119326931753347E-6</c:v>
                </c:pt>
                <c:pt idx="10781">
                  <c:v>1.3820861711083624E-5</c:v>
                </c:pt>
                <c:pt idx="10782">
                  <c:v>2.2334782529735607E-5</c:v>
                </c:pt>
                <c:pt idx="10783">
                  <c:v>1.8733432133145258E-5</c:v>
                </c:pt>
                <c:pt idx="10784">
                  <c:v>4.3023011453905403E-6</c:v>
                </c:pt>
                <c:pt idx="10785">
                  <c:v>3.1392100492755895E-5</c:v>
                </c:pt>
                <c:pt idx="10786">
                  <c:v>1.0218322458100107E-6</c:v>
                </c:pt>
                <c:pt idx="10787">
                  <c:v>1.1502406523998459E-5</c:v>
                </c:pt>
                <c:pt idx="10788">
                  <c:v>2.117372434632018E-5</c:v>
                </c:pt>
                <c:pt idx="10789">
                  <c:v>3.3369565478808214E-5</c:v>
                </c:pt>
                <c:pt idx="10790">
                  <c:v>2.5669137698464385E-7</c:v>
                </c:pt>
                <c:pt idx="10791">
                  <c:v>6.7548836586174524E-6</c:v>
                </c:pt>
                <c:pt idx="10792">
                  <c:v>1.1430785251881643E-4</c:v>
                </c:pt>
                <c:pt idx="10793">
                  <c:v>3.0978133988511001E-5</c:v>
                </c:pt>
                <c:pt idx="10794">
                  <c:v>4.9480102184632718E-5</c:v>
                </c:pt>
                <c:pt idx="10795">
                  <c:v>1.1747001191896694E-5</c:v>
                </c:pt>
                <c:pt idx="10796">
                  <c:v>9.2639118771807453E-8</c:v>
                </c:pt>
                <c:pt idx="10797">
                  <c:v>2.3002096086531693E-7</c:v>
                </c:pt>
                <c:pt idx="10798">
                  <c:v>9.793395806785404E-5</c:v>
                </c:pt>
                <c:pt idx="10799">
                  <c:v>1.2376211968443664E-5</c:v>
                </c:pt>
                <c:pt idx="10800">
                  <c:v>1.7632959097882978E-5</c:v>
                </c:pt>
                <c:pt idx="10801">
                  <c:v>1.240233499312049E-5</c:v>
                </c:pt>
                <c:pt idx="10802">
                  <c:v>4.7900088989498027E-5</c:v>
                </c:pt>
                <c:pt idx="10803">
                  <c:v>1.4919486631714181E-3</c:v>
                </c:pt>
                <c:pt idx="10804">
                  <c:v>9.0428519074030268E-5</c:v>
                </c:pt>
                <c:pt idx="10805">
                  <c:v>6.1008867150337401E-4</c:v>
                </c:pt>
                <c:pt idx="10806">
                  <c:v>1.146517453096623E-5</c:v>
                </c:pt>
                <c:pt idx="10807">
                  <c:v>7.9565668155804335E-7</c:v>
                </c:pt>
                <c:pt idx="10808">
                  <c:v>2.1260541122261381E-7</c:v>
                </c:pt>
                <c:pt idx="10809">
                  <c:v>1.3412585354698181E-5</c:v>
                </c:pt>
                <c:pt idx="10810">
                  <c:v>5.3947031739869808E-7</c:v>
                </c:pt>
                <c:pt idx="10811">
                  <c:v>1.7908440865743877E-5</c:v>
                </c:pt>
                <c:pt idx="10812">
                  <c:v>1.4336829136070609E-5</c:v>
                </c:pt>
                <c:pt idx="10813">
                  <c:v>1.9301433102776862E-5</c:v>
                </c:pt>
                <c:pt idx="10814">
                  <c:v>7.6910947485473238E-6</c:v>
                </c:pt>
                <c:pt idx="10815">
                  <c:v>6.2294453857126506E-5</c:v>
                </c:pt>
                <c:pt idx="10816">
                  <c:v>1.0871381725813324E-5</c:v>
                </c:pt>
                <c:pt idx="10817">
                  <c:v>8.8002681541399748E-5</c:v>
                </c:pt>
                <c:pt idx="10818">
                  <c:v>1.8697473642866295E-5</c:v>
                </c:pt>
                <c:pt idx="10819">
                  <c:v>4.5837005526765181E-7</c:v>
                </c:pt>
                <c:pt idx="10820">
                  <c:v>2.6462111001221759E-5</c:v>
                </c:pt>
                <c:pt idx="10821">
                  <c:v>3.6760793264148752E-5</c:v>
                </c:pt>
                <c:pt idx="10822">
                  <c:v>1.4404538432870112E-5</c:v>
                </c:pt>
                <c:pt idx="10823">
                  <c:v>2.7220390930174656E-5</c:v>
                </c:pt>
                <c:pt idx="10824">
                  <c:v>7.2754455901672779E-5</c:v>
                </c:pt>
                <c:pt idx="10825">
                  <c:v>2.9399465208249425E-6</c:v>
                </c:pt>
                <c:pt idx="10826">
                  <c:v>4.5591924768244284E-7</c:v>
                </c:pt>
                <c:pt idx="10827">
                  <c:v>5.5035800364266084E-5</c:v>
                </c:pt>
                <c:pt idx="10828">
                  <c:v>2.8185823664710278E-5</c:v>
                </c:pt>
                <c:pt idx="10829">
                  <c:v>2.8101704556117652E-4</c:v>
                </c:pt>
                <c:pt idx="10830">
                  <c:v>1.1947762570268166E-5</c:v>
                </c:pt>
                <c:pt idx="10831">
                  <c:v>0</c:v>
                </c:pt>
                <c:pt idx="10832">
                  <c:v>8.0698902186370226E-5</c:v>
                </c:pt>
                <c:pt idx="10833">
                  <c:v>1.8462599950150453E-5</c:v>
                </c:pt>
                <c:pt idx="10834">
                  <c:v>4.4698510445417635E-5</c:v>
                </c:pt>
                <c:pt idx="10835">
                  <c:v>4.9140841639408744E-6</c:v>
                </c:pt>
                <c:pt idx="10836">
                  <c:v>2.766043402527012E-5</c:v>
                </c:pt>
                <c:pt idx="10837">
                  <c:v>3.2832359442233634E-5</c:v>
                </c:pt>
                <c:pt idx="10838">
                  <c:v>1.3538619134365021E-4</c:v>
                </c:pt>
                <c:pt idx="10839">
                  <c:v>2.6245566907743267E-6</c:v>
                </c:pt>
                <c:pt idx="10840">
                  <c:v>2.0789428161650276E-5</c:v>
                </c:pt>
                <c:pt idx="10841">
                  <c:v>4.3034368474065796E-5</c:v>
                </c:pt>
                <c:pt idx="10842">
                  <c:v>4.1371276136961686E-5</c:v>
                </c:pt>
                <c:pt idx="10843">
                  <c:v>1.119986951896735E-5</c:v>
                </c:pt>
                <c:pt idx="10844">
                  <c:v>2.8676353211326012E-7</c:v>
                </c:pt>
                <c:pt idx="10845">
                  <c:v>4.8102147881985121E-5</c:v>
                </c:pt>
                <c:pt idx="10846">
                  <c:v>1.0791364497946376E-6</c:v>
                </c:pt>
                <c:pt idx="10847">
                  <c:v>1.8561317699275593E-5</c:v>
                </c:pt>
                <c:pt idx="10848">
                  <c:v>3.4749595159296182E-6</c:v>
                </c:pt>
                <c:pt idx="10849">
                  <c:v>5.5430869369252952E-4</c:v>
                </c:pt>
                <c:pt idx="10850">
                  <c:v>2.1606860628592493E-5</c:v>
                </c:pt>
                <c:pt idx="10851">
                  <c:v>6.5080644053536299E-5</c:v>
                </c:pt>
                <c:pt idx="10852">
                  <c:v>2.1237579737849378E-5</c:v>
                </c:pt>
                <c:pt idx="10853">
                  <c:v>3.2860137266473967E-7</c:v>
                </c:pt>
                <c:pt idx="10854">
                  <c:v>2.9247109613406466E-5</c:v>
                </c:pt>
                <c:pt idx="10855">
                  <c:v>4.4996372431921935E-4</c:v>
                </c:pt>
                <c:pt idx="10856">
                  <c:v>9.9411357799263583E-6</c:v>
                </c:pt>
                <c:pt idx="10857">
                  <c:v>1.4383532062272759E-5</c:v>
                </c:pt>
                <c:pt idx="10858">
                  <c:v>1.611736892002481E-5</c:v>
                </c:pt>
                <c:pt idx="10859">
                  <c:v>2.9172499639902847E-5</c:v>
                </c:pt>
                <c:pt idx="10860">
                  <c:v>2.5693546472980826E-5</c:v>
                </c:pt>
                <c:pt idx="10861">
                  <c:v>3.8332070987185319E-5</c:v>
                </c:pt>
                <c:pt idx="10862">
                  <c:v>5.6475295615439846E-6</c:v>
                </c:pt>
                <c:pt idx="10863">
                  <c:v>1.5247365525406962E-4</c:v>
                </c:pt>
                <c:pt idx="10864">
                  <c:v>1.4321279966286457E-5</c:v>
                </c:pt>
                <c:pt idx="10865">
                  <c:v>2.2243841149165935E-5</c:v>
                </c:pt>
                <c:pt idx="10866">
                  <c:v>1.5713641221903925E-7</c:v>
                </c:pt>
                <c:pt idx="10867">
                  <c:v>4.0322910878269531E-5</c:v>
                </c:pt>
                <c:pt idx="10868">
                  <c:v>1.5164499598328933E-5</c:v>
                </c:pt>
                <c:pt idx="10869">
                  <c:v>0</c:v>
                </c:pt>
                <c:pt idx="10870">
                  <c:v>5.4140890162470663E-6</c:v>
                </c:pt>
                <c:pt idx="10871">
                  <c:v>2.2359606835500656E-5</c:v>
                </c:pt>
                <c:pt idx="10872">
                  <c:v>5.1644833570079172E-6</c:v>
                </c:pt>
                <c:pt idx="10873">
                  <c:v>5.0222290327743872E-4</c:v>
                </c:pt>
                <c:pt idx="10874">
                  <c:v>1.0981115113126783E-5</c:v>
                </c:pt>
                <c:pt idx="10875">
                  <c:v>1.8261797785322438E-7</c:v>
                </c:pt>
                <c:pt idx="10876">
                  <c:v>1.6934219494410265E-5</c:v>
                </c:pt>
                <c:pt idx="10877">
                  <c:v>3.8799005977317131E-5</c:v>
                </c:pt>
                <c:pt idx="10878">
                  <c:v>4.4990618037176735E-6</c:v>
                </c:pt>
                <c:pt idx="10879">
                  <c:v>3.7664211806679445E-5</c:v>
                </c:pt>
                <c:pt idx="10880">
                  <c:v>0</c:v>
                </c:pt>
                <c:pt idx="10881">
                  <c:v>2.758055226465061E-5</c:v>
                </c:pt>
                <c:pt idx="10882">
                  <c:v>1.7304528729802158E-5</c:v>
                </c:pt>
                <c:pt idx="10883">
                  <c:v>2.690586171883515E-5</c:v>
                </c:pt>
                <c:pt idx="10884">
                  <c:v>7.598712780928548E-6</c:v>
                </c:pt>
                <c:pt idx="10885">
                  <c:v>0</c:v>
                </c:pt>
                <c:pt idx="10886">
                  <c:v>6.7341872027470081E-5</c:v>
                </c:pt>
                <c:pt idx="10887">
                  <c:v>2.1271851330770647E-5</c:v>
                </c:pt>
                <c:pt idx="10888">
                  <c:v>1.3811092645115396E-4</c:v>
                </c:pt>
                <c:pt idx="10889">
                  <c:v>2.5916745248181212E-6</c:v>
                </c:pt>
                <c:pt idx="10890">
                  <c:v>2.7663213372317087E-3</c:v>
                </c:pt>
                <c:pt idx="10891">
                  <c:v>1.6234047056000507E-4</c:v>
                </c:pt>
                <c:pt idx="10892">
                  <c:v>0</c:v>
                </c:pt>
                <c:pt idx="10893">
                  <c:v>6.3780513845502975E-5</c:v>
                </c:pt>
                <c:pt idx="10894">
                  <c:v>4.4066515600556722E-7</c:v>
                </c:pt>
                <c:pt idx="10895">
                  <c:v>4.6847602362902957E-4</c:v>
                </c:pt>
                <c:pt idx="10896">
                  <c:v>2.8335973669565431E-6</c:v>
                </c:pt>
                <c:pt idx="10897">
                  <c:v>1.8236610569256801E-5</c:v>
                </c:pt>
                <c:pt idx="10898">
                  <c:v>1.8721309469258429E-3</c:v>
                </c:pt>
                <c:pt idx="10899">
                  <c:v>2.747827840678608E-6</c:v>
                </c:pt>
                <c:pt idx="10900">
                  <c:v>1.1249724412767774E-6</c:v>
                </c:pt>
                <c:pt idx="10901">
                  <c:v>2.9794053592397342E-5</c:v>
                </c:pt>
                <c:pt idx="10902">
                  <c:v>0</c:v>
                </c:pt>
                <c:pt idx="10903">
                  <c:v>1.4367933177930395E-4</c:v>
                </c:pt>
                <c:pt idx="10904">
                  <c:v>7.6447371226851646E-6</c:v>
                </c:pt>
                <c:pt idx="10905">
                  <c:v>0</c:v>
                </c:pt>
                <c:pt idx="10906">
                  <c:v>1.5051355881998713E-5</c:v>
                </c:pt>
                <c:pt idx="10907">
                  <c:v>2.6400860206890993E-5</c:v>
                </c:pt>
                <c:pt idx="10908">
                  <c:v>1.5338504877801349E-3</c:v>
                </c:pt>
                <c:pt idx="10909">
                  <c:v>5.887463798060293E-5</c:v>
                </c:pt>
                <c:pt idx="10910">
                  <c:v>0</c:v>
                </c:pt>
                <c:pt idx="10911">
                  <c:v>9.1544571351579271E-8</c:v>
                </c:pt>
                <c:pt idx="10912">
                  <c:v>1.0380433105716886E-5</c:v>
                </c:pt>
                <c:pt idx="10913">
                  <c:v>3.5725250341458812E-6</c:v>
                </c:pt>
                <c:pt idx="10914">
                  <c:v>5.5263821907577827E-5</c:v>
                </c:pt>
                <c:pt idx="10915">
                  <c:v>1.3968245851775255E-5</c:v>
                </c:pt>
                <c:pt idx="10916">
                  <c:v>2.4395947761141526E-5</c:v>
                </c:pt>
                <c:pt idx="10917">
                  <c:v>3.4379583235478025E-6</c:v>
                </c:pt>
                <c:pt idx="10918">
                  <c:v>7.3174790388813837E-6</c:v>
                </c:pt>
                <c:pt idx="10919">
                  <c:v>0</c:v>
                </c:pt>
                <c:pt idx="10920">
                  <c:v>1.8420716555194191E-5</c:v>
                </c:pt>
                <c:pt idx="10921">
                  <c:v>1.9924682548674878E-6</c:v>
                </c:pt>
                <c:pt idx="10922">
                  <c:v>9.4068479223827245E-6</c:v>
                </c:pt>
                <c:pt idx="10923">
                  <c:v>5.536995269720304E-5</c:v>
                </c:pt>
                <c:pt idx="10924">
                  <c:v>2.522058651925969E-5</c:v>
                </c:pt>
                <c:pt idx="10925">
                  <c:v>5.008115828483297E-4</c:v>
                </c:pt>
                <c:pt idx="10926">
                  <c:v>0</c:v>
                </c:pt>
                <c:pt idx="10927">
                  <c:v>1.1096020550970041E-5</c:v>
                </c:pt>
                <c:pt idx="10928">
                  <c:v>3.0947476604971115E-7</c:v>
                </c:pt>
                <c:pt idx="10929">
                  <c:v>1.5823823477152584E-5</c:v>
                </c:pt>
                <c:pt idx="10930">
                  <c:v>3.6144962587285451E-3</c:v>
                </c:pt>
                <c:pt idx="10931">
                  <c:v>7.1985340216167944E-6</c:v>
                </c:pt>
                <c:pt idx="10932">
                  <c:v>7.7073937314827464E-5</c:v>
                </c:pt>
                <c:pt idx="10933">
                  <c:v>1.2530901921895514E-4</c:v>
                </c:pt>
                <c:pt idx="10934">
                  <c:v>2.69375853528331E-4</c:v>
                </c:pt>
                <c:pt idx="10935">
                  <c:v>3.5518636990542094E-7</c:v>
                </c:pt>
                <c:pt idx="10936">
                  <c:v>1.4016124290656682E-4</c:v>
                </c:pt>
                <c:pt idx="10937">
                  <c:v>1.5577788415950791E-5</c:v>
                </c:pt>
                <c:pt idx="10938">
                  <c:v>2.2364993356437321E-4</c:v>
                </c:pt>
                <c:pt idx="10939">
                  <c:v>0</c:v>
                </c:pt>
                <c:pt idx="10940">
                  <c:v>2.2790063164540212E-5</c:v>
                </c:pt>
                <c:pt idx="10941">
                  <c:v>1.3429329241914673E-5</c:v>
                </c:pt>
                <c:pt idx="10942">
                  <c:v>1.4087041269963824E-4</c:v>
                </c:pt>
                <c:pt idx="10943">
                  <c:v>4.5193462556898835E-4</c:v>
                </c:pt>
                <c:pt idx="10944">
                  <c:v>1.5195120725225082E-5</c:v>
                </c:pt>
                <c:pt idx="10945">
                  <c:v>0</c:v>
                </c:pt>
                <c:pt idx="10946">
                  <c:v>9.6805077657644532E-6</c:v>
                </c:pt>
                <c:pt idx="10947">
                  <c:v>1.8158882830680082E-5</c:v>
                </c:pt>
                <c:pt idx="10948">
                  <c:v>1.565430651264998E-4</c:v>
                </c:pt>
                <c:pt idx="10949">
                  <c:v>5.0795544999232177E-7</c:v>
                </c:pt>
                <c:pt idx="10950">
                  <c:v>4.0798661634672749E-6</c:v>
                </c:pt>
                <c:pt idx="10951">
                  <c:v>5.6900915402142377E-6</c:v>
                </c:pt>
                <c:pt idx="10952">
                  <c:v>3.1552753502356083E-5</c:v>
                </c:pt>
                <c:pt idx="10953">
                  <c:v>1.0135298588128037E-5</c:v>
                </c:pt>
                <c:pt idx="10954">
                  <c:v>3.1810382132470546E-5</c:v>
                </c:pt>
                <c:pt idx="10955">
                  <c:v>0</c:v>
                </c:pt>
                <c:pt idx="10956">
                  <c:v>4.4178716398336422E-5</c:v>
                </c:pt>
                <c:pt idx="10957">
                  <c:v>2.3963000477239795E-4</c:v>
                </c:pt>
                <c:pt idx="10958">
                  <c:v>4.4025145242307379E-4</c:v>
                </c:pt>
                <c:pt idx="10959">
                  <c:v>0</c:v>
                </c:pt>
                <c:pt idx="10960">
                  <c:v>3.2035817251617814E-5</c:v>
                </c:pt>
                <c:pt idx="10961">
                  <c:v>1.7104601268402679E-5</c:v>
                </c:pt>
                <c:pt idx="10962">
                  <c:v>2.3891970976035464E-5</c:v>
                </c:pt>
                <c:pt idx="10963">
                  <c:v>2.2849048871865916E-5</c:v>
                </c:pt>
                <c:pt idx="10964">
                  <c:v>8.5666614567194524E-6</c:v>
                </c:pt>
                <c:pt idx="10965">
                  <c:v>9.1070798907817251E-6</c:v>
                </c:pt>
                <c:pt idx="10966">
                  <c:v>1.5939057437503975E-4</c:v>
                </c:pt>
                <c:pt idx="10967">
                  <c:v>0</c:v>
                </c:pt>
                <c:pt idx="10968">
                  <c:v>1.5205881115431896E-5</c:v>
                </c:pt>
                <c:pt idx="10969">
                  <c:v>0</c:v>
                </c:pt>
                <c:pt idx="10970">
                  <c:v>1.2642239140865383E-5</c:v>
                </c:pt>
                <c:pt idx="10971">
                  <c:v>1.7028114290154032E-5</c:v>
                </c:pt>
                <c:pt idx="10972">
                  <c:v>3.7306095475828102E-5</c:v>
                </c:pt>
                <c:pt idx="10973">
                  <c:v>3.1848747684251301E-5</c:v>
                </c:pt>
                <c:pt idx="10974">
                  <c:v>1.2993719992612889E-5</c:v>
                </c:pt>
                <c:pt idx="10975">
                  <c:v>1.6076827334077477E-5</c:v>
                </c:pt>
                <c:pt idx="10976">
                  <c:v>3.5100431767292209E-7</c:v>
                </c:pt>
                <c:pt idx="10977">
                  <c:v>8.0031969110237595E-7</c:v>
                </c:pt>
                <c:pt idx="10978">
                  <c:v>7.5571830253027431E-6</c:v>
                </c:pt>
                <c:pt idx="10979">
                  <c:v>2.292674439245509E-5</c:v>
                </c:pt>
                <c:pt idx="10980">
                  <c:v>5.4625337807481748E-5</c:v>
                </c:pt>
                <c:pt idx="10981">
                  <c:v>0</c:v>
                </c:pt>
                <c:pt idx="10982">
                  <c:v>0</c:v>
                </c:pt>
                <c:pt idx="10983">
                  <c:v>2.8755874507724183E-6</c:v>
                </c:pt>
                <c:pt idx="10984">
                  <c:v>7.4953812288494468E-5</c:v>
                </c:pt>
                <c:pt idx="10985">
                  <c:v>1.9444217914873907E-7</c:v>
                </c:pt>
                <c:pt idx="10986">
                  <c:v>6.6906459887267576E-5</c:v>
                </c:pt>
                <c:pt idx="10987">
                  <c:v>1.7743703663467629E-5</c:v>
                </c:pt>
                <c:pt idx="10988">
                  <c:v>1.3937951537840461E-4</c:v>
                </c:pt>
                <c:pt idx="10989">
                  <c:v>7.0865889618375222E-7</c:v>
                </c:pt>
                <c:pt idx="10990">
                  <c:v>1.0802202881904135E-5</c:v>
                </c:pt>
                <c:pt idx="10991">
                  <c:v>8.8970760721064534E-5</c:v>
                </c:pt>
                <c:pt idx="10992">
                  <c:v>0</c:v>
                </c:pt>
                <c:pt idx="10993">
                  <c:v>2.9673335299185522E-7</c:v>
                </c:pt>
                <c:pt idx="10994">
                  <c:v>5.9834043894102427E-5</c:v>
                </c:pt>
                <c:pt idx="10995">
                  <c:v>4.0058145183535836E-5</c:v>
                </c:pt>
                <c:pt idx="10996">
                  <c:v>1.842627030529274E-4</c:v>
                </c:pt>
                <c:pt idx="10997">
                  <c:v>1.6242465686102651E-7</c:v>
                </c:pt>
                <c:pt idx="10998">
                  <c:v>4.9768041972600717E-5</c:v>
                </c:pt>
                <c:pt idx="10999">
                  <c:v>2.1677316661752771E-5</c:v>
                </c:pt>
                <c:pt idx="11000">
                  <c:v>1.8799024980096815E-4</c:v>
                </c:pt>
                <c:pt idx="11001">
                  <c:v>5.1017089990291351E-7</c:v>
                </c:pt>
                <c:pt idx="11002">
                  <c:v>3.4092392413966716E-5</c:v>
                </c:pt>
                <c:pt idx="11003">
                  <c:v>3.139645077318297E-5</c:v>
                </c:pt>
                <c:pt idx="11004">
                  <c:v>3.2235768599618472E-5</c:v>
                </c:pt>
                <c:pt idx="11005">
                  <c:v>1.2590108553363167E-5</c:v>
                </c:pt>
                <c:pt idx="11006">
                  <c:v>3.7134685870445095E-5</c:v>
                </c:pt>
                <c:pt idx="11007">
                  <c:v>4.3591086038847135E-6</c:v>
                </c:pt>
                <c:pt idx="11008">
                  <c:v>7.3155807400448867E-5</c:v>
                </c:pt>
                <c:pt idx="11009">
                  <c:v>1.2575933811463214E-5</c:v>
                </c:pt>
                <c:pt idx="11010">
                  <c:v>0</c:v>
                </c:pt>
                <c:pt idx="11011">
                  <c:v>4.3864494525339507E-5</c:v>
                </c:pt>
                <c:pt idx="11012">
                  <c:v>2.1216920029860619E-6</c:v>
                </c:pt>
                <c:pt idx="11013">
                  <c:v>2.7411219981414535E-6</c:v>
                </c:pt>
                <c:pt idx="11014">
                  <c:v>1.16478187400523E-5</c:v>
                </c:pt>
                <c:pt idx="11015">
                  <c:v>1.20454575146564E-5</c:v>
                </c:pt>
                <c:pt idx="11016">
                  <c:v>8.6345508078559779E-6</c:v>
                </c:pt>
                <c:pt idx="11017">
                  <c:v>1.032775970651203E-5</c:v>
                </c:pt>
                <c:pt idx="11018">
                  <c:v>6.4162757457634443E-5</c:v>
                </c:pt>
                <c:pt idx="11019">
                  <c:v>2.5717771192134456E-5</c:v>
                </c:pt>
                <c:pt idx="11020">
                  <c:v>0</c:v>
                </c:pt>
                <c:pt idx="11021">
                  <c:v>0</c:v>
                </c:pt>
                <c:pt idx="11022">
                  <c:v>4.6947807168717624E-6</c:v>
                </c:pt>
                <c:pt idx="11023">
                  <c:v>4.3147616771890581E-6</c:v>
                </c:pt>
                <c:pt idx="11024">
                  <c:v>9.1742207727960667E-6</c:v>
                </c:pt>
                <c:pt idx="11025">
                  <c:v>6.0270300547288753E-6</c:v>
                </c:pt>
                <c:pt idx="11026">
                  <c:v>3.1312916544086654E-6</c:v>
                </c:pt>
                <c:pt idx="11027">
                  <c:v>2.5673906601267776E-5</c:v>
                </c:pt>
                <c:pt idx="11028">
                  <c:v>4.1759718877585075E-5</c:v>
                </c:pt>
                <c:pt idx="11029">
                  <c:v>4.8277459355846586E-5</c:v>
                </c:pt>
                <c:pt idx="11030">
                  <c:v>3.0486978152819808E-5</c:v>
                </c:pt>
                <c:pt idx="11031">
                  <c:v>4.0848324612758473E-5</c:v>
                </c:pt>
                <c:pt idx="11032">
                  <c:v>3.9912648703636022E-5</c:v>
                </c:pt>
                <c:pt idx="11033">
                  <c:v>1.6800727279604672E-5</c:v>
                </c:pt>
                <c:pt idx="11034">
                  <c:v>1.8052629188928137E-5</c:v>
                </c:pt>
                <c:pt idx="11035">
                  <c:v>1.0578263366604605E-6</c:v>
                </c:pt>
                <c:pt idx="11036">
                  <c:v>9.0135203689443468E-4</c:v>
                </c:pt>
                <c:pt idx="11037">
                  <c:v>5.2291857439187534E-5</c:v>
                </c:pt>
                <c:pt idx="11038">
                  <c:v>1.0743392212718233E-5</c:v>
                </c:pt>
                <c:pt idx="11039">
                  <c:v>0</c:v>
                </c:pt>
                <c:pt idx="11040">
                  <c:v>1.5555374331899146E-7</c:v>
                </c:pt>
                <c:pt idx="11041">
                  <c:v>8.4085440138543906E-6</c:v>
                </c:pt>
                <c:pt idx="11042">
                  <c:v>1.0171184647296701E-5</c:v>
                </c:pt>
                <c:pt idx="11043">
                  <c:v>2.4795241775095413E-5</c:v>
                </c:pt>
                <c:pt idx="11044">
                  <c:v>8.0920547609804775E-7</c:v>
                </c:pt>
                <c:pt idx="11045">
                  <c:v>2.6597895090345061E-5</c:v>
                </c:pt>
                <c:pt idx="11046">
                  <c:v>7.1225313999707634E-5</c:v>
                </c:pt>
                <c:pt idx="11047">
                  <c:v>4.2601826161406311E-6</c:v>
                </c:pt>
                <c:pt idx="11048">
                  <c:v>3.1911045853563635E-5</c:v>
                </c:pt>
                <c:pt idx="11049">
                  <c:v>0</c:v>
                </c:pt>
                <c:pt idx="11050">
                  <c:v>4.5793900285264836E-5</c:v>
                </c:pt>
                <c:pt idx="11051">
                  <c:v>1.6622290366357326E-5</c:v>
                </c:pt>
                <c:pt idx="11052">
                  <c:v>7.3464993413655737E-4</c:v>
                </c:pt>
                <c:pt idx="11053">
                  <c:v>2.7150349319893421E-5</c:v>
                </c:pt>
                <c:pt idx="11054">
                  <c:v>7.5796201768006888E-5</c:v>
                </c:pt>
                <c:pt idx="11055">
                  <c:v>3.7992971715965621E-6</c:v>
                </c:pt>
                <c:pt idx="11056">
                  <c:v>3.6255722989853794E-5</c:v>
                </c:pt>
                <c:pt idx="11057">
                  <c:v>3.4298961139878748E-5</c:v>
                </c:pt>
                <c:pt idx="11058">
                  <c:v>1.045526222023294E-4</c:v>
                </c:pt>
                <c:pt idx="11059">
                  <c:v>1.705147252983707E-5</c:v>
                </c:pt>
                <c:pt idx="11060">
                  <c:v>6.4811901046480823E-6</c:v>
                </c:pt>
                <c:pt idx="11061">
                  <c:v>3.2896920996603355E-5</c:v>
                </c:pt>
                <c:pt idx="11062">
                  <c:v>5.4283500678584745E-6</c:v>
                </c:pt>
                <c:pt idx="11063">
                  <c:v>0</c:v>
                </c:pt>
                <c:pt idx="11064">
                  <c:v>1.9486675224392088E-5</c:v>
                </c:pt>
                <c:pt idx="11065">
                  <c:v>7.1489645461919796E-6</c:v>
                </c:pt>
                <c:pt idx="11066">
                  <c:v>5.0236997817421948E-3</c:v>
                </c:pt>
                <c:pt idx="11067">
                  <c:v>8.0023257357643781E-6</c:v>
                </c:pt>
                <c:pt idx="11068">
                  <c:v>2.6599677235992245E-5</c:v>
                </c:pt>
                <c:pt idx="11069">
                  <c:v>2.8942093716785155E-5</c:v>
                </c:pt>
                <c:pt idx="11070">
                  <c:v>1.4400931707838146E-6</c:v>
                </c:pt>
                <c:pt idx="11071">
                  <c:v>1.908966749091263E-5</c:v>
                </c:pt>
                <c:pt idx="11072">
                  <c:v>0</c:v>
                </c:pt>
                <c:pt idx="11073">
                  <c:v>0</c:v>
                </c:pt>
                <c:pt idx="11074">
                  <c:v>6.1865039674751374E-4</c:v>
                </c:pt>
                <c:pt idx="11075">
                  <c:v>3.7159836439705213E-5</c:v>
                </c:pt>
                <c:pt idx="11076">
                  <c:v>1.2058868020503059E-5</c:v>
                </c:pt>
                <c:pt idx="11077">
                  <c:v>2.0074566907480254E-5</c:v>
                </c:pt>
                <c:pt idx="11078">
                  <c:v>0</c:v>
                </c:pt>
                <c:pt idx="11079">
                  <c:v>3.9393149613085898E-5</c:v>
                </c:pt>
                <c:pt idx="11080">
                  <c:v>1.2273340641340187E-5</c:v>
                </c:pt>
                <c:pt idx="11081">
                  <c:v>6.0035792944056353E-5</c:v>
                </c:pt>
                <c:pt idx="11082">
                  <c:v>1.4215407415858454E-5</c:v>
                </c:pt>
                <c:pt idx="11083">
                  <c:v>2.4322798409739891E-5</c:v>
                </c:pt>
                <c:pt idx="11084">
                  <c:v>1.5387576758049733E-5</c:v>
                </c:pt>
                <c:pt idx="11085">
                  <c:v>3.9973673567427262E-5</c:v>
                </c:pt>
                <c:pt idx="11086">
                  <c:v>1.8771485487979835E-5</c:v>
                </c:pt>
                <c:pt idx="11087">
                  <c:v>1.9973085014832122E-5</c:v>
                </c:pt>
                <c:pt idx="11088">
                  <c:v>5.1607871225194822E-6</c:v>
                </c:pt>
                <c:pt idx="11089">
                  <c:v>5.6419055353703903E-5</c:v>
                </c:pt>
                <c:pt idx="11090">
                  <c:v>3.4946393991905657E-5</c:v>
                </c:pt>
                <c:pt idx="11091">
                  <c:v>3.1180143785100721E-6</c:v>
                </c:pt>
                <c:pt idx="11092">
                  <c:v>1.2361174397461069E-5</c:v>
                </c:pt>
                <c:pt idx="11093">
                  <c:v>4.747937132279899E-5</c:v>
                </c:pt>
                <c:pt idx="11094">
                  <c:v>8.4059003792225563E-7</c:v>
                </c:pt>
                <c:pt idx="11095">
                  <c:v>1.1416035016546857E-7</c:v>
                </c:pt>
                <c:pt idx="11096">
                  <c:v>0</c:v>
                </c:pt>
                <c:pt idx="11097">
                  <c:v>0</c:v>
                </c:pt>
                <c:pt idx="11098">
                  <c:v>4.315477606226116E-5</c:v>
                </c:pt>
                <c:pt idx="11099">
                  <c:v>1.030398723589367E-4</c:v>
                </c:pt>
                <c:pt idx="11100">
                  <c:v>3.2402672591197858E-5</c:v>
                </c:pt>
                <c:pt idx="11101">
                  <c:v>1.0995676789688508E-5</c:v>
                </c:pt>
                <c:pt idx="11102">
                  <c:v>6.4314642598886191E-6</c:v>
                </c:pt>
                <c:pt idx="11103">
                  <c:v>5.1739426765982993E-5</c:v>
                </c:pt>
                <c:pt idx="11104">
                  <c:v>1.3542423025042928E-5</c:v>
                </c:pt>
                <c:pt idx="11105">
                  <c:v>1.748070005771738E-4</c:v>
                </c:pt>
                <c:pt idx="11106">
                  <c:v>1.0179835367862462E-7</c:v>
                </c:pt>
                <c:pt idx="11107">
                  <c:v>1.5146739279397416E-6</c:v>
                </c:pt>
                <c:pt idx="11108">
                  <c:v>1.1538497186677325E-5</c:v>
                </c:pt>
                <c:pt idx="11109">
                  <c:v>1.5550510237361333E-6</c:v>
                </c:pt>
                <c:pt idx="11110">
                  <c:v>6.1556552639170135E-5</c:v>
                </c:pt>
                <c:pt idx="11111">
                  <c:v>4.0645413361130414E-6</c:v>
                </c:pt>
                <c:pt idx="11112">
                  <c:v>7.171466109897135E-7</c:v>
                </c:pt>
                <c:pt idx="11113">
                  <c:v>0</c:v>
                </c:pt>
                <c:pt idx="11114">
                  <c:v>1.5269753051793667E-6</c:v>
                </c:pt>
                <c:pt idx="11115">
                  <c:v>3.5702810437975555E-6</c:v>
                </c:pt>
                <c:pt idx="11116">
                  <c:v>7.9866215718312785E-6</c:v>
                </c:pt>
                <c:pt idx="11117">
                  <c:v>3.1250593564014218E-5</c:v>
                </c:pt>
                <c:pt idx="11118">
                  <c:v>3.6736357342082216E-5</c:v>
                </c:pt>
                <c:pt idx="11119">
                  <c:v>2.1019617114477148E-5</c:v>
                </c:pt>
                <c:pt idx="11120">
                  <c:v>2.1675349814057602E-5</c:v>
                </c:pt>
                <c:pt idx="11121">
                  <c:v>1.9681537087373418E-4</c:v>
                </c:pt>
                <c:pt idx="11122">
                  <c:v>3.1174813416192601E-5</c:v>
                </c:pt>
                <c:pt idx="11123">
                  <c:v>3.6260447122743858E-6</c:v>
                </c:pt>
                <c:pt idx="11124">
                  <c:v>7.9176855349366736E-5</c:v>
                </c:pt>
                <c:pt idx="11125">
                  <c:v>6.0168064184129275E-5</c:v>
                </c:pt>
                <c:pt idx="11126">
                  <c:v>2.3616786247062579E-6</c:v>
                </c:pt>
                <c:pt idx="11127">
                  <c:v>8.0957838184740308E-7</c:v>
                </c:pt>
                <c:pt idx="11128">
                  <c:v>1.6621775836750214E-5</c:v>
                </c:pt>
                <c:pt idx="11129">
                  <c:v>2.0210109501762805E-5</c:v>
                </c:pt>
                <c:pt idx="11130">
                  <c:v>3.2173343039531831E-5</c:v>
                </c:pt>
                <c:pt idx="11131">
                  <c:v>3.6694219705923408E-5</c:v>
                </c:pt>
                <c:pt idx="11132">
                  <c:v>1.5048257732800524E-5</c:v>
                </c:pt>
                <c:pt idx="11133">
                  <c:v>9.4865363639621748E-6</c:v>
                </c:pt>
                <c:pt idx="11134">
                  <c:v>1.3921086457881166E-5</c:v>
                </c:pt>
                <c:pt idx="11135">
                  <c:v>2.4663844473011213E-7</c:v>
                </c:pt>
                <c:pt idx="11136">
                  <c:v>2.0650196374313268E-5</c:v>
                </c:pt>
                <c:pt idx="11137">
                  <c:v>4.9534869006505844E-7</c:v>
                </c:pt>
                <c:pt idx="11138">
                  <c:v>3.0429050132913611E-4</c:v>
                </c:pt>
                <c:pt idx="11139">
                  <c:v>9.1295486323027791E-7</c:v>
                </c:pt>
                <c:pt idx="11140">
                  <c:v>4.7998442205251017E-5</c:v>
                </c:pt>
                <c:pt idx="11141">
                  <c:v>1.4879581340425778E-4</c:v>
                </c:pt>
                <c:pt idx="11142">
                  <c:v>6.9307518694107428E-6</c:v>
                </c:pt>
                <c:pt idx="11143">
                  <c:v>5.8149995939966919E-5</c:v>
                </c:pt>
                <c:pt idx="11144">
                  <c:v>1.7594827449813365E-3</c:v>
                </c:pt>
                <c:pt idx="11145">
                  <c:v>7.9538886931630485E-6</c:v>
                </c:pt>
                <c:pt idx="11146">
                  <c:v>1.0352185636104454E-4</c:v>
                </c:pt>
                <c:pt idx="11147">
                  <c:v>1.1265539410683432E-5</c:v>
                </c:pt>
                <c:pt idx="11148">
                  <c:v>9.9383495871629247E-5</c:v>
                </c:pt>
                <c:pt idx="11149">
                  <c:v>8.5288189880230124E-5</c:v>
                </c:pt>
                <c:pt idx="11150">
                  <c:v>2.858292097070989E-3</c:v>
                </c:pt>
                <c:pt idx="11151">
                  <c:v>2.2404344247440962E-5</c:v>
                </c:pt>
                <c:pt idx="11152">
                  <c:v>1.8036361634020989E-4</c:v>
                </c:pt>
                <c:pt idx="11153">
                  <c:v>1.7721078621402882E-3</c:v>
                </c:pt>
                <c:pt idx="11154">
                  <c:v>0</c:v>
                </c:pt>
                <c:pt idx="11155">
                  <c:v>8.9109423020677383E-7</c:v>
                </c:pt>
                <c:pt idx="11156">
                  <c:v>5.8131336264106993E-7</c:v>
                </c:pt>
                <c:pt idx="11157">
                  <c:v>8.7185364198951092E-7</c:v>
                </c:pt>
                <c:pt idx="11158">
                  <c:v>1.2664176291296196E-7</c:v>
                </c:pt>
                <c:pt idx="11159">
                  <c:v>1.2441836132574793E-5</c:v>
                </c:pt>
                <c:pt idx="11160">
                  <c:v>2.8465899302604195E-6</c:v>
                </c:pt>
                <c:pt idx="11161">
                  <c:v>2.2048236221624507E-7</c:v>
                </c:pt>
                <c:pt idx="11162">
                  <c:v>1.2401765938899958E-5</c:v>
                </c:pt>
                <c:pt idx="11163">
                  <c:v>7.8403599070128409E-6</c:v>
                </c:pt>
                <c:pt idx="11164">
                  <c:v>3.9833556882323369E-6</c:v>
                </c:pt>
                <c:pt idx="11165">
                  <c:v>6.4338259261739354E-7</c:v>
                </c:pt>
                <c:pt idx="11166">
                  <c:v>1.4816652210552467E-5</c:v>
                </c:pt>
                <c:pt idx="11167">
                  <c:v>2.5740440858737877E-6</c:v>
                </c:pt>
                <c:pt idx="11168">
                  <c:v>8.8726075999200516E-4</c:v>
                </c:pt>
                <c:pt idx="11169">
                  <c:v>2.349928772021751E-5</c:v>
                </c:pt>
                <c:pt idx="11170">
                  <c:v>5.5864717883827469E-5</c:v>
                </c:pt>
                <c:pt idx="11171">
                  <c:v>5.6953234634490613E-7</c:v>
                </c:pt>
                <c:pt idx="11172">
                  <c:v>4.5132705952618975E-5</c:v>
                </c:pt>
                <c:pt idx="11173">
                  <c:v>1.7555290282771741E-5</c:v>
                </c:pt>
                <c:pt idx="11174">
                  <c:v>1.2931800431423268E-6</c:v>
                </c:pt>
                <c:pt idx="11175">
                  <c:v>6.2744339763387022E-6</c:v>
                </c:pt>
                <c:pt idx="11176">
                  <c:v>4.6647127287558026E-5</c:v>
                </c:pt>
                <c:pt idx="11177">
                  <c:v>2.1412119513535578E-5</c:v>
                </c:pt>
                <c:pt idx="11178">
                  <c:v>4.912348760469204E-5</c:v>
                </c:pt>
                <c:pt idx="11179">
                  <c:v>1.7888169799663942E-5</c:v>
                </c:pt>
                <c:pt idx="11180">
                  <c:v>1.7871692813784101E-5</c:v>
                </c:pt>
                <c:pt idx="11181">
                  <c:v>2.9354959706915589E-5</c:v>
                </c:pt>
                <c:pt idx="11182">
                  <c:v>6.9814712784622279E-5</c:v>
                </c:pt>
                <c:pt idx="11183">
                  <c:v>4.3443846888968483E-5</c:v>
                </c:pt>
                <c:pt idx="11184">
                  <c:v>1.4588818726224711E-5</c:v>
                </c:pt>
                <c:pt idx="11185">
                  <c:v>6.8175251286826527E-6</c:v>
                </c:pt>
                <c:pt idx="11186">
                  <c:v>1.5468415046149994E-5</c:v>
                </c:pt>
                <c:pt idx="11187">
                  <c:v>2.9369818207224246E-5</c:v>
                </c:pt>
                <c:pt idx="11188">
                  <c:v>2.0740756819177784E-5</c:v>
                </c:pt>
                <c:pt idx="11189">
                  <c:v>7.7975550369970895E-6</c:v>
                </c:pt>
                <c:pt idx="11190">
                  <c:v>4.7373638866033381E-5</c:v>
                </c:pt>
                <c:pt idx="11191">
                  <c:v>9.9640416227372475E-6</c:v>
                </c:pt>
                <c:pt idx="11192">
                  <c:v>4.5734174675742782E-5</c:v>
                </c:pt>
                <c:pt idx="11193">
                  <c:v>1.7250529358820544E-5</c:v>
                </c:pt>
                <c:pt idx="11194">
                  <c:v>3.251741630357744E-5</c:v>
                </c:pt>
                <c:pt idx="11195">
                  <c:v>1.2239047950011018E-5</c:v>
                </c:pt>
                <c:pt idx="11196">
                  <c:v>6.0860081388268233E-5</c:v>
                </c:pt>
                <c:pt idx="11197">
                  <c:v>2.8449960949131366E-5</c:v>
                </c:pt>
                <c:pt idx="11198">
                  <c:v>2.2906065165865894E-6</c:v>
                </c:pt>
                <c:pt idx="11199">
                  <c:v>4.0723971656196173E-6</c:v>
                </c:pt>
                <c:pt idx="11200">
                  <c:v>3.4721788782836986E-3</c:v>
                </c:pt>
                <c:pt idx="11201">
                  <c:v>3.7748240869091321E-6</c:v>
                </c:pt>
                <c:pt idx="11202">
                  <c:v>2.5336590050991471E-5</c:v>
                </c:pt>
                <c:pt idx="11203">
                  <c:v>8.8122110907195097E-5</c:v>
                </c:pt>
                <c:pt idx="11204">
                  <c:v>1.6790967499826306E-4</c:v>
                </c:pt>
                <c:pt idx="11205">
                  <c:v>6.956182615807547E-5</c:v>
                </c:pt>
                <c:pt idx="11206">
                  <c:v>7.7154924190507591E-6</c:v>
                </c:pt>
                <c:pt idx="11207">
                  <c:v>3.7826426952084445E-5</c:v>
                </c:pt>
                <c:pt idx="11208">
                  <c:v>1.3999838207316621E-5</c:v>
                </c:pt>
                <c:pt idx="11209">
                  <c:v>6.9172702900079734E-6</c:v>
                </c:pt>
                <c:pt idx="11210">
                  <c:v>2.034051770587002E-7</c:v>
                </c:pt>
                <c:pt idx="11211">
                  <c:v>0</c:v>
                </c:pt>
                <c:pt idx="11212">
                  <c:v>1.534029529771438E-5</c:v>
                </c:pt>
                <c:pt idx="11213">
                  <c:v>2.4669362111595706E-6</c:v>
                </c:pt>
                <c:pt idx="11214">
                  <c:v>6.8991609193809331E-7</c:v>
                </c:pt>
                <c:pt idx="11215">
                  <c:v>9.2941756883338252E-7</c:v>
                </c:pt>
                <c:pt idx="11216">
                  <c:v>3.4429889046719454E-5</c:v>
                </c:pt>
                <c:pt idx="11217">
                  <c:v>5.1878092491865787E-4</c:v>
                </c:pt>
                <c:pt idx="11218">
                  <c:v>0</c:v>
                </c:pt>
                <c:pt idx="11219">
                  <c:v>4.0699670921239637E-5</c:v>
                </c:pt>
                <c:pt idx="11220">
                  <c:v>1.3950809233735781E-5</c:v>
                </c:pt>
                <c:pt idx="11221">
                  <c:v>2.9832424103970206E-5</c:v>
                </c:pt>
                <c:pt idx="11222">
                  <c:v>5.8264120845413662E-5</c:v>
                </c:pt>
                <c:pt idx="11223">
                  <c:v>7.7071861951872637E-5</c:v>
                </c:pt>
                <c:pt idx="11224">
                  <c:v>1.2837028961053491E-6</c:v>
                </c:pt>
                <c:pt idx="11225">
                  <c:v>2.6410397538622809E-5</c:v>
                </c:pt>
                <c:pt idx="11226">
                  <c:v>0</c:v>
                </c:pt>
                <c:pt idx="11227">
                  <c:v>0</c:v>
                </c:pt>
                <c:pt idx="11228">
                  <c:v>8.8454079631232198E-6</c:v>
                </c:pt>
                <c:pt idx="11229">
                  <c:v>2.3272786654714206E-6</c:v>
                </c:pt>
                <c:pt idx="11230">
                  <c:v>1.0733662353433124E-4</c:v>
                </c:pt>
                <c:pt idx="11231">
                  <c:v>7.3797327533821348E-7</c:v>
                </c:pt>
                <c:pt idx="11232">
                  <c:v>0</c:v>
                </c:pt>
                <c:pt idx="11233">
                  <c:v>9.9419349065967718E-6</c:v>
                </c:pt>
                <c:pt idx="11234">
                  <c:v>2.1627737718064674E-5</c:v>
                </c:pt>
                <c:pt idx="11235">
                  <c:v>5.4662284520241148E-6</c:v>
                </c:pt>
                <c:pt idx="11236">
                  <c:v>1.7695110240558302E-5</c:v>
                </c:pt>
                <c:pt idx="11237">
                  <c:v>1.4335653000617437E-5</c:v>
                </c:pt>
                <c:pt idx="11238">
                  <c:v>7.6220073661125036E-6</c:v>
                </c:pt>
                <c:pt idx="11239">
                  <c:v>0</c:v>
                </c:pt>
                <c:pt idx="11240">
                  <c:v>4.2488361976591622E-5</c:v>
                </c:pt>
                <c:pt idx="11241">
                  <c:v>2.1303706678922198E-4</c:v>
                </c:pt>
                <c:pt idx="11242">
                  <c:v>1.6986106055248869E-5</c:v>
                </c:pt>
                <c:pt idx="11243">
                  <c:v>7.6032564786089458E-5</c:v>
                </c:pt>
                <c:pt idx="11244">
                  <c:v>4.5948554760276401E-5</c:v>
                </c:pt>
                <c:pt idx="11245">
                  <c:v>3.966751062311293E-5</c:v>
                </c:pt>
                <c:pt idx="11246">
                  <c:v>1.2991633835436487E-4</c:v>
                </c:pt>
                <c:pt idx="11247">
                  <c:v>1.2093644417020511E-5</c:v>
                </c:pt>
                <c:pt idx="11248">
                  <c:v>9.3520632877767497E-7</c:v>
                </c:pt>
                <c:pt idx="11249">
                  <c:v>0</c:v>
                </c:pt>
                <c:pt idx="11250">
                  <c:v>8.2097201332608023E-7</c:v>
                </c:pt>
                <c:pt idx="11251">
                  <c:v>8.4754598338404222E-5</c:v>
                </c:pt>
                <c:pt idx="11252">
                  <c:v>7.3456602788097772E-7</c:v>
                </c:pt>
                <c:pt idx="11253">
                  <c:v>6.1800840238452344E-6</c:v>
                </c:pt>
                <c:pt idx="11254">
                  <c:v>6.5885188153751189E-5</c:v>
                </c:pt>
                <c:pt idx="11255">
                  <c:v>1.2556837953741724E-5</c:v>
                </c:pt>
                <c:pt idx="11256">
                  <c:v>4.372089587035624E-5</c:v>
                </c:pt>
                <c:pt idx="11257">
                  <c:v>1.0642264034006697E-5</c:v>
                </c:pt>
                <c:pt idx="11258">
                  <c:v>5.7868414868983557E-6</c:v>
                </c:pt>
                <c:pt idx="11259">
                  <c:v>0</c:v>
                </c:pt>
                <c:pt idx="11260">
                  <c:v>5.1522821335982874E-5</c:v>
                </c:pt>
                <c:pt idx="11261">
                  <c:v>1.0605815545738789E-7</c:v>
                </c:pt>
                <c:pt idx="11262">
                  <c:v>5.4600935154898602E-6</c:v>
                </c:pt>
                <c:pt idx="11263">
                  <c:v>1.0218462687458821E-5</c:v>
                </c:pt>
                <c:pt idx="11264">
                  <c:v>7.1266376936692666E-5</c:v>
                </c:pt>
                <c:pt idx="11265">
                  <c:v>6.2383064977899145E-8</c:v>
                </c:pt>
                <c:pt idx="11266">
                  <c:v>6.1056801482192717E-6</c:v>
                </c:pt>
                <c:pt idx="11267">
                  <c:v>4.4502753983305622E-5</c:v>
                </c:pt>
                <c:pt idx="11268">
                  <c:v>5.9878749372450931E-6</c:v>
                </c:pt>
                <c:pt idx="11269">
                  <c:v>5.9218906145700156E-5</c:v>
                </c:pt>
                <c:pt idx="11270">
                  <c:v>2.7136006929392384E-8</c:v>
                </c:pt>
                <c:pt idx="11271">
                  <c:v>1.3510744990848222E-4</c:v>
                </c:pt>
                <c:pt idx="11272">
                  <c:v>5.6988707393761939E-5</c:v>
                </c:pt>
                <c:pt idx="11273">
                  <c:v>1.114864211716128E-4</c:v>
                </c:pt>
                <c:pt idx="11274">
                  <c:v>1.4535778367287244E-5</c:v>
                </c:pt>
                <c:pt idx="11275">
                  <c:v>3.5221959457571498E-5</c:v>
                </c:pt>
                <c:pt idx="11276">
                  <c:v>5.3833033371888446E-6</c:v>
                </c:pt>
                <c:pt idx="11277">
                  <c:v>0</c:v>
                </c:pt>
                <c:pt idx="11278">
                  <c:v>3.8201360991766418E-6</c:v>
                </c:pt>
                <c:pt idx="11279">
                  <c:v>2.6178865028078819E-5</c:v>
                </c:pt>
                <c:pt idx="11280">
                  <c:v>1.3483700936502174E-5</c:v>
                </c:pt>
                <c:pt idx="11281">
                  <c:v>7.4081354139188934E-6</c:v>
                </c:pt>
                <c:pt idx="11282">
                  <c:v>3.9238886850141094E-5</c:v>
                </c:pt>
                <c:pt idx="11283">
                  <c:v>9.8541344265023079E-6</c:v>
                </c:pt>
                <c:pt idx="11284">
                  <c:v>5.1739775726911201E-5</c:v>
                </c:pt>
                <c:pt idx="11285">
                  <c:v>1.596369041205519E-5</c:v>
                </c:pt>
                <c:pt idx="11286">
                  <c:v>8.3499478883223049E-6</c:v>
                </c:pt>
                <c:pt idx="11287">
                  <c:v>3.7823278298321271E-5</c:v>
                </c:pt>
                <c:pt idx="11288">
                  <c:v>1.3884984327860045E-5</c:v>
                </c:pt>
                <c:pt idx="11289">
                  <c:v>1.2841909341754761E-6</c:v>
                </c:pt>
                <c:pt idx="11290">
                  <c:v>1.5183967922289202E-7</c:v>
                </c:pt>
                <c:pt idx="11291">
                  <c:v>2.2278648223342946E-5</c:v>
                </c:pt>
                <c:pt idx="11292">
                  <c:v>4.0642801355901942E-7</c:v>
                </c:pt>
                <c:pt idx="11293">
                  <c:v>1.2540545223639146E-5</c:v>
                </c:pt>
                <c:pt idx="11294">
                  <c:v>4.8504514017236302E-6</c:v>
                </c:pt>
                <c:pt idx="11295">
                  <c:v>1.1734671441260486E-5</c:v>
                </c:pt>
                <c:pt idx="11296">
                  <c:v>8.8906127966035583E-8</c:v>
                </c:pt>
                <c:pt idx="11297">
                  <c:v>1.5078082511394515E-7</c:v>
                </c:pt>
                <c:pt idx="11298">
                  <c:v>9.2624078616843273E-5</c:v>
                </c:pt>
                <c:pt idx="11299">
                  <c:v>1.3119657520887781E-5</c:v>
                </c:pt>
                <c:pt idx="11300">
                  <c:v>4.0665173540134511E-5</c:v>
                </c:pt>
                <c:pt idx="11301">
                  <c:v>2.0513151330501798E-5</c:v>
                </c:pt>
                <c:pt idx="11302">
                  <c:v>5.6276361110336504E-6</c:v>
                </c:pt>
                <c:pt idx="11303">
                  <c:v>1.3837000105443637E-5</c:v>
                </c:pt>
                <c:pt idx="11304">
                  <c:v>9.4921192733716988E-5</c:v>
                </c:pt>
                <c:pt idx="11305">
                  <c:v>3.6819349449379748E-4</c:v>
                </c:pt>
                <c:pt idx="11306">
                  <c:v>2.3851969336780777E-5</c:v>
                </c:pt>
                <c:pt idx="11307">
                  <c:v>3.7500939605891614E-6</c:v>
                </c:pt>
                <c:pt idx="11308">
                  <c:v>6.9643248713455184E-7</c:v>
                </c:pt>
                <c:pt idx="11309">
                  <c:v>3.3099267107340975E-5</c:v>
                </c:pt>
                <c:pt idx="11310">
                  <c:v>0</c:v>
                </c:pt>
                <c:pt idx="11311">
                  <c:v>3.2725537839366355E-4</c:v>
                </c:pt>
                <c:pt idx="11312">
                  <c:v>5.6834179643036495E-6</c:v>
                </c:pt>
                <c:pt idx="11313">
                  <c:v>2.8012700465578158E-5</c:v>
                </c:pt>
                <c:pt idx="11314">
                  <c:v>5.0571136406460089E-6</c:v>
                </c:pt>
                <c:pt idx="11315">
                  <c:v>1.3360324798660643E-5</c:v>
                </c:pt>
                <c:pt idx="11316">
                  <c:v>2.2183794355753197E-5</c:v>
                </c:pt>
                <c:pt idx="11317">
                  <c:v>3.0544047294085949E-5</c:v>
                </c:pt>
                <c:pt idx="11318">
                  <c:v>5.8004659421548347E-5</c:v>
                </c:pt>
                <c:pt idx="11319">
                  <c:v>2.2537835439754691E-4</c:v>
                </c:pt>
                <c:pt idx="11320">
                  <c:v>1.9472267289731375E-4</c:v>
                </c:pt>
                <c:pt idx="11321">
                  <c:v>1.8151777553717396E-5</c:v>
                </c:pt>
                <c:pt idx="11322">
                  <c:v>6.8726309742506131E-4</c:v>
                </c:pt>
                <c:pt idx="11323">
                  <c:v>2.6816469731598106E-5</c:v>
                </c:pt>
                <c:pt idx="11324">
                  <c:v>2.3951386478350426E-5</c:v>
                </c:pt>
                <c:pt idx="11325">
                  <c:v>1.1914862089555156E-4</c:v>
                </c:pt>
                <c:pt idx="11326">
                  <c:v>1.1448432878291578E-3</c:v>
                </c:pt>
                <c:pt idx="11327">
                  <c:v>7.3664732474949772E-5</c:v>
                </c:pt>
                <c:pt idx="11328">
                  <c:v>9.6799584379231172E-6</c:v>
                </c:pt>
                <c:pt idx="11329">
                  <c:v>5.4555013426425106E-7</c:v>
                </c:pt>
                <c:pt idx="11330">
                  <c:v>4.2940057154894779E-7</c:v>
                </c:pt>
                <c:pt idx="11331">
                  <c:v>1.0651777104306619E-5</c:v>
                </c:pt>
                <c:pt idx="11332">
                  <c:v>1.1790314956973138E-4</c:v>
                </c:pt>
                <c:pt idx="11333">
                  <c:v>2.1556545919870973E-5</c:v>
                </c:pt>
                <c:pt idx="11334">
                  <c:v>3.2681333617502795E-7</c:v>
                </c:pt>
                <c:pt idx="11335">
                  <c:v>1.5844518019212398E-5</c:v>
                </c:pt>
                <c:pt idx="11336">
                  <c:v>2.6050566652216632E-7</c:v>
                </c:pt>
                <c:pt idx="11337">
                  <c:v>1.4469626463309938E-5</c:v>
                </c:pt>
                <c:pt idx="11338">
                  <c:v>2.6700903962671483E-5</c:v>
                </c:pt>
                <c:pt idx="11339">
                  <c:v>2.7508868128960304E-7</c:v>
                </c:pt>
                <c:pt idx="11340">
                  <c:v>2.5765196812980182E-4</c:v>
                </c:pt>
                <c:pt idx="11341">
                  <c:v>1.2880981483239627E-5</c:v>
                </c:pt>
                <c:pt idx="11342">
                  <c:v>3.6112692980202256E-5</c:v>
                </c:pt>
                <c:pt idx="11343">
                  <c:v>6.6855879845235744E-6</c:v>
                </c:pt>
                <c:pt idx="11344">
                  <c:v>3.7473784514239797E-5</c:v>
                </c:pt>
                <c:pt idx="11345">
                  <c:v>9.4970701198209164E-5</c:v>
                </c:pt>
                <c:pt idx="11346">
                  <c:v>1.3641621653842132E-5</c:v>
                </c:pt>
                <c:pt idx="11347">
                  <c:v>2.3611453940391293E-5</c:v>
                </c:pt>
                <c:pt idx="11348">
                  <c:v>1.5629472217624011E-5</c:v>
                </c:pt>
                <c:pt idx="11349">
                  <c:v>3.0796266855091946E-5</c:v>
                </c:pt>
                <c:pt idx="11350">
                  <c:v>1.1360273090311295E-4</c:v>
                </c:pt>
                <c:pt idx="11351">
                  <c:v>1.9689280236750784E-5</c:v>
                </c:pt>
                <c:pt idx="11352">
                  <c:v>4.0373802966450734E-6</c:v>
                </c:pt>
                <c:pt idx="11353">
                  <c:v>1.8009308948312335E-7</c:v>
                </c:pt>
                <c:pt idx="11354">
                  <c:v>3.4767599462954795E-5</c:v>
                </c:pt>
                <c:pt idx="11355">
                  <c:v>2.9024566071749278E-5</c:v>
                </c:pt>
                <c:pt idx="11356">
                  <c:v>1.1409163826779801E-4</c:v>
                </c:pt>
                <c:pt idx="11357">
                  <c:v>3.2254996878541954E-5</c:v>
                </c:pt>
                <c:pt idx="11358">
                  <c:v>0</c:v>
                </c:pt>
                <c:pt idx="11359">
                  <c:v>5.3979359872107096E-5</c:v>
                </c:pt>
                <c:pt idx="11360">
                  <c:v>5.965754767164298E-7</c:v>
                </c:pt>
                <c:pt idx="11361">
                  <c:v>3.759073870180429E-6</c:v>
                </c:pt>
                <c:pt idx="11362">
                  <c:v>8.4421363493789207E-6</c:v>
                </c:pt>
                <c:pt idx="11363">
                  <c:v>2.7396782270517538E-5</c:v>
                </c:pt>
                <c:pt idx="11364">
                  <c:v>1.2678851709979483E-5</c:v>
                </c:pt>
                <c:pt idx="11365">
                  <c:v>2.1596106720476922E-5</c:v>
                </c:pt>
                <c:pt idx="11366">
                  <c:v>2.9859682068017893E-5</c:v>
                </c:pt>
                <c:pt idx="11367">
                  <c:v>1.1502024985125482E-5</c:v>
                </c:pt>
                <c:pt idx="11368">
                  <c:v>3.9408208362101722E-7</c:v>
                </c:pt>
                <c:pt idx="11369">
                  <c:v>1.0188733017854261E-3</c:v>
                </c:pt>
                <c:pt idx="11370">
                  <c:v>3.2196173226549127E-5</c:v>
                </c:pt>
                <c:pt idx="11371">
                  <c:v>1.7665668032890337E-4</c:v>
                </c:pt>
                <c:pt idx="11372">
                  <c:v>1.4311646395471255E-5</c:v>
                </c:pt>
                <c:pt idx="11373">
                  <c:v>3.7343633205370424E-7</c:v>
                </c:pt>
                <c:pt idx="11374">
                  <c:v>4.1527471807951003E-7</c:v>
                </c:pt>
                <c:pt idx="11375">
                  <c:v>2.0784804581261197E-5</c:v>
                </c:pt>
                <c:pt idx="11376">
                  <c:v>1.2718806071376282E-5</c:v>
                </c:pt>
                <c:pt idx="11377">
                  <c:v>0</c:v>
                </c:pt>
                <c:pt idx="11378">
                  <c:v>1.7996573608835291E-5</c:v>
                </c:pt>
                <c:pt idx="11379">
                  <c:v>3.4464101511102557E-5</c:v>
                </c:pt>
                <c:pt idx="11380">
                  <c:v>2.9470062414463904E-5</c:v>
                </c:pt>
                <c:pt idx="11381">
                  <c:v>8.8610264407727979E-5</c:v>
                </c:pt>
                <c:pt idx="11382">
                  <c:v>6.4896163825948165E-5</c:v>
                </c:pt>
                <c:pt idx="11383">
                  <c:v>5.7500375364390939E-5</c:v>
                </c:pt>
                <c:pt idx="11384">
                  <c:v>3.2171759022618216E-5</c:v>
                </c:pt>
                <c:pt idx="11385">
                  <c:v>8.9354369457557906E-9</c:v>
                </c:pt>
                <c:pt idx="11386">
                  <c:v>0</c:v>
                </c:pt>
                <c:pt idx="11387">
                  <c:v>1.996581077198686E-5</c:v>
                </c:pt>
                <c:pt idx="11388">
                  <c:v>1.6349399689701575E-5</c:v>
                </c:pt>
                <c:pt idx="11389">
                  <c:v>4.3153487916914945E-6</c:v>
                </c:pt>
                <c:pt idx="11390">
                  <c:v>2.1527934636131011E-6</c:v>
                </c:pt>
                <c:pt idx="11391">
                  <c:v>6.8401467327163837E-6</c:v>
                </c:pt>
                <c:pt idx="11392">
                  <c:v>4.1353495150103475E-6</c:v>
                </c:pt>
                <c:pt idx="11393">
                  <c:v>1.7297576257071775E-5</c:v>
                </c:pt>
                <c:pt idx="11394">
                  <c:v>3.0211265496283026E-6</c:v>
                </c:pt>
                <c:pt idx="11395">
                  <c:v>4.3711845205969384E-6</c:v>
                </c:pt>
                <c:pt idx="11396">
                  <c:v>1.8882829850000536E-3</c:v>
                </c:pt>
                <c:pt idx="11397">
                  <c:v>9.1974052859430626E-6</c:v>
                </c:pt>
                <c:pt idx="11398">
                  <c:v>1.7782244783210309E-4</c:v>
                </c:pt>
                <c:pt idx="11399">
                  <c:v>1.1505127875845967E-6</c:v>
                </c:pt>
                <c:pt idx="11400">
                  <c:v>2.5759507851966569E-3</c:v>
                </c:pt>
                <c:pt idx="11401">
                  <c:v>1.6866172852069647E-5</c:v>
                </c:pt>
                <c:pt idx="11402">
                  <c:v>2.2264077318761392E-4</c:v>
                </c:pt>
                <c:pt idx="11403">
                  <c:v>3.9404809482680197E-5</c:v>
                </c:pt>
                <c:pt idx="11404">
                  <c:v>1.9370558226221937E-6</c:v>
                </c:pt>
                <c:pt idx="11405">
                  <c:v>1.3067110052118662E-5</c:v>
                </c:pt>
                <c:pt idx="11406">
                  <c:v>2.2619404293814053E-6</c:v>
                </c:pt>
                <c:pt idx="11407">
                  <c:v>5.9597309721885987E-6</c:v>
                </c:pt>
                <c:pt idx="11408">
                  <c:v>2.6347504768752045E-5</c:v>
                </c:pt>
                <c:pt idx="11409">
                  <c:v>7.9924005656028183E-6</c:v>
                </c:pt>
                <c:pt idx="11410">
                  <c:v>0</c:v>
                </c:pt>
                <c:pt idx="11411">
                  <c:v>1.4596667676863667E-5</c:v>
                </c:pt>
                <c:pt idx="11412">
                  <c:v>1.0452877326341545E-5</c:v>
                </c:pt>
                <c:pt idx="11413">
                  <c:v>3.6202277243459164E-5</c:v>
                </c:pt>
                <c:pt idx="11414">
                  <c:v>1.042568799561459E-5</c:v>
                </c:pt>
                <c:pt idx="11415">
                  <c:v>6.7631710290411702E-7</c:v>
                </c:pt>
                <c:pt idx="11416">
                  <c:v>1.2903136594149916E-5</c:v>
                </c:pt>
                <c:pt idx="11417">
                  <c:v>1.7932913773622987E-6</c:v>
                </c:pt>
                <c:pt idx="11418">
                  <c:v>3.2920669098280481E-5</c:v>
                </c:pt>
                <c:pt idx="11419">
                  <c:v>1.8673519822975235E-5</c:v>
                </c:pt>
                <c:pt idx="11420">
                  <c:v>2.3879144284351898E-5</c:v>
                </c:pt>
                <c:pt idx="11421">
                  <c:v>0</c:v>
                </c:pt>
                <c:pt idx="11422">
                  <c:v>4.2525728341795922E-6</c:v>
                </c:pt>
                <c:pt idx="11423">
                  <c:v>7.7330701220089332E-6</c:v>
                </c:pt>
                <c:pt idx="11424">
                  <c:v>8.5377967705191843E-6</c:v>
                </c:pt>
                <c:pt idx="11425">
                  <c:v>9.3722895774407512E-5</c:v>
                </c:pt>
                <c:pt idx="11426">
                  <c:v>9.4305178647269188E-6</c:v>
                </c:pt>
                <c:pt idx="11427">
                  <c:v>1.6144775106680472E-5</c:v>
                </c:pt>
                <c:pt idx="11428">
                  <c:v>2.9603454070820807E-5</c:v>
                </c:pt>
                <c:pt idx="11429">
                  <c:v>7.3645624647484281E-6</c:v>
                </c:pt>
                <c:pt idx="11430">
                  <c:v>3.1105544456808092E-6</c:v>
                </c:pt>
                <c:pt idx="11431">
                  <c:v>2.0095228142161192E-5</c:v>
                </c:pt>
                <c:pt idx="11432">
                  <c:v>1.0989679130260117E-5</c:v>
                </c:pt>
                <c:pt idx="11433">
                  <c:v>0</c:v>
                </c:pt>
                <c:pt idx="11434">
                  <c:v>1.6412939049739767E-5</c:v>
                </c:pt>
                <c:pt idx="11435">
                  <c:v>4.5615971142067192E-6</c:v>
                </c:pt>
                <c:pt idx="11436">
                  <c:v>6.0266156073045681E-6</c:v>
                </c:pt>
                <c:pt idx="11437">
                  <c:v>1.5642684931297873E-5</c:v>
                </c:pt>
                <c:pt idx="11438">
                  <c:v>1.501256150176859E-5</c:v>
                </c:pt>
                <c:pt idx="11439">
                  <c:v>2.5709833913602582E-7</c:v>
                </c:pt>
                <c:pt idx="11440">
                  <c:v>9.8480634054685506E-7</c:v>
                </c:pt>
                <c:pt idx="11441">
                  <c:v>1.8614941336252824E-5</c:v>
                </c:pt>
                <c:pt idx="11442">
                  <c:v>4.7651725226093273E-6</c:v>
                </c:pt>
                <c:pt idx="11443">
                  <c:v>1.9053516088150094E-7</c:v>
                </c:pt>
                <c:pt idx="11444">
                  <c:v>7.4357485447559463E-5</c:v>
                </c:pt>
                <c:pt idx="11445">
                  <c:v>8.58014695291263E-5</c:v>
                </c:pt>
                <c:pt idx="11446">
                  <c:v>0</c:v>
                </c:pt>
                <c:pt idx="11447">
                  <c:v>2.0126187222619484E-5</c:v>
                </c:pt>
                <c:pt idx="11448">
                  <c:v>5.7938540887870311E-4</c:v>
                </c:pt>
                <c:pt idx="11449">
                  <c:v>1.506723454968071E-5</c:v>
                </c:pt>
                <c:pt idx="11450">
                  <c:v>1.4122742408876137E-3</c:v>
                </c:pt>
                <c:pt idx="11451">
                  <c:v>2.2221963331284424E-7</c:v>
                </c:pt>
                <c:pt idx="11452">
                  <c:v>9.7512174327370343E-6</c:v>
                </c:pt>
                <c:pt idx="11453">
                  <c:v>1.8402049876188884E-3</c:v>
                </c:pt>
                <c:pt idx="11454">
                  <c:v>8.9675489698629694E-5</c:v>
                </c:pt>
                <c:pt idx="11455">
                  <c:v>8.4183289634099026E-6</c:v>
                </c:pt>
                <c:pt idx="11456">
                  <c:v>2.9125751314558608E-5</c:v>
                </c:pt>
                <c:pt idx="11457">
                  <c:v>5.51857819917042E-5</c:v>
                </c:pt>
                <c:pt idx="11458">
                  <c:v>3.5073806818967294E-6</c:v>
                </c:pt>
                <c:pt idx="11459">
                  <c:v>3.4911224680947355E-5</c:v>
                </c:pt>
                <c:pt idx="11460">
                  <c:v>1.3374115170922105E-4</c:v>
                </c:pt>
                <c:pt idx="11461">
                  <c:v>1.589850758922045E-7</c:v>
                </c:pt>
                <c:pt idx="11462">
                  <c:v>1.8559631177115687E-6</c:v>
                </c:pt>
                <c:pt idx="11463">
                  <c:v>2.0208248390398548E-5</c:v>
                </c:pt>
                <c:pt idx="11464">
                  <c:v>5.0348406664261958E-7</c:v>
                </c:pt>
                <c:pt idx="11465">
                  <c:v>4.1480517669298767E-5</c:v>
                </c:pt>
                <c:pt idx="11466">
                  <c:v>3.7744374446599347E-5</c:v>
                </c:pt>
                <c:pt idx="11467">
                  <c:v>1.4677443003236784E-5</c:v>
                </c:pt>
                <c:pt idx="11468">
                  <c:v>9.2401582569828293E-7</c:v>
                </c:pt>
                <c:pt idx="11469">
                  <c:v>0</c:v>
                </c:pt>
                <c:pt idx="11470">
                  <c:v>3.3208722827220995E-3</c:v>
                </c:pt>
                <c:pt idx="11471">
                  <c:v>3.3540941054677178E-5</c:v>
                </c:pt>
                <c:pt idx="11472">
                  <c:v>2.1649845659098332E-5</c:v>
                </c:pt>
                <c:pt idx="11473">
                  <c:v>2.8628053270717991E-5</c:v>
                </c:pt>
                <c:pt idx="11474">
                  <c:v>1.0016404104972921E-5</c:v>
                </c:pt>
                <c:pt idx="11475">
                  <c:v>0</c:v>
                </c:pt>
                <c:pt idx="11476">
                  <c:v>2.9413181164998192E-5</c:v>
                </c:pt>
                <c:pt idx="11477">
                  <c:v>4.6332793545728289E-7</c:v>
                </c:pt>
                <c:pt idx="11478">
                  <c:v>1.0160226830610182E-3</c:v>
                </c:pt>
                <c:pt idx="11479">
                  <c:v>2.8320369380619675E-5</c:v>
                </c:pt>
                <c:pt idx="11480">
                  <c:v>2.7957795308805643E-3</c:v>
                </c:pt>
                <c:pt idx="11481">
                  <c:v>5.4129521822342448E-4</c:v>
                </c:pt>
                <c:pt idx="11482">
                  <c:v>2.8057345628103197E-5</c:v>
                </c:pt>
                <c:pt idx="11483">
                  <c:v>2.6969004077806688E-5</c:v>
                </c:pt>
                <c:pt idx="11484">
                  <c:v>6.7626428450858931E-5</c:v>
                </c:pt>
                <c:pt idx="11485">
                  <c:v>1.1764137942905265E-5</c:v>
                </c:pt>
                <c:pt idx="11486">
                  <c:v>2.2571471329287704E-5</c:v>
                </c:pt>
                <c:pt idx="11487">
                  <c:v>4.7788577410181816E-6</c:v>
                </c:pt>
                <c:pt idx="11488">
                  <c:v>2.5064441926910409E-4</c:v>
                </c:pt>
                <c:pt idx="11489">
                  <c:v>2.4719332461035903E-5</c:v>
                </c:pt>
                <c:pt idx="11490">
                  <c:v>1.6428457842194404E-6</c:v>
                </c:pt>
                <c:pt idx="11491">
                  <c:v>4.3375868427429947E-5</c:v>
                </c:pt>
                <c:pt idx="11492">
                  <c:v>0</c:v>
                </c:pt>
                <c:pt idx="11493">
                  <c:v>2.8921843661503227E-8</c:v>
                </c:pt>
                <c:pt idx="11494">
                  <c:v>2.6674850147966303E-5</c:v>
                </c:pt>
                <c:pt idx="11495">
                  <c:v>1.1902002011746668E-7</c:v>
                </c:pt>
                <c:pt idx="11496">
                  <c:v>0</c:v>
                </c:pt>
                <c:pt idx="11497">
                  <c:v>1.2649358612328249E-6</c:v>
                </c:pt>
                <c:pt idx="11498">
                  <c:v>6.2744339763387022E-6</c:v>
                </c:pt>
                <c:pt idx="11499">
                  <c:v>1.2324523083163668E-5</c:v>
                </c:pt>
                <c:pt idx="11500">
                  <c:v>2.5343903591657496E-6</c:v>
                </c:pt>
                <c:pt idx="11501">
                  <c:v>8.6079369025576963E-6</c:v>
                </c:pt>
                <c:pt idx="11502">
                  <c:v>2.0113460764037E-5</c:v>
                </c:pt>
                <c:pt idx="11503">
                  <c:v>0</c:v>
                </c:pt>
                <c:pt idx="11504">
                  <c:v>4.906649845992404E-7</c:v>
                </c:pt>
                <c:pt idx="11505">
                  <c:v>0</c:v>
                </c:pt>
                <c:pt idx="11506">
                  <c:v>5.0676492940640207E-7</c:v>
                </c:pt>
                <c:pt idx="11507">
                  <c:v>8.1711652744760296E-4</c:v>
                </c:pt>
                <c:pt idx="11508">
                  <c:v>2.3751662842928443E-5</c:v>
                </c:pt>
                <c:pt idx="11509">
                  <c:v>2.7696802290358383E-7</c:v>
                </c:pt>
                <c:pt idx="11510">
                  <c:v>0</c:v>
                </c:pt>
                <c:pt idx="11511">
                  <c:v>1.39151294147236E-6</c:v>
                </c:pt>
                <c:pt idx="11512">
                  <c:v>1.0502938093676607E-5</c:v>
                </c:pt>
                <c:pt idx="11513">
                  <c:v>2.3520810609930564E-5</c:v>
                </c:pt>
                <c:pt idx="11514">
                  <c:v>4.2775845829991913E-5</c:v>
                </c:pt>
                <c:pt idx="11515">
                  <c:v>0</c:v>
                </c:pt>
                <c:pt idx="11516">
                  <c:v>3.0984233225777409E-5</c:v>
                </c:pt>
                <c:pt idx="11517">
                  <c:v>7.8471290423861502E-5</c:v>
                </c:pt>
                <c:pt idx="11518">
                  <c:v>1.1740676759253262E-4</c:v>
                </c:pt>
                <c:pt idx="11519">
                  <c:v>1.5492294605698846E-4</c:v>
                </c:pt>
                <c:pt idx="11520">
                  <c:v>0</c:v>
                </c:pt>
                <c:pt idx="11521">
                  <c:v>4.2959887240114148E-5</c:v>
                </c:pt>
                <c:pt idx="11522">
                  <c:v>3.0742137897639547E-5</c:v>
                </c:pt>
                <c:pt idx="11523">
                  <c:v>0</c:v>
                </c:pt>
                <c:pt idx="11524">
                  <c:v>5.9041542574876195E-5</c:v>
                </c:pt>
                <c:pt idx="11525">
                  <c:v>2.3604771093165686E-7</c:v>
                </c:pt>
                <c:pt idx="11526">
                  <c:v>2.0898558674900933E-5</c:v>
                </c:pt>
                <c:pt idx="11527">
                  <c:v>2.2314064294097878E-5</c:v>
                </c:pt>
                <c:pt idx="11528">
                  <c:v>3.7882728743097679E-3</c:v>
                </c:pt>
                <c:pt idx="11529">
                  <c:v>3.217555107342232E-7</c:v>
                </c:pt>
                <c:pt idx="11530">
                  <c:v>0</c:v>
                </c:pt>
                <c:pt idx="11531">
                  <c:v>2.7765918172212339E-5</c:v>
                </c:pt>
                <c:pt idx="11532">
                  <c:v>2.8015748508572257E-5</c:v>
                </c:pt>
                <c:pt idx="11533">
                  <c:v>9.5842067027215602E-8</c:v>
                </c:pt>
                <c:pt idx="11534">
                  <c:v>2.0784945445530014E-5</c:v>
                </c:pt>
                <c:pt idx="11535">
                  <c:v>1.7131313172315553E-5</c:v>
                </c:pt>
                <c:pt idx="11536">
                  <c:v>9.8281683278817488E-6</c:v>
                </c:pt>
                <c:pt idx="11537">
                  <c:v>0</c:v>
                </c:pt>
                <c:pt idx="11538">
                  <c:v>7.253642999832518E-5</c:v>
                </c:pt>
                <c:pt idx="11539">
                  <c:v>4.3969053536493411E-7</c:v>
                </c:pt>
                <c:pt idx="11540">
                  <c:v>3.6265317402065908E-6</c:v>
                </c:pt>
                <c:pt idx="11541">
                  <c:v>1.5734688148709859E-5</c:v>
                </c:pt>
                <c:pt idx="11542">
                  <c:v>1.1428102706839207E-7</c:v>
                </c:pt>
                <c:pt idx="11543">
                  <c:v>0</c:v>
                </c:pt>
                <c:pt idx="11544">
                  <c:v>1.2794065278899248E-7</c:v>
                </c:pt>
                <c:pt idx="11545">
                  <c:v>0</c:v>
                </c:pt>
                <c:pt idx="11546">
                  <c:v>0</c:v>
                </c:pt>
                <c:pt idx="11547">
                  <c:v>1.6614777194292664E-5</c:v>
                </c:pt>
                <c:pt idx="11548">
                  <c:v>7.667029388238189E-6</c:v>
                </c:pt>
                <c:pt idx="11549">
                  <c:v>1.0188544872838803E-4</c:v>
                </c:pt>
                <c:pt idx="11550">
                  <c:v>0</c:v>
                </c:pt>
                <c:pt idx="11551">
                  <c:v>8.7257803077217161E-5</c:v>
                </c:pt>
                <c:pt idx="11552">
                  <c:v>3.3291096721334362E-5</c:v>
                </c:pt>
                <c:pt idx="11553">
                  <c:v>0</c:v>
                </c:pt>
                <c:pt idx="11554">
                  <c:v>1.2529654596468727E-5</c:v>
                </c:pt>
                <c:pt idx="11555">
                  <c:v>1.0293625273579601E-5</c:v>
                </c:pt>
                <c:pt idx="11556">
                  <c:v>0</c:v>
                </c:pt>
                <c:pt idx="11557">
                  <c:v>2.8562708482615322E-7</c:v>
                </c:pt>
                <c:pt idx="11558">
                  <c:v>2.3063435009429153E-5</c:v>
                </c:pt>
                <c:pt idx="11559">
                  <c:v>3.758896378940618E-5</c:v>
                </c:pt>
                <c:pt idx="11560">
                  <c:v>2.1973547074532352E-7</c:v>
                </c:pt>
                <c:pt idx="11561">
                  <c:v>4.315607677962908E-5</c:v>
                </c:pt>
                <c:pt idx="11562">
                  <c:v>0</c:v>
                </c:pt>
                <c:pt idx="11563">
                  <c:v>0</c:v>
                </c:pt>
                <c:pt idx="11564">
                  <c:v>3.8944250374284834E-5</c:v>
                </c:pt>
                <c:pt idx="11565">
                  <c:v>7.2649308228149874E-5</c:v>
                </c:pt>
                <c:pt idx="11566">
                  <c:v>3.9669340710522698E-5</c:v>
                </c:pt>
                <c:pt idx="11567">
                  <c:v>8.0595432716173084E-5</c:v>
                </c:pt>
                <c:pt idx="11568">
                  <c:v>4.7318217593653583E-6</c:v>
                </c:pt>
                <c:pt idx="11569">
                  <c:v>2.1635492504154924E-6</c:v>
                </c:pt>
                <c:pt idx="11570">
                  <c:v>2.2928918686468548E-7</c:v>
                </c:pt>
                <c:pt idx="11571">
                  <c:v>6.0410627207468687E-6</c:v>
                </c:pt>
                <c:pt idx="11572">
                  <c:v>0</c:v>
                </c:pt>
                <c:pt idx="11573">
                  <c:v>6.4891868118667258E-8</c:v>
                </c:pt>
                <c:pt idx="11574">
                  <c:v>0</c:v>
                </c:pt>
                <c:pt idx="11575">
                  <c:v>1.9944580003127978E-5</c:v>
                </c:pt>
                <c:pt idx="11576">
                  <c:v>2.3258693174349633E-6</c:v>
                </c:pt>
                <c:pt idx="11577">
                  <c:v>6.7703345607517565E-5</c:v>
                </c:pt>
                <c:pt idx="11578">
                  <c:v>0</c:v>
                </c:pt>
                <c:pt idx="11579">
                  <c:v>9.6438808683069772E-6</c:v>
                </c:pt>
                <c:pt idx="11580">
                  <c:v>2.2014000466636058E-5</c:v>
                </c:pt>
                <c:pt idx="11581">
                  <c:v>1.5925198828606612E-5</c:v>
                </c:pt>
                <c:pt idx="11582">
                  <c:v>7.2309540091038124E-5</c:v>
                </c:pt>
                <c:pt idx="11583">
                  <c:v>2.701053900505502E-5</c:v>
                </c:pt>
                <c:pt idx="11584">
                  <c:v>9.3106077545115624E-4</c:v>
                </c:pt>
                <c:pt idx="11585">
                  <c:v>1.5394781289668719E-7</c:v>
                </c:pt>
                <c:pt idx="11586">
                  <c:v>0</c:v>
                </c:pt>
                <c:pt idx="11587">
                  <c:v>2.6632489539854815E-5</c:v>
                </c:pt>
                <c:pt idx="11588">
                  <c:v>5.4356908629066636E-6</c:v>
                </c:pt>
                <c:pt idx="11589">
                  <c:v>2.9484504983645172E-7</c:v>
                </c:pt>
                <c:pt idx="11590">
                  <c:v>2.1365583321481996E-7</c:v>
                </c:pt>
                <c:pt idx="11591">
                  <c:v>4.1421992784781858E-7</c:v>
                </c:pt>
                <c:pt idx="11592">
                  <c:v>1.1706162275884553E-5</c:v>
                </c:pt>
                <c:pt idx="11593">
                  <c:v>5.4463401313198645E-7</c:v>
                </c:pt>
                <c:pt idx="11594">
                  <c:v>1.7538661099922686E-5</c:v>
                </c:pt>
                <c:pt idx="11595">
                  <c:v>1.0627842188235573E-5</c:v>
                </c:pt>
                <c:pt idx="11596">
                  <c:v>8.2182343590557583E-5</c:v>
                </c:pt>
                <c:pt idx="11597">
                  <c:v>2.3520848585166675E-6</c:v>
                </c:pt>
                <c:pt idx="11598">
                  <c:v>0</c:v>
                </c:pt>
                <c:pt idx="11599">
                  <c:v>1.0070031464940959E-4</c:v>
                </c:pt>
                <c:pt idx="11600">
                  <c:v>3.6014009537739804E-5</c:v>
                </c:pt>
                <c:pt idx="11601">
                  <c:v>1.6359068672380577E-4</c:v>
                </c:pt>
                <c:pt idx="11602">
                  <c:v>5.4854741238746984E-6</c:v>
                </c:pt>
                <c:pt idx="11603">
                  <c:v>6.3022942413037752E-5</c:v>
                </c:pt>
                <c:pt idx="11604">
                  <c:v>1.6572792785656552E-7</c:v>
                </c:pt>
                <c:pt idx="11605">
                  <c:v>3.0473563447516039E-5</c:v>
                </c:pt>
                <c:pt idx="11606">
                  <c:v>1.9225225537646559E-7</c:v>
                </c:pt>
                <c:pt idx="11607">
                  <c:v>4.6209976332883314E-6</c:v>
                </c:pt>
                <c:pt idx="11608">
                  <c:v>4.2098851871767538E-7</c:v>
                </c:pt>
                <c:pt idx="11609">
                  <c:v>9.6516999840392373E-5</c:v>
                </c:pt>
                <c:pt idx="11610">
                  <c:v>4.9021232264089325E-6</c:v>
                </c:pt>
                <c:pt idx="11611">
                  <c:v>5.4404116539904134E-5</c:v>
                </c:pt>
                <c:pt idx="11612">
                  <c:v>3.5223761175115042E-5</c:v>
                </c:pt>
                <c:pt idx="11613">
                  <c:v>6.0438053926708808E-5</c:v>
                </c:pt>
                <c:pt idx="11614">
                  <c:v>5.7428872035431177E-7</c:v>
                </c:pt>
                <c:pt idx="11615">
                  <c:v>4.6653505073624229E-6</c:v>
                </c:pt>
                <c:pt idx="11616">
                  <c:v>3.1486631954457131E-5</c:v>
                </c:pt>
                <c:pt idx="11617">
                  <c:v>6.7264434872632559E-5</c:v>
                </c:pt>
                <c:pt idx="11618">
                  <c:v>7.8051177659084454E-5</c:v>
                </c:pt>
                <c:pt idx="11619">
                  <c:v>2.8028480046181224E-6</c:v>
                </c:pt>
                <c:pt idx="11620">
                  <c:v>3.0190172745048416E-5</c:v>
                </c:pt>
                <c:pt idx="11621">
                  <c:v>2.2844984651148743E-5</c:v>
                </c:pt>
                <c:pt idx="11622">
                  <c:v>0</c:v>
                </c:pt>
                <c:pt idx="11623">
                  <c:v>1.733961167932476E-5</c:v>
                </c:pt>
                <c:pt idx="11624">
                  <c:v>7.8149736126625883E-6</c:v>
                </c:pt>
                <c:pt idx="11625">
                  <c:v>3.2592527218698602E-4</c:v>
                </c:pt>
                <c:pt idx="11626">
                  <c:v>7.7977224239762462E-7</c:v>
                </c:pt>
                <c:pt idx="11627">
                  <c:v>3.2609134499442852E-5</c:v>
                </c:pt>
                <c:pt idx="11628">
                  <c:v>2.7457053188713928E-4</c:v>
                </c:pt>
                <c:pt idx="11629">
                  <c:v>1.4703769111658595E-4</c:v>
                </c:pt>
                <c:pt idx="11630">
                  <c:v>3.077474007558419E-5</c:v>
                </c:pt>
                <c:pt idx="11631">
                  <c:v>1.6498359255930303E-5</c:v>
                </c:pt>
                <c:pt idx="11632">
                  <c:v>1.1382878785905673E-4</c:v>
                </c:pt>
                <c:pt idx="11633">
                  <c:v>3.6339445918218165E-6</c:v>
                </c:pt>
                <c:pt idx="11634">
                  <c:v>0</c:v>
                </c:pt>
                <c:pt idx="11635">
                  <c:v>6.6653033000783311E-3</c:v>
                </c:pt>
                <c:pt idx="11636">
                  <c:v>2.3151538114303812E-4</c:v>
                </c:pt>
                <c:pt idx="11637">
                  <c:v>3.2219736636620284E-5</c:v>
                </c:pt>
                <c:pt idx="11638">
                  <c:v>0</c:v>
                </c:pt>
                <c:pt idx="11639">
                  <c:v>2.5165713675668652E-5</c:v>
                </c:pt>
                <c:pt idx="11640">
                  <c:v>5.1420868092932101E-4</c:v>
                </c:pt>
                <c:pt idx="11641">
                  <c:v>1.1868346982771342E-6</c:v>
                </c:pt>
                <c:pt idx="11642">
                  <c:v>0</c:v>
                </c:pt>
                <c:pt idx="11643">
                  <c:v>1.1298616044033001E-4</c:v>
                </c:pt>
                <c:pt idx="11644">
                  <c:v>1.7692146675930167E-3</c:v>
                </c:pt>
                <c:pt idx="11645">
                  <c:v>2.2748967044978793E-5</c:v>
                </c:pt>
                <c:pt idx="11646">
                  <c:v>9.6541408887001483E-5</c:v>
                </c:pt>
                <c:pt idx="11647">
                  <c:v>4.6595206471116568E-5</c:v>
                </c:pt>
                <c:pt idx="11648">
                  <c:v>2.7441096136924881E-5</c:v>
                </c:pt>
                <c:pt idx="11649">
                  <c:v>8.7880830071708301E-5</c:v>
                </c:pt>
                <c:pt idx="11650">
                  <c:v>1.0781311825283031E-5</c:v>
                </c:pt>
                <c:pt idx="11651">
                  <c:v>1.5417240430351591E-5</c:v>
                </c:pt>
                <c:pt idx="11652">
                  <c:v>4.9959415573219324E-6</c:v>
                </c:pt>
                <c:pt idx="11653">
                  <c:v>1.6202215227600222E-4</c:v>
                </c:pt>
                <c:pt idx="11654">
                  <c:v>2.1327385275956442E-3</c:v>
                </c:pt>
                <c:pt idx="11655">
                  <c:v>3.5901984759385355E-7</c:v>
                </c:pt>
                <c:pt idx="11656">
                  <c:v>4.0484228663253384E-6</c:v>
                </c:pt>
                <c:pt idx="11657">
                  <c:v>1.5533024655996027E-7</c:v>
                </c:pt>
                <c:pt idx="11658">
                  <c:v>9.1333037581867023E-7</c:v>
                </c:pt>
                <c:pt idx="11659">
                  <c:v>1.1827727762643172E-5</c:v>
                </c:pt>
                <c:pt idx="11660">
                  <c:v>2.300382556744048E-5</c:v>
                </c:pt>
                <c:pt idx="11661">
                  <c:v>5.7618620850150881E-5</c:v>
                </c:pt>
                <c:pt idx="11662">
                  <c:v>1.1145345526463764E-7</c:v>
                </c:pt>
                <c:pt idx="11663">
                  <c:v>2.0814436806983282E-5</c:v>
                </c:pt>
                <c:pt idx="11664">
                  <c:v>8.1807263188977391E-6</c:v>
                </c:pt>
                <c:pt idx="11665">
                  <c:v>3.2973226249956633E-5</c:v>
                </c:pt>
                <c:pt idx="11666">
                  <c:v>7.5006835064777445E-6</c:v>
                </c:pt>
                <c:pt idx="11667">
                  <c:v>6.5547606067117533E-6</c:v>
                </c:pt>
                <c:pt idx="11668">
                  <c:v>1.2680960903143872E-4</c:v>
                </c:pt>
                <c:pt idx="11669">
                  <c:v>4.7844237646319066E-6</c:v>
                </c:pt>
                <c:pt idx="11670">
                  <c:v>7.7863054527217976E-6</c:v>
                </c:pt>
                <c:pt idx="11671">
                  <c:v>0</c:v>
                </c:pt>
                <c:pt idx="11672">
                  <c:v>3.5471293462671765E-6</c:v>
                </c:pt>
                <c:pt idx="11673">
                  <c:v>1.9148969982969505E-5</c:v>
                </c:pt>
                <c:pt idx="11674">
                  <c:v>1.1349494610182475E-4</c:v>
                </c:pt>
                <c:pt idx="11675">
                  <c:v>7.3892886600518496E-5</c:v>
                </c:pt>
                <c:pt idx="11676">
                  <c:v>0</c:v>
                </c:pt>
                <c:pt idx="11677">
                  <c:v>2.7918819264487272E-3</c:v>
                </c:pt>
                <c:pt idx="11678">
                  <c:v>1.3629895331503547E-5</c:v>
                </c:pt>
                <c:pt idx="11679">
                  <c:v>1.5822270989391959E-5</c:v>
                </c:pt>
                <c:pt idx="11680">
                  <c:v>8.3970490801375545E-5</c:v>
                </c:pt>
                <c:pt idx="11681">
                  <c:v>5.5584782194010404E-5</c:v>
                </c:pt>
                <c:pt idx="11682">
                  <c:v>6.6111592549960912E-7</c:v>
                </c:pt>
                <c:pt idx="11683">
                  <c:v>1.5147614387657209E-5</c:v>
                </c:pt>
                <c:pt idx="11684">
                  <c:v>1.2191413717824263E-5</c:v>
                </c:pt>
                <c:pt idx="11685">
                  <c:v>3.3306570444488076E-5</c:v>
                </c:pt>
                <c:pt idx="11686">
                  <c:v>2.0506468477374854E-3</c:v>
                </c:pt>
                <c:pt idx="11687">
                  <c:v>2.4560363340858762E-5</c:v>
                </c:pt>
                <c:pt idx="11688">
                  <c:v>5.9976520690349645E-5</c:v>
                </c:pt>
                <c:pt idx="11689">
                  <c:v>3.817528884628245E-5</c:v>
                </c:pt>
                <c:pt idx="11690">
                  <c:v>2.1382820356822681E-5</c:v>
                </c:pt>
                <c:pt idx="11691">
                  <c:v>2.5020473082243458E-5</c:v>
                </c:pt>
                <c:pt idx="11692">
                  <c:v>2.5354952481932775E-6</c:v>
                </c:pt>
                <c:pt idx="11693">
                  <c:v>5.8366263581616709E-6</c:v>
                </c:pt>
                <c:pt idx="11694">
                  <c:v>4.8951838402334028E-5</c:v>
                </c:pt>
                <c:pt idx="11695">
                  <c:v>1.6106013862593082E-5</c:v>
                </c:pt>
                <c:pt idx="11696">
                  <c:v>0</c:v>
                </c:pt>
                <c:pt idx="11697">
                  <c:v>1.0599005059480319E-6</c:v>
                </c:pt>
                <c:pt idx="11698">
                  <c:v>2.1945760226318228E-5</c:v>
                </c:pt>
                <c:pt idx="11699">
                  <c:v>2.0864660424452286E-6</c:v>
                </c:pt>
                <c:pt idx="11700">
                  <c:v>2.7079140651008719E-5</c:v>
                </c:pt>
                <c:pt idx="11701">
                  <c:v>2.1220327326112894E-5</c:v>
                </c:pt>
                <c:pt idx="11702">
                  <c:v>6.2896207663524765E-5</c:v>
                </c:pt>
                <c:pt idx="11703">
                  <c:v>2.9684839350040842E-5</c:v>
                </c:pt>
                <c:pt idx="11704">
                  <c:v>2.3013599786910549E-5</c:v>
                </c:pt>
                <c:pt idx="11705">
                  <c:v>4.9690242353389624E-6</c:v>
                </c:pt>
                <c:pt idx="11706">
                  <c:v>4.1128066109475553E-6</c:v>
                </c:pt>
                <c:pt idx="11707">
                  <c:v>4.6941333147503003E-7</c:v>
                </c:pt>
                <c:pt idx="11708">
                  <c:v>7.5881843710673701E-5</c:v>
                </c:pt>
                <c:pt idx="11709">
                  <c:v>1.098622556851116E-5</c:v>
                </c:pt>
                <c:pt idx="11710">
                  <c:v>9.6243003555699782E-5</c:v>
                </c:pt>
                <c:pt idx="11711">
                  <c:v>2.0966759099480973E-4</c:v>
                </c:pt>
                <c:pt idx="11712">
                  <c:v>1.7392189769417498E-5</c:v>
                </c:pt>
                <c:pt idx="11713">
                  <c:v>5.1621982405093589E-6</c:v>
                </c:pt>
                <c:pt idx="11714">
                  <c:v>2.7389666279962007E-5</c:v>
                </c:pt>
                <c:pt idx="11715">
                  <c:v>7.9027669303142664E-8</c:v>
                </c:pt>
                <c:pt idx="11716">
                  <c:v>3.2764061152884955E-5</c:v>
                </c:pt>
                <c:pt idx="11717">
                  <c:v>1.4688838533518829E-6</c:v>
                </c:pt>
                <c:pt idx="11718">
                  <c:v>7.5690060085487694E-6</c:v>
                </c:pt>
                <c:pt idx="11719">
                  <c:v>1.1911610907733103E-4</c:v>
                </c:pt>
                <c:pt idx="11720">
                  <c:v>0</c:v>
                </c:pt>
                <c:pt idx="11721">
                  <c:v>5.7433116932654446E-6</c:v>
                </c:pt>
                <c:pt idx="11722">
                  <c:v>3.4630164824241826E-5</c:v>
                </c:pt>
                <c:pt idx="11723">
                  <c:v>2.9218878812621354E-7</c:v>
                </c:pt>
                <c:pt idx="11724">
                  <c:v>3.1028077511586235E-6</c:v>
                </c:pt>
                <c:pt idx="11725">
                  <c:v>1.4424987373634176E-5</c:v>
                </c:pt>
                <c:pt idx="11726">
                  <c:v>0</c:v>
                </c:pt>
                <c:pt idx="11727">
                  <c:v>1.0694019324310272E-5</c:v>
                </c:pt>
                <c:pt idx="11728">
                  <c:v>4.1519628214115283E-5</c:v>
                </c:pt>
                <c:pt idx="11729">
                  <c:v>0</c:v>
                </c:pt>
                <c:pt idx="11730">
                  <c:v>6.8891003291142425E-5</c:v>
                </c:pt>
                <c:pt idx="11731">
                  <c:v>6.0667705727665086E-6</c:v>
                </c:pt>
                <c:pt idx="11732">
                  <c:v>1.6259265281218597E-5</c:v>
                </c:pt>
                <c:pt idx="11733">
                  <c:v>1.8843898679534881E-5</c:v>
                </c:pt>
                <c:pt idx="11734">
                  <c:v>3.0353613457739348E-5</c:v>
                </c:pt>
                <c:pt idx="11735">
                  <c:v>6.8145714797509645E-6</c:v>
                </c:pt>
                <c:pt idx="11736">
                  <c:v>2.1303414589165406E-5</c:v>
                </c:pt>
                <c:pt idx="11737">
                  <c:v>4.8263326610133512E-7</c:v>
                </c:pt>
                <c:pt idx="11738">
                  <c:v>0</c:v>
                </c:pt>
                <c:pt idx="11739">
                  <c:v>5.2507820381397732E-6</c:v>
                </c:pt>
                <c:pt idx="11740">
                  <c:v>8.3225443885064897E-8</c:v>
                </c:pt>
                <c:pt idx="11741">
                  <c:v>1.3901766186629234E-5</c:v>
                </c:pt>
                <c:pt idx="11742">
                  <c:v>6.8967157957208185E-6</c:v>
                </c:pt>
                <c:pt idx="11743">
                  <c:v>7.0201202342012514E-8</c:v>
                </c:pt>
                <c:pt idx="11744">
                  <c:v>1.8616217370461023E-5</c:v>
                </c:pt>
                <c:pt idx="11745">
                  <c:v>0</c:v>
                </c:pt>
                <c:pt idx="11746">
                  <c:v>1.4097707499156847E-3</c:v>
                </c:pt>
                <c:pt idx="11747">
                  <c:v>4.9024071322641834E-5</c:v>
                </c:pt>
                <c:pt idx="11748">
                  <c:v>6.6282995699667519E-6</c:v>
                </c:pt>
                <c:pt idx="11749">
                  <c:v>8.6921129282697791E-5</c:v>
                </c:pt>
                <c:pt idx="11750">
                  <c:v>1.032206139357221E-3</c:v>
                </c:pt>
                <c:pt idx="11751">
                  <c:v>1.5823561599925659E-5</c:v>
                </c:pt>
                <c:pt idx="11752">
                  <c:v>0</c:v>
                </c:pt>
                <c:pt idx="11753">
                  <c:v>0</c:v>
                </c:pt>
                <c:pt idx="11754">
                  <c:v>1.2582463586690783E-5</c:v>
                </c:pt>
                <c:pt idx="11755">
                  <c:v>1.0224006883075695E-4</c:v>
                </c:pt>
                <c:pt idx="11756">
                  <c:v>2.2265481342808227E-4</c:v>
                </c:pt>
                <c:pt idx="11757">
                  <c:v>2.0242791144464214E-5</c:v>
                </c:pt>
                <c:pt idx="11758">
                  <c:v>9.3871821956511544E-6</c:v>
                </c:pt>
                <c:pt idx="11759">
                  <c:v>0</c:v>
                </c:pt>
                <c:pt idx="11760">
                  <c:v>1.9108156775089466E-5</c:v>
                </c:pt>
                <c:pt idx="11761">
                  <c:v>6.5605123624578083E-5</c:v>
                </c:pt>
                <c:pt idx="11762">
                  <c:v>0</c:v>
                </c:pt>
                <c:pt idx="11763">
                  <c:v>2.4028355068199388E-5</c:v>
                </c:pt>
                <c:pt idx="11764">
                  <c:v>2.6782204617630557E-5</c:v>
                </c:pt>
                <c:pt idx="11765">
                  <c:v>1.0539485168928856E-5</c:v>
                </c:pt>
                <c:pt idx="11766">
                  <c:v>2.413849386898174E-4</c:v>
                </c:pt>
                <c:pt idx="11767">
                  <c:v>0</c:v>
                </c:pt>
                <c:pt idx="11768">
                  <c:v>7.0138382474144812E-6</c:v>
                </c:pt>
                <c:pt idx="11769">
                  <c:v>0</c:v>
                </c:pt>
                <c:pt idx="11770">
                  <c:v>9.1081559958039241E-6</c:v>
                </c:pt>
                <c:pt idx="11771">
                  <c:v>1.5741182654789264E-3</c:v>
                </c:pt>
                <c:pt idx="11772">
                  <c:v>7.0164524515234835E-5</c:v>
                </c:pt>
                <c:pt idx="11773">
                  <c:v>2.588545742695615E-5</c:v>
                </c:pt>
                <c:pt idx="11774">
                  <c:v>4.6349346883900991E-7</c:v>
                </c:pt>
                <c:pt idx="11775">
                  <c:v>8.7919122819632472E-6</c:v>
                </c:pt>
                <c:pt idx="11776">
                  <c:v>1.4273385745905287E-4</c:v>
                </c:pt>
                <c:pt idx="11777">
                  <c:v>4.4709836935651847E-5</c:v>
                </c:pt>
                <c:pt idx="11778">
                  <c:v>3.7303578992650254E-3</c:v>
                </c:pt>
                <c:pt idx="11779">
                  <c:v>1.8934493784224147E-5</c:v>
                </c:pt>
                <c:pt idx="11780">
                  <c:v>2.9308783055121746E-4</c:v>
                </c:pt>
                <c:pt idx="11781">
                  <c:v>3.0802782450151614E-5</c:v>
                </c:pt>
                <c:pt idx="11782">
                  <c:v>9.1999447964936194E-5</c:v>
                </c:pt>
                <c:pt idx="11783">
                  <c:v>7.6679418558134917E-5</c:v>
                </c:pt>
                <c:pt idx="11784">
                  <c:v>1.8503416909608143E-5</c:v>
                </c:pt>
                <c:pt idx="11785">
                  <c:v>2.572089464161514E-3</c:v>
                </c:pt>
                <c:pt idx="11786">
                  <c:v>6.7198079609282817E-6</c:v>
                </c:pt>
                <c:pt idx="11787">
                  <c:v>1.7582502971898487E-5</c:v>
                </c:pt>
                <c:pt idx="11788">
                  <c:v>1.2962811943249273E-7</c:v>
                </c:pt>
                <c:pt idx="11789">
                  <c:v>2.1216824920841276E-5</c:v>
                </c:pt>
                <c:pt idx="11790">
                  <c:v>5.317981492483951E-5</c:v>
                </c:pt>
                <c:pt idx="11791">
                  <c:v>1.748190944045769E-4</c:v>
                </c:pt>
                <c:pt idx="11792">
                  <c:v>4.0054859474340452E-5</c:v>
                </c:pt>
                <c:pt idx="11793">
                  <c:v>2.9080706038600959E-5</c:v>
                </c:pt>
                <c:pt idx="11794">
                  <c:v>4.5318940502047717E-5</c:v>
                </c:pt>
                <c:pt idx="11795">
                  <c:v>9.5483883535843735E-6</c:v>
                </c:pt>
                <c:pt idx="11796">
                  <c:v>8.0704991263862526E-6</c:v>
                </c:pt>
                <c:pt idx="11797">
                  <c:v>1.2734858413914833E-6</c:v>
                </c:pt>
                <c:pt idx="11798">
                  <c:v>1.5993281357939064E-5</c:v>
                </c:pt>
                <c:pt idx="11799">
                  <c:v>1.5513181832087549E-5</c:v>
                </c:pt>
                <c:pt idx="11800">
                  <c:v>1.870254816824749E-5</c:v>
                </c:pt>
                <c:pt idx="11801">
                  <c:v>0</c:v>
                </c:pt>
                <c:pt idx="11802">
                  <c:v>2.1124913532343456E-4</c:v>
                </c:pt>
                <c:pt idx="11803">
                  <c:v>1.3496860375368173E-5</c:v>
                </c:pt>
                <c:pt idx="11804">
                  <c:v>5.0629312275470076E-5</c:v>
                </c:pt>
                <c:pt idx="11805">
                  <c:v>3.7023921783116101E-7</c:v>
                </c:pt>
                <c:pt idx="11806">
                  <c:v>1.1099574086930104E-7</c:v>
                </c:pt>
                <c:pt idx="11807">
                  <c:v>1.2284816337344964E-4</c:v>
                </c:pt>
                <c:pt idx="11808">
                  <c:v>4.3571419787237632E-5</c:v>
                </c:pt>
                <c:pt idx="11809">
                  <c:v>0</c:v>
                </c:pt>
                <c:pt idx="11810">
                  <c:v>3.451504932799002E-5</c:v>
                </c:pt>
                <c:pt idx="11811">
                  <c:v>3.2982002029456624E-6</c:v>
                </c:pt>
                <c:pt idx="11812">
                  <c:v>3.3680095942316282E-5</c:v>
                </c:pt>
                <c:pt idx="11813">
                  <c:v>0</c:v>
                </c:pt>
                <c:pt idx="11814">
                  <c:v>1.4229547081459601E-5</c:v>
                </c:pt>
                <c:pt idx="11815">
                  <c:v>2.5385217473045711E-5</c:v>
                </c:pt>
                <c:pt idx="11816">
                  <c:v>1.7735567665567411E-6</c:v>
                </c:pt>
                <c:pt idx="11817">
                  <c:v>1.4550451091076569E-7</c:v>
                </c:pt>
                <c:pt idx="11818">
                  <c:v>7.2707968719845056E-5</c:v>
                </c:pt>
                <c:pt idx="11819">
                  <c:v>1.7025173481369943E-6</c:v>
                </c:pt>
                <c:pt idx="11820">
                  <c:v>1.3739857634476901E-5</c:v>
                </c:pt>
                <c:pt idx="11821">
                  <c:v>1.1344860971073361E-5</c:v>
                </c:pt>
                <c:pt idx="11822">
                  <c:v>1.7276525660096906E-4</c:v>
                </c:pt>
                <c:pt idx="11823">
                  <c:v>0</c:v>
                </c:pt>
                <c:pt idx="11824">
                  <c:v>5.4654203765753933E-6</c:v>
                </c:pt>
                <c:pt idx="11825">
                  <c:v>3.1234699782319669E-5</c:v>
                </c:pt>
                <c:pt idx="11826">
                  <c:v>1.8347176657505097E-5</c:v>
                </c:pt>
                <c:pt idx="11827">
                  <c:v>3.6281764258030553E-5</c:v>
                </c:pt>
                <c:pt idx="11828">
                  <c:v>1.4986262188238907E-5</c:v>
                </c:pt>
                <c:pt idx="11829">
                  <c:v>2.5221928381007935E-5</c:v>
                </c:pt>
                <c:pt idx="11830">
                  <c:v>2.7313684142690939E-5</c:v>
                </c:pt>
                <c:pt idx="11831">
                  <c:v>8.2586062003177158E-6</c:v>
                </c:pt>
                <c:pt idx="11832">
                  <c:v>1.7432590096222803E-5</c:v>
                </c:pt>
                <c:pt idx="11833">
                  <c:v>1.9369896967149651E-5</c:v>
                </c:pt>
                <c:pt idx="11834">
                  <c:v>9.8094924735769878E-6</c:v>
                </c:pt>
                <c:pt idx="11835">
                  <c:v>0</c:v>
                </c:pt>
                <c:pt idx="11836">
                  <c:v>2.2041814404857624E-6</c:v>
                </c:pt>
                <c:pt idx="11837">
                  <c:v>0</c:v>
                </c:pt>
                <c:pt idx="11838">
                  <c:v>5.9378101237791091E-4</c:v>
                </c:pt>
                <c:pt idx="11839">
                  <c:v>1.4750429004574528E-5</c:v>
                </c:pt>
                <c:pt idx="11840">
                  <c:v>7.3644313083582513E-7</c:v>
                </c:pt>
                <c:pt idx="11841">
                  <c:v>0</c:v>
                </c:pt>
                <c:pt idx="11842">
                  <c:v>0</c:v>
                </c:pt>
                <c:pt idx="11843">
                  <c:v>2.8862488172239787E-5</c:v>
                </c:pt>
                <c:pt idx="11844">
                  <c:v>2.5370118478458902E-5</c:v>
                </c:pt>
                <c:pt idx="11845">
                  <c:v>6.4880921009365862E-5</c:v>
                </c:pt>
                <c:pt idx="11846">
                  <c:v>3.1044095869065239E-5</c:v>
                </c:pt>
                <c:pt idx="11847">
                  <c:v>1.1364904895050541E-5</c:v>
                </c:pt>
                <c:pt idx="11848">
                  <c:v>8.6378771258506437E-6</c:v>
                </c:pt>
                <c:pt idx="11849">
                  <c:v>3.7402690818855881E-5</c:v>
                </c:pt>
                <c:pt idx="11850">
                  <c:v>3.3277563697687034E-3</c:v>
                </c:pt>
                <c:pt idx="11851">
                  <c:v>9.2439035440586213E-6</c:v>
                </c:pt>
                <c:pt idx="11852">
                  <c:v>3.5207344624610984E-5</c:v>
                </c:pt>
                <c:pt idx="11853">
                  <c:v>1.6262822572169024E-5</c:v>
                </c:pt>
                <c:pt idx="11854">
                  <c:v>1.0885072038418316E-5</c:v>
                </c:pt>
                <c:pt idx="11855">
                  <c:v>9.6947665004296057E-6</c:v>
                </c:pt>
                <c:pt idx="11856">
                  <c:v>5.6160961873609937E-7</c:v>
                </c:pt>
                <c:pt idx="11857">
                  <c:v>3.3094493620986282E-5</c:v>
                </c:pt>
                <c:pt idx="11858">
                  <c:v>2.1275392837513511E-5</c:v>
                </c:pt>
                <c:pt idx="11859">
                  <c:v>2.6181160935839107E-5</c:v>
                </c:pt>
                <c:pt idx="11860">
                  <c:v>1.6452151512421703E-5</c:v>
                </c:pt>
                <c:pt idx="11861">
                  <c:v>6.7822068515622533E-6</c:v>
                </c:pt>
                <c:pt idx="11862">
                  <c:v>7.2411153119021553E-7</c:v>
                </c:pt>
                <c:pt idx="11863">
                  <c:v>2.0603278171225796E-5</c:v>
                </c:pt>
                <c:pt idx="11864">
                  <c:v>1.3092440062681701E-5</c:v>
                </c:pt>
                <c:pt idx="11865">
                  <c:v>1.0943184707471564E-5</c:v>
                </c:pt>
                <c:pt idx="11866">
                  <c:v>8.4986837599327315E-5</c:v>
                </c:pt>
                <c:pt idx="11867">
                  <c:v>5.9089714010344061E-6</c:v>
                </c:pt>
                <c:pt idx="11868">
                  <c:v>4.5652534007540813E-5</c:v>
                </c:pt>
                <c:pt idx="11869">
                  <c:v>1.0429608556310423E-6</c:v>
                </c:pt>
                <c:pt idx="11870">
                  <c:v>3.0731734466878905E-5</c:v>
                </c:pt>
                <c:pt idx="11871">
                  <c:v>0</c:v>
                </c:pt>
                <c:pt idx="11872">
                  <c:v>1.7723139202540322E-6</c:v>
                </c:pt>
                <c:pt idx="11873">
                  <c:v>2.8389135361414293E-5</c:v>
                </c:pt>
                <c:pt idx="11874">
                  <c:v>7.2019767613364869E-5</c:v>
                </c:pt>
                <c:pt idx="11875">
                  <c:v>1.2813879357998824E-5</c:v>
                </c:pt>
                <c:pt idx="11876">
                  <c:v>0</c:v>
                </c:pt>
                <c:pt idx="11877">
                  <c:v>7.5544651657892233E-5</c:v>
                </c:pt>
                <c:pt idx="11878">
                  <c:v>1.1501782934514565E-4</c:v>
                </c:pt>
                <c:pt idx="11879">
                  <c:v>6.6597444521580579E-7</c:v>
                </c:pt>
                <c:pt idx="11880">
                  <c:v>1.6229726497329194E-5</c:v>
                </c:pt>
                <c:pt idx="11881">
                  <c:v>5.4704327085884097E-5</c:v>
                </c:pt>
                <c:pt idx="11882">
                  <c:v>6.8648289661293389E-5</c:v>
                </c:pt>
                <c:pt idx="11883">
                  <c:v>4.9801810828559632E-6</c:v>
                </c:pt>
                <c:pt idx="11884">
                  <c:v>5.3448232138433747E-5</c:v>
                </c:pt>
                <c:pt idx="11885">
                  <c:v>1.118195033775163E-4</c:v>
                </c:pt>
                <c:pt idx="11886">
                  <c:v>6.8818633291818609E-6</c:v>
                </c:pt>
                <c:pt idx="11887">
                  <c:v>3.0936049844378526E-5</c:v>
                </c:pt>
                <c:pt idx="11888">
                  <c:v>1.3642433655131077E-5</c:v>
                </c:pt>
                <c:pt idx="11889">
                  <c:v>1.7479938436704864E-5</c:v>
                </c:pt>
                <c:pt idx="11890">
                  <c:v>1.4058605990031474E-4</c:v>
                </c:pt>
                <c:pt idx="11891">
                  <c:v>4.8713529972979021E-5</c:v>
                </c:pt>
                <c:pt idx="11892">
                  <c:v>8.4555191200770318E-7</c:v>
                </c:pt>
                <c:pt idx="11893">
                  <c:v>3.0534019964766347E-5</c:v>
                </c:pt>
                <c:pt idx="11894">
                  <c:v>2.606161171378935E-5</c:v>
                </c:pt>
                <c:pt idx="11895">
                  <c:v>8.3927384799937582E-6</c:v>
                </c:pt>
                <c:pt idx="11896">
                  <c:v>0</c:v>
                </c:pt>
                <c:pt idx="11897">
                  <c:v>3.6899769710070963E-5</c:v>
                </c:pt>
                <c:pt idx="11898">
                  <c:v>2.4101728181481691E-5</c:v>
                </c:pt>
                <c:pt idx="11899">
                  <c:v>3.4556756118456542E-5</c:v>
                </c:pt>
                <c:pt idx="11900">
                  <c:v>1.6953097972393146E-5</c:v>
                </c:pt>
                <c:pt idx="11901">
                  <c:v>1.0508733955474364E-5</c:v>
                </c:pt>
                <c:pt idx="11902">
                  <c:v>0</c:v>
                </c:pt>
                <c:pt idx="11903">
                  <c:v>4.0221787389288792E-6</c:v>
                </c:pt>
                <c:pt idx="11904">
                  <c:v>4.8479754083721538E-7</c:v>
                </c:pt>
                <c:pt idx="11905">
                  <c:v>5.8450983267925347E-7</c:v>
                </c:pt>
                <c:pt idx="11906">
                  <c:v>1.8548467149353555E-5</c:v>
                </c:pt>
                <c:pt idx="11907">
                  <c:v>0</c:v>
                </c:pt>
                <c:pt idx="11908">
                  <c:v>1.1024114568658761E-5</c:v>
                </c:pt>
                <c:pt idx="11909">
                  <c:v>3.2468117952408216E-7</c:v>
                </c:pt>
                <c:pt idx="11910">
                  <c:v>3.9263702507401797E-3</c:v>
                </c:pt>
                <c:pt idx="11911">
                  <c:v>4.7945180091322927E-5</c:v>
                </c:pt>
                <c:pt idx="11912">
                  <c:v>9.2489416773792048E-6</c:v>
                </c:pt>
                <c:pt idx="11913">
                  <c:v>6.8355935035128377E-5</c:v>
                </c:pt>
                <c:pt idx="11914">
                  <c:v>0</c:v>
                </c:pt>
                <c:pt idx="11915">
                  <c:v>0</c:v>
                </c:pt>
                <c:pt idx="11916">
                  <c:v>5.4125707234781807E-5</c:v>
                </c:pt>
                <c:pt idx="11917">
                  <c:v>1.106926808259713E-5</c:v>
                </c:pt>
                <c:pt idx="11918">
                  <c:v>1.583005771690011E-4</c:v>
                </c:pt>
                <c:pt idx="11919">
                  <c:v>8.1470342717967101E-5</c:v>
                </c:pt>
                <c:pt idx="11920">
                  <c:v>1.7391855111248632E-5</c:v>
                </c:pt>
                <c:pt idx="11921">
                  <c:v>7.2253304946388652E-6</c:v>
                </c:pt>
                <c:pt idx="11922">
                  <c:v>1.8989616575374159E-5</c:v>
                </c:pt>
                <c:pt idx="11923">
                  <c:v>1.1775744991260249E-5</c:v>
                </c:pt>
                <c:pt idx="11924">
                  <c:v>8.3104851915353768E-5</c:v>
                </c:pt>
                <c:pt idx="11925">
                  <c:v>1.4535778367287244E-5</c:v>
                </c:pt>
                <c:pt idx="11926">
                  <c:v>2.1605705047778106E-5</c:v>
                </c:pt>
                <c:pt idx="11927">
                  <c:v>9.5174202902363775E-6</c:v>
                </c:pt>
                <c:pt idx="11928">
                  <c:v>2.1047432530052243E-4</c:v>
                </c:pt>
                <c:pt idx="11929">
                  <c:v>7.1256750801531932E-6</c:v>
                </c:pt>
                <c:pt idx="11930">
                  <c:v>5.8507056389136411E-6</c:v>
                </c:pt>
                <c:pt idx="11931">
                  <c:v>3.7782657427914644E-5</c:v>
                </c:pt>
                <c:pt idx="11932">
                  <c:v>8.6604128437624698E-5</c:v>
                </c:pt>
                <c:pt idx="11933">
                  <c:v>2.7004731646080415E-5</c:v>
                </c:pt>
                <c:pt idx="11934">
                  <c:v>2.2915204642763039E-5</c:v>
                </c:pt>
                <c:pt idx="11935">
                  <c:v>3.757621134080138E-5</c:v>
                </c:pt>
                <c:pt idx="11936">
                  <c:v>3.5916595163258086E-5</c:v>
                </c:pt>
                <c:pt idx="11937">
                  <c:v>1.1216007659484609E-5</c:v>
                </c:pt>
                <c:pt idx="11938">
                  <c:v>1.9248019422614789E-6</c:v>
                </c:pt>
                <c:pt idx="11939">
                  <c:v>0</c:v>
                </c:pt>
                <c:pt idx="11940">
                  <c:v>1.9548630701180338E-5</c:v>
                </c:pt>
                <c:pt idx="11941">
                  <c:v>1.3018044376501293E-5</c:v>
                </c:pt>
                <c:pt idx="11942">
                  <c:v>3.8583641931012223E-6</c:v>
                </c:pt>
                <c:pt idx="11943">
                  <c:v>1.856841012395552E-5</c:v>
                </c:pt>
                <c:pt idx="11944">
                  <c:v>1.8465715812430909E-5</c:v>
                </c:pt>
                <c:pt idx="11945">
                  <c:v>8.3586026771043928E-6</c:v>
                </c:pt>
                <c:pt idx="11946">
                  <c:v>0</c:v>
                </c:pt>
                <c:pt idx="11947">
                  <c:v>2.3800920142424415E-5</c:v>
                </c:pt>
                <c:pt idx="11948">
                  <c:v>1.9023982699009119E-5</c:v>
                </c:pt>
                <c:pt idx="11949">
                  <c:v>3.0780527180728461E-6</c:v>
                </c:pt>
                <c:pt idx="11950">
                  <c:v>1.2856210414539047E-5</c:v>
                </c:pt>
                <c:pt idx="11951">
                  <c:v>2.7255024914632815E-5</c:v>
                </c:pt>
                <c:pt idx="11952">
                  <c:v>3.1362056008429891E-5</c:v>
                </c:pt>
                <c:pt idx="11953">
                  <c:v>1.1920742238640553E-5</c:v>
                </c:pt>
                <c:pt idx="11954">
                  <c:v>4.3477902449583233E-5</c:v>
                </c:pt>
                <c:pt idx="11955">
                  <c:v>4.5475885966172727E-5</c:v>
                </c:pt>
                <c:pt idx="11956">
                  <c:v>2.3852996405573005E-5</c:v>
                </c:pt>
                <c:pt idx="11957">
                  <c:v>4.2737662519161293E-4</c:v>
                </c:pt>
                <c:pt idx="11958">
                  <c:v>4.9377361819342382E-5</c:v>
                </c:pt>
                <c:pt idx="11959">
                  <c:v>6.9524124916436143E-5</c:v>
                </c:pt>
                <c:pt idx="11960">
                  <c:v>5.3993541046282281E-6</c:v>
                </c:pt>
                <c:pt idx="11961">
                  <c:v>5.8755354134075604E-6</c:v>
                </c:pt>
                <c:pt idx="11962">
                  <c:v>1.0265645686026221E-4</c:v>
                </c:pt>
                <c:pt idx="11963">
                  <c:v>4.0629059966626872E-5</c:v>
                </c:pt>
                <c:pt idx="11964">
                  <c:v>1.157183319311738E-7</c:v>
                </c:pt>
                <c:pt idx="11965">
                  <c:v>3.0950803684610927E-5</c:v>
                </c:pt>
                <c:pt idx="11966">
                  <c:v>1.6813351802657549E-7</c:v>
                </c:pt>
                <c:pt idx="11967">
                  <c:v>1.6251011139676649E-6</c:v>
                </c:pt>
                <c:pt idx="11968">
                  <c:v>2.5906324706878192E-5</c:v>
                </c:pt>
                <c:pt idx="11969">
                  <c:v>2.606842389548626E-5</c:v>
                </c:pt>
                <c:pt idx="11970">
                  <c:v>9.7068329164264171E-7</c:v>
                </c:pt>
                <c:pt idx="11971">
                  <c:v>7.0534115260335319E-5</c:v>
                </c:pt>
                <c:pt idx="11972">
                  <c:v>2.8391175440883822E-5</c:v>
                </c:pt>
                <c:pt idx="11973">
                  <c:v>1.9563693942617388E-5</c:v>
                </c:pt>
                <c:pt idx="11974">
                  <c:v>1.5036140696341972E-7</c:v>
                </c:pt>
                <c:pt idx="11975">
                  <c:v>4.1757200747918651E-6</c:v>
                </c:pt>
                <c:pt idx="11976">
                  <c:v>2.1960103900862418E-5</c:v>
                </c:pt>
                <c:pt idx="11977">
                  <c:v>3.4339439946659464E-5</c:v>
                </c:pt>
                <c:pt idx="11978">
                  <c:v>3.9193903905752E-7</c:v>
                </c:pt>
                <c:pt idx="11979">
                  <c:v>7.9622640299532952E-7</c:v>
                </c:pt>
                <c:pt idx="11980">
                  <c:v>2.2728606597628823E-5</c:v>
                </c:pt>
                <c:pt idx="11981">
                  <c:v>3.3244538872232632E-5</c:v>
                </c:pt>
                <c:pt idx="11982">
                  <c:v>2.0951521629205206E-7</c:v>
                </c:pt>
                <c:pt idx="11983">
                  <c:v>0</c:v>
                </c:pt>
                <c:pt idx="11984">
                  <c:v>2.5514125084876829E-6</c:v>
                </c:pt>
                <c:pt idx="11985">
                  <c:v>9.617799507485617E-5</c:v>
                </c:pt>
                <c:pt idx="11986">
                  <c:v>6.9241113831593085E-4</c:v>
                </c:pt>
                <c:pt idx="11987">
                  <c:v>2.0778603474436215E-6</c:v>
                </c:pt>
                <c:pt idx="11988">
                  <c:v>5.8693339034079052E-5</c:v>
                </c:pt>
                <c:pt idx="11989">
                  <c:v>6.5702119760977328E-6</c:v>
                </c:pt>
                <c:pt idx="11990">
                  <c:v>3.890399120407978E-4</c:v>
                </c:pt>
                <c:pt idx="11991">
                  <c:v>5.258988575821198E-4</c:v>
                </c:pt>
                <c:pt idx="11992">
                  <c:v>5.8819288142926692E-7</c:v>
                </c:pt>
                <c:pt idx="11993">
                  <c:v>4.9440480917697838E-7</c:v>
                </c:pt>
                <c:pt idx="11994">
                  <c:v>3.9522525469043245E-4</c:v>
                </c:pt>
                <c:pt idx="11995">
                  <c:v>1.7771353287111242E-5</c:v>
                </c:pt>
                <c:pt idx="11996">
                  <c:v>5.3452642507490558E-6</c:v>
                </c:pt>
                <c:pt idx="11997">
                  <c:v>3.0803358454114667E-5</c:v>
                </c:pt>
                <c:pt idx="11998">
                  <c:v>5.0518622246121118E-7</c:v>
                </c:pt>
                <c:pt idx="11999">
                  <c:v>7.2647850168510784E-5</c:v>
                </c:pt>
                <c:pt idx="12000">
                  <c:v>1.4704289961404859E-5</c:v>
                </c:pt>
                <c:pt idx="12001">
                  <c:v>4.0089944971904243E-5</c:v>
                </c:pt>
                <c:pt idx="12002">
                  <c:v>0</c:v>
                </c:pt>
                <c:pt idx="12003">
                  <c:v>2.1654362763001524E-4</c:v>
                </c:pt>
                <c:pt idx="12004">
                  <c:v>0</c:v>
                </c:pt>
                <c:pt idx="12005">
                  <c:v>9.7224815672734545E-5</c:v>
                </c:pt>
                <c:pt idx="12006">
                  <c:v>1.8305028892321056E-4</c:v>
                </c:pt>
                <c:pt idx="12007">
                  <c:v>1.5226739662915302E-5</c:v>
                </c:pt>
                <c:pt idx="12008">
                  <c:v>6.1356328948183444E-7</c:v>
                </c:pt>
                <c:pt idx="12009">
                  <c:v>1.2681507519847386E-5</c:v>
                </c:pt>
                <c:pt idx="12010">
                  <c:v>3.8398175956209611E-3</c:v>
                </c:pt>
                <c:pt idx="12011">
                  <c:v>9.913548168567985E-6</c:v>
                </c:pt>
                <c:pt idx="12012">
                  <c:v>0</c:v>
                </c:pt>
                <c:pt idx="12013">
                  <c:v>7.9735483125534893E-6</c:v>
                </c:pt>
                <c:pt idx="12014">
                  <c:v>4.9175947666854877E-5</c:v>
                </c:pt>
                <c:pt idx="12015">
                  <c:v>3.9130739855961631E-5</c:v>
                </c:pt>
                <c:pt idx="12016">
                  <c:v>2.1752724402447351E-5</c:v>
                </c:pt>
                <c:pt idx="12017">
                  <c:v>1.2400261746459361E-5</c:v>
                </c:pt>
                <c:pt idx="12018">
                  <c:v>3.9392253621874213E-5</c:v>
                </c:pt>
                <c:pt idx="12019">
                  <c:v>4.4186685943529381E-5</c:v>
                </c:pt>
                <c:pt idx="12020">
                  <c:v>3.9702679991142855E-5</c:v>
                </c:pt>
                <c:pt idx="12021">
                  <c:v>1.9429241623797031E-6</c:v>
                </c:pt>
                <c:pt idx="12022">
                  <c:v>2.1849836519105667E-4</c:v>
                </c:pt>
                <c:pt idx="12023">
                  <c:v>9.520577144789071E-5</c:v>
                </c:pt>
                <c:pt idx="12024">
                  <c:v>4.5903164812784565E-5</c:v>
                </c:pt>
                <c:pt idx="12025">
                  <c:v>1.1946813251453937E-5</c:v>
                </c:pt>
                <c:pt idx="12026">
                  <c:v>1.4664928324294437E-5</c:v>
                </c:pt>
                <c:pt idx="12027">
                  <c:v>2.2275261530766196E-5</c:v>
                </c:pt>
                <c:pt idx="12028">
                  <c:v>2.0079053573091688E-5</c:v>
                </c:pt>
                <c:pt idx="12029">
                  <c:v>0</c:v>
                </c:pt>
                <c:pt idx="12030">
                  <c:v>5.4489012521064656E-5</c:v>
                </c:pt>
                <c:pt idx="12031">
                  <c:v>3.3463029492292283E-5</c:v>
                </c:pt>
                <c:pt idx="12032">
                  <c:v>0</c:v>
                </c:pt>
                <c:pt idx="12033">
                  <c:v>0</c:v>
                </c:pt>
                <c:pt idx="12034">
                  <c:v>2.9669244989808351E-5</c:v>
                </c:pt>
                <c:pt idx="12035">
                  <c:v>5.0814716169086015E-5</c:v>
                </c:pt>
                <c:pt idx="12036">
                  <c:v>2.0625090926556205E-5</c:v>
                </c:pt>
                <c:pt idx="12037">
                  <c:v>0</c:v>
                </c:pt>
                <c:pt idx="12038">
                  <c:v>1.236007051551702E-4</c:v>
                </c:pt>
                <c:pt idx="12039">
                  <c:v>3.5084596263909868E-5</c:v>
                </c:pt>
                <c:pt idx="12040">
                  <c:v>5.4512243280535339E-6</c:v>
                </c:pt>
                <c:pt idx="12041">
                  <c:v>1.155372459918923E-5</c:v>
                </c:pt>
                <c:pt idx="12042">
                  <c:v>0</c:v>
                </c:pt>
                <c:pt idx="12043">
                  <c:v>2.9104971677960216E-3</c:v>
                </c:pt>
                <c:pt idx="12044">
                  <c:v>7.7570465571935562E-6</c:v>
                </c:pt>
                <c:pt idx="12045">
                  <c:v>1.34775791462605E-5</c:v>
                </c:pt>
                <c:pt idx="12046">
                  <c:v>4.5874053015572474E-7</c:v>
                </c:pt>
                <c:pt idx="12047">
                  <c:v>4.2502409247301189E-6</c:v>
                </c:pt>
                <c:pt idx="12048">
                  <c:v>4.1635557036277507E-5</c:v>
                </c:pt>
                <c:pt idx="12049">
                  <c:v>3.828570753440438E-5</c:v>
                </c:pt>
                <c:pt idx="12050">
                  <c:v>1.5549734744776444E-5</c:v>
                </c:pt>
                <c:pt idx="12051">
                  <c:v>3.4069172310058598E-5</c:v>
                </c:pt>
                <c:pt idx="12052">
                  <c:v>4.8517600320731241E-6</c:v>
                </c:pt>
                <c:pt idx="12053">
                  <c:v>3.216187680607281E-7</c:v>
                </c:pt>
                <c:pt idx="12054">
                  <c:v>1.9976007182691118E-5</c:v>
                </c:pt>
                <c:pt idx="12055">
                  <c:v>7.8204464414568324E-5</c:v>
                </c:pt>
                <c:pt idx="12056">
                  <c:v>0</c:v>
                </c:pt>
                <c:pt idx="12057">
                  <c:v>7.0340468393794163E-5</c:v>
                </c:pt>
                <c:pt idx="12058">
                  <c:v>5.7547571788800442E-6</c:v>
                </c:pt>
                <c:pt idx="12059">
                  <c:v>3.7937720708853409E-5</c:v>
                </c:pt>
                <c:pt idx="12060">
                  <c:v>1.4412688369088663E-3</c:v>
                </c:pt>
                <c:pt idx="12061">
                  <c:v>2.3018343783061083E-5</c:v>
                </c:pt>
                <c:pt idx="12062">
                  <c:v>1.4038593684551769E-5</c:v>
                </c:pt>
                <c:pt idx="12063">
                  <c:v>1.5688988505835607E-5</c:v>
                </c:pt>
                <c:pt idx="12064">
                  <c:v>4.5901916070150373E-5</c:v>
                </c:pt>
                <c:pt idx="12065">
                  <c:v>4.0796170417622356E-5</c:v>
                </c:pt>
                <c:pt idx="12066">
                  <c:v>1.8360314458680189E-5</c:v>
                </c:pt>
                <c:pt idx="12067">
                  <c:v>4.2109059989677223E-7</c:v>
                </c:pt>
                <c:pt idx="12068">
                  <c:v>8.8633159776597067E-6</c:v>
                </c:pt>
                <c:pt idx="12069">
                  <c:v>2.3556073229552281E-5</c:v>
                </c:pt>
                <c:pt idx="12070">
                  <c:v>5.764828398756075E-5</c:v>
                </c:pt>
                <c:pt idx="12071">
                  <c:v>2.3086890874768089E-5</c:v>
                </c:pt>
                <c:pt idx="12072">
                  <c:v>1.6419735256738072E-5</c:v>
                </c:pt>
                <c:pt idx="12073">
                  <c:v>1.8078350053103253E-5</c:v>
                </c:pt>
                <c:pt idx="12074">
                  <c:v>2.1073165450654604E-5</c:v>
                </c:pt>
                <c:pt idx="12075">
                  <c:v>1.9960802836924591E-5</c:v>
                </c:pt>
                <c:pt idx="12076">
                  <c:v>1.073330768475528E-4</c:v>
                </c:pt>
                <c:pt idx="12077">
                  <c:v>2.6353161611109508E-5</c:v>
                </c:pt>
                <c:pt idx="12078">
                  <c:v>5.0925606004018564E-5</c:v>
                </c:pt>
                <c:pt idx="12079">
                  <c:v>1.0072629513103086E-5</c:v>
                </c:pt>
                <c:pt idx="12080">
                  <c:v>1.4068622508421009E-5</c:v>
                </c:pt>
                <c:pt idx="12081">
                  <c:v>3.2462843219378801E-4</c:v>
                </c:pt>
                <c:pt idx="12082">
                  <c:v>4.1620732091125702E-5</c:v>
                </c:pt>
                <c:pt idx="12083">
                  <c:v>2.1610626160625579E-5</c:v>
                </c:pt>
                <c:pt idx="12084">
                  <c:v>2.3377487291534245E-5</c:v>
                </c:pt>
                <c:pt idx="12085">
                  <c:v>4.541609134274545E-4</c:v>
                </c:pt>
                <c:pt idx="12086">
                  <c:v>2.4544870988695993E-5</c:v>
                </c:pt>
                <c:pt idx="12087">
                  <c:v>5.6590835902765909E-5</c:v>
                </c:pt>
                <c:pt idx="12088">
                  <c:v>2.760948936783224E-5</c:v>
                </c:pt>
                <c:pt idx="12089">
                  <c:v>2.7027462901674779E-5</c:v>
                </c:pt>
                <c:pt idx="12090">
                  <c:v>4.8337577881725919E-5</c:v>
                </c:pt>
                <c:pt idx="12091">
                  <c:v>3.1985163173654542E-7</c:v>
                </c:pt>
                <c:pt idx="12092">
                  <c:v>1.5807239527399955E-4</c:v>
                </c:pt>
                <c:pt idx="12093">
                  <c:v>2.8113160416299774E-5</c:v>
                </c:pt>
                <c:pt idx="12094">
                  <c:v>9.7824628642292867E-4</c:v>
                </c:pt>
                <c:pt idx="12095">
                  <c:v>1.227367500101654E-5</c:v>
                </c:pt>
                <c:pt idx="12096">
                  <c:v>4.1147982038108085E-4</c:v>
                </c:pt>
                <c:pt idx="12097">
                  <c:v>8.4386034314757444E-5</c:v>
                </c:pt>
                <c:pt idx="12098">
                  <c:v>9.8406648769897565E-5</c:v>
                </c:pt>
                <c:pt idx="12099">
                  <c:v>3.7682016146066983E-5</c:v>
                </c:pt>
                <c:pt idx="12100">
                  <c:v>6.9231500631969232E-6</c:v>
                </c:pt>
                <c:pt idx="12101">
                  <c:v>3.533886948875013E-5</c:v>
                </c:pt>
                <c:pt idx="12102">
                  <c:v>9.9391315186804127E-6</c:v>
                </c:pt>
                <c:pt idx="12103">
                  <c:v>2.7632555354697294E-5</c:v>
                </c:pt>
                <c:pt idx="12104">
                  <c:v>0</c:v>
                </c:pt>
                <c:pt idx="12105">
                  <c:v>2.7708329984630451E-5</c:v>
                </c:pt>
                <c:pt idx="12106">
                  <c:v>2.3824873166924826E-5</c:v>
                </c:pt>
                <c:pt idx="12107">
                  <c:v>4.654272597531879E-5</c:v>
                </c:pt>
                <c:pt idx="12108">
                  <c:v>1.9908053897578068E-5</c:v>
                </c:pt>
                <c:pt idx="12109">
                  <c:v>3.8314889724939936E-5</c:v>
                </c:pt>
                <c:pt idx="12110">
                  <c:v>2.0790356078211348E-7</c:v>
                </c:pt>
                <c:pt idx="12111">
                  <c:v>4.2943769961257172E-5</c:v>
                </c:pt>
                <c:pt idx="12112">
                  <c:v>1.2428324448961413E-5</c:v>
                </c:pt>
                <c:pt idx="12113">
                  <c:v>1.4713705944812132E-5</c:v>
                </c:pt>
                <c:pt idx="12114">
                  <c:v>6.4506785517482873E-6</c:v>
                </c:pt>
                <c:pt idx="12115">
                  <c:v>3.4244261228399514E-5</c:v>
                </c:pt>
                <c:pt idx="12116">
                  <c:v>8.3233539168597722E-6</c:v>
                </c:pt>
                <c:pt idx="12117">
                  <c:v>4.296736907164382E-6</c:v>
                </c:pt>
                <c:pt idx="12118">
                  <c:v>3.2388014620758138E-5</c:v>
                </c:pt>
                <c:pt idx="12119">
                  <c:v>1.5426649077817055E-5</c:v>
                </c:pt>
                <c:pt idx="12120">
                  <c:v>2.3131612393325217E-6</c:v>
                </c:pt>
                <c:pt idx="12121">
                  <c:v>1.1787758150279785E-5</c:v>
                </c:pt>
                <c:pt idx="12122">
                  <c:v>2.3669370904586521E-5</c:v>
                </c:pt>
                <c:pt idx="12123">
                  <c:v>2.1857502684503182E-5</c:v>
                </c:pt>
                <c:pt idx="12124">
                  <c:v>1.148875504227403E-4</c:v>
                </c:pt>
                <c:pt idx="12125">
                  <c:v>9.6452511625474562E-5</c:v>
                </c:pt>
                <c:pt idx="12126">
                  <c:v>1.6699167867065826E-5</c:v>
                </c:pt>
                <c:pt idx="12127">
                  <c:v>1.2926177909496639E-5</c:v>
                </c:pt>
                <c:pt idx="12128">
                  <c:v>6.9248804223839404E-5</c:v>
                </c:pt>
                <c:pt idx="12129">
                  <c:v>4.8479754083721538E-7</c:v>
                </c:pt>
                <c:pt idx="12130">
                  <c:v>0</c:v>
                </c:pt>
                <c:pt idx="12131">
                  <c:v>5.0329848618731722E-5</c:v>
                </c:pt>
                <c:pt idx="12132">
                  <c:v>4.9728579049285723E-5</c:v>
                </c:pt>
                <c:pt idx="12133">
                  <c:v>2.4095806450230068E-7</c:v>
                </c:pt>
                <c:pt idx="12134">
                  <c:v>1.8653612805356941E-5</c:v>
                </c:pt>
                <c:pt idx="12135">
                  <c:v>7.7413506829917837E-5</c:v>
                </c:pt>
                <c:pt idx="12136">
                  <c:v>1.6810666655538817E-5</c:v>
                </c:pt>
                <c:pt idx="12137">
                  <c:v>3.3033565768713644E-5</c:v>
                </c:pt>
                <c:pt idx="12138">
                  <c:v>3.463209341378512E-5</c:v>
                </c:pt>
                <c:pt idx="12139">
                  <c:v>2.2765788836434992E-5</c:v>
                </c:pt>
                <c:pt idx="12140">
                  <c:v>5.7143778706398014E-5</c:v>
                </c:pt>
                <c:pt idx="12141">
                  <c:v>0</c:v>
                </c:pt>
                <c:pt idx="12142">
                  <c:v>8.4949624922509207E-6</c:v>
                </c:pt>
                <c:pt idx="12143">
                  <c:v>4.2313053466418509E-7</c:v>
                </c:pt>
                <c:pt idx="12144">
                  <c:v>0</c:v>
                </c:pt>
                <c:pt idx="12145">
                  <c:v>2.4048605818536793E-5</c:v>
                </c:pt>
                <c:pt idx="12146">
                  <c:v>3.1881829882986768E-5</c:v>
                </c:pt>
                <c:pt idx="12147">
                  <c:v>6.2156932361115335E-5</c:v>
                </c:pt>
                <c:pt idx="12148">
                  <c:v>8.046282012679167E-6</c:v>
                </c:pt>
                <c:pt idx="12149">
                  <c:v>3.9420543451711047E-5</c:v>
                </c:pt>
                <c:pt idx="12150">
                  <c:v>2.4900197801708608E-5</c:v>
                </c:pt>
                <c:pt idx="12151">
                  <c:v>1.8251212707593911E-5</c:v>
                </c:pt>
                <c:pt idx="12152">
                  <c:v>6.9695865769498271E-7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2.9433634547165457E-5</c:v>
                </c:pt>
                <c:pt idx="12157">
                  <c:v>6.7639114665296637E-6</c:v>
                </c:pt>
                <c:pt idx="12158">
                  <c:v>3.173604900057814E-5</c:v>
                </c:pt>
                <c:pt idx="12159">
                  <c:v>1.057399773492308E-6</c:v>
                </c:pt>
                <c:pt idx="12160">
                  <c:v>4.9225476027592809E-5</c:v>
                </c:pt>
                <c:pt idx="12161">
                  <c:v>4.9228997876592308E-5</c:v>
                </c:pt>
                <c:pt idx="12162">
                  <c:v>6.3202682477762608E-6</c:v>
                </c:pt>
                <c:pt idx="12163">
                  <c:v>3.7335358488477125E-5</c:v>
                </c:pt>
                <c:pt idx="12164">
                  <c:v>9.3141635669238037E-6</c:v>
                </c:pt>
                <c:pt idx="12165">
                  <c:v>7.4489333551912678E-5</c:v>
                </c:pt>
                <c:pt idx="12166">
                  <c:v>2.0245290563052213E-5</c:v>
                </c:pt>
                <c:pt idx="12167">
                  <c:v>5.4153386506087912E-6</c:v>
                </c:pt>
                <c:pt idx="12168">
                  <c:v>2.6646794410101936E-6</c:v>
                </c:pt>
                <c:pt idx="12169">
                  <c:v>1.9517335938979769E-5</c:v>
                </c:pt>
                <c:pt idx="12170">
                  <c:v>3.4340289641622755E-6</c:v>
                </c:pt>
                <c:pt idx="12171">
                  <c:v>1.5397004091023459E-6</c:v>
                </c:pt>
                <c:pt idx="12172">
                  <c:v>9.3487454826192162E-6</c:v>
                </c:pt>
                <c:pt idx="12173">
                  <c:v>5.4854348718597122E-6</c:v>
                </c:pt>
                <c:pt idx="12174">
                  <c:v>8.9469094923951538E-7</c:v>
                </c:pt>
                <c:pt idx="12175">
                  <c:v>2.9593479823039604E-5</c:v>
                </c:pt>
                <c:pt idx="12176">
                  <c:v>2.63041001474726E-7</c:v>
                </c:pt>
                <c:pt idx="12177">
                  <c:v>2.8166260495846405E-5</c:v>
                </c:pt>
                <c:pt idx="12178">
                  <c:v>5.4996457986627748E-5</c:v>
                </c:pt>
                <c:pt idx="12179">
                  <c:v>4.7844359859985978E-4</c:v>
                </c:pt>
                <c:pt idx="12180">
                  <c:v>2.16127620055547E-5</c:v>
                </c:pt>
                <c:pt idx="12181">
                  <c:v>3.4845164798520434E-5</c:v>
                </c:pt>
                <c:pt idx="12182">
                  <c:v>3.0072281387129128E-7</c:v>
                </c:pt>
                <c:pt idx="12183">
                  <c:v>1.7623172859494292E-7</c:v>
                </c:pt>
                <c:pt idx="12184">
                  <c:v>5.0201400819321773E-5</c:v>
                </c:pt>
                <c:pt idx="12185">
                  <c:v>2.5147134551130896E-5</c:v>
                </c:pt>
                <c:pt idx="12186">
                  <c:v>1.5113374716308974E-5</c:v>
                </c:pt>
                <c:pt idx="12187">
                  <c:v>1.3091590206133245E-5</c:v>
                </c:pt>
                <c:pt idx="12188">
                  <c:v>3.5923104272792884E-4</c:v>
                </c:pt>
                <c:pt idx="12189">
                  <c:v>1.928489844677936E-5</c:v>
                </c:pt>
                <c:pt idx="12190">
                  <c:v>2.5166840753409928E-5</c:v>
                </c:pt>
                <c:pt idx="12191">
                  <c:v>1.6994673254024048E-3</c:v>
                </c:pt>
                <c:pt idx="12192">
                  <c:v>2.9172499639902847E-5</c:v>
                </c:pt>
                <c:pt idx="12193">
                  <c:v>8.0657873580914381E-6</c:v>
                </c:pt>
                <c:pt idx="12194">
                  <c:v>2.6291306324586346E-6</c:v>
                </c:pt>
                <c:pt idx="12195">
                  <c:v>5.0813138063399739E-5</c:v>
                </c:pt>
                <c:pt idx="12196">
                  <c:v>9.2559804457790434E-6</c:v>
                </c:pt>
                <c:pt idx="12197">
                  <c:v>2.1160069107777641E-5</c:v>
                </c:pt>
                <c:pt idx="12198">
                  <c:v>0</c:v>
                </c:pt>
                <c:pt idx="12199">
                  <c:v>7.1941473464055703E-5</c:v>
                </c:pt>
                <c:pt idx="12200">
                  <c:v>4.0921738198213532E-5</c:v>
                </c:pt>
                <c:pt idx="12201">
                  <c:v>3.2594396605670966E-5</c:v>
                </c:pt>
                <c:pt idx="12202">
                  <c:v>7.7732332606441487E-5</c:v>
                </c:pt>
                <c:pt idx="12203">
                  <c:v>7.6357307778158178E-6</c:v>
                </c:pt>
                <c:pt idx="12204">
                  <c:v>1.4792323218383854E-5</c:v>
                </c:pt>
                <c:pt idx="12205">
                  <c:v>3.1870534288680076E-5</c:v>
                </c:pt>
                <c:pt idx="12206">
                  <c:v>3.2097097375384782E-5</c:v>
                </c:pt>
                <c:pt idx="12207">
                  <c:v>2.786504867564961E-5</c:v>
                </c:pt>
                <c:pt idx="12208">
                  <c:v>2.9827582468180188E-5</c:v>
                </c:pt>
                <c:pt idx="12209">
                  <c:v>4.9615190153116863E-5</c:v>
                </c:pt>
                <c:pt idx="12210">
                  <c:v>3.5546718489115142E-4</c:v>
                </c:pt>
                <c:pt idx="12211">
                  <c:v>2.0131016883412116E-5</c:v>
                </c:pt>
                <c:pt idx="12212">
                  <c:v>1.2796137881988786E-7</c:v>
                </c:pt>
                <c:pt idx="12213">
                  <c:v>1.6992692179672712E-7</c:v>
                </c:pt>
                <c:pt idx="12214">
                  <c:v>9.2950128300539764E-6</c:v>
                </c:pt>
                <c:pt idx="12215">
                  <c:v>2.9403199213748437E-7</c:v>
                </c:pt>
                <c:pt idx="12216">
                  <c:v>2.3608326028571357E-6</c:v>
                </c:pt>
                <c:pt idx="12217">
                  <c:v>1.3734575956669166E-5</c:v>
                </c:pt>
                <c:pt idx="12218">
                  <c:v>7.8780557403189673E-5</c:v>
                </c:pt>
                <c:pt idx="12219">
                  <c:v>2.2803187237601066E-5</c:v>
                </c:pt>
                <c:pt idx="12220">
                  <c:v>6.4737970311230526E-4</c:v>
                </c:pt>
                <c:pt idx="12221">
                  <c:v>9.3240176413894945E-6</c:v>
                </c:pt>
                <c:pt idx="12222">
                  <c:v>5.9309449265307476E-5</c:v>
                </c:pt>
                <c:pt idx="12223">
                  <c:v>3.5882734131881818E-5</c:v>
                </c:pt>
                <c:pt idx="12224">
                  <c:v>2.168467905197013E-4</c:v>
                </c:pt>
                <c:pt idx="12225">
                  <c:v>2.0856841620584688E-5</c:v>
                </c:pt>
                <c:pt idx="12226">
                  <c:v>3.2221159984628459E-5</c:v>
                </c:pt>
                <c:pt idx="12227">
                  <c:v>1.7806251737658113E-6</c:v>
                </c:pt>
                <c:pt idx="12228">
                  <c:v>4.6562163810806004E-5</c:v>
                </c:pt>
                <c:pt idx="12229">
                  <c:v>0</c:v>
                </c:pt>
                <c:pt idx="12230">
                  <c:v>2.2329437652917358E-5</c:v>
                </c:pt>
                <c:pt idx="12231">
                  <c:v>1.1489935919552568E-5</c:v>
                </c:pt>
                <c:pt idx="12232">
                  <c:v>1.1100934954251081E-5</c:v>
                </c:pt>
                <c:pt idx="12233">
                  <c:v>1.213327672622173E-5</c:v>
                </c:pt>
                <c:pt idx="12234">
                  <c:v>4.1649283188838313E-5</c:v>
                </c:pt>
                <c:pt idx="12235">
                  <c:v>6.5945011146415349E-6</c:v>
                </c:pt>
                <c:pt idx="12236">
                  <c:v>1.106549146434987E-7</c:v>
                </c:pt>
                <c:pt idx="12237">
                  <c:v>3.2872331763370642E-6</c:v>
                </c:pt>
                <c:pt idx="12238">
                  <c:v>2.0133897280230834E-6</c:v>
                </c:pt>
                <c:pt idx="12239">
                  <c:v>8.5761723625464943E-6</c:v>
                </c:pt>
                <c:pt idx="12240">
                  <c:v>3.5525366539851367E-6</c:v>
                </c:pt>
                <c:pt idx="12241">
                  <c:v>3.5286938270174303E-4</c:v>
                </c:pt>
                <c:pt idx="12242">
                  <c:v>2.2630435344656017E-5</c:v>
                </c:pt>
                <c:pt idx="12243">
                  <c:v>4.5694363660982827E-6</c:v>
                </c:pt>
                <c:pt idx="12244">
                  <c:v>6.4487437339868115E-4</c:v>
                </c:pt>
                <c:pt idx="12245">
                  <c:v>1.2012205734077613E-5</c:v>
                </c:pt>
                <c:pt idx="12246">
                  <c:v>2.3927206968121686E-4</c:v>
                </c:pt>
                <c:pt idx="12247">
                  <c:v>2.1030217275436666E-7</c:v>
                </c:pt>
                <c:pt idx="12248">
                  <c:v>1.9141779543108489E-4</c:v>
                </c:pt>
                <c:pt idx="12249">
                  <c:v>1.1403613915324578E-5</c:v>
                </c:pt>
                <c:pt idx="12250">
                  <c:v>4.5895101838818479E-5</c:v>
                </c:pt>
                <c:pt idx="12251">
                  <c:v>3.3836415574145184E-5</c:v>
                </c:pt>
                <c:pt idx="12252">
                  <c:v>6.7227974948703718E-5</c:v>
                </c:pt>
                <c:pt idx="12253">
                  <c:v>5.7031307153089933E-5</c:v>
                </c:pt>
                <c:pt idx="12254">
                  <c:v>9.1524817553398779E-6</c:v>
                </c:pt>
                <c:pt idx="12255">
                  <c:v>1.1420054747186537E-6</c:v>
                </c:pt>
                <c:pt idx="12256">
                  <c:v>1.3639635781124692E-5</c:v>
                </c:pt>
                <c:pt idx="12257">
                  <c:v>1.2173227258663143E-5</c:v>
                </c:pt>
                <c:pt idx="12258">
                  <c:v>2.5546968123396922E-5</c:v>
                </c:pt>
                <c:pt idx="12259">
                  <c:v>3.7815217547892023E-5</c:v>
                </c:pt>
                <c:pt idx="12260">
                  <c:v>1.3496860375368178E-7</c:v>
                </c:pt>
                <c:pt idx="12261">
                  <c:v>5.5566329978772234E-6</c:v>
                </c:pt>
                <c:pt idx="12262">
                  <c:v>7.6507018932064803E-3</c:v>
                </c:pt>
                <c:pt idx="12263">
                  <c:v>1.1627119510958251E-5</c:v>
                </c:pt>
                <c:pt idx="12264">
                  <c:v>6.0897321474659599E-5</c:v>
                </c:pt>
                <c:pt idx="12265">
                  <c:v>7.6605222774726539E-5</c:v>
                </c:pt>
                <c:pt idx="12266">
                  <c:v>4.535264481170245E-6</c:v>
                </c:pt>
                <c:pt idx="12267">
                  <c:v>5.1914404931938808E-5</c:v>
                </c:pt>
                <c:pt idx="12268">
                  <c:v>6.2090841433183543E-5</c:v>
                </c:pt>
                <c:pt idx="12269">
                  <c:v>4.5929759503054768E-5</c:v>
                </c:pt>
                <c:pt idx="12270">
                  <c:v>2.5907153558600139E-5</c:v>
                </c:pt>
                <c:pt idx="12271">
                  <c:v>1.5265624393205709E-5</c:v>
                </c:pt>
                <c:pt idx="12272">
                  <c:v>9.0385181877742711E-6</c:v>
                </c:pt>
                <c:pt idx="12273">
                  <c:v>1.1081875449433814E-6</c:v>
                </c:pt>
                <c:pt idx="12274">
                  <c:v>4.7347431821235825E-5</c:v>
                </c:pt>
                <c:pt idx="12275">
                  <c:v>5.9537652232817136E-5</c:v>
                </c:pt>
                <c:pt idx="12276">
                  <c:v>1.6732629744642513E-5</c:v>
                </c:pt>
                <c:pt idx="12277">
                  <c:v>1.3724934827704395E-5</c:v>
                </c:pt>
                <c:pt idx="12278">
                  <c:v>1.1410521010367178E-5</c:v>
                </c:pt>
                <c:pt idx="12279">
                  <c:v>2.6994542727616693E-5</c:v>
                </c:pt>
                <c:pt idx="12280">
                  <c:v>9.7574876664040984E-6</c:v>
                </c:pt>
                <c:pt idx="12281">
                  <c:v>6.6847351342895111E-6</c:v>
                </c:pt>
                <c:pt idx="12282">
                  <c:v>3.8485190896919476E-5</c:v>
                </c:pt>
                <c:pt idx="12283">
                  <c:v>3.0963756816726301E-5</c:v>
                </c:pt>
                <c:pt idx="12284">
                  <c:v>2.3309233901328756E-4</c:v>
                </c:pt>
                <c:pt idx="12285">
                  <c:v>2.4750255389108098E-4</c:v>
                </c:pt>
                <c:pt idx="12286">
                  <c:v>2.1948902713645222E-5</c:v>
                </c:pt>
                <c:pt idx="12287">
                  <c:v>2.0290986028776892E-5</c:v>
                </c:pt>
                <c:pt idx="12288">
                  <c:v>1.8075805692891268E-5</c:v>
                </c:pt>
                <c:pt idx="12289">
                  <c:v>5.1049043972626056E-5</c:v>
                </c:pt>
                <c:pt idx="12290">
                  <c:v>4.3060703606058099E-5</c:v>
                </c:pt>
                <c:pt idx="12291">
                  <c:v>2.2380417813922794E-6</c:v>
                </c:pt>
                <c:pt idx="12292">
                  <c:v>8.5363966986477913E-5</c:v>
                </c:pt>
                <c:pt idx="12293">
                  <c:v>5.4616400191419635E-6</c:v>
                </c:pt>
                <c:pt idx="12294">
                  <c:v>1.6539193715950194E-5</c:v>
                </c:pt>
                <c:pt idx="12295">
                  <c:v>1.6261389130421095E-5</c:v>
                </c:pt>
                <c:pt idx="12296">
                  <c:v>2.8896234846372589E-5</c:v>
                </c:pt>
                <c:pt idx="12297">
                  <c:v>1.0099008011242052E-4</c:v>
                </c:pt>
                <c:pt idx="12298">
                  <c:v>1.7945003846840152E-5</c:v>
                </c:pt>
                <c:pt idx="12299">
                  <c:v>2.0403084739499595E-5</c:v>
                </c:pt>
                <c:pt idx="12300">
                  <c:v>2.4059741485020307E-5</c:v>
                </c:pt>
                <c:pt idx="12301">
                  <c:v>1.1003296378935845E-4</c:v>
                </c:pt>
                <c:pt idx="12302">
                  <c:v>0</c:v>
                </c:pt>
                <c:pt idx="12303">
                  <c:v>1.359214768749596E-6</c:v>
                </c:pt>
                <c:pt idx="12304">
                  <c:v>2.8556188160068898E-4</c:v>
                </c:pt>
                <c:pt idx="12305">
                  <c:v>4.5719164733034889E-3</c:v>
                </c:pt>
                <c:pt idx="12306">
                  <c:v>1.7493503496229631E-7</c:v>
                </c:pt>
                <c:pt idx="12307">
                  <c:v>1.6107002154356754E-5</c:v>
                </c:pt>
                <c:pt idx="12308">
                  <c:v>0</c:v>
                </c:pt>
                <c:pt idx="12309">
                  <c:v>2.6085130816116516E-5</c:v>
                </c:pt>
                <c:pt idx="12310">
                  <c:v>1.1203093430746012E-6</c:v>
                </c:pt>
                <c:pt idx="12311">
                  <c:v>9.9638557264383222E-5</c:v>
                </c:pt>
                <c:pt idx="12312">
                  <c:v>7.7121467417709985E-6</c:v>
                </c:pt>
                <c:pt idx="12313">
                  <c:v>9.5414752536387797E-5</c:v>
                </c:pt>
                <c:pt idx="12314">
                  <c:v>7.6228232396741326E-5</c:v>
                </c:pt>
                <c:pt idx="12315">
                  <c:v>1.2760507074889037E-4</c:v>
                </c:pt>
                <c:pt idx="12316">
                  <c:v>1.2963922248340805E-5</c:v>
                </c:pt>
                <c:pt idx="12317">
                  <c:v>4.2920304593678793E-5</c:v>
                </c:pt>
                <c:pt idx="12318">
                  <c:v>7.7608073774425072E-6</c:v>
                </c:pt>
                <c:pt idx="12319">
                  <c:v>2.5976731238567642E-6</c:v>
                </c:pt>
                <c:pt idx="12320">
                  <c:v>0</c:v>
                </c:pt>
                <c:pt idx="12321">
                  <c:v>1.8045032846617326E-4</c:v>
                </c:pt>
                <c:pt idx="12322">
                  <c:v>7.5758797527421813E-6</c:v>
                </c:pt>
                <c:pt idx="12323">
                  <c:v>0</c:v>
                </c:pt>
                <c:pt idx="12324">
                  <c:v>2.6437906751586939E-6</c:v>
                </c:pt>
                <c:pt idx="12325">
                  <c:v>2.5625623539554689E-5</c:v>
                </c:pt>
                <c:pt idx="12326">
                  <c:v>2.4645102949855387E-6</c:v>
                </c:pt>
                <c:pt idx="12327">
                  <c:v>8.0246487790539647E-6</c:v>
                </c:pt>
                <c:pt idx="12328">
                  <c:v>8.2538200524084155E-5</c:v>
                </c:pt>
                <c:pt idx="12329">
                  <c:v>1.5165710646230339E-6</c:v>
                </c:pt>
                <c:pt idx="12330">
                  <c:v>6.3975812700362263E-6</c:v>
                </c:pt>
                <c:pt idx="12331">
                  <c:v>3.1570901322908965E-5</c:v>
                </c:pt>
                <c:pt idx="12332">
                  <c:v>9.5854206613500025E-7</c:v>
                </c:pt>
                <c:pt idx="12333">
                  <c:v>0</c:v>
                </c:pt>
                <c:pt idx="12334">
                  <c:v>1.420674332011104E-5</c:v>
                </c:pt>
                <c:pt idx="12335">
                  <c:v>4.8220527662216725E-5</c:v>
                </c:pt>
                <c:pt idx="12336">
                  <c:v>3.7677628517666561E-5</c:v>
                </c:pt>
                <c:pt idx="12337">
                  <c:v>1.901429550871591E-4</c:v>
                </c:pt>
                <c:pt idx="12338">
                  <c:v>1.1443658847379443E-5</c:v>
                </c:pt>
                <c:pt idx="12339">
                  <c:v>5.7822706128883707E-5</c:v>
                </c:pt>
                <c:pt idx="12340">
                  <c:v>2.1672965534361809E-5</c:v>
                </c:pt>
                <c:pt idx="12341">
                  <c:v>3.3430969330256571E-6</c:v>
                </c:pt>
                <c:pt idx="12342">
                  <c:v>2.9564545788715855E-5</c:v>
                </c:pt>
                <c:pt idx="12343">
                  <c:v>1.7632311892071126E-5</c:v>
                </c:pt>
                <c:pt idx="12344">
                  <c:v>5.3181234100273701E-6</c:v>
                </c:pt>
                <c:pt idx="12345">
                  <c:v>1.7369899728093819E-5</c:v>
                </c:pt>
                <c:pt idx="12346">
                  <c:v>4.2056124636367909E-5</c:v>
                </c:pt>
                <c:pt idx="12347">
                  <c:v>2.7571148210885381E-4</c:v>
                </c:pt>
                <c:pt idx="12348">
                  <c:v>9.9911948167328641E-5</c:v>
                </c:pt>
                <c:pt idx="12349">
                  <c:v>7.9615782190980043E-6</c:v>
                </c:pt>
                <c:pt idx="12350">
                  <c:v>1.195721749596476E-5</c:v>
                </c:pt>
                <c:pt idx="12351">
                  <c:v>3.9045309642060015E-5</c:v>
                </c:pt>
                <c:pt idx="12352">
                  <c:v>2.4611503195351404E-4</c:v>
                </c:pt>
                <c:pt idx="12353">
                  <c:v>4.1697348095150397E-6</c:v>
                </c:pt>
                <c:pt idx="12354">
                  <c:v>3.4263469611964008E-5</c:v>
                </c:pt>
                <c:pt idx="12355">
                  <c:v>7.8830100129884814E-5</c:v>
                </c:pt>
                <c:pt idx="12356">
                  <c:v>1.0012959793656681E-4</c:v>
                </c:pt>
                <c:pt idx="12357">
                  <c:v>3.8778738718359177E-6</c:v>
                </c:pt>
                <c:pt idx="12358">
                  <c:v>4.2449622076485382E-5</c:v>
                </c:pt>
                <c:pt idx="12359">
                  <c:v>3.9587895064171359E-5</c:v>
                </c:pt>
                <c:pt idx="12360">
                  <c:v>1.5462672458645873E-6</c:v>
                </c:pt>
                <c:pt idx="12361">
                  <c:v>4.1533214757984234E-5</c:v>
                </c:pt>
                <c:pt idx="12362">
                  <c:v>2.4719573515898396E-6</c:v>
                </c:pt>
                <c:pt idx="12363">
                  <c:v>1.0086050295668739E-6</c:v>
                </c:pt>
                <c:pt idx="12364">
                  <c:v>2.2791125458496425E-5</c:v>
                </c:pt>
                <c:pt idx="12365">
                  <c:v>3.6157141005584997E-7</c:v>
                </c:pt>
                <c:pt idx="12366">
                  <c:v>6.2866500411040449E-5</c:v>
                </c:pt>
                <c:pt idx="12367">
                  <c:v>1.3334650746158201E-4</c:v>
                </c:pt>
                <c:pt idx="12368">
                  <c:v>6.6562507832747036E-5</c:v>
                </c:pt>
                <c:pt idx="12369">
                  <c:v>1.219460365194864E-5</c:v>
                </c:pt>
                <c:pt idx="12370">
                  <c:v>2.6544165765881424E-5</c:v>
                </c:pt>
                <c:pt idx="12371">
                  <c:v>4.4146291794536392E-3</c:v>
                </c:pt>
                <c:pt idx="12372">
                  <c:v>1.9856664821595428E-4</c:v>
                </c:pt>
                <c:pt idx="12373">
                  <c:v>7.9006786682022146E-5</c:v>
                </c:pt>
                <c:pt idx="12374">
                  <c:v>1.8079625159311872E-5</c:v>
                </c:pt>
                <c:pt idx="12375">
                  <c:v>1.0510176656367011E-6</c:v>
                </c:pt>
                <c:pt idx="12376">
                  <c:v>6.7723987500748325E-6</c:v>
                </c:pt>
                <c:pt idx="12377">
                  <c:v>5.2703484643867986E-5</c:v>
                </c:pt>
                <c:pt idx="12378">
                  <c:v>4.8632411878857003E-7</c:v>
                </c:pt>
                <c:pt idx="12379">
                  <c:v>8.0133440072585916E-6</c:v>
                </c:pt>
                <c:pt idx="12380">
                  <c:v>1.0261683290418134E-6</c:v>
                </c:pt>
                <c:pt idx="12381">
                  <c:v>3.9050053283903589E-5</c:v>
                </c:pt>
                <c:pt idx="12382">
                  <c:v>1.469968227119331E-4</c:v>
                </c:pt>
                <c:pt idx="12383">
                  <c:v>3.9191894049999254E-5</c:v>
                </c:pt>
                <c:pt idx="12384">
                  <c:v>2.0672019456262873E-4</c:v>
                </c:pt>
                <c:pt idx="12385">
                  <c:v>3.4469105153526049E-5</c:v>
                </c:pt>
                <c:pt idx="12386">
                  <c:v>1.4095738764059253E-5</c:v>
                </c:pt>
                <c:pt idx="12387">
                  <c:v>4.6707777402243227E-6</c:v>
                </c:pt>
                <c:pt idx="12388">
                  <c:v>9.2205727587848378E-6</c:v>
                </c:pt>
                <c:pt idx="12389">
                  <c:v>1.7188518073433507E-5</c:v>
                </c:pt>
                <c:pt idx="12390">
                  <c:v>6.6099773400835147E-6</c:v>
                </c:pt>
                <c:pt idx="12391">
                  <c:v>3.1043322152732463E-4</c:v>
                </c:pt>
                <c:pt idx="12392">
                  <c:v>4.8180916788591389E-5</c:v>
                </c:pt>
                <c:pt idx="12393">
                  <c:v>3.0965238953574381E-5</c:v>
                </c:pt>
                <c:pt idx="12394">
                  <c:v>7.5264446955374033E-7</c:v>
                </c:pt>
                <c:pt idx="12395">
                  <c:v>4.5088728515266904E-5</c:v>
                </c:pt>
                <c:pt idx="12396">
                  <c:v>2.5011266312225061E-4</c:v>
                </c:pt>
                <c:pt idx="12397">
                  <c:v>9.1866208977998779E-6</c:v>
                </c:pt>
                <c:pt idx="12398">
                  <c:v>4.4539099411205091E-4</c:v>
                </c:pt>
                <c:pt idx="12399">
                  <c:v>3.6288027822420002E-5</c:v>
                </c:pt>
                <c:pt idx="12400">
                  <c:v>1.7781038441990386E-5</c:v>
                </c:pt>
                <c:pt idx="12401">
                  <c:v>1.8747692544443029E-5</c:v>
                </c:pt>
                <c:pt idx="12402">
                  <c:v>1.4285314812630663E-4</c:v>
                </c:pt>
                <c:pt idx="12403">
                  <c:v>1.5039128800613859E-5</c:v>
                </c:pt>
                <c:pt idx="12404">
                  <c:v>6.5429411731415145E-6</c:v>
                </c:pt>
                <c:pt idx="12405">
                  <c:v>9.2401582569828293E-7</c:v>
                </c:pt>
                <c:pt idx="12406">
                  <c:v>1.0541588997402963E-6</c:v>
                </c:pt>
                <c:pt idx="12407">
                  <c:v>2.4724253019618941E-5</c:v>
                </c:pt>
                <c:pt idx="12408">
                  <c:v>1.6302279210533939E-5</c:v>
                </c:pt>
                <c:pt idx="12409">
                  <c:v>1.1837547549813559E-4</c:v>
                </c:pt>
                <c:pt idx="12410">
                  <c:v>1.1927791076775651E-5</c:v>
                </c:pt>
                <c:pt idx="12411">
                  <c:v>3.2766414293195457E-5</c:v>
                </c:pt>
                <c:pt idx="12412">
                  <c:v>3.1272867105823546E-5</c:v>
                </c:pt>
                <c:pt idx="12413">
                  <c:v>6.3506038616765396E-5</c:v>
                </c:pt>
                <c:pt idx="12414">
                  <c:v>6.7745436552688141E-4</c:v>
                </c:pt>
                <c:pt idx="12415">
                  <c:v>9.0354814609923874E-6</c:v>
                </c:pt>
                <c:pt idx="12416">
                  <c:v>6.8330099708813029E-5</c:v>
                </c:pt>
                <c:pt idx="12417">
                  <c:v>0</c:v>
                </c:pt>
                <c:pt idx="12418">
                  <c:v>9.5736514441721094E-6</c:v>
                </c:pt>
                <c:pt idx="12419">
                  <c:v>5.9871674299364029E-5</c:v>
                </c:pt>
                <c:pt idx="12420">
                  <c:v>3.4585182462543198E-5</c:v>
                </c:pt>
                <c:pt idx="12421">
                  <c:v>5.0420706079441751E-6</c:v>
                </c:pt>
                <c:pt idx="12422">
                  <c:v>4.8978927828405792E-7</c:v>
                </c:pt>
                <c:pt idx="12423">
                  <c:v>1.9983836599565514E-5</c:v>
                </c:pt>
                <c:pt idx="12424">
                  <c:v>5.3678910574561399E-6</c:v>
                </c:pt>
                <c:pt idx="12425">
                  <c:v>1.6740552941284918E-5</c:v>
                </c:pt>
                <c:pt idx="12426">
                  <c:v>0</c:v>
                </c:pt>
                <c:pt idx="12427">
                  <c:v>2.7739961923687293E-5</c:v>
                </c:pt>
                <c:pt idx="12428">
                  <c:v>6.731693793498573E-6</c:v>
                </c:pt>
                <c:pt idx="12429">
                  <c:v>1.6045989106745696E-7</c:v>
                </c:pt>
                <c:pt idx="12430">
                  <c:v>4.4759687384886827E-5</c:v>
                </c:pt>
                <c:pt idx="12431">
                  <c:v>1.6549149418082592E-5</c:v>
                </c:pt>
                <c:pt idx="12432">
                  <c:v>3.8074409659404678E-3</c:v>
                </c:pt>
                <c:pt idx="12433">
                  <c:v>3.825964300850139E-6</c:v>
                </c:pt>
                <c:pt idx="12434">
                  <c:v>1.0585756303155962E-4</c:v>
                </c:pt>
                <c:pt idx="12435">
                  <c:v>3.6596067139624998E-6</c:v>
                </c:pt>
                <c:pt idx="12436">
                  <c:v>8.1441690279788087E-6</c:v>
                </c:pt>
                <c:pt idx="12437">
                  <c:v>3.5281530941342232E-6</c:v>
                </c:pt>
                <c:pt idx="12438">
                  <c:v>4.071413058680081E-5</c:v>
                </c:pt>
                <c:pt idx="12439">
                  <c:v>1.3547167487416773E-3</c:v>
                </c:pt>
                <c:pt idx="12440">
                  <c:v>1.7940210669099289E-5</c:v>
                </c:pt>
                <c:pt idx="12441">
                  <c:v>1.4444853601096216E-4</c:v>
                </c:pt>
                <c:pt idx="12442">
                  <c:v>0</c:v>
                </c:pt>
                <c:pt idx="12443">
                  <c:v>2.7579043777219214E-7</c:v>
                </c:pt>
                <c:pt idx="12444">
                  <c:v>1.377195561868771E-6</c:v>
                </c:pt>
                <c:pt idx="12445">
                  <c:v>2.9709577540772235E-5</c:v>
                </c:pt>
                <c:pt idx="12446">
                  <c:v>4.6465552266489555E-5</c:v>
                </c:pt>
                <c:pt idx="12447">
                  <c:v>1.7652345343985118E-5</c:v>
                </c:pt>
                <c:pt idx="12448">
                  <c:v>0</c:v>
                </c:pt>
                <c:pt idx="12449">
                  <c:v>1.3144870294611012E-5</c:v>
                </c:pt>
                <c:pt idx="12450">
                  <c:v>5.3967787287814843E-5</c:v>
                </c:pt>
                <c:pt idx="12451">
                  <c:v>8.7825975734513416E-5</c:v>
                </c:pt>
                <c:pt idx="12452">
                  <c:v>9.4917875666596095E-6</c:v>
                </c:pt>
                <c:pt idx="12453">
                  <c:v>9.0384766153602452E-6</c:v>
                </c:pt>
                <c:pt idx="12454">
                  <c:v>3.5945385259948884E-5</c:v>
                </c:pt>
                <c:pt idx="12455">
                  <c:v>2.8946248300373811E-6</c:v>
                </c:pt>
                <c:pt idx="12456">
                  <c:v>7.1325061730788486E-7</c:v>
                </c:pt>
                <c:pt idx="12457">
                  <c:v>1.3686453990234165E-5</c:v>
                </c:pt>
                <c:pt idx="12458">
                  <c:v>5.8621686514510563E-5</c:v>
                </c:pt>
                <c:pt idx="12459">
                  <c:v>4.0456977183948342E-5</c:v>
                </c:pt>
                <c:pt idx="12460">
                  <c:v>4.2965332174230811E-6</c:v>
                </c:pt>
                <c:pt idx="12461">
                  <c:v>1.2558215085626639E-5</c:v>
                </c:pt>
                <c:pt idx="12462">
                  <c:v>1.6627229456835736E-5</c:v>
                </c:pt>
                <c:pt idx="12463">
                  <c:v>7.5255232564793248E-6</c:v>
                </c:pt>
                <c:pt idx="12464">
                  <c:v>5.0306591532314402E-6</c:v>
                </c:pt>
                <c:pt idx="12465">
                  <c:v>0</c:v>
                </c:pt>
                <c:pt idx="12466">
                  <c:v>0</c:v>
                </c:pt>
                <c:pt idx="12467">
                  <c:v>1.7907447250939081E-4</c:v>
                </c:pt>
                <c:pt idx="12468">
                  <c:v>2.9326593809951182E-5</c:v>
                </c:pt>
                <c:pt idx="12469">
                  <c:v>8.3808843295982816E-5</c:v>
                </c:pt>
                <c:pt idx="12470">
                  <c:v>9.1012502855910265E-7</c:v>
                </c:pt>
                <c:pt idx="12471">
                  <c:v>6.0797234472838451E-5</c:v>
                </c:pt>
                <c:pt idx="12472">
                  <c:v>6.632952009282835E-5</c:v>
                </c:pt>
                <c:pt idx="12473">
                  <c:v>4.3454629756651328E-5</c:v>
                </c:pt>
                <c:pt idx="12474">
                  <c:v>4.50994613377172E-6</c:v>
                </c:pt>
                <c:pt idx="12475">
                  <c:v>2.0391977997670782E-5</c:v>
                </c:pt>
                <c:pt idx="12476">
                  <c:v>1.7672812276780655E-4</c:v>
                </c:pt>
                <c:pt idx="12477">
                  <c:v>4.1354050379630193E-5</c:v>
                </c:pt>
                <c:pt idx="12478">
                  <c:v>1.465991987822284E-5</c:v>
                </c:pt>
                <c:pt idx="12479">
                  <c:v>9.7491919752469748E-5</c:v>
                </c:pt>
                <c:pt idx="12480">
                  <c:v>1.9575966120371899E-6</c:v>
                </c:pt>
                <c:pt idx="12481">
                  <c:v>4.6910723826155348E-5</c:v>
                </c:pt>
                <c:pt idx="12482">
                  <c:v>1.8675406227644719E-6</c:v>
                </c:pt>
                <c:pt idx="12483">
                  <c:v>4.2202934914781741E-7</c:v>
                </c:pt>
                <c:pt idx="12484">
                  <c:v>1.5260318231719255E-5</c:v>
                </c:pt>
                <c:pt idx="12485">
                  <c:v>3.260112678198268E-5</c:v>
                </c:pt>
                <c:pt idx="12486">
                  <c:v>6.2336817236152752E-7</c:v>
                </c:pt>
                <c:pt idx="12487">
                  <c:v>1.1019181680908247E-5</c:v>
                </c:pt>
                <c:pt idx="12488">
                  <c:v>6.786270492603399E-5</c:v>
                </c:pt>
                <c:pt idx="12489">
                  <c:v>1.8621981085124206E-5</c:v>
                </c:pt>
                <c:pt idx="12490">
                  <c:v>4.6939234348283413E-5</c:v>
                </c:pt>
                <c:pt idx="12491">
                  <c:v>2.7051189648348294E-5</c:v>
                </c:pt>
                <c:pt idx="12492">
                  <c:v>1.0763150707539884E-4</c:v>
                </c:pt>
                <c:pt idx="12493">
                  <c:v>1.4324521706026813E-4</c:v>
                </c:pt>
                <c:pt idx="12494">
                  <c:v>6.2596544289718338E-6</c:v>
                </c:pt>
                <c:pt idx="12495">
                  <c:v>8.7252909956643372E-5</c:v>
                </c:pt>
                <c:pt idx="12496">
                  <c:v>7.7641806599071589E-5</c:v>
                </c:pt>
                <c:pt idx="12497">
                  <c:v>1.2299186758441249E-7</c:v>
                </c:pt>
                <c:pt idx="12498">
                  <c:v>2.2552990625486853E-5</c:v>
                </c:pt>
                <c:pt idx="12499">
                  <c:v>4.2001298670188821E-5</c:v>
                </c:pt>
                <c:pt idx="12500">
                  <c:v>2.3968345163678892E-6</c:v>
                </c:pt>
                <c:pt idx="12501">
                  <c:v>2.5991425534969075E-4</c:v>
                </c:pt>
                <c:pt idx="12502">
                  <c:v>1.4573785922576495E-5</c:v>
                </c:pt>
                <c:pt idx="12503">
                  <c:v>1.2609466892788805E-5</c:v>
                </c:pt>
                <c:pt idx="12504">
                  <c:v>1.7203000519618E-5</c:v>
                </c:pt>
                <c:pt idx="12505">
                  <c:v>1.599319610704284E-5</c:v>
                </c:pt>
                <c:pt idx="12506">
                  <c:v>2.0526389996379649E-5</c:v>
                </c:pt>
                <c:pt idx="12507">
                  <c:v>2.2952971006949878E-5</c:v>
                </c:pt>
                <c:pt idx="12508">
                  <c:v>6.8292005144760286E-7</c:v>
                </c:pt>
                <c:pt idx="12509">
                  <c:v>3.7936729745623511E-5</c:v>
                </c:pt>
                <c:pt idx="12510">
                  <c:v>7.4660448357486737E-5</c:v>
                </c:pt>
                <c:pt idx="12511">
                  <c:v>2.9613682944068599E-5</c:v>
                </c:pt>
                <c:pt idx="12512">
                  <c:v>1.9551566147804947E-5</c:v>
                </c:pt>
                <c:pt idx="12513">
                  <c:v>4.4678489765917304E-5</c:v>
                </c:pt>
                <c:pt idx="12514">
                  <c:v>6.6757017387158145E-6</c:v>
                </c:pt>
                <c:pt idx="12515">
                  <c:v>1.0376165689770829E-4</c:v>
                </c:pt>
                <c:pt idx="12516">
                  <c:v>4.9384406427172672E-5</c:v>
                </c:pt>
                <c:pt idx="12517">
                  <c:v>2.2841517422219867E-5</c:v>
                </c:pt>
                <c:pt idx="12518">
                  <c:v>9.1720802692132542E-6</c:v>
                </c:pt>
                <c:pt idx="12519">
                  <c:v>1.6088670545085937E-5</c:v>
                </c:pt>
                <c:pt idx="12520">
                  <c:v>1.2130137627680097E-5</c:v>
                </c:pt>
                <c:pt idx="12521">
                  <c:v>2.1736372280712002E-5</c:v>
                </c:pt>
                <c:pt idx="12522">
                  <c:v>1.8063968907566991E-5</c:v>
                </c:pt>
                <c:pt idx="12523">
                  <c:v>4.9273143905360963E-5</c:v>
                </c:pt>
                <c:pt idx="12524">
                  <c:v>2.0145424581996512E-5</c:v>
                </c:pt>
                <c:pt idx="12525">
                  <c:v>1.8064867538070314E-5</c:v>
                </c:pt>
                <c:pt idx="12526">
                  <c:v>2.4752231684680211E-3</c:v>
                </c:pt>
                <c:pt idx="12527">
                  <c:v>7.7401616640701842E-6</c:v>
                </c:pt>
                <c:pt idx="12528">
                  <c:v>1.1903792324925277E-5</c:v>
                </c:pt>
                <c:pt idx="12529">
                  <c:v>1.9735208164498266E-5</c:v>
                </c:pt>
                <c:pt idx="12530">
                  <c:v>0</c:v>
                </c:pt>
                <c:pt idx="12531">
                  <c:v>3.5903624174787463E-6</c:v>
                </c:pt>
                <c:pt idx="12532">
                  <c:v>2.635024629142176E-5</c:v>
                </c:pt>
                <c:pt idx="12533">
                  <c:v>0</c:v>
                </c:pt>
                <c:pt idx="12534">
                  <c:v>1.0002698559313842E-3</c:v>
                </c:pt>
                <c:pt idx="12535">
                  <c:v>1.0923016094977382E-4</c:v>
                </c:pt>
                <c:pt idx="12536">
                  <c:v>8.7185364198951092E-7</c:v>
                </c:pt>
                <c:pt idx="12537">
                  <c:v>8.32027159833087E-6</c:v>
                </c:pt>
                <c:pt idx="12538">
                  <c:v>1.3302174932825665E-5</c:v>
                </c:pt>
                <c:pt idx="12539">
                  <c:v>2.0091074466582204E-5</c:v>
                </c:pt>
                <c:pt idx="12540">
                  <c:v>0</c:v>
                </c:pt>
                <c:pt idx="12541">
                  <c:v>8.3008666369581695E-5</c:v>
                </c:pt>
                <c:pt idx="12542">
                  <c:v>2.9668561917516674E-4</c:v>
                </c:pt>
                <c:pt idx="12543">
                  <c:v>4.6775774394731247E-5</c:v>
                </c:pt>
                <c:pt idx="12544">
                  <c:v>0</c:v>
                </c:pt>
                <c:pt idx="12545">
                  <c:v>2.7069001185033941E-5</c:v>
                </c:pt>
                <c:pt idx="12546">
                  <c:v>8.2842798166053032E-7</c:v>
                </c:pt>
                <c:pt idx="12547">
                  <c:v>5.0004556709851586E-7</c:v>
                </c:pt>
                <c:pt idx="12548">
                  <c:v>1.3184128244719349E-7</c:v>
                </c:pt>
                <c:pt idx="12549">
                  <c:v>5.899880734473731E-6</c:v>
                </c:pt>
                <c:pt idx="12550">
                  <c:v>0</c:v>
                </c:pt>
                <c:pt idx="12551">
                  <c:v>2.9868624770044892E-6</c:v>
                </c:pt>
                <c:pt idx="12552">
                  <c:v>4.4026636400918265E-6</c:v>
                </c:pt>
                <c:pt idx="12553">
                  <c:v>2.0566484795470044E-5</c:v>
                </c:pt>
                <c:pt idx="12554">
                  <c:v>6.1276625655649401E-5</c:v>
                </c:pt>
                <c:pt idx="12555">
                  <c:v>8.8037246440015883E-6</c:v>
                </c:pt>
                <c:pt idx="12556">
                  <c:v>1.7521856014051649E-7</c:v>
                </c:pt>
                <c:pt idx="12557">
                  <c:v>8.8313692455220154E-6</c:v>
                </c:pt>
                <c:pt idx="12558">
                  <c:v>1.9584678670198369E-5</c:v>
                </c:pt>
                <c:pt idx="12559">
                  <c:v>2.058514271710704E-5</c:v>
                </c:pt>
                <c:pt idx="12560">
                  <c:v>1.4596066921728236E-4</c:v>
                </c:pt>
                <c:pt idx="12561">
                  <c:v>7.830565906333169E-5</c:v>
                </c:pt>
                <c:pt idx="12562">
                  <c:v>3.3827184012244061E-5</c:v>
                </c:pt>
                <c:pt idx="12563">
                  <c:v>2.2832036407070214E-5</c:v>
                </c:pt>
                <c:pt idx="12564">
                  <c:v>2.4742562955293157E-6</c:v>
                </c:pt>
                <c:pt idx="12565">
                  <c:v>1.1391975933266497E-7</c:v>
                </c:pt>
                <c:pt idx="12566">
                  <c:v>2.1188385596772646E-5</c:v>
                </c:pt>
                <c:pt idx="12567">
                  <c:v>3.2230804591888842E-4</c:v>
                </c:pt>
                <c:pt idx="12568">
                  <c:v>1.9161235808379508E-5</c:v>
                </c:pt>
                <c:pt idx="12569">
                  <c:v>4.1620732091125727E-7</c:v>
                </c:pt>
                <c:pt idx="12570">
                  <c:v>6.1453505033417019E-5</c:v>
                </c:pt>
                <c:pt idx="12571">
                  <c:v>6.8576189894900316E-5</c:v>
                </c:pt>
                <c:pt idx="12572">
                  <c:v>1.0011614054578813E-5</c:v>
                </c:pt>
                <c:pt idx="12573">
                  <c:v>1.021456429257968E-5</c:v>
                </c:pt>
                <c:pt idx="12574">
                  <c:v>1.5813784710278452E-5</c:v>
                </c:pt>
                <c:pt idx="12575">
                  <c:v>8.611957116966516E-6</c:v>
                </c:pt>
                <c:pt idx="12576">
                  <c:v>4.6793330349044151E-4</c:v>
                </c:pt>
                <c:pt idx="12577">
                  <c:v>5.8598978213917113E-6</c:v>
                </c:pt>
                <c:pt idx="12578">
                  <c:v>1.4030117728338711E-5</c:v>
                </c:pt>
                <c:pt idx="12579">
                  <c:v>2.7768381979715246E-6</c:v>
                </c:pt>
                <c:pt idx="12580">
                  <c:v>2.6448558844849484E-5</c:v>
                </c:pt>
                <c:pt idx="12581">
                  <c:v>4.5080289335360502E-5</c:v>
                </c:pt>
                <c:pt idx="12582">
                  <c:v>3.1937476868903431E-5</c:v>
                </c:pt>
                <c:pt idx="12583">
                  <c:v>4.8455886174102323E-5</c:v>
                </c:pt>
                <c:pt idx="12584">
                  <c:v>3.6534372977338817E-4</c:v>
                </c:pt>
                <c:pt idx="12585">
                  <c:v>3.3470542293095705E-7</c:v>
                </c:pt>
                <c:pt idx="12586">
                  <c:v>0</c:v>
                </c:pt>
                <c:pt idx="12587">
                  <c:v>1.792866527474274E-7</c:v>
                </c:pt>
                <c:pt idx="12588">
                  <c:v>5.5786228691948948E-5</c:v>
                </c:pt>
                <c:pt idx="12589">
                  <c:v>3.6357656108266273E-5</c:v>
                </c:pt>
                <c:pt idx="12590">
                  <c:v>6.0663608100361234E-6</c:v>
                </c:pt>
                <c:pt idx="12591">
                  <c:v>4.831206417466359E-5</c:v>
                </c:pt>
                <c:pt idx="12592">
                  <c:v>5.6022763111493047E-6</c:v>
                </c:pt>
                <c:pt idx="12593">
                  <c:v>1.9227241666167327E-5</c:v>
                </c:pt>
                <c:pt idx="12594">
                  <c:v>8.3158377893713425E-6</c:v>
                </c:pt>
                <c:pt idx="12595">
                  <c:v>3.7705551446590271E-6</c:v>
                </c:pt>
                <c:pt idx="12596">
                  <c:v>5.4549934281402272E-5</c:v>
                </c:pt>
                <c:pt idx="12597">
                  <c:v>9.4205842672307621E-5</c:v>
                </c:pt>
                <c:pt idx="12598">
                  <c:v>1.4959263078061328E-5</c:v>
                </c:pt>
                <c:pt idx="12599">
                  <c:v>0</c:v>
                </c:pt>
                <c:pt idx="12600">
                  <c:v>3.9705425994467952E-5</c:v>
                </c:pt>
                <c:pt idx="12601">
                  <c:v>3.9491731038472492E-5</c:v>
                </c:pt>
                <c:pt idx="12602">
                  <c:v>4.8835577802080876E-5</c:v>
                </c:pt>
                <c:pt idx="12603">
                  <c:v>1.7832168353103141E-5</c:v>
                </c:pt>
                <c:pt idx="12604">
                  <c:v>4.3745683246220555E-5</c:v>
                </c:pt>
                <c:pt idx="12605">
                  <c:v>4.360938239458954E-5</c:v>
                </c:pt>
                <c:pt idx="12606">
                  <c:v>2.5880486782714502E-5</c:v>
                </c:pt>
                <c:pt idx="12607">
                  <c:v>1.188573050230353E-5</c:v>
                </c:pt>
                <c:pt idx="12608">
                  <c:v>1.1898207063105917E-4</c:v>
                </c:pt>
                <c:pt idx="12609">
                  <c:v>2.3487124310720559E-5</c:v>
                </c:pt>
                <c:pt idx="12610">
                  <c:v>1.1921302555549443E-5</c:v>
                </c:pt>
                <c:pt idx="12611">
                  <c:v>3.5794963440608607E-5</c:v>
                </c:pt>
                <c:pt idx="12612">
                  <c:v>4.6986970495729174E-4</c:v>
                </c:pt>
                <c:pt idx="12613">
                  <c:v>9.2204564270105935E-6</c:v>
                </c:pt>
                <c:pt idx="12614">
                  <c:v>3.9569747010507407E-5</c:v>
                </c:pt>
                <c:pt idx="12615">
                  <c:v>1.7208002767227659E-5</c:v>
                </c:pt>
                <c:pt idx="12616">
                  <c:v>2.2525805783513209E-5</c:v>
                </c:pt>
                <c:pt idx="12617">
                  <c:v>3.0419701386123115E-5</c:v>
                </c:pt>
                <c:pt idx="12618">
                  <c:v>3.8303173668798813E-5</c:v>
                </c:pt>
                <c:pt idx="12619">
                  <c:v>0</c:v>
                </c:pt>
                <c:pt idx="12620">
                  <c:v>2.4591799681822123E-5</c:v>
                </c:pt>
                <c:pt idx="12621">
                  <c:v>0</c:v>
                </c:pt>
                <c:pt idx="12622">
                  <c:v>7.0593792365520832E-5</c:v>
                </c:pt>
                <c:pt idx="12623">
                  <c:v>0</c:v>
                </c:pt>
                <c:pt idx="12624">
                  <c:v>1.2837091528658973E-3</c:v>
                </c:pt>
                <c:pt idx="12625">
                  <c:v>1.0286180055783024E-3</c:v>
                </c:pt>
                <c:pt idx="12626">
                  <c:v>1.7013387939041813E-5</c:v>
                </c:pt>
                <c:pt idx="12627">
                  <c:v>3.524698737451404E-5</c:v>
                </c:pt>
                <c:pt idx="12628">
                  <c:v>3.9098281579919921E-5</c:v>
                </c:pt>
                <c:pt idx="12629">
                  <c:v>5.652444018015228E-5</c:v>
                </c:pt>
                <c:pt idx="12630">
                  <c:v>7.0085603239834567E-5</c:v>
                </c:pt>
                <c:pt idx="12631">
                  <c:v>1.0511242597204354E-5</c:v>
                </c:pt>
                <c:pt idx="12632">
                  <c:v>4.1596161043159256E-5</c:v>
                </c:pt>
                <c:pt idx="12633">
                  <c:v>3.8369923352017822E-5</c:v>
                </c:pt>
                <c:pt idx="12634">
                  <c:v>4.1370400224247832E-5</c:v>
                </c:pt>
                <c:pt idx="12635">
                  <c:v>3.9900762892236391E-5</c:v>
                </c:pt>
                <c:pt idx="12636">
                  <c:v>6.1401752396005952E-6</c:v>
                </c:pt>
                <c:pt idx="12637">
                  <c:v>4.8898170816498009E-5</c:v>
                </c:pt>
                <c:pt idx="12638">
                  <c:v>1.1368727623322851E-5</c:v>
                </c:pt>
                <c:pt idx="12639">
                  <c:v>6.0531590956163722E-7</c:v>
                </c:pt>
                <c:pt idx="12640">
                  <c:v>1.1756081944438423E-4</c:v>
                </c:pt>
                <c:pt idx="12641">
                  <c:v>1.0219297153440117E-4</c:v>
                </c:pt>
                <c:pt idx="12642">
                  <c:v>1.2774857114012974E-5</c:v>
                </c:pt>
                <c:pt idx="12643">
                  <c:v>1.2292194611335846E-7</c:v>
                </c:pt>
                <c:pt idx="12644">
                  <c:v>1.8388675086475437E-5</c:v>
                </c:pt>
                <c:pt idx="12645">
                  <c:v>8.6249266994725273E-6</c:v>
                </c:pt>
                <c:pt idx="12646">
                  <c:v>8.2862610573454389E-6</c:v>
                </c:pt>
                <c:pt idx="12647">
                  <c:v>5.1369910744701526E-5</c:v>
                </c:pt>
                <c:pt idx="12648">
                  <c:v>1.2162731734503737E-5</c:v>
                </c:pt>
                <c:pt idx="12649">
                  <c:v>9.6100905339910114E-5</c:v>
                </c:pt>
                <c:pt idx="12650">
                  <c:v>2.4797034703318676E-5</c:v>
                </c:pt>
                <c:pt idx="12651">
                  <c:v>1.2932073614426835E-5</c:v>
                </c:pt>
                <c:pt idx="12652">
                  <c:v>1.8054977365264969E-7</c:v>
                </c:pt>
                <c:pt idx="12653">
                  <c:v>1.9941483375311289E-5</c:v>
                </c:pt>
                <c:pt idx="12654">
                  <c:v>7.9993587308584294E-7</c:v>
                </c:pt>
                <c:pt idx="12655">
                  <c:v>6.3037814347929513E-7</c:v>
                </c:pt>
                <c:pt idx="12656">
                  <c:v>4.4743034738845504E-4</c:v>
                </c:pt>
                <c:pt idx="12657">
                  <c:v>4.1586398948734235E-5</c:v>
                </c:pt>
                <c:pt idx="12658">
                  <c:v>2.3556045648248639E-5</c:v>
                </c:pt>
                <c:pt idx="12659">
                  <c:v>4.6102109983140501E-5</c:v>
                </c:pt>
                <c:pt idx="12660">
                  <c:v>4.5289262159563111E-6</c:v>
                </c:pt>
                <c:pt idx="12661">
                  <c:v>5.4503680508170332E-5</c:v>
                </c:pt>
                <c:pt idx="12662">
                  <c:v>5.2345019282602764E-5</c:v>
                </c:pt>
                <c:pt idx="12663">
                  <c:v>9.7773767602957866E-7</c:v>
                </c:pt>
                <c:pt idx="12664">
                  <c:v>4.7049077732267383E-5</c:v>
                </c:pt>
                <c:pt idx="12665">
                  <c:v>3.3439114068009557E-5</c:v>
                </c:pt>
                <c:pt idx="12666">
                  <c:v>2.5176266812518945E-5</c:v>
                </c:pt>
                <c:pt idx="12667">
                  <c:v>1.080874609969974E-5</c:v>
                </c:pt>
                <c:pt idx="12668">
                  <c:v>6.8322817229573131E-5</c:v>
                </c:pt>
                <c:pt idx="12669">
                  <c:v>9.062854561906531E-6</c:v>
                </c:pt>
                <c:pt idx="12670">
                  <c:v>0</c:v>
                </c:pt>
                <c:pt idx="12671">
                  <c:v>0</c:v>
                </c:pt>
                <c:pt idx="12672">
                  <c:v>4.4599773765139912E-6</c:v>
                </c:pt>
                <c:pt idx="12673">
                  <c:v>1.7437632521362987E-5</c:v>
                </c:pt>
                <c:pt idx="12674">
                  <c:v>1.851427496280507E-5</c:v>
                </c:pt>
                <c:pt idx="12675">
                  <c:v>1.0896068751464781E-4</c:v>
                </c:pt>
                <c:pt idx="12676">
                  <c:v>1.1319859582257627E-5</c:v>
                </c:pt>
                <c:pt idx="12677">
                  <c:v>1.9805219353712258E-5</c:v>
                </c:pt>
                <c:pt idx="12678">
                  <c:v>2.9727242401183481E-5</c:v>
                </c:pt>
                <c:pt idx="12679">
                  <c:v>6.7861162263945356E-6</c:v>
                </c:pt>
                <c:pt idx="12680">
                  <c:v>1.2232660953282227E-4</c:v>
                </c:pt>
                <c:pt idx="12681">
                  <c:v>0</c:v>
                </c:pt>
                <c:pt idx="12682">
                  <c:v>6.3954774451288839E-6</c:v>
                </c:pt>
                <c:pt idx="12683">
                  <c:v>1.5205323714022406E-7</c:v>
                </c:pt>
                <c:pt idx="12684">
                  <c:v>7.026122145052637E-5</c:v>
                </c:pt>
                <c:pt idx="12685">
                  <c:v>1.3873065494763375E-5</c:v>
                </c:pt>
                <c:pt idx="12686">
                  <c:v>1.5450119050691949E-5</c:v>
                </c:pt>
                <c:pt idx="12687">
                  <c:v>8.1744455696317682E-4</c:v>
                </c:pt>
                <c:pt idx="12688">
                  <c:v>3.5853380165611553E-4</c:v>
                </c:pt>
                <c:pt idx="12689">
                  <c:v>8.2320613703679317E-5</c:v>
                </c:pt>
                <c:pt idx="12690">
                  <c:v>0</c:v>
                </c:pt>
                <c:pt idx="12691">
                  <c:v>0</c:v>
                </c:pt>
                <c:pt idx="12692">
                  <c:v>3.3846546543533796E-6</c:v>
                </c:pt>
                <c:pt idx="12693">
                  <c:v>2.1752485232736161E-7</c:v>
                </c:pt>
                <c:pt idx="12694">
                  <c:v>7.101644211114548E-6</c:v>
                </c:pt>
                <c:pt idx="12695">
                  <c:v>0</c:v>
                </c:pt>
                <c:pt idx="12696">
                  <c:v>3.5534763666653173E-3</c:v>
                </c:pt>
                <c:pt idx="12697">
                  <c:v>1.294340091635911E-5</c:v>
                </c:pt>
                <c:pt idx="12698">
                  <c:v>2.7512986187333544E-6</c:v>
                </c:pt>
                <c:pt idx="12699">
                  <c:v>2.1621970321339759E-4</c:v>
                </c:pt>
                <c:pt idx="12700">
                  <c:v>3.4150223882982494E-6</c:v>
                </c:pt>
                <c:pt idx="12701">
                  <c:v>2.2098477055030744E-5</c:v>
                </c:pt>
                <c:pt idx="12702">
                  <c:v>3.3802860211092241E-4</c:v>
                </c:pt>
                <c:pt idx="12703">
                  <c:v>3.4077344810655349E-5</c:v>
                </c:pt>
                <c:pt idx="12704">
                  <c:v>1.1730804727310314E-5</c:v>
                </c:pt>
                <c:pt idx="12705">
                  <c:v>1.4024784430119491E-5</c:v>
                </c:pt>
                <c:pt idx="12706">
                  <c:v>3.7602756570736715E-4</c:v>
                </c:pt>
                <c:pt idx="12707">
                  <c:v>3.829156491382499E-7</c:v>
                </c:pt>
                <c:pt idx="12708">
                  <c:v>1.0641425654996097E-3</c:v>
                </c:pt>
                <c:pt idx="12709">
                  <c:v>1.2424454789885295E-5</c:v>
                </c:pt>
                <c:pt idx="12710">
                  <c:v>2.0269424459049135E-5</c:v>
                </c:pt>
                <c:pt idx="12711">
                  <c:v>4.017729717119119E-5</c:v>
                </c:pt>
                <c:pt idx="12712">
                  <c:v>1.9674154994040943E-5</c:v>
                </c:pt>
                <c:pt idx="12713">
                  <c:v>5.5552669339462497E-5</c:v>
                </c:pt>
                <c:pt idx="12714">
                  <c:v>3.6975433338035199E-4</c:v>
                </c:pt>
                <c:pt idx="12715">
                  <c:v>4.5994259250941522E-5</c:v>
                </c:pt>
                <c:pt idx="12716">
                  <c:v>5.1182441823461415E-5</c:v>
                </c:pt>
                <c:pt idx="12717">
                  <c:v>2.9896373177877468E-5</c:v>
                </c:pt>
                <c:pt idx="12718">
                  <c:v>8.7703701552366764E-6</c:v>
                </c:pt>
                <c:pt idx="12719">
                  <c:v>2.2365043425375106E-5</c:v>
                </c:pt>
                <c:pt idx="12720">
                  <c:v>9.8442914132146847E-6</c:v>
                </c:pt>
                <c:pt idx="12721">
                  <c:v>3.165378538033982E-5</c:v>
                </c:pt>
                <c:pt idx="12722">
                  <c:v>8.9991994339278232E-5</c:v>
                </c:pt>
                <c:pt idx="12723">
                  <c:v>2.1339744551921039E-5</c:v>
                </c:pt>
                <c:pt idx="12724">
                  <c:v>1.2557175989206686E-3</c:v>
                </c:pt>
                <c:pt idx="12725">
                  <c:v>9.4632517277891726E-6</c:v>
                </c:pt>
                <c:pt idx="12726">
                  <c:v>3.8953722217864284E-3</c:v>
                </c:pt>
                <c:pt idx="12727">
                  <c:v>1.0587028782576942E-5</c:v>
                </c:pt>
                <c:pt idx="12728">
                  <c:v>3.6439476781982322E-4</c:v>
                </c:pt>
                <c:pt idx="12729">
                  <c:v>1.9346501029293369E-5</c:v>
                </c:pt>
                <c:pt idx="12730">
                  <c:v>1.0954221451353704E-6</c:v>
                </c:pt>
                <c:pt idx="12731">
                  <c:v>1.8628159046077365E-6</c:v>
                </c:pt>
                <c:pt idx="12732">
                  <c:v>1.8779894049271893E-6</c:v>
                </c:pt>
                <c:pt idx="12733">
                  <c:v>1.7282294595573381E-5</c:v>
                </c:pt>
                <c:pt idx="12734">
                  <c:v>3.8817631561185427E-5</c:v>
                </c:pt>
                <c:pt idx="12735">
                  <c:v>0</c:v>
                </c:pt>
                <c:pt idx="12736">
                  <c:v>8.2043329274280219E-6</c:v>
                </c:pt>
                <c:pt idx="12737">
                  <c:v>1.009698413938484E-6</c:v>
                </c:pt>
                <c:pt idx="12738">
                  <c:v>1.5334730724354498E-7</c:v>
                </c:pt>
                <c:pt idx="12739">
                  <c:v>4.8676715361321503E-5</c:v>
                </c:pt>
                <c:pt idx="12740">
                  <c:v>2.2439219120331802E-3</c:v>
                </c:pt>
                <c:pt idx="12741">
                  <c:v>2.4153684802947804E-6</c:v>
                </c:pt>
                <c:pt idx="12742">
                  <c:v>1.9946106416324657E-5</c:v>
                </c:pt>
                <c:pt idx="12743">
                  <c:v>3.6824401563333999E-6</c:v>
                </c:pt>
                <c:pt idx="12744">
                  <c:v>2.5912893330862231E-5</c:v>
                </c:pt>
                <c:pt idx="12745">
                  <c:v>3.3887926227653565E-5</c:v>
                </c:pt>
                <c:pt idx="12746">
                  <c:v>3.6569280706472933E-5</c:v>
                </c:pt>
                <c:pt idx="12747">
                  <c:v>4.090643353167568E-7</c:v>
                </c:pt>
                <c:pt idx="12748">
                  <c:v>3.5069781130953641E-5</c:v>
                </c:pt>
                <c:pt idx="12749">
                  <c:v>4.7545151272343833E-5</c:v>
                </c:pt>
                <c:pt idx="12750">
                  <c:v>1.3302107020842516E-5</c:v>
                </c:pt>
                <c:pt idx="12751">
                  <c:v>7.449477474232518E-5</c:v>
                </c:pt>
                <c:pt idx="12752">
                  <c:v>1.4076668344362461E-3</c:v>
                </c:pt>
                <c:pt idx="12753">
                  <c:v>6.564786615646486E-5</c:v>
                </c:pt>
                <c:pt idx="12754">
                  <c:v>1.529968714918589E-5</c:v>
                </c:pt>
                <c:pt idx="12755">
                  <c:v>1.2099883277155087E-5</c:v>
                </c:pt>
                <c:pt idx="12756">
                  <c:v>5.3177672556818035E-8</c:v>
                </c:pt>
                <c:pt idx="12757">
                  <c:v>6.6750114633626535E-5</c:v>
                </c:pt>
                <c:pt idx="12758">
                  <c:v>5.3229859703867669E-4</c:v>
                </c:pt>
                <c:pt idx="12759">
                  <c:v>1.7204973000554618E-5</c:v>
                </c:pt>
                <c:pt idx="12760">
                  <c:v>2.3783663462298686E-5</c:v>
                </c:pt>
                <c:pt idx="12761">
                  <c:v>5.5963767485008847E-6</c:v>
                </c:pt>
                <c:pt idx="12762">
                  <c:v>1.043537691490646E-4</c:v>
                </c:pt>
                <c:pt idx="12763">
                  <c:v>0</c:v>
                </c:pt>
                <c:pt idx="12764">
                  <c:v>2.3653918408319046E-5</c:v>
                </c:pt>
                <c:pt idx="12765">
                  <c:v>1.30230550962773E-5</c:v>
                </c:pt>
                <c:pt idx="12766">
                  <c:v>2.4158626057362831E-7</c:v>
                </c:pt>
                <c:pt idx="12767">
                  <c:v>2.0038897424782002E-7</c:v>
                </c:pt>
                <c:pt idx="12768">
                  <c:v>1.3346895260086336E-7</c:v>
                </c:pt>
                <c:pt idx="12769">
                  <c:v>8.0412286319032433E-6</c:v>
                </c:pt>
                <c:pt idx="12770">
                  <c:v>4.2181978115456158E-5</c:v>
                </c:pt>
                <c:pt idx="12771">
                  <c:v>7.5164961461370548E-5</c:v>
                </c:pt>
                <c:pt idx="12772">
                  <c:v>2.5444913409154223E-6</c:v>
                </c:pt>
                <c:pt idx="12773">
                  <c:v>6.9853917242087328E-6</c:v>
                </c:pt>
                <c:pt idx="12774">
                  <c:v>9.7836969779818297E-7</c:v>
                </c:pt>
                <c:pt idx="12775">
                  <c:v>1.9437283869852318E-5</c:v>
                </c:pt>
                <c:pt idx="12776">
                  <c:v>4.3866300048400673E-5</c:v>
                </c:pt>
                <c:pt idx="12777">
                  <c:v>1.1850259722044203E-4</c:v>
                </c:pt>
                <c:pt idx="12778">
                  <c:v>1.1130072565271463E-4</c:v>
                </c:pt>
                <c:pt idx="12779">
                  <c:v>1.9956237825918233E-4</c:v>
                </c:pt>
                <c:pt idx="12780">
                  <c:v>7.6735924606574182E-5</c:v>
                </c:pt>
                <c:pt idx="12781">
                  <c:v>6.1623512000658683E-5</c:v>
                </c:pt>
                <c:pt idx="12782">
                  <c:v>1.9301758890002702E-5</c:v>
                </c:pt>
                <c:pt idx="12783">
                  <c:v>1.9948388694514288E-5</c:v>
                </c:pt>
                <c:pt idx="12784">
                  <c:v>0</c:v>
                </c:pt>
                <c:pt idx="12785">
                  <c:v>3.4846897377188198E-4</c:v>
                </c:pt>
                <c:pt idx="12786">
                  <c:v>1.3158106938973229E-6</c:v>
                </c:pt>
                <c:pt idx="12787">
                  <c:v>1.2565126596405719E-5</c:v>
                </c:pt>
                <c:pt idx="12788">
                  <c:v>2.3957528362731708E-5</c:v>
                </c:pt>
                <c:pt idx="12789">
                  <c:v>4.2979131565680577E-4</c:v>
                </c:pt>
                <c:pt idx="12790">
                  <c:v>5.922684771663303E-6</c:v>
                </c:pt>
                <c:pt idx="12791">
                  <c:v>1.8198042352748599E-4</c:v>
                </c:pt>
                <c:pt idx="12792">
                  <c:v>1.8649008832592094E-4</c:v>
                </c:pt>
                <c:pt idx="12793">
                  <c:v>3.6227792890308508E-5</c:v>
                </c:pt>
                <c:pt idx="12794">
                  <c:v>2.6433998535564646E-4</c:v>
                </c:pt>
                <c:pt idx="12795">
                  <c:v>6.1381972224534463E-4</c:v>
                </c:pt>
                <c:pt idx="12796">
                  <c:v>3.219664979543768E-5</c:v>
                </c:pt>
                <c:pt idx="12797">
                  <c:v>4.5567643245811473E-5</c:v>
                </c:pt>
                <c:pt idx="12798">
                  <c:v>5.2311218519370528E-7</c:v>
                </c:pt>
                <c:pt idx="12799">
                  <c:v>9.2322674300509562E-8</c:v>
                </c:pt>
                <c:pt idx="12800">
                  <c:v>2.8598273185586396E-5</c:v>
                </c:pt>
                <c:pt idx="12801">
                  <c:v>1.7793532920378193E-5</c:v>
                </c:pt>
                <c:pt idx="12802">
                  <c:v>5.831238665228117E-5</c:v>
                </c:pt>
                <c:pt idx="12803">
                  <c:v>3.9186811467684328E-5</c:v>
                </c:pt>
                <c:pt idx="12804">
                  <c:v>7.949765988798035E-6</c:v>
                </c:pt>
                <c:pt idx="12805">
                  <c:v>2.271473315968721E-5</c:v>
                </c:pt>
                <c:pt idx="12806">
                  <c:v>4.1508554738363782E-5</c:v>
                </c:pt>
                <c:pt idx="12807">
                  <c:v>0</c:v>
                </c:pt>
                <c:pt idx="12808">
                  <c:v>1.3057809785977433E-4</c:v>
                </c:pt>
                <c:pt idx="12809">
                  <c:v>0</c:v>
                </c:pt>
                <c:pt idx="12810">
                  <c:v>0</c:v>
                </c:pt>
                <c:pt idx="12811">
                  <c:v>4.8198686335776786E-7</c:v>
                </c:pt>
                <c:pt idx="12812">
                  <c:v>0</c:v>
                </c:pt>
                <c:pt idx="12813">
                  <c:v>2.9158554892517983E-5</c:v>
                </c:pt>
                <c:pt idx="12814">
                  <c:v>7.6700852505639665E-8</c:v>
                </c:pt>
                <c:pt idx="12815">
                  <c:v>4.6235659806638674E-5</c:v>
                </c:pt>
                <c:pt idx="12816">
                  <c:v>3.3714090937640008E-7</c:v>
                </c:pt>
                <c:pt idx="12817">
                  <c:v>9.9072805187563423E-5</c:v>
                </c:pt>
                <c:pt idx="12818">
                  <c:v>2.4750255734301511E-5</c:v>
                </c:pt>
                <c:pt idx="12819">
                  <c:v>0</c:v>
                </c:pt>
                <c:pt idx="12820">
                  <c:v>3.1250587553027154E-5</c:v>
                </c:pt>
                <c:pt idx="12821">
                  <c:v>1.590551344591256E-4</c:v>
                </c:pt>
                <c:pt idx="12822">
                  <c:v>5.6822242823998877E-5</c:v>
                </c:pt>
                <c:pt idx="12823">
                  <c:v>3.51006011710062E-7</c:v>
                </c:pt>
                <c:pt idx="12824">
                  <c:v>0</c:v>
                </c:pt>
                <c:pt idx="12825">
                  <c:v>9.0786224782975024E-5</c:v>
                </c:pt>
                <c:pt idx="12826">
                  <c:v>5.0449222129275923E-4</c:v>
                </c:pt>
                <c:pt idx="12827">
                  <c:v>4.3592682099297997E-7</c:v>
                </c:pt>
                <c:pt idx="12828">
                  <c:v>3.2212323131791947E-4</c:v>
                </c:pt>
                <c:pt idx="12829">
                  <c:v>2.833842954075931E-4</c:v>
                </c:pt>
                <c:pt idx="12830">
                  <c:v>6.1835949441391324E-7</c:v>
                </c:pt>
                <c:pt idx="12831">
                  <c:v>4.4884544139218112E-5</c:v>
                </c:pt>
                <c:pt idx="12832">
                  <c:v>9.7878942915009749E-4</c:v>
                </c:pt>
                <c:pt idx="12833">
                  <c:v>1.4024491844614385E-5</c:v>
                </c:pt>
                <c:pt idx="12834">
                  <c:v>3.925211251053255E-5</c:v>
                </c:pt>
                <c:pt idx="12835">
                  <c:v>2.9754133375642497E-3</c:v>
                </c:pt>
                <c:pt idx="12836">
                  <c:v>3.5289590290231809E-3</c:v>
                </c:pt>
                <c:pt idx="12837">
                  <c:v>5.8170093458029971E-5</c:v>
                </c:pt>
                <c:pt idx="12838">
                  <c:v>1.8728710043899617E-5</c:v>
                </c:pt>
                <c:pt idx="12839">
                  <c:v>1.3127244062203974E-5</c:v>
                </c:pt>
                <c:pt idx="12840">
                  <c:v>2.6421639751810291E-4</c:v>
                </c:pt>
                <c:pt idx="12841">
                  <c:v>1.5104511307274136E-6</c:v>
                </c:pt>
                <c:pt idx="12842">
                  <c:v>3.1744921769830955E-5</c:v>
                </c:pt>
                <c:pt idx="12843">
                  <c:v>2.071498978109767E-5</c:v>
                </c:pt>
                <c:pt idx="12844">
                  <c:v>1.9079586197371065E-5</c:v>
                </c:pt>
                <c:pt idx="12845">
                  <c:v>1.033994329925922E-6</c:v>
                </c:pt>
                <c:pt idx="12846">
                  <c:v>2.1746234518588831E-4</c:v>
                </c:pt>
                <c:pt idx="12847">
                  <c:v>1.5650434952816229E-4</c:v>
                </c:pt>
                <c:pt idx="12848">
                  <c:v>3.4398589147586034E-5</c:v>
                </c:pt>
                <c:pt idx="12849">
                  <c:v>0</c:v>
                </c:pt>
                <c:pt idx="12850">
                  <c:v>0</c:v>
                </c:pt>
                <c:pt idx="12851">
                  <c:v>3.3679081497414022E-7</c:v>
                </c:pt>
                <c:pt idx="12852">
                  <c:v>1.2866071349390665E-4</c:v>
                </c:pt>
                <c:pt idx="12853">
                  <c:v>0</c:v>
                </c:pt>
                <c:pt idx="12854">
                  <c:v>1.4880650526983663E-3</c:v>
                </c:pt>
                <c:pt idx="12855">
                  <c:v>0</c:v>
                </c:pt>
                <c:pt idx="12856">
                  <c:v>6.2854564887615848E-7</c:v>
                </c:pt>
                <c:pt idx="12857">
                  <c:v>6.6717666608668186E-5</c:v>
                </c:pt>
                <c:pt idx="12858">
                  <c:v>1.1457294056144679E-4</c:v>
                </c:pt>
                <c:pt idx="12859">
                  <c:v>1.0569163339640675E-5</c:v>
                </c:pt>
                <c:pt idx="12860">
                  <c:v>1.1501048043265805E-7</c:v>
                </c:pt>
                <c:pt idx="12861">
                  <c:v>6.9140021376377411E-6</c:v>
                </c:pt>
                <c:pt idx="12862">
                  <c:v>2.7137743066933767E-5</c:v>
                </c:pt>
                <c:pt idx="12863">
                  <c:v>2.8598790547920125E-5</c:v>
                </c:pt>
                <c:pt idx="12864">
                  <c:v>1.5463642513379805E-5</c:v>
                </c:pt>
                <c:pt idx="12865">
                  <c:v>1.5855200243226155E-3</c:v>
                </c:pt>
                <c:pt idx="12866">
                  <c:v>1.7890491224477293E-3</c:v>
                </c:pt>
                <c:pt idx="12867">
                  <c:v>3.9456475186434495E-5</c:v>
                </c:pt>
                <c:pt idx="12868">
                  <c:v>1.8517358952241155E-6</c:v>
                </c:pt>
                <c:pt idx="12869">
                  <c:v>2.0886746272821344E-6</c:v>
                </c:pt>
                <c:pt idx="12870">
                  <c:v>2.9015932317378999E-5</c:v>
                </c:pt>
                <c:pt idx="12871">
                  <c:v>6.5006444620501143E-7</c:v>
                </c:pt>
                <c:pt idx="12872">
                  <c:v>4.2158158383005159E-6</c:v>
                </c:pt>
                <c:pt idx="12873">
                  <c:v>9.5426073367395808E-5</c:v>
                </c:pt>
                <c:pt idx="12874">
                  <c:v>6.9723088378578351E-6</c:v>
                </c:pt>
                <c:pt idx="12875">
                  <c:v>0</c:v>
                </c:pt>
                <c:pt idx="12876">
                  <c:v>4.4760962423332574E-6</c:v>
                </c:pt>
                <c:pt idx="12877">
                  <c:v>2.2122784676259085E-5</c:v>
                </c:pt>
                <c:pt idx="12878">
                  <c:v>0</c:v>
                </c:pt>
                <c:pt idx="12879">
                  <c:v>3.5623370762688855E-5</c:v>
                </c:pt>
                <c:pt idx="12880">
                  <c:v>2.1308860533902831E-6</c:v>
                </c:pt>
                <c:pt idx="12881">
                  <c:v>7.5028919095636955E-7</c:v>
                </c:pt>
                <c:pt idx="12882">
                  <c:v>1.0976468790229616E-6</c:v>
                </c:pt>
                <c:pt idx="12883">
                  <c:v>2.8064186898371556E-5</c:v>
                </c:pt>
                <c:pt idx="12884">
                  <c:v>7.0758335445439178E-6</c:v>
                </c:pt>
                <c:pt idx="12885">
                  <c:v>2.8798076334865191E-5</c:v>
                </c:pt>
                <c:pt idx="12886">
                  <c:v>5.7927383659010006E-6</c:v>
                </c:pt>
                <c:pt idx="12887">
                  <c:v>1.0213393016110274E-4</c:v>
                </c:pt>
                <c:pt idx="12888">
                  <c:v>1.4378130992657867E-6</c:v>
                </c:pt>
                <c:pt idx="12889">
                  <c:v>1.1059831366414175E-6</c:v>
                </c:pt>
                <c:pt idx="12890">
                  <c:v>1.462314441420473E-5</c:v>
                </c:pt>
                <c:pt idx="12891">
                  <c:v>2.7879334477549326E-4</c:v>
                </c:pt>
                <c:pt idx="12892">
                  <c:v>1.3992093626088249E-5</c:v>
                </c:pt>
                <c:pt idx="12893">
                  <c:v>5.1931055395056273E-5</c:v>
                </c:pt>
                <c:pt idx="12894">
                  <c:v>5.1339435423030291E-5</c:v>
                </c:pt>
                <c:pt idx="12895">
                  <c:v>6.8733091496574024E-5</c:v>
                </c:pt>
                <c:pt idx="12896">
                  <c:v>0</c:v>
                </c:pt>
                <c:pt idx="12897">
                  <c:v>0</c:v>
                </c:pt>
                <c:pt idx="12898">
                  <c:v>2.5609847608168125E-4</c:v>
                </c:pt>
                <c:pt idx="12899">
                  <c:v>2.9839773985059007E-5</c:v>
                </c:pt>
                <c:pt idx="12900">
                  <c:v>0</c:v>
                </c:pt>
                <c:pt idx="12901">
                  <c:v>8.9486829289841611E-6</c:v>
                </c:pt>
                <c:pt idx="12902">
                  <c:v>4.9754234971615798E-5</c:v>
                </c:pt>
                <c:pt idx="12903">
                  <c:v>5.2857122931749331E-6</c:v>
                </c:pt>
                <c:pt idx="12904">
                  <c:v>9.646008311459804E-6</c:v>
                </c:pt>
                <c:pt idx="12905">
                  <c:v>5.014075915287182E-4</c:v>
                </c:pt>
                <c:pt idx="12906">
                  <c:v>2.6134699839329324E-5</c:v>
                </c:pt>
                <c:pt idx="12907">
                  <c:v>1.1802227198463617E-5</c:v>
                </c:pt>
                <c:pt idx="12908">
                  <c:v>9.0935608774081953E-6</c:v>
                </c:pt>
                <c:pt idx="12909">
                  <c:v>7.5986924547084196E-5</c:v>
                </c:pt>
                <c:pt idx="12910">
                  <c:v>4.452629802582338E-5</c:v>
                </c:pt>
                <c:pt idx="12911">
                  <c:v>2.9275395019222219E-6</c:v>
                </c:pt>
                <c:pt idx="12912">
                  <c:v>9.0214447259531527E-7</c:v>
                </c:pt>
                <c:pt idx="12913">
                  <c:v>3.0504283773087956E-5</c:v>
                </c:pt>
                <c:pt idx="12914">
                  <c:v>2.8541000824168496E-5</c:v>
                </c:pt>
                <c:pt idx="12915">
                  <c:v>6.8339930084573727E-5</c:v>
                </c:pt>
                <c:pt idx="12916">
                  <c:v>0</c:v>
                </c:pt>
                <c:pt idx="12917">
                  <c:v>8.3408194117928097E-5</c:v>
                </c:pt>
                <c:pt idx="12918">
                  <c:v>6.4069551745580264E-4</c:v>
                </c:pt>
                <c:pt idx="12919">
                  <c:v>1.0640733425856227E-7</c:v>
                </c:pt>
                <c:pt idx="12920">
                  <c:v>2.6530297615219062E-6</c:v>
                </c:pt>
                <c:pt idx="12921">
                  <c:v>8.3816530578455193E-5</c:v>
                </c:pt>
                <c:pt idx="12922">
                  <c:v>8.9105858727622317E-6</c:v>
                </c:pt>
                <c:pt idx="12923">
                  <c:v>0</c:v>
                </c:pt>
                <c:pt idx="12924">
                  <c:v>4.6503768311376876E-6</c:v>
                </c:pt>
                <c:pt idx="12925">
                  <c:v>1.0846814261980774E-5</c:v>
                </c:pt>
                <c:pt idx="12926">
                  <c:v>5.7968166511937502E-4</c:v>
                </c:pt>
                <c:pt idx="12927">
                  <c:v>5.5037742636137794E-7</c:v>
                </c:pt>
                <c:pt idx="12928">
                  <c:v>1.7963586210981393E-5</c:v>
                </c:pt>
                <c:pt idx="12929">
                  <c:v>1.1852348280408484E-6</c:v>
                </c:pt>
                <c:pt idx="12930">
                  <c:v>1.5174448782865623E-4</c:v>
                </c:pt>
                <c:pt idx="12931">
                  <c:v>5.4908342307866023E-5</c:v>
                </c:pt>
                <c:pt idx="12932">
                  <c:v>2.9875790373748198E-5</c:v>
                </c:pt>
                <c:pt idx="12933">
                  <c:v>8.6719132304483748E-7</c:v>
                </c:pt>
                <c:pt idx="12934">
                  <c:v>4.6459278855649445E-5</c:v>
                </c:pt>
                <c:pt idx="12935">
                  <c:v>2.1544700156668194E-5</c:v>
                </c:pt>
                <c:pt idx="12936">
                  <c:v>1.0694037948056101E-5</c:v>
                </c:pt>
                <c:pt idx="12937">
                  <c:v>9.5548666488572472E-6</c:v>
                </c:pt>
                <c:pt idx="12938">
                  <c:v>5.8681756613239584E-6</c:v>
                </c:pt>
                <c:pt idx="12939">
                  <c:v>1.8605882160774027E-4</c:v>
                </c:pt>
                <c:pt idx="12940">
                  <c:v>2.7109745504709416E-6</c:v>
                </c:pt>
                <c:pt idx="12941">
                  <c:v>3.554121199656826E-5</c:v>
                </c:pt>
                <c:pt idx="12942">
                  <c:v>4.5648072458845539E-7</c:v>
                </c:pt>
                <c:pt idx="12943">
                  <c:v>1.6274851057837874E-5</c:v>
                </c:pt>
                <c:pt idx="12944">
                  <c:v>6.5250839175606558E-6</c:v>
                </c:pt>
                <c:pt idx="12945">
                  <c:v>1.8760901550316104E-5</c:v>
                </c:pt>
                <c:pt idx="12946">
                  <c:v>3.9762293099353807E-6</c:v>
                </c:pt>
                <c:pt idx="12947">
                  <c:v>3.472374660803201E-5</c:v>
                </c:pt>
                <c:pt idx="12948">
                  <c:v>6.0887711269286085E-5</c:v>
                </c:pt>
                <c:pt idx="12949">
                  <c:v>3.7378406140614046E-5</c:v>
                </c:pt>
                <c:pt idx="12950">
                  <c:v>1.1923880691915268E-5</c:v>
                </c:pt>
                <c:pt idx="12951">
                  <c:v>2.2978897408935513E-5</c:v>
                </c:pt>
                <c:pt idx="12952">
                  <c:v>8.9231598506541646E-6</c:v>
                </c:pt>
                <c:pt idx="12953">
                  <c:v>6.1766857093655754E-6</c:v>
                </c:pt>
                <c:pt idx="12954">
                  <c:v>1.3167982371464231E-4</c:v>
                </c:pt>
                <c:pt idx="12955">
                  <c:v>1.0244079775059812E-5</c:v>
                </c:pt>
                <c:pt idx="12956">
                  <c:v>1.7576488453319982E-5</c:v>
                </c:pt>
                <c:pt idx="12957">
                  <c:v>1.7609516259380891E-5</c:v>
                </c:pt>
                <c:pt idx="12958">
                  <c:v>1.3339967751616821E-5</c:v>
                </c:pt>
                <c:pt idx="12959">
                  <c:v>6.2231301134948723E-6</c:v>
                </c:pt>
                <c:pt idx="12960">
                  <c:v>0</c:v>
                </c:pt>
                <c:pt idx="12961">
                  <c:v>1.2480974738334283E-5</c:v>
                </c:pt>
                <c:pt idx="12962">
                  <c:v>2.0865855690062285E-5</c:v>
                </c:pt>
                <c:pt idx="12963">
                  <c:v>0</c:v>
                </c:pt>
                <c:pt idx="12964">
                  <c:v>4.1561098612952681E-5</c:v>
                </c:pt>
                <c:pt idx="12965">
                  <c:v>1.282193152600906E-4</c:v>
                </c:pt>
                <c:pt idx="12966">
                  <c:v>1.0839065641606622E-5</c:v>
                </c:pt>
                <c:pt idx="12967">
                  <c:v>0</c:v>
                </c:pt>
                <c:pt idx="12968">
                  <c:v>5.0995213022027937E-7</c:v>
                </c:pt>
                <c:pt idx="12969">
                  <c:v>5.1438537855537178E-5</c:v>
                </c:pt>
                <c:pt idx="12970">
                  <c:v>1.714395924736728E-5</c:v>
                </c:pt>
                <c:pt idx="12971">
                  <c:v>3.3357314808014989E-5</c:v>
                </c:pt>
                <c:pt idx="12972">
                  <c:v>1.3842233233353152E-5</c:v>
                </c:pt>
                <c:pt idx="12973">
                  <c:v>6.7151225281570831E-5</c:v>
                </c:pt>
                <c:pt idx="12974">
                  <c:v>1.3803755021428118E-5</c:v>
                </c:pt>
                <c:pt idx="12975">
                  <c:v>1.2401108647439696E-3</c:v>
                </c:pt>
                <c:pt idx="12976">
                  <c:v>5.8636566731037912E-5</c:v>
                </c:pt>
                <c:pt idx="12977">
                  <c:v>5.6992693510053352E-5</c:v>
                </c:pt>
                <c:pt idx="12978">
                  <c:v>4.5579933477479273E-5</c:v>
                </c:pt>
                <c:pt idx="12979">
                  <c:v>3.569293622212568E-5</c:v>
                </c:pt>
                <c:pt idx="12980">
                  <c:v>2.0546397593551059E-5</c:v>
                </c:pt>
                <c:pt idx="12981">
                  <c:v>2.021875527734099E-5</c:v>
                </c:pt>
                <c:pt idx="12982">
                  <c:v>3.3267277684249698E-5</c:v>
                </c:pt>
                <c:pt idx="12983">
                  <c:v>1.0893169567558134E-4</c:v>
                </c:pt>
                <c:pt idx="12984">
                  <c:v>1.4799432115906751E-7</c:v>
                </c:pt>
                <c:pt idx="12985">
                  <c:v>6.7749931612466344E-6</c:v>
                </c:pt>
                <c:pt idx="12986">
                  <c:v>4.1994390053516604E-5</c:v>
                </c:pt>
                <c:pt idx="12987">
                  <c:v>1.5191440256274289E-4</c:v>
                </c:pt>
                <c:pt idx="12988">
                  <c:v>6.7222723583686527E-5</c:v>
                </c:pt>
                <c:pt idx="12989">
                  <c:v>5.7860576167133404E-5</c:v>
                </c:pt>
                <c:pt idx="12990">
                  <c:v>5.900863688917574E-6</c:v>
                </c:pt>
                <c:pt idx="12991">
                  <c:v>2.206323502156604E-7</c:v>
                </c:pt>
                <c:pt idx="12992">
                  <c:v>5.1833945059231279E-6</c:v>
                </c:pt>
                <c:pt idx="12993">
                  <c:v>1.4979336650577681E-5</c:v>
                </c:pt>
                <c:pt idx="12994">
                  <c:v>2.5209472123535161E-5</c:v>
                </c:pt>
                <c:pt idx="12995">
                  <c:v>0</c:v>
                </c:pt>
                <c:pt idx="12996">
                  <c:v>3.5217431213333415E-6</c:v>
                </c:pt>
                <c:pt idx="12997">
                  <c:v>1.4277840527620119E-3</c:v>
                </c:pt>
                <c:pt idx="12998">
                  <c:v>6.7639114665296637E-6</c:v>
                </c:pt>
                <c:pt idx="12999">
                  <c:v>4.6269841380584481E-5</c:v>
                </c:pt>
                <c:pt idx="13000">
                  <c:v>1.0570022522962031E-3</c:v>
                </c:pt>
                <c:pt idx="13001">
                  <c:v>2.4570420819704258E-6</c:v>
                </c:pt>
                <c:pt idx="13002">
                  <c:v>1.2273425461712989E-4</c:v>
                </c:pt>
                <c:pt idx="13003">
                  <c:v>1.3708430594056001E-4</c:v>
                </c:pt>
                <c:pt idx="13004">
                  <c:v>1.6571982312055511E-3</c:v>
                </c:pt>
                <c:pt idx="13005">
                  <c:v>0</c:v>
                </c:pt>
                <c:pt idx="13006">
                  <c:v>0</c:v>
                </c:pt>
                <c:pt idx="13007">
                  <c:v>3.1621028805214608E-4</c:v>
                </c:pt>
                <c:pt idx="13008">
                  <c:v>5.5278539303558532E-5</c:v>
                </c:pt>
                <c:pt idx="13009">
                  <c:v>0</c:v>
                </c:pt>
                <c:pt idx="13010">
                  <c:v>2.7795173304612903E-5</c:v>
                </c:pt>
                <c:pt idx="13011">
                  <c:v>6.0027679959299952E-8</c:v>
                </c:pt>
                <c:pt idx="13012">
                  <c:v>5.7967748850777095E-7</c:v>
                </c:pt>
                <c:pt idx="13013">
                  <c:v>2.1610314689828682E-4</c:v>
                </c:pt>
                <c:pt idx="13014">
                  <c:v>2.2653892654631783E-5</c:v>
                </c:pt>
                <c:pt idx="13015">
                  <c:v>0</c:v>
                </c:pt>
                <c:pt idx="13016">
                  <c:v>8.3547025971174113E-7</c:v>
                </c:pt>
                <c:pt idx="13017">
                  <c:v>2.1244293983849114E-5</c:v>
                </c:pt>
                <c:pt idx="13018">
                  <c:v>3.1182762912471075E-4</c:v>
                </c:pt>
                <c:pt idx="13019">
                  <c:v>3.3572005674538696E-5</c:v>
                </c:pt>
                <c:pt idx="13020">
                  <c:v>3.5654120886212412E-5</c:v>
                </c:pt>
                <c:pt idx="13021">
                  <c:v>3.3298951709350188E-5</c:v>
                </c:pt>
                <c:pt idx="13022">
                  <c:v>3.0494095487247148E-5</c:v>
                </c:pt>
                <c:pt idx="13023">
                  <c:v>1.5333762622667308E-5</c:v>
                </c:pt>
                <c:pt idx="13024">
                  <c:v>1.8819696788540621E-5</c:v>
                </c:pt>
                <c:pt idx="13025">
                  <c:v>6.289164477552956E-4</c:v>
                </c:pt>
                <c:pt idx="13026">
                  <c:v>6.8423956713100731E-7</c:v>
                </c:pt>
                <c:pt idx="13027">
                  <c:v>0</c:v>
                </c:pt>
                <c:pt idx="13028">
                  <c:v>3.7153998817406423E-5</c:v>
                </c:pt>
                <c:pt idx="13029">
                  <c:v>2.3498055035363149E-5</c:v>
                </c:pt>
                <c:pt idx="13030">
                  <c:v>9.9544810546309319E-5</c:v>
                </c:pt>
                <c:pt idx="13031">
                  <c:v>5.5475586909031422E-7</c:v>
                </c:pt>
                <c:pt idx="13032">
                  <c:v>4.0950701366173844E-7</c:v>
                </c:pt>
                <c:pt idx="13033">
                  <c:v>0</c:v>
                </c:pt>
                <c:pt idx="13034">
                  <c:v>2.4816630900121046E-6</c:v>
                </c:pt>
                <c:pt idx="13035">
                  <c:v>6.2628523025763755E-5</c:v>
                </c:pt>
                <c:pt idx="13036">
                  <c:v>2.1719366584048517E-5</c:v>
                </c:pt>
                <c:pt idx="13037">
                  <c:v>1.8941560777372069E-5</c:v>
                </c:pt>
                <c:pt idx="13038">
                  <c:v>1.0673384042353865E-5</c:v>
                </c:pt>
                <c:pt idx="13039">
                  <c:v>8.9762231698420526E-5</c:v>
                </c:pt>
                <c:pt idx="13040">
                  <c:v>5.9064462918244958E-5</c:v>
                </c:pt>
                <c:pt idx="13041">
                  <c:v>2.4126420450516111E-5</c:v>
                </c:pt>
                <c:pt idx="13042">
                  <c:v>3.1188317297514966E-4</c:v>
                </c:pt>
                <c:pt idx="13043">
                  <c:v>2.4868639050282238E-5</c:v>
                </c:pt>
                <c:pt idx="13044">
                  <c:v>6.6844261298411916E-5</c:v>
                </c:pt>
                <c:pt idx="13045">
                  <c:v>2.5141558395920044E-4</c:v>
                </c:pt>
                <c:pt idx="13046">
                  <c:v>1.9011713447946113E-6</c:v>
                </c:pt>
                <c:pt idx="13047">
                  <c:v>0</c:v>
                </c:pt>
                <c:pt idx="13048">
                  <c:v>6.3611233418888626E-6</c:v>
                </c:pt>
                <c:pt idx="13049">
                  <c:v>3.1528071261513149E-4</c:v>
                </c:pt>
                <c:pt idx="13050">
                  <c:v>1.551245111354398E-4</c:v>
                </c:pt>
                <c:pt idx="13051">
                  <c:v>4.5967827984473609E-5</c:v>
                </c:pt>
                <c:pt idx="13052">
                  <c:v>2.3894573985379238E-5</c:v>
                </c:pt>
                <c:pt idx="13053">
                  <c:v>9.0602183330310633E-5</c:v>
                </c:pt>
                <c:pt idx="13054">
                  <c:v>2.7098775468697675E-6</c:v>
                </c:pt>
                <c:pt idx="13055">
                  <c:v>1.1076189702850851E-5</c:v>
                </c:pt>
                <c:pt idx="13056">
                  <c:v>4.3197862922229301E-6</c:v>
                </c:pt>
                <c:pt idx="13057">
                  <c:v>5.4275558153567326E-4</c:v>
                </c:pt>
                <c:pt idx="13058">
                  <c:v>1.9290450966822452E-5</c:v>
                </c:pt>
                <c:pt idx="13059">
                  <c:v>5.1649671493598579E-5</c:v>
                </c:pt>
                <c:pt idx="13060">
                  <c:v>1.2665089517735813E-3</c:v>
                </c:pt>
                <c:pt idx="13061">
                  <c:v>5.782821695998889E-8</c:v>
                </c:pt>
                <c:pt idx="13062">
                  <c:v>1.9086232437376932E-5</c:v>
                </c:pt>
                <c:pt idx="13063">
                  <c:v>2.4377711636804678E-5</c:v>
                </c:pt>
                <c:pt idx="13064">
                  <c:v>2.5417676710038992E-5</c:v>
                </c:pt>
                <c:pt idx="13065">
                  <c:v>2.6256211217969764E-7</c:v>
                </c:pt>
                <c:pt idx="13066">
                  <c:v>8.0649149472321734E-5</c:v>
                </c:pt>
                <c:pt idx="13067">
                  <c:v>2.029596713517501E-6</c:v>
                </c:pt>
                <c:pt idx="13068">
                  <c:v>1.8958394267261695E-5</c:v>
                </c:pt>
                <c:pt idx="13069">
                  <c:v>1.2987720501283259E-5</c:v>
                </c:pt>
                <c:pt idx="13070">
                  <c:v>1.2849312709205729E-4</c:v>
                </c:pt>
                <c:pt idx="13071">
                  <c:v>4.2419486669787282E-5</c:v>
                </c:pt>
                <c:pt idx="13072">
                  <c:v>1.9297763439257189E-6</c:v>
                </c:pt>
                <c:pt idx="13073">
                  <c:v>3.7302646854196132E-7</c:v>
                </c:pt>
                <c:pt idx="13074">
                  <c:v>2.0979724516172006E-5</c:v>
                </c:pt>
                <c:pt idx="13075">
                  <c:v>8.0036570793211298E-5</c:v>
                </c:pt>
                <c:pt idx="13076">
                  <c:v>2.1905954547973672E-5</c:v>
                </c:pt>
                <c:pt idx="13077">
                  <c:v>4.7627947261538336E-5</c:v>
                </c:pt>
                <c:pt idx="13078">
                  <c:v>2.4536623817201325E-5</c:v>
                </c:pt>
                <c:pt idx="13079">
                  <c:v>1.5128396887912655E-6</c:v>
                </c:pt>
                <c:pt idx="13080">
                  <c:v>5.5275127288433383E-5</c:v>
                </c:pt>
                <c:pt idx="13081">
                  <c:v>2.7271305042613707E-5</c:v>
                </c:pt>
                <c:pt idx="13082">
                  <c:v>2.5189660009634428E-5</c:v>
                </c:pt>
                <c:pt idx="13083">
                  <c:v>7.9981788302283868E-6</c:v>
                </c:pt>
                <c:pt idx="13084">
                  <c:v>3.9763576835123367E-5</c:v>
                </c:pt>
                <c:pt idx="13085">
                  <c:v>1.0353676377732828E-5</c:v>
                </c:pt>
                <c:pt idx="13086">
                  <c:v>8.3983641784865105E-6</c:v>
                </c:pt>
                <c:pt idx="13087">
                  <c:v>6.4894249064047495E-5</c:v>
                </c:pt>
                <c:pt idx="13088">
                  <c:v>2.968419868388224E-7</c:v>
                </c:pt>
                <c:pt idx="13089">
                  <c:v>1.8062311810890363E-4</c:v>
                </c:pt>
                <c:pt idx="13090">
                  <c:v>7.4641264368643926E-5</c:v>
                </c:pt>
                <c:pt idx="13091">
                  <c:v>0</c:v>
                </c:pt>
                <c:pt idx="13092">
                  <c:v>3.4371179913205529E-5</c:v>
                </c:pt>
                <c:pt idx="13093">
                  <c:v>4.5683130411243825E-5</c:v>
                </c:pt>
                <c:pt idx="13094">
                  <c:v>1.6305416375781833E-6</c:v>
                </c:pt>
                <c:pt idx="13095">
                  <c:v>8.7662988368040814E-5</c:v>
                </c:pt>
                <c:pt idx="13096">
                  <c:v>9.138968248852814E-6</c:v>
                </c:pt>
                <c:pt idx="13097">
                  <c:v>1.1166208899186683E-6</c:v>
                </c:pt>
                <c:pt idx="13098">
                  <c:v>1.2678162939263837E-4</c:v>
                </c:pt>
                <c:pt idx="13099">
                  <c:v>1.6003098194618715E-5</c:v>
                </c:pt>
                <c:pt idx="13100">
                  <c:v>6.4272477372785328E-5</c:v>
                </c:pt>
                <c:pt idx="13101">
                  <c:v>2.9298062766043087E-7</c:v>
                </c:pt>
                <c:pt idx="13102">
                  <c:v>3.1144566019879186E-5</c:v>
                </c:pt>
                <c:pt idx="13103">
                  <c:v>4.6895540026040702E-7</c:v>
                </c:pt>
                <c:pt idx="13104">
                  <c:v>1.5330326563432509E-4</c:v>
                </c:pt>
                <c:pt idx="13105">
                  <c:v>2.0350869952307576E-5</c:v>
                </c:pt>
                <c:pt idx="13106">
                  <c:v>7.4204227607554828E-6</c:v>
                </c:pt>
                <c:pt idx="13107">
                  <c:v>2.1131586740016383E-4</c:v>
                </c:pt>
                <c:pt idx="13108">
                  <c:v>1.3163830776463029E-5</c:v>
                </c:pt>
                <c:pt idx="13109">
                  <c:v>8.9221475426073179E-6</c:v>
                </c:pt>
                <c:pt idx="13110">
                  <c:v>3.4321998667193767E-5</c:v>
                </c:pt>
                <c:pt idx="13111">
                  <c:v>1.5058735681887608E-4</c:v>
                </c:pt>
                <c:pt idx="13112">
                  <c:v>2.1275164151688385E-5</c:v>
                </c:pt>
                <c:pt idx="13113">
                  <c:v>2.9396745965583058E-5</c:v>
                </c:pt>
                <c:pt idx="13114">
                  <c:v>1.7581501119877273E-5</c:v>
                </c:pt>
                <c:pt idx="13115">
                  <c:v>2.2113378737733883E-5</c:v>
                </c:pt>
                <c:pt idx="13116">
                  <c:v>3.7087427652383915E-7</c:v>
                </c:pt>
                <c:pt idx="13117">
                  <c:v>6.3117714650829911E-4</c:v>
                </c:pt>
                <c:pt idx="13118">
                  <c:v>2.6159444955426487E-6</c:v>
                </c:pt>
                <c:pt idx="13119">
                  <c:v>6.1440750313283924E-5</c:v>
                </c:pt>
                <c:pt idx="13120">
                  <c:v>1.3749940401179403E-5</c:v>
                </c:pt>
                <c:pt idx="13121">
                  <c:v>4.1487155554070788E-5</c:v>
                </c:pt>
                <c:pt idx="13122">
                  <c:v>7.2911295269634325E-5</c:v>
                </c:pt>
                <c:pt idx="13123">
                  <c:v>1.7974890990029435E-5</c:v>
                </c:pt>
                <c:pt idx="13124">
                  <c:v>1.2692454953825182E-5</c:v>
                </c:pt>
                <c:pt idx="13125">
                  <c:v>3.9683401168380422E-5</c:v>
                </c:pt>
                <c:pt idx="13126">
                  <c:v>3.1199487376429921E-6</c:v>
                </c:pt>
                <c:pt idx="13127">
                  <c:v>6.3238389725968409E-5</c:v>
                </c:pt>
                <c:pt idx="13128">
                  <c:v>3.3285052834574908E-7</c:v>
                </c:pt>
                <c:pt idx="13129">
                  <c:v>2.4484397464536887E-5</c:v>
                </c:pt>
                <c:pt idx="13130">
                  <c:v>1.3915925656777979E-5</c:v>
                </c:pt>
                <c:pt idx="13131">
                  <c:v>3.6546846214117779E-5</c:v>
                </c:pt>
                <c:pt idx="13132">
                  <c:v>1.4746364696143863E-5</c:v>
                </c:pt>
                <c:pt idx="13133">
                  <c:v>4.462478298407366E-6</c:v>
                </c:pt>
                <c:pt idx="13134">
                  <c:v>4.2111227741542473E-5</c:v>
                </c:pt>
                <c:pt idx="13135">
                  <c:v>0</c:v>
                </c:pt>
                <c:pt idx="13136">
                  <c:v>6.0642836184281415E-6</c:v>
                </c:pt>
                <c:pt idx="13137">
                  <c:v>1.6696786268318886E-5</c:v>
                </c:pt>
                <c:pt idx="13138">
                  <c:v>5.8925458261258417E-5</c:v>
                </c:pt>
                <c:pt idx="13139">
                  <c:v>2.142862930505364E-5</c:v>
                </c:pt>
                <c:pt idx="13140">
                  <c:v>1.1062403420220329E-6</c:v>
                </c:pt>
                <c:pt idx="13141">
                  <c:v>2.0216516029290547E-5</c:v>
                </c:pt>
                <c:pt idx="13142">
                  <c:v>2.0528135370918591E-5</c:v>
                </c:pt>
                <c:pt idx="13143">
                  <c:v>1.1620252763867794E-6</c:v>
                </c:pt>
                <c:pt idx="13144">
                  <c:v>1.1550421535626246E-4</c:v>
                </c:pt>
                <c:pt idx="13145">
                  <c:v>4.1776320345330721E-6</c:v>
                </c:pt>
                <c:pt idx="13146">
                  <c:v>2.3169763220074954E-4</c:v>
                </c:pt>
                <c:pt idx="13147">
                  <c:v>4.2853291599058759E-3</c:v>
                </c:pt>
                <c:pt idx="13148">
                  <c:v>7.4189791089132668E-5</c:v>
                </c:pt>
                <c:pt idx="13149">
                  <c:v>0</c:v>
                </c:pt>
                <c:pt idx="13150">
                  <c:v>1.8661492412169297E-5</c:v>
                </c:pt>
                <c:pt idx="13151">
                  <c:v>4.8953740809298564E-6</c:v>
                </c:pt>
                <c:pt idx="13152">
                  <c:v>6.6215772583040693E-6</c:v>
                </c:pt>
                <c:pt idx="13153">
                  <c:v>1.9788321387224586E-4</c:v>
                </c:pt>
                <c:pt idx="13154">
                  <c:v>1.2281964647524587E-5</c:v>
                </c:pt>
                <c:pt idx="13155">
                  <c:v>0</c:v>
                </c:pt>
                <c:pt idx="13156">
                  <c:v>1.9557499708737256E-5</c:v>
                </c:pt>
                <c:pt idx="13157">
                  <c:v>1.0593611388876689E-4</c:v>
                </c:pt>
                <c:pt idx="13158">
                  <c:v>2.9369421045379619E-5</c:v>
                </c:pt>
                <c:pt idx="13159">
                  <c:v>1.2027320725692087E-5</c:v>
                </c:pt>
                <c:pt idx="13160">
                  <c:v>2.9478863095971338E-7</c:v>
                </c:pt>
                <c:pt idx="13161">
                  <c:v>1.2486775795614539E-5</c:v>
                </c:pt>
                <c:pt idx="13162">
                  <c:v>7.0792947499454732E-5</c:v>
                </c:pt>
                <c:pt idx="13163">
                  <c:v>1.8995453016897778E-5</c:v>
                </c:pt>
                <c:pt idx="13164">
                  <c:v>1.8215375186886039E-4</c:v>
                </c:pt>
                <c:pt idx="13165">
                  <c:v>1.9630962727206135E-5</c:v>
                </c:pt>
                <c:pt idx="13166">
                  <c:v>5.5907275285707301E-5</c:v>
                </c:pt>
                <c:pt idx="13167">
                  <c:v>0</c:v>
                </c:pt>
                <c:pt idx="13168">
                  <c:v>1.8169722959109022E-7</c:v>
                </c:pt>
                <c:pt idx="13169">
                  <c:v>0</c:v>
                </c:pt>
                <c:pt idx="13170">
                  <c:v>3.0135150273644347E-6</c:v>
                </c:pt>
                <c:pt idx="13171">
                  <c:v>1.2973182192803806E-6</c:v>
                </c:pt>
                <c:pt idx="13172">
                  <c:v>6.7309773509918025E-6</c:v>
                </c:pt>
                <c:pt idx="13173">
                  <c:v>9.612248372371295E-6</c:v>
                </c:pt>
                <c:pt idx="13174">
                  <c:v>4.0289385691937547E-6</c:v>
                </c:pt>
                <c:pt idx="13175">
                  <c:v>5.3645418789687748E-5</c:v>
                </c:pt>
                <c:pt idx="13176">
                  <c:v>5.1599347262428779E-5</c:v>
                </c:pt>
                <c:pt idx="13177">
                  <c:v>3.0277655410105843E-4</c:v>
                </c:pt>
                <c:pt idx="13178">
                  <c:v>3.0072281392684049E-7</c:v>
                </c:pt>
                <c:pt idx="13179">
                  <c:v>5.5797402000496423E-6</c:v>
                </c:pt>
                <c:pt idx="13180">
                  <c:v>1.7225916396941451E-7</c:v>
                </c:pt>
                <c:pt idx="13181">
                  <c:v>3.4489801846684706E-7</c:v>
                </c:pt>
                <c:pt idx="13182">
                  <c:v>3.0811979532512489E-5</c:v>
                </c:pt>
                <c:pt idx="13183">
                  <c:v>1.1192859179743527E-6</c:v>
                </c:pt>
                <c:pt idx="13184">
                  <c:v>6.0704868181403334E-7</c:v>
                </c:pt>
                <c:pt idx="13185">
                  <c:v>1.8815578893201342E-5</c:v>
                </c:pt>
                <c:pt idx="13186">
                  <c:v>0</c:v>
                </c:pt>
                <c:pt idx="13187">
                  <c:v>4.1796930570261139E-5</c:v>
                </c:pt>
                <c:pt idx="13188">
                  <c:v>4.5682740410483962E-5</c:v>
                </c:pt>
                <c:pt idx="13189">
                  <c:v>2.1009898006263702E-5</c:v>
                </c:pt>
                <c:pt idx="13190">
                  <c:v>7.2575924792640288E-6</c:v>
                </c:pt>
                <c:pt idx="13191">
                  <c:v>5.804258426425237E-6</c:v>
                </c:pt>
                <c:pt idx="13192">
                  <c:v>6.1547714169604109E-5</c:v>
                </c:pt>
                <c:pt idx="13193">
                  <c:v>3.3167926582415547E-5</c:v>
                </c:pt>
                <c:pt idx="13194">
                  <c:v>1.3523602693679412E-5</c:v>
                </c:pt>
                <c:pt idx="13195">
                  <c:v>2.0073628973867465E-4</c:v>
                </c:pt>
                <c:pt idx="13196">
                  <c:v>3.3649339652118063E-4</c:v>
                </c:pt>
                <c:pt idx="13197">
                  <c:v>1.4858618004824658E-4</c:v>
                </c:pt>
                <c:pt idx="13198">
                  <c:v>8.8554144660777613E-7</c:v>
                </c:pt>
                <c:pt idx="13199">
                  <c:v>1.5424413275505929E-5</c:v>
                </c:pt>
                <c:pt idx="13200">
                  <c:v>6.7445805150088408E-5</c:v>
                </c:pt>
                <c:pt idx="13201">
                  <c:v>3.8292616302208051E-5</c:v>
                </c:pt>
                <c:pt idx="13202">
                  <c:v>9.2416486050888005E-5</c:v>
                </c:pt>
                <c:pt idx="13203">
                  <c:v>3.0510776558805019E-7</c:v>
                </c:pt>
                <c:pt idx="13204">
                  <c:v>5.2984954983805847E-5</c:v>
                </c:pt>
                <c:pt idx="13205">
                  <c:v>2.3433168598477306E-4</c:v>
                </c:pt>
                <c:pt idx="13206">
                  <c:v>7.7017218399835463E-6</c:v>
                </c:pt>
                <c:pt idx="13207">
                  <c:v>4.7568334706668822E-6</c:v>
                </c:pt>
                <c:pt idx="13208">
                  <c:v>4.2687156776238231E-5</c:v>
                </c:pt>
                <c:pt idx="13209">
                  <c:v>2.8904504536718532E-5</c:v>
                </c:pt>
                <c:pt idx="13210">
                  <c:v>1.7061813022578053E-6</c:v>
                </c:pt>
                <c:pt idx="13211">
                  <c:v>3.5073187063753374E-6</c:v>
                </c:pt>
                <c:pt idx="13212">
                  <c:v>4.8510830849159825E-5</c:v>
                </c:pt>
                <c:pt idx="13213">
                  <c:v>0</c:v>
                </c:pt>
                <c:pt idx="13214">
                  <c:v>0</c:v>
                </c:pt>
                <c:pt idx="13215">
                  <c:v>1.1874504839077229E-4</c:v>
                </c:pt>
                <c:pt idx="13216">
                  <c:v>0</c:v>
                </c:pt>
                <c:pt idx="13217">
                  <c:v>3.3191222815832443E-5</c:v>
                </c:pt>
                <c:pt idx="13218">
                  <c:v>1.2445078012783139E-5</c:v>
                </c:pt>
                <c:pt idx="13219">
                  <c:v>5.2334187221245205E-5</c:v>
                </c:pt>
                <c:pt idx="13220">
                  <c:v>2.6514137361779792E-5</c:v>
                </c:pt>
                <c:pt idx="13221">
                  <c:v>1.0619026378907112E-4</c:v>
                </c:pt>
                <c:pt idx="13222">
                  <c:v>2.364569820016258E-7</c:v>
                </c:pt>
                <c:pt idx="13223">
                  <c:v>2.2354032194371877E-5</c:v>
                </c:pt>
                <c:pt idx="13224">
                  <c:v>0</c:v>
                </c:pt>
                <c:pt idx="13225">
                  <c:v>6.1609185620587815E-5</c:v>
                </c:pt>
                <c:pt idx="13226">
                  <c:v>2.5272432843124408E-5</c:v>
                </c:pt>
                <c:pt idx="13227">
                  <c:v>1.4453188717473149E-7</c:v>
                </c:pt>
                <c:pt idx="13228">
                  <c:v>2.9137117590612556E-5</c:v>
                </c:pt>
                <c:pt idx="13229">
                  <c:v>2.0042282991926803E-5</c:v>
                </c:pt>
                <c:pt idx="13230">
                  <c:v>0</c:v>
                </c:pt>
                <c:pt idx="13231">
                  <c:v>1.1209546825579341E-6</c:v>
                </c:pt>
                <c:pt idx="13232">
                  <c:v>7.8826133436374553E-6</c:v>
                </c:pt>
                <c:pt idx="13233">
                  <c:v>1.2857465007734221E-6</c:v>
                </c:pt>
                <c:pt idx="13234">
                  <c:v>2.2992865710895053E-5</c:v>
                </c:pt>
                <c:pt idx="13235">
                  <c:v>3.3355126630016013E-6</c:v>
                </c:pt>
                <c:pt idx="13236">
                  <c:v>9.1867016227304598E-6</c:v>
                </c:pt>
                <c:pt idx="13237">
                  <c:v>0</c:v>
                </c:pt>
                <c:pt idx="13238">
                  <c:v>5.1876592972468301E-4</c:v>
                </c:pt>
                <c:pt idx="13239">
                  <c:v>2.4784234848263661E-5</c:v>
                </c:pt>
                <c:pt idx="13240">
                  <c:v>2.2353540745745999E-5</c:v>
                </c:pt>
                <c:pt idx="13241">
                  <c:v>1.1803901588400032E-6</c:v>
                </c:pt>
                <c:pt idx="13242">
                  <c:v>1.6066019154384254E-5</c:v>
                </c:pt>
                <c:pt idx="13243">
                  <c:v>1.4430417829340521E-5</c:v>
                </c:pt>
                <c:pt idx="13244">
                  <c:v>6.082252555169693E-6</c:v>
                </c:pt>
                <c:pt idx="13245">
                  <c:v>2.0439317961314144E-5</c:v>
                </c:pt>
                <c:pt idx="13246">
                  <c:v>1.0280384661986735E-5</c:v>
                </c:pt>
                <c:pt idx="13247">
                  <c:v>2.5070565948474407E-5</c:v>
                </c:pt>
                <c:pt idx="13248">
                  <c:v>1.268022526428421E-5</c:v>
                </c:pt>
                <c:pt idx="13249">
                  <c:v>2.5287979130148267E-5</c:v>
                </c:pt>
                <c:pt idx="13250">
                  <c:v>2.0715626705617442E-5</c:v>
                </c:pt>
                <c:pt idx="13251">
                  <c:v>4.4006723856186928E-7</c:v>
                </c:pt>
                <c:pt idx="13252">
                  <c:v>4.4748150781630231E-6</c:v>
                </c:pt>
                <c:pt idx="13253">
                  <c:v>5.9273958416044254E-5</c:v>
                </c:pt>
                <c:pt idx="13254">
                  <c:v>4.8767281882189495E-5</c:v>
                </c:pt>
                <c:pt idx="13255">
                  <c:v>1.9815958879186135E-5</c:v>
                </c:pt>
                <c:pt idx="13256">
                  <c:v>2.038796208960081E-5</c:v>
                </c:pt>
                <c:pt idx="13257">
                  <c:v>0</c:v>
                </c:pt>
                <c:pt idx="13258">
                  <c:v>6.2173064843413058E-5</c:v>
                </c:pt>
                <c:pt idx="13259">
                  <c:v>1.5219653338464881E-5</c:v>
                </c:pt>
                <c:pt idx="13260">
                  <c:v>2.2614240157984446E-5</c:v>
                </c:pt>
                <c:pt idx="13261">
                  <c:v>1.3063192811140333E-5</c:v>
                </c:pt>
                <c:pt idx="13262">
                  <c:v>2.1110865164720313E-6</c:v>
                </c:pt>
                <c:pt idx="13263">
                  <c:v>5.1231835213004062E-5</c:v>
                </c:pt>
                <c:pt idx="13264">
                  <c:v>5.4383416236995945E-5</c:v>
                </c:pt>
                <c:pt idx="13265">
                  <c:v>3.6466205780519258E-5</c:v>
                </c:pt>
                <c:pt idx="13266">
                  <c:v>2.2080566706788412E-6</c:v>
                </c:pt>
                <c:pt idx="13267">
                  <c:v>4.7921613495859004E-5</c:v>
                </c:pt>
                <c:pt idx="13268">
                  <c:v>1.5925244412945629E-5</c:v>
                </c:pt>
                <c:pt idx="13269">
                  <c:v>3.4536747375336345E-5</c:v>
                </c:pt>
                <c:pt idx="13270">
                  <c:v>2.1271106705577696E-5</c:v>
                </c:pt>
                <c:pt idx="13271">
                  <c:v>7.1551792403707834E-6</c:v>
                </c:pt>
                <c:pt idx="13272">
                  <c:v>9.3439802598702929E-8</c:v>
                </c:pt>
                <c:pt idx="13273">
                  <c:v>4.0449720297044954E-6</c:v>
                </c:pt>
                <c:pt idx="13274">
                  <c:v>1.6709405194234726E-7</c:v>
                </c:pt>
                <c:pt idx="13275">
                  <c:v>3.2517646155379589E-5</c:v>
                </c:pt>
                <c:pt idx="13276">
                  <c:v>2.7798505725525913E-7</c:v>
                </c:pt>
                <c:pt idx="13277">
                  <c:v>3.3064727962726049E-6</c:v>
                </c:pt>
                <c:pt idx="13278">
                  <c:v>4.7265462350237837E-5</c:v>
                </c:pt>
                <c:pt idx="13279">
                  <c:v>2.8265847468282563E-5</c:v>
                </c:pt>
                <c:pt idx="13280">
                  <c:v>3.2140766693883498E-5</c:v>
                </c:pt>
                <c:pt idx="13281">
                  <c:v>8.9932763409168175E-6</c:v>
                </c:pt>
                <c:pt idx="13282">
                  <c:v>7.8267172129961066E-6</c:v>
                </c:pt>
                <c:pt idx="13283">
                  <c:v>1.8377407365734245E-6</c:v>
                </c:pt>
                <c:pt idx="13284">
                  <c:v>2.5675439364084815E-5</c:v>
                </c:pt>
                <c:pt idx="13285">
                  <c:v>3.3042979723050625E-5</c:v>
                </c:pt>
                <c:pt idx="13286">
                  <c:v>6.9672464075513322E-5</c:v>
                </c:pt>
                <c:pt idx="13287">
                  <c:v>1.7510750612352688E-4</c:v>
                </c:pt>
                <c:pt idx="13288">
                  <c:v>2.1761548768249826E-5</c:v>
                </c:pt>
                <c:pt idx="13289">
                  <c:v>7.3366856560443697E-5</c:v>
                </c:pt>
                <c:pt idx="13290">
                  <c:v>1.1374896458171293E-4</c:v>
                </c:pt>
                <c:pt idx="13291">
                  <c:v>8.2475581188624027E-5</c:v>
                </c:pt>
                <c:pt idx="13292">
                  <c:v>4.1954654044828515E-5</c:v>
                </c:pt>
                <c:pt idx="13293">
                  <c:v>4.2456095570242144E-5</c:v>
                </c:pt>
                <c:pt idx="13294">
                  <c:v>2.5030911608123923E-4</c:v>
                </c:pt>
                <c:pt idx="13295">
                  <c:v>1.8592488389619502E-5</c:v>
                </c:pt>
                <c:pt idx="13296">
                  <c:v>2.2884935877492865E-4</c:v>
                </c:pt>
                <c:pt idx="13297">
                  <c:v>5.2022219679825245E-5</c:v>
                </c:pt>
                <c:pt idx="13298">
                  <c:v>1.7952445332078441E-5</c:v>
                </c:pt>
                <c:pt idx="13299">
                  <c:v>4.0754729612457598E-5</c:v>
                </c:pt>
                <c:pt idx="13300">
                  <c:v>7.1167791761193926E-5</c:v>
                </c:pt>
                <c:pt idx="13301">
                  <c:v>5.1704711637986568E-6</c:v>
                </c:pt>
                <c:pt idx="13302">
                  <c:v>2.6269400416620016E-4</c:v>
                </c:pt>
                <c:pt idx="13303">
                  <c:v>0</c:v>
                </c:pt>
                <c:pt idx="13304">
                  <c:v>7.3181501467225435E-6</c:v>
                </c:pt>
                <c:pt idx="13305">
                  <c:v>5.1751591806501035E-5</c:v>
                </c:pt>
                <c:pt idx="13306">
                  <c:v>0</c:v>
                </c:pt>
                <c:pt idx="13307">
                  <c:v>0</c:v>
                </c:pt>
                <c:pt idx="13308">
                  <c:v>1.6320459285908069E-5</c:v>
                </c:pt>
                <c:pt idx="13309">
                  <c:v>1.8120685354531942E-5</c:v>
                </c:pt>
                <c:pt idx="13310">
                  <c:v>9.6545091931484081E-6</c:v>
                </c:pt>
                <c:pt idx="13311">
                  <c:v>1.4485156627643866E-5</c:v>
                </c:pt>
                <c:pt idx="13312">
                  <c:v>5.7076837200372388E-6</c:v>
                </c:pt>
                <c:pt idx="13313">
                  <c:v>7.1604716665240784E-5</c:v>
                </c:pt>
                <c:pt idx="13314">
                  <c:v>2.711326872506111E-5</c:v>
                </c:pt>
                <c:pt idx="13315">
                  <c:v>3.1488764638283104E-5</c:v>
                </c:pt>
                <c:pt idx="13316">
                  <c:v>2.8878658990830587E-5</c:v>
                </c:pt>
                <c:pt idx="13317">
                  <c:v>7.782638680795685E-5</c:v>
                </c:pt>
                <c:pt idx="13318">
                  <c:v>4.320151689450171E-5</c:v>
                </c:pt>
                <c:pt idx="13319">
                  <c:v>2.8042358966729022E-5</c:v>
                </c:pt>
                <c:pt idx="13320">
                  <c:v>3.9259404106497783E-6</c:v>
                </c:pt>
                <c:pt idx="13321">
                  <c:v>1.8422119226643817E-5</c:v>
                </c:pt>
                <c:pt idx="13322">
                  <c:v>0</c:v>
                </c:pt>
                <c:pt idx="13323">
                  <c:v>0</c:v>
                </c:pt>
                <c:pt idx="13324">
                  <c:v>1.6799489097536376E-5</c:v>
                </c:pt>
                <c:pt idx="13325">
                  <c:v>1.954970191802877E-6</c:v>
                </c:pt>
                <c:pt idx="13326">
                  <c:v>1.0032465813539269E-5</c:v>
                </c:pt>
                <c:pt idx="13327">
                  <c:v>6.9055263623867518E-7</c:v>
                </c:pt>
                <c:pt idx="13328">
                  <c:v>5.6118090910347664E-5</c:v>
                </c:pt>
                <c:pt idx="13329">
                  <c:v>5.7403461030105786E-7</c:v>
                </c:pt>
                <c:pt idx="13330">
                  <c:v>1.0420226660886666E-6</c:v>
                </c:pt>
                <c:pt idx="13331">
                  <c:v>3.7162581561976952E-4</c:v>
                </c:pt>
                <c:pt idx="13332">
                  <c:v>4.1208368813701485E-5</c:v>
                </c:pt>
                <c:pt idx="13333">
                  <c:v>9.9393781533740348E-7</c:v>
                </c:pt>
                <c:pt idx="13334">
                  <c:v>2.8587709949516492E-5</c:v>
                </c:pt>
                <c:pt idx="13335">
                  <c:v>8.3911975375258585E-6</c:v>
                </c:pt>
                <c:pt idx="13336">
                  <c:v>2.5868271490541925E-5</c:v>
                </c:pt>
                <c:pt idx="13337">
                  <c:v>6.1309391680844922E-5</c:v>
                </c:pt>
                <c:pt idx="13338">
                  <c:v>3.0419115111171579E-4</c:v>
                </c:pt>
                <c:pt idx="13339">
                  <c:v>4.5633585831323009E-5</c:v>
                </c:pt>
                <c:pt idx="13340">
                  <c:v>1.039784315347689E-4</c:v>
                </c:pt>
                <c:pt idx="13341">
                  <c:v>9.1091550041971509E-6</c:v>
                </c:pt>
                <c:pt idx="13342">
                  <c:v>2.8068062409855749E-5</c:v>
                </c:pt>
                <c:pt idx="13343">
                  <c:v>1.0444267413051202E-4</c:v>
                </c:pt>
                <c:pt idx="13344">
                  <c:v>2.5962437729028679E-5</c:v>
                </c:pt>
                <c:pt idx="13345">
                  <c:v>7.6971415383410386E-5</c:v>
                </c:pt>
                <c:pt idx="13346">
                  <c:v>2.3538140557694885E-5</c:v>
                </c:pt>
                <c:pt idx="13347">
                  <c:v>2.2640806619204043E-6</c:v>
                </c:pt>
                <c:pt idx="13348">
                  <c:v>9.106578279904094E-6</c:v>
                </c:pt>
                <c:pt idx="13349">
                  <c:v>3.9452773884458409E-5</c:v>
                </c:pt>
                <c:pt idx="13350">
                  <c:v>1.2644427088502814E-6</c:v>
                </c:pt>
                <c:pt idx="13351">
                  <c:v>1.4486986606461616E-6</c:v>
                </c:pt>
                <c:pt idx="13352">
                  <c:v>1.725473691026013E-6</c:v>
                </c:pt>
                <c:pt idx="13353">
                  <c:v>3.1473400586092328E-5</c:v>
                </c:pt>
                <c:pt idx="13354">
                  <c:v>5.0019040788346839E-4</c:v>
                </c:pt>
                <c:pt idx="13355">
                  <c:v>1.6841800901583585E-5</c:v>
                </c:pt>
                <c:pt idx="13356">
                  <c:v>6.945807305647119E-5</c:v>
                </c:pt>
                <c:pt idx="13357">
                  <c:v>3.8420126992729092E-6</c:v>
                </c:pt>
                <c:pt idx="13358">
                  <c:v>0</c:v>
                </c:pt>
                <c:pt idx="13359">
                  <c:v>3.260147203727195E-4</c:v>
                </c:pt>
                <c:pt idx="13360">
                  <c:v>1.8821584464963309E-5</c:v>
                </c:pt>
                <c:pt idx="13361">
                  <c:v>8.835901333239845E-6</c:v>
                </c:pt>
                <c:pt idx="13362">
                  <c:v>2.7676378156172623E-5</c:v>
                </c:pt>
                <c:pt idx="13363">
                  <c:v>2.9268081587823938E-5</c:v>
                </c:pt>
                <c:pt idx="13364">
                  <c:v>1.4597411216448701E-5</c:v>
                </c:pt>
                <c:pt idx="13365">
                  <c:v>5.6908343800589991E-5</c:v>
                </c:pt>
                <c:pt idx="13366">
                  <c:v>3.3059448086663358E-5</c:v>
                </c:pt>
                <c:pt idx="13367">
                  <c:v>4.300312315302275E-7</c:v>
                </c:pt>
                <c:pt idx="13368">
                  <c:v>5.1630041090593342E-5</c:v>
                </c:pt>
                <c:pt idx="13369">
                  <c:v>2.4676045965500417E-5</c:v>
                </c:pt>
                <c:pt idx="13370">
                  <c:v>0</c:v>
                </c:pt>
                <c:pt idx="13371">
                  <c:v>2.155992736489409E-5</c:v>
                </c:pt>
                <c:pt idx="13372">
                  <c:v>2.0431195144222502E-5</c:v>
                </c:pt>
                <c:pt idx="13373">
                  <c:v>2.1324478417520397E-5</c:v>
                </c:pt>
                <c:pt idx="13374">
                  <c:v>5.4501660727344221E-5</c:v>
                </c:pt>
                <c:pt idx="13375">
                  <c:v>1.0834234591122945E-5</c:v>
                </c:pt>
                <c:pt idx="13376">
                  <c:v>1.8162989275492369E-5</c:v>
                </c:pt>
                <c:pt idx="13377">
                  <c:v>4.6313889917190571E-6</c:v>
                </c:pt>
                <c:pt idx="13378">
                  <c:v>1.4360354301682298E-5</c:v>
                </c:pt>
                <c:pt idx="13379">
                  <c:v>2.2636632615749092E-4</c:v>
                </c:pt>
                <c:pt idx="13380">
                  <c:v>2.8137033415841127E-5</c:v>
                </c:pt>
                <c:pt idx="13381">
                  <c:v>3.6407173677320293E-5</c:v>
                </c:pt>
                <c:pt idx="13382">
                  <c:v>1.0083741299595044E-5</c:v>
                </c:pt>
                <c:pt idx="13383">
                  <c:v>1.5627792130665919E-5</c:v>
                </c:pt>
                <c:pt idx="13384">
                  <c:v>1.6632284862569052E-5</c:v>
                </c:pt>
                <c:pt idx="13385">
                  <c:v>1.840112720698171E-4</c:v>
                </c:pt>
                <c:pt idx="13386">
                  <c:v>0</c:v>
                </c:pt>
                <c:pt idx="13387">
                  <c:v>0</c:v>
                </c:pt>
                <c:pt idx="13388">
                  <c:v>4.1595139100859165E-5</c:v>
                </c:pt>
                <c:pt idx="13389">
                  <c:v>4.671092964283698E-6</c:v>
                </c:pt>
                <c:pt idx="13390">
                  <c:v>8.5982022981438019E-5</c:v>
                </c:pt>
                <c:pt idx="13391">
                  <c:v>2.2827013453761193E-5</c:v>
                </c:pt>
                <c:pt idx="13392">
                  <c:v>3.043473915585147E-6</c:v>
                </c:pt>
                <c:pt idx="13393">
                  <c:v>6.3736709179653875E-7</c:v>
                </c:pt>
                <c:pt idx="13394">
                  <c:v>6.5955750726512938E-5</c:v>
                </c:pt>
                <c:pt idx="13395">
                  <c:v>0</c:v>
                </c:pt>
                <c:pt idx="13396">
                  <c:v>3.0527798375979358E-4</c:v>
                </c:pt>
                <c:pt idx="13397">
                  <c:v>0</c:v>
                </c:pt>
                <c:pt idx="13398">
                  <c:v>1.6128721537082912E-6</c:v>
                </c:pt>
                <c:pt idx="13399">
                  <c:v>2.7914164653638252E-6</c:v>
                </c:pt>
                <c:pt idx="13400">
                  <c:v>3.0725957824437265E-5</c:v>
                </c:pt>
                <c:pt idx="13401">
                  <c:v>6.6080103681848471E-5</c:v>
                </c:pt>
                <c:pt idx="13402">
                  <c:v>1.2670616288934122E-5</c:v>
                </c:pt>
                <c:pt idx="13403">
                  <c:v>1.9618845005466378E-4</c:v>
                </c:pt>
                <c:pt idx="13404">
                  <c:v>1.7178076593810583E-5</c:v>
                </c:pt>
                <c:pt idx="13405">
                  <c:v>8.95618759969983E-6</c:v>
                </c:pt>
                <c:pt idx="13406">
                  <c:v>5.9538758855863284E-6</c:v>
                </c:pt>
                <c:pt idx="13407">
                  <c:v>4.3290312601244505E-5</c:v>
                </c:pt>
                <c:pt idx="13408">
                  <c:v>1.4337210587110798E-4</c:v>
                </c:pt>
                <c:pt idx="13409">
                  <c:v>3.2531109692288209E-5</c:v>
                </c:pt>
                <c:pt idx="13410">
                  <c:v>1.3562394138802987E-5</c:v>
                </c:pt>
                <c:pt idx="13411">
                  <c:v>1.4826161886206033E-5</c:v>
                </c:pt>
                <c:pt idx="13412">
                  <c:v>4.8059567305593983E-5</c:v>
                </c:pt>
                <c:pt idx="13413">
                  <c:v>1.9035732582697372E-5</c:v>
                </c:pt>
                <c:pt idx="13414">
                  <c:v>2.9668077093217665E-5</c:v>
                </c:pt>
                <c:pt idx="13415">
                  <c:v>1.2444625027979094E-5</c:v>
                </c:pt>
                <c:pt idx="13416">
                  <c:v>1.500024191042946E-5</c:v>
                </c:pt>
                <c:pt idx="13417">
                  <c:v>0</c:v>
                </c:pt>
                <c:pt idx="13418">
                  <c:v>5.1449201174880324E-5</c:v>
                </c:pt>
                <c:pt idx="13419">
                  <c:v>0</c:v>
                </c:pt>
                <c:pt idx="13420">
                  <c:v>4.9070033510245295E-5</c:v>
                </c:pt>
                <c:pt idx="13421">
                  <c:v>1.5773522095827562E-5</c:v>
                </c:pt>
                <c:pt idx="13422">
                  <c:v>7.8251512558428799E-6</c:v>
                </c:pt>
                <c:pt idx="13423">
                  <c:v>1.3328611841921801E-5</c:v>
                </c:pt>
                <c:pt idx="13424">
                  <c:v>0</c:v>
                </c:pt>
                <c:pt idx="13425">
                  <c:v>3.6473046822329286E-6</c:v>
                </c:pt>
                <c:pt idx="13426">
                  <c:v>3.0092432921452334E-6</c:v>
                </c:pt>
                <c:pt idx="13427">
                  <c:v>0</c:v>
                </c:pt>
                <c:pt idx="13428">
                  <c:v>1.9877960572957604E-5</c:v>
                </c:pt>
                <c:pt idx="13429">
                  <c:v>2.063165106998074E-7</c:v>
                </c:pt>
                <c:pt idx="13430">
                  <c:v>9.3763964966781694E-8</c:v>
                </c:pt>
                <c:pt idx="13431">
                  <c:v>0</c:v>
                </c:pt>
                <c:pt idx="13432">
                  <c:v>3.9248018412533641E-4</c:v>
                </c:pt>
                <c:pt idx="13433">
                  <c:v>0</c:v>
                </c:pt>
                <c:pt idx="13434">
                  <c:v>0</c:v>
                </c:pt>
                <c:pt idx="13435">
                  <c:v>9.2034037241390764E-5</c:v>
                </c:pt>
                <c:pt idx="13436">
                  <c:v>2.7200329163620698E-5</c:v>
                </c:pt>
                <c:pt idx="13437">
                  <c:v>3.1525034488734203E-5</c:v>
                </c:pt>
                <c:pt idx="13438">
                  <c:v>3.2505100465506683E-5</c:v>
                </c:pt>
                <c:pt idx="13439">
                  <c:v>4.9994817006410966E-6</c:v>
                </c:pt>
                <c:pt idx="13440">
                  <c:v>8.3388889915451787E-6</c:v>
                </c:pt>
                <c:pt idx="13441">
                  <c:v>2.0096292597603431E-6</c:v>
                </c:pt>
                <c:pt idx="13442">
                  <c:v>2.1182499379849152E-4</c:v>
                </c:pt>
                <c:pt idx="13443">
                  <c:v>4.587942011388312E-5</c:v>
                </c:pt>
                <c:pt idx="13444">
                  <c:v>2.9555838463444346E-5</c:v>
                </c:pt>
                <c:pt idx="13445">
                  <c:v>1.8389321222267538E-5</c:v>
                </c:pt>
                <c:pt idx="13446">
                  <c:v>2.7281109581669607E-5</c:v>
                </c:pt>
                <c:pt idx="13447">
                  <c:v>2.8727882643925402E-4</c:v>
                </c:pt>
                <c:pt idx="13448">
                  <c:v>4.2858216692447623E-7</c:v>
                </c:pt>
                <c:pt idx="13449">
                  <c:v>3.4495577650821803E-5</c:v>
                </c:pt>
                <c:pt idx="13450">
                  <c:v>6.1539453991505706E-5</c:v>
                </c:pt>
                <c:pt idx="13451">
                  <c:v>0</c:v>
                </c:pt>
                <c:pt idx="13452">
                  <c:v>3.1905750918743988E-5</c:v>
                </c:pt>
                <c:pt idx="13453">
                  <c:v>8.9430076523950577E-5</c:v>
                </c:pt>
                <c:pt idx="13454">
                  <c:v>1.3461648489337989E-6</c:v>
                </c:pt>
                <c:pt idx="13455">
                  <c:v>6.4430060554386907E-6</c:v>
                </c:pt>
                <c:pt idx="13456">
                  <c:v>1.7949197280454692E-5</c:v>
                </c:pt>
                <c:pt idx="13457">
                  <c:v>7.6724004562928443E-8</c:v>
                </c:pt>
                <c:pt idx="13458">
                  <c:v>5.2805787895034966E-6</c:v>
                </c:pt>
                <c:pt idx="13459">
                  <c:v>2.4539899853544021E-6</c:v>
                </c:pt>
                <c:pt idx="13460">
                  <c:v>6.8999329701390939E-5</c:v>
                </c:pt>
                <c:pt idx="13461">
                  <c:v>3.8540694363137104E-7</c:v>
                </c:pt>
                <c:pt idx="13462">
                  <c:v>3.8028822934437574E-4</c:v>
                </c:pt>
                <c:pt idx="13463">
                  <c:v>2.4062881302327009E-5</c:v>
                </c:pt>
                <c:pt idx="13464">
                  <c:v>9.3853834811098095E-4</c:v>
                </c:pt>
                <c:pt idx="13465">
                  <c:v>8.0593432732380289E-5</c:v>
                </c:pt>
                <c:pt idx="13466">
                  <c:v>1.723490387932884E-6</c:v>
                </c:pt>
                <c:pt idx="13467">
                  <c:v>3.157054071135802E-6</c:v>
                </c:pt>
                <c:pt idx="13468">
                  <c:v>8.5183107214243926E-5</c:v>
                </c:pt>
                <c:pt idx="13469">
                  <c:v>1.0438192568922673E-4</c:v>
                </c:pt>
                <c:pt idx="13470">
                  <c:v>4.0094685356496645E-5</c:v>
                </c:pt>
                <c:pt idx="13471">
                  <c:v>2.0964862684945968E-5</c:v>
                </c:pt>
                <c:pt idx="13472">
                  <c:v>0</c:v>
                </c:pt>
                <c:pt idx="13473">
                  <c:v>2.3041594635367192E-4</c:v>
                </c:pt>
                <c:pt idx="13474">
                  <c:v>0</c:v>
                </c:pt>
                <c:pt idx="13475">
                  <c:v>1.2803535349424013E-6</c:v>
                </c:pt>
                <c:pt idx="13476">
                  <c:v>1.5755248950485417E-5</c:v>
                </c:pt>
                <c:pt idx="13477">
                  <c:v>3.4080163378644163E-5</c:v>
                </c:pt>
                <c:pt idx="13478">
                  <c:v>2.6813713195071037E-5</c:v>
                </c:pt>
                <c:pt idx="13479">
                  <c:v>5.2148722725023444E-7</c:v>
                </c:pt>
                <c:pt idx="13480">
                  <c:v>1.8260366763959929E-5</c:v>
                </c:pt>
                <c:pt idx="13481">
                  <c:v>7.9827949498617589E-6</c:v>
                </c:pt>
                <c:pt idx="13482">
                  <c:v>2.0014093328622949E-5</c:v>
                </c:pt>
                <c:pt idx="13483">
                  <c:v>2.3190060099496207E-5</c:v>
                </c:pt>
                <c:pt idx="13484">
                  <c:v>3.3033565768713644E-5</c:v>
                </c:pt>
                <c:pt idx="13485">
                  <c:v>1.6355428719337156E-5</c:v>
                </c:pt>
                <c:pt idx="13486">
                  <c:v>2.3453583509717708E-4</c:v>
                </c:pt>
                <c:pt idx="13487">
                  <c:v>5.0140968357705814E-5</c:v>
                </c:pt>
                <c:pt idx="13488">
                  <c:v>6.925547985693232E-6</c:v>
                </c:pt>
                <c:pt idx="13489">
                  <c:v>2.152756948696745E-5</c:v>
                </c:pt>
                <c:pt idx="13490">
                  <c:v>2.3686989958771127E-5</c:v>
                </c:pt>
                <c:pt idx="13491">
                  <c:v>4.2573491950545122E-6</c:v>
                </c:pt>
                <c:pt idx="13492">
                  <c:v>2.086249366069405E-4</c:v>
                </c:pt>
                <c:pt idx="13493">
                  <c:v>1.2492119216754902E-4</c:v>
                </c:pt>
                <c:pt idx="13494">
                  <c:v>1.2833360205501742E-5</c:v>
                </c:pt>
                <c:pt idx="13495">
                  <c:v>1.6845853773318491E-5</c:v>
                </c:pt>
                <c:pt idx="13496">
                  <c:v>9.7078234095811516E-7</c:v>
                </c:pt>
                <c:pt idx="13497">
                  <c:v>0</c:v>
                </c:pt>
                <c:pt idx="13498">
                  <c:v>1.2161371181469373E-5</c:v>
                </c:pt>
                <c:pt idx="13499">
                  <c:v>3.1838634308255626E-6</c:v>
                </c:pt>
                <c:pt idx="13500">
                  <c:v>6.8237070047316205E-6</c:v>
                </c:pt>
                <c:pt idx="13501">
                  <c:v>3.7530690718582348E-5</c:v>
                </c:pt>
                <c:pt idx="13502">
                  <c:v>2.0810366045562816E-7</c:v>
                </c:pt>
                <c:pt idx="13503">
                  <c:v>7.6619313682990197E-8</c:v>
                </c:pt>
                <c:pt idx="13504">
                  <c:v>2.8658561903637025E-6</c:v>
                </c:pt>
                <c:pt idx="13505">
                  <c:v>5.6015482072476084E-7</c:v>
                </c:pt>
                <c:pt idx="13506">
                  <c:v>7.6429728954895178E-8</c:v>
                </c:pt>
                <c:pt idx="13507">
                  <c:v>1.1813859479841491E-4</c:v>
                </c:pt>
                <c:pt idx="13508">
                  <c:v>3.9693052211246212E-5</c:v>
                </c:pt>
                <c:pt idx="13509">
                  <c:v>1.6441173782701813E-6</c:v>
                </c:pt>
                <c:pt idx="13510">
                  <c:v>1.8897998473898901E-4</c:v>
                </c:pt>
                <c:pt idx="13511">
                  <c:v>2.3102203008375261E-5</c:v>
                </c:pt>
                <c:pt idx="13512">
                  <c:v>3.3453461455878283E-5</c:v>
                </c:pt>
                <c:pt idx="13513">
                  <c:v>1.8330473035868348E-5</c:v>
                </c:pt>
                <c:pt idx="13514">
                  <c:v>4.2553877760083622E-5</c:v>
                </c:pt>
                <c:pt idx="13515">
                  <c:v>3.6157141005584997E-7</c:v>
                </c:pt>
                <c:pt idx="13516">
                  <c:v>1.6588881196435005E-5</c:v>
                </c:pt>
                <c:pt idx="13517">
                  <c:v>2.6072440851363153E-5</c:v>
                </c:pt>
                <c:pt idx="13518">
                  <c:v>3.5104438596852116E-5</c:v>
                </c:pt>
                <c:pt idx="13519">
                  <c:v>1.2363261301909633E-5</c:v>
                </c:pt>
                <c:pt idx="13520">
                  <c:v>2.0082079630319247E-5</c:v>
                </c:pt>
                <c:pt idx="13521">
                  <c:v>4.6557214826662981E-6</c:v>
                </c:pt>
                <c:pt idx="13522">
                  <c:v>7.4792979098974336E-6</c:v>
                </c:pt>
                <c:pt idx="13523">
                  <c:v>0</c:v>
                </c:pt>
                <c:pt idx="13524">
                  <c:v>6.9177190868881063E-5</c:v>
                </c:pt>
                <c:pt idx="13525">
                  <c:v>4.0824339201958243E-5</c:v>
                </c:pt>
              </c:numCache>
            </c:numRef>
          </c:xVal>
          <c:yVal>
            <c:numRef>
              <c:f>Sheet1!$C$2:$C$13530</c:f>
              <c:numCache>
                <c:formatCode>General</c:formatCode>
                <c:ptCount val="13529"/>
                <c:pt idx="0">
                  <c:v>2.6096683638219126E-5</c:v>
                </c:pt>
                <c:pt idx="1">
                  <c:v>1.5275864365201137E-7</c:v>
                </c:pt>
                <c:pt idx="2">
                  <c:v>4.03668696635803E-6</c:v>
                </c:pt>
                <c:pt idx="3">
                  <c:v>5.5350087294307054E-6</c:v>
                </c:pt>
                <c:pt idx="4">
                  <c:v>1.5290465853901917E-6</c:v>
                </c:pt>
                <c:pt idx="5">
                  <c:v>1.8311934390950516E-5</c:v>
                </c:pt>
                <c:pt idx="6">
                  <c:v>4.5505011558122412E-5</c:v>
                </c:pt>
                <c:pt idx="7">
                  <c:v>6.7191703477899022E-5</c:v>
                </c:pt>
                <c:pt idx="8">
                  <c:v>2.7418033650698594E-6</c:v>
                </c:pt>
                <c:pt idx="9">
                  <c:v>2.9780937927735819E-6</c:v>
                </c:pt>
                <c:pt idx="10">
                  <c:v>2.5637440856929822E-7</c:v>
                </c:pt>
                <c:pt idx="11">
                  <c:v>5.9504550028015855E-6</c:v>
                </c:pt>
                <c:pt idx="12">
                  <c:v>1.0414925733607786E-5</c:v>
                </c:pt>
                <c:pt idx="13">
                  <c:v>2.8307959780426661E-7</c:v>
                </c:pt>
                <c:pt idx="14">
                  <c:v>7.6342551695627088E-6</c:v>
                </c:pt>
                <c:pt idx="15">
                  <c:v>1.2607065430778603E-5</c:v>
                </c:pt>
                <c:pt idx="16">
                  <c:v>8.257274981764002E-6</c:v>
                </c:pt>
                <c:pt idx="17">
                  <c:v>0</c:v>
                </c:pt>
                <c:pt idx="18">
                  <c:v>3.4615932836432753E-5</c:v>
                </c:pt>
                <c:pt idx="19">
                  <c:v>0</c:v>
                </c:pt>
                <c:pt idx="20">
                  <c:v>5.692524192304456E-5</c:v>
                </c:pt>
                <c:pt idx="21">
                  <c:v>2.0832485495103826E-5</c:v>
                </c:pt>
                <c:pt idx="22">
                  <c:v>0</c:v>
                </c:pt>
                <c:pt idx="23">
                  <c:v>1.085948924223247E-6</c:v>
                </c:pt>
                <c:pt idx="24">
                  <c:v>1.8256188191832055E-5</c:v>
                </c:pt>
                <c:pt idx="25">
                  <c:v>2.2153859537234221E-5</c:v>
                </c:pt>
                <c:pt idx="26">
                  <c:v>6.5358730521105628E-6</c:v>
                </c:pt>
                <c:pt idx="27">
                  <c:v>2.3080992757140339E-6</c:v>
                </c:pt>
                <c:pt idx="28">
                  <c:v>5.4433780676588735E-7</c:v>
                </c:pt>
                <c:pt idx="29">
                  <c:v>2.2031086313941007E-5</c:v>
                </c:pt>
                <c:pt idx="30">
                  <c:v>1.3780443935732136E-5</c:v>
                </c:pt>
                <c:pt idx="31">
                  <c:v>5.9994483045413204E-4</c:v>
                </c:pt>
                <c:pt idx="32">
                  <c:v>8.8476905596229124E-6</c:v>
                </c:pt>
                <c:pt idx="33">
                  <c:v>5.6938179297353531E-6</c:v>
                </c:pt>
                <c:pt idx="34">
                  <c:v>2.5637398104936397E-6</c:v>
                </c:pt>
                <c:pt idx="35">
                  <c:v>8.5036737326580419E-7</c:v>
                </c:pt>
                <c:pt idx="36">
                  <c:v>1.1097115432762433E-5</c:v>
                </c:pt>
                <c:pt idx="37">
                  <c:v>2.6684289985191327E-5</c:v>
                </c:pt>
                <c:pt idx="38">
                  <c:v>1.9051641909867286E-5</c:v>
                </c:pt>
                <c:pt idx="39">
                  <c:v>6.4993563729207702E-5</c:v>
                </c:pt>
                <c:pt idx="40">
                  <c:v>6.7218994213387711E-6</c:v>
                </c:pt>
                <c:pt idx="41">
                  <c:v>7.635567866830196E-6</c:v>
                </c:pt>
                <c:pt idx="42">
                  <c:v>3.1400583409526655E-6</c:v>
                </c:pt>
                <c:pt idx="43">
                  <c:v>6.8941590367314188E-8</c:v>
                </c:pt>
                <c:pt idx="44">
                  <c:v>3.0634486308257162E-3</c:v>
                </c:pt>
                <c:pt idx="45">
                  <c:v>1.5314690617162216E-5</c:v>
                </c:pt>
                <c:pt idx="46">
                  <c:v>4.5537733015146534E-5</c:v>
                </c:pt>
                <c:pt idx="47">
                  <c:v>3.3077865279918105E-5</c:v>
                </c:pt>
                <c:pt idx="48">
                  <c:v>6.7786437256400055E-3</c:v>
                </c:pt>
                <c:pt idx="49">
                  <c:v>3.7868945363129729E-5</c:v>
                </c:pt>
                <c:pt idx="50">
                  <c:v>4.2607911392218041E-7</c:v>
                </c:pt>
                <c:pt idx="51">
                  <c:v>4.9054941422770315E-5</c:v>
                </c:pt>
                <c:pt idx="52">
                  <c:v>1.6818821425468573E-5</c:v>
                </c:pt>
                <c:pt idx="53">
                  <c:v>1.2486918237147347E-4</c:v>
                </c:pt>
                <c:pt idx="54">
                  <c:v>4.4516982795975399E-5</c:v>
                </c:pt>
                <c:pt idx="55">
                  <c:v>1.2124883937932264E-5</c:v>
                </c:pt>
                <c:pt idx="56">
                  <c:v>2.5417467507246244E-5</c:v>
                </c:pt>
                <c:pt idx="57">
                  <c:v>0</c:v>
                </c:pt>
                <c:pt idx="58">
                  <c:v>2.7607082572279524E-5</c:v>
                </c:pt>
                <c:pt idx="59">
                  <c:v>2.7348845781600727E-5</c:v>
                </c:pt>
                <c:pt idx="60">
                  <c:v>3.4605706643767797E-5</c:v>
                </c:pt>
                <c:pt idx="61">
                  <c:v>1.7820936969688047E-5</c:v>
                </c:pt>
                <c:pt idx="62">
                  <c:v>2.9733457066996056E-6</c:v>
                </c:pt>
                <c:pt idx="63">
                  <c:v>5.2528156383472262E-5</c:v>
                </c:pt>
                <c:pt idx="64">
                  <c:v>2.0187362370125612E-7</c:v>
                </c:pt>
                <c:pt idx="65">
                  <c:v>3.0835172460753949E-5</c:v>
                </c:pt>
                <c:pt idx="66">
                  <c:v>9.7821120040853503E-6</c:v>
                </c:pt>
                <c:pt idx="67">
                  <c:v>4.9971995375229032E-7</c:v>
                </c:pt>
                <c:pt idx="68">
                  <c:v>0</c:v>
                </c:pt>
                <c:pt idx="69">
                  <c:v>1.1144439816954495E-6</c:v>
                </c:pt>
                <c:pt idx="70">
                  <c:v>2.213412847795652E-5</c:v>
                </c:pt>
                <c:pt idx="71">
                  <c:v>6.0829829946184982E-5</c:v>
                </c:pt>
                <c:pt idx="72">
                  <c:v>1.8395829207332321E-5</c:v>
                </c:pt>
                <c:pt idx="73">
                  <c:v>0</c:v>
                </c:pt>
                <c:pt idx="74">
                  <c:v>0</c:v>
                </c:pt>
                <c:pt idx="75">
                  <c:v>3.053330574993309E-5</c:v>
                </c:pt>
                <c:pt idx="76">
                  <c:v>0</c:v>
                </c:pt>
                <c:pt idx="77">
                  <c:v>9.9852565778372424E-6</c:v>
                </c:pt>
                <c:pt idx="78">
                  <c:v>2.1467927842281015E-4</c:v>
                </c:pt>
                <c:pt idx="79">
                  <c:v>4.2845761049117478E-5</c:v>
                </c:pt>
                <c:pt idx="80">
                  <c:v>1.4743224212483277E-6</c:v>
                </c:pt>
                <c:pt idx="81">
                  <c:v>3.6693120930421089E-5</c:v>
                </c:pt>
                <c:pt idx="82">
                  <c:v>1.3342861470261648E-5</c:v>
                </c:pt>
                <c:pt idx="83">
                  <c:v>2.0647299509001528E-5</c:v>
                </c:pt>
                <c:pt idx="84">
                  <c:v>0</c:v>
                </c:pt>
                <c:pt idx="85">
                  <c:v>3.4183737249255664E-5</c:v>
                </c:pt>
                <c:pt idx="86">
                  <c:v>1.1973161578680044E-5</c:v>
                </c:pt>
                <c:pt idx="87">
                  <c:v>3.4462972124968234E-5</c:v>
                </c:pt>
                <c:pt idx="88">
                  <c:v>4.1542790612410822E-5</c:v>
                </c:pt>
                <c:pt idx="89">
                  <c:v>1.4298023077459132E-4</c:v>
                </c:pt>
                <c:pt idx="90">
                  <c:v>3.4845335728230009E-5</c:v>
                </c:pt>
                <c:pt idx="91">
                  <c:v>4.0717941614525436E-5</c:v>
                </c:pt>
                <c:pt idx="92">
                  <c:v>1.1687601103858981E-5</c:v>
                </c:pt>
                <c:pt idx="93">
                  <c:v>0</c:v>
                </c:pt>
                <c:pt idx="94">
                  <c:v>1.1223512227460776E-4</c:v>
                </c:pt>
                <c:pt idx="95">
                  <c:v>1.8819470693776081E-5</c:v>
                </c:pt>
                <c:pt idx="96">
                  <c:v>2.7638522917227906E-5</c:v>
                </c:pt>
                <c:pt idx="97">
                  <c:v>1.7833713613336104E-5</c:v>
                </c:pt>
                <c:pt idx="98">
                  <c:v>2.4467526801791637E-4</c:v>
                </c:pt>
                <c:pt idx="99">
                  <c:v>6.5593181656528885E-6</c:v>
                </c:pt>
                <c:pt idx="100">
                  <c:v>4.888324738988241E-6</c:v>
                </c:pt>
                <c:pt idx="101">
                  <c:v>2.2384398344063614E-5</c:v>
                </c:pt>
                <c:pt idx="102">
                  <c:v>7.6918323670895117E-7</c:v>
                </c:pt>
                <c:pt idx="103">
                  <c:v>3.2303793982078496E-6</c:v>
                </c:pt>
                <c:pt idx="104">
                  <c:v>0</c:v>
                </c:pt>
                <c:pt idx="105">
                  <c:v>1.8068903511807086E-5</c:v>
                </c:pt>
                <c:pt idx="106">
                  <c:v>0</c:v>
                </c:pt>
                <c:pt idx="107">
                  <c:v>5.0665165732157228E-6</c:v>
                </c:pt>
                <c:pt idx="108">
                  <c:v>1.2250413987612069E-5</c:v>
                </c:pt>
                <c:pt idx="109">
                  <c:v>0</c:v>
                </c:pt>
                <c:pt idx="110">
                  <c:v>1.1008387852520512E-5</c:v>
                </c:pt>
                <c:pt idx="111">
                  <c:v>9.1616146920029841E-6</c:v>
                </c:pt>
                <c:pt idx="112">
                  <c:v>2.1547009848254652E-4</c:v>
                </c:pt>
                <c:pt idx="113">
                  <c:v>5.648781904181772E-6</c:v>
                </c:pt>
                <c:pt idx="114">
                  <c:v>1.8754356630426527E-6</c:v>
                </c:pt>
                <c:pt idx="115">
                  <c:v>1.427116424029768E-4</c:v>
                </c:pt>
                <c:pt idx="116">
                  <c:v>4.9122815103743051E-6</c:v>
                </c:pt>
                <c:pt idx="117">
                  <c:v>8.045084559620155E-7</c:v>
                </c:pt>
                <c:pt idx="118">
                  <c:v>3.2779418089817208E-5</c:v>
                </c:pt>
                <c:pt idx="119">
                  <c:v>2.8076371085819366E-6</c:v>
                </c:pt>
                <c:pt idx="120">
                  <c:v>2.4647666815268956E-5</c:v>
                </c:pt>
                <c:pt idx="121">
                  <c:v>9.5666074987176775E-5</c:v>
                </c:pt>
                <c:pt idx="122">
                  <c:v>2.8473578891552678E-5</c:v>
                </c:pt>
                <c:pt idx="123">
                  <c:v>3.7126906677466839E-5</c:v>
                </c:pt>
                <c:pt idx="124">
                  <c:v>3.5891049036624878E-5</c:v>
                </c:pt>
                <c:pt idx="125">
                  <c:v>2.2580928247616341E-4</c:v>
                </c:pt>
                <c:pt idx="126">
                  <c:v>8.6796461215498394E-6</c:v>
                </c:pt>
                <c:pt idx="127">
                  <c:v>0</c:v>
                </c:pt>
                <c:pt idx="128">
                  <c:v>1.6430283608542325E-5</c:v>
                </c:pt>
                <c:pt idx="129">
                  <c:v>6.4214556320400952E-5</c:v>
                </c:pt>
                <c:pt idx="130">
                  <c:v>1.7833386073362445E-5</c:v>
                </c:pt>
                <c:pt idx="131">
                  <c:v>4.4044537590465669E-6</c:v>
                </c:pt>
                <c:pt idx="132">
                  <c:v>1.1500792782105303E-5</c:v>
                </c:pt>
                <c:pt idx="133">
                  <c:v>1.8138404849862664E-5</c:v>
                </c:pt>
                <c:pt idx="134">
                  <c:v>0</c:v>
                </c:pt>
                <c:pt idx="135">
                  <c:v>4.0672326176084829E-6</c:v>
                </c:pt>
                <c:pt idx="136">
                  <c:v>4.9248276315390583E-6</c:v>
                </c:pt>
                <c:pt idx="137">
                  <c:v>0</c:v>
                </c:pt>
                <c:pt idx="138">
                  <c:v>2.2256223926754758E-5</c:v>
                </c:pt>
                <c:pt idx="139">
                  <c:v>4.5871913387392434E-6</c:v>
                </c:pt>
                <c:pt idx="140">
                  <c:v>4.2092472863244836E-7</c:v>
                </c:pt>
                <c:pt idx="141">
                  <c:v>0</c:v>
                </c:pt>
                <c:pt idx="142">
                  <c:v>1.4766042884757901E-5</c:v>
                </c:pt>
                <c:pt idx="143">
                  <c:v>4.1302219819055743E-7</c:v>
                </c:pt>
                <c:pt idx="144">
                  <c:v>3.814159212457699E-5</c:v>
                </c:pt>
                <c:pt idx="145">
                  <c:v>9.9100296006054615E-6</c:v>
                </c:pt>
                <c:pt idx="146">
                  <c:v>1.1739109064457959E-5</c:v>
                </c:pt>
                <c:pt idx="147">
                  <c:v>1.9177891523409303E-4</c:v>
                </c:pt>
                <c:pt idx="148">
                  <c:v>9.157024685064174E-6</c:v>
                </c:pt>
                <c:pt idx="149">
                  <c:v>1.5624080384808173E-5</c:v>
                </c:pt>
                <c:pt idx="150">
                  <c:v>1.4756812151521179E-5</c:v>
                </c:pt>
                <c:pt idx="151">
                  <c:v>1.2648552024468064E-5</c:v>
                </c:pt>
                <c:pt idx="152">
                  <c:v>2.2955693817068758E-7</c:v>
                </c:pt>
                <c:pt idx="153">
                  <c:v>2.4216045094989696E-5</c:v>
                </c:pt>
                <c:pt idx="154">
                  <c:v>1.7308021866639444E-5</c:v>
                </c:pt>
                <c:pt idx="155">
                  <c:v>0</c:v>
                </c:pt>
                <c:pt idx="156">
                  <c:v>5.2693433003050894E-5</c:v>
                </c:pt>
                <c:pt idx="157">
                  <c:v>2.3438411078782791E-5</c:v>
                </c:pt>
                <c:pt idx="158">
                  <c:v>2.6068432467176664E-4</c:v>
                </c:pt>
                <c:pt idx="159">
                  <c:v>3.0779012000110735E-5</c:v>
                </c:pt>
                <c:pt idx="160">
                  <c:v>2.3091023559347327E-5</c:v>
                </c:pt>
                <c:pt idx="161">
                  <c:v>1.4281733032553083E-5</c:v>
                </c:pt>
                <c:pt idx="162">
                  <c:v>4.1446422542182832E-5</c:v>
                </c:pt>
                <c:pt idx="163">
                  <c:v>1.1726770473353565E-5</c:v>
                </c:pt>
                <c:pt idx="164">
                  <c:v>4.1505179552358084E-6</c:v>
                </c:pt>
                <c:pt idx="165">
                  <c:v>9.2274154766440777E-6</c:v>
                </c:pt>
                <c:pt idx="166">
                  <c:v>1.1360757334031506E-5</c:v>
                </c:pt>
                <c:pt idx="167">
                  <c:v>3.3296391404771415E-5</c:v>
                </c:pt>
                <c:pt idx="168">
                  <c:v>3.681100334670212E-4</c:v>
                </c:pt>
                <c:pt idx="169">
                  <c:v>2.8199353434930681E-5</c:v>
                </c:pt>
                <c:pt idx="170">
                  <c:v>1.2128986460822207E-5</c:v>
                </c:pt>
                <c:pt idx="171">
                  <c:v>7.2882463613135334E-5</c:v>
                </c:pt>
                <c:pt idx="172">
                  <c:v>3.8618401711146323E-5</c:v>
                </c:pt>
                <c:pt idx="173">
                  <c:v>8.7434359088964889E-6</c:v>
                </c:pt>
                <c:pt idx="174">
                  <c:v>1.7601147570646481E-5</c:v>
                </c:pt>
                <c:pt idx="175">
                  <c:v>2.3672940432681219E-5</c:v>
                </c:pt>
                <c:pt idx="176">
                  <c:v>1.4438544127678033E-4</c:v>
                </c:pt>
                <c:pt idx="177">
                  <c:v>2.3448397829915141E-7</c:v>
                </c:pt>
                <c:pt idx="178">
                  <c:v>6.8057813633648807E-5</c:v>
                </c:pt>
                <c:pt idx="179">
                  <c:v>2.0705262179432535E-5</c:v>
                </c:pt>
                <c:pt idx="180">
                  <c:v>1.7733659182300369E-5</c:v>
                </c:pt>
                <c:pt idx="181">
                  <c:v>1.3637480229080953E-4</c:v>
                </c:pt>
                <c:pt idx="182">
                  <c:v>3.3360206780955496E-5</c:v>
                </c:pt>
                <c:pt idx="183">
                  <c:v>9.3484576391187961E-6</c:v>
                </c:pt>
                <c:pt idx="184">
                  <c:v>2.384749597461833E-5</c:v>
                </c:pt>
                <c:pt idx="185">
                  <c:v>3.8388444981483599E-5</c:v>
                </c:pt>
                <c:pt idx="186">
                  <c:v>1.6026430832451792E-5</c:v>
                </c:pt>
                <c:pt idx="187">
                  <c:v>7.8362716871522328E-5</c:v>
                </c:pt>
                <c:pt idx="188">
                  <c:v>4.5191204769968737E-6</c:v>
                </c:pt>
                <c:pt idx="189">
                  <c:v>7.6052114811761795E-6</c:v>
                </c:pt>
                <c:pt idx="190">
                  <c:v>2.1218901222028603E-5</c:v>
                </c:pt>
                <c:pt idx="191">
                  <c:v>2.0315053477995549E-5</c:v>
                </c:pt>
                <c:pt idx="192">
                  <c:v>8.4132078466180317E-6</c:v>
                </c:pt>
                <c:pt idx="193">
                  <c:v>1.8521591853461911E-5</c:v>
                </c:pt>
                <c:pt idx="194">
                  <c:v>1.6262263794801629E-6</c:v>
                </c:pt>
                <c:pt idx="195">
                  <c:v>1.7198091827367386E-6</c:v>
                </c:pt>
                <c:pt idx="196">
                  <c:v>0</c:v>
                </c:pt>
                <c:pt idx="197">
                  <c:v>8.667577120892244E-6</c:v>
                </c:pt>
                <c:pt idx="198">
                  <c:v>1.3634283011894506E-4</c:v>
                </c:pt>
                <c:pt idx="199">
                  <c:v>9.8952644693212437E-6</c:v>
                </c:pt>
                <c:pt idx="200">
                  <c:v>1.5045380802797807E-6</c:v>
                </c:pt>
                <c:pt idx="201">
                  <c:v>2.055695383337834E-5</c:v>
                </c:pt>
                <c:pt idx="202">
                  <c:v>2.9376720233266769E-5</c:v>
                </c:pt>
                <c:pt idx="203">
                  <c:v>3.5891647085436806E-6</c:v>
                </c:pt>
                <c:pt idx="204">
                  <c:v>1.2724468969402183E-5</c:v>
                </c:pt>
                <c:pt idx="205">
                  <c:v>0</c:v>
                </c:pt>
                <c:pt idx="206">
                  <c:v>7.4639213712526491E-6</c:v>
                </c:pt>
                <c:pt idx="207">
                  <c:v>2.7047487861788142E-5</c:v>
                </c:pt>
                <c:pt idx="208">
                  <c:v>8.4702116319994093E-6</c:v>
                </c:pt>
                <c:pt idx="209">
                  <c:v>1.4123744053878286E-5</c:v>
                </c:pt>
                <c:pt idx="210">
                  <c:v>1.0562459837856089E-5</c:v>
                </c:pt>
                <c:pt idx="211">
                  <c:v>1.4162813476546511E-5</c:v>
                </c:pt>
                <c:pt idx="212">
                  <c:v>7.0541775637353476E-6</c:v>
                </c:pt>
                <c:pt idx="213">
                  <c:v>1.6854152835806193E-6</c:v>
                </c:pt>
                <c:pt idx="214">
                  <c:v>4.3370903977447286E-5</c:v>
                </c:pt>
                <c:pt idx="215">
                  <c:v>2.6592086592488871E-6</c:v>
                </c:pt>
                <c:pt idx="216">
                  <c:v>2.1805186342487706E-4</c:v>
                </c:pt>
                <c:pt idx="217">
                  <c:v>1.7607691001965219E-6</c:v>
                </c:pt>
                <c:pt idx="218">
                  <c:v>4.6634463301273986E-7</c:v>
                </c:pt>
                <c:pt idx="219">
                  <c:v>5.5704365878047336E-5</c:v>
                </c:pt>
                <c:pt idx="220">
                  <c:v>1.0065436098291809E-5</c:v>
                </c:pt>
                <c:pt idx="221">
                  <c:v>6.1259881790373038E-7</c:v>
                </c:pt>
                <c:pt idx="222">
                  <c:v>4.0327663426605822E-5</c:v>
                </c:pt>
                <c:pt idx="223">
                  <c:v>1.1364535480509493E-4</c:v>
                </c:pt>
                <c:pt idx="224">
                  <c:v>3.8926048754945183E-5</c:v>
                </c:pt>
                <c:pt idx="225">
                  <c:v>3.0993349866360831E-5</c:v>
                </c:pt>
                <c:pt idx="226">
                  <c:v>2.3805863528934302E-5</c:v>
                </c:pt>
                <c:pt idx="227">
                  <c:v>0</c:v>
                </c:pt>
                <c:pt idx="228">
                  <c:v>1.280437120165061E-3</c:v>
                </c:pt>
                <c:pt idx="229">
                  <c:v>6.2593259094229024E-7</c:v>
                </c:pt>
                <c:pt idx="230">
                  <c:v>6.8685314268641306E-7</c:v>
                </c:pt>
                <c:pt idx="231">
                  <c:v>6.7465628253254369E-6</c:v>
                </c:pt>
                <c:pt idx="232">
                  <c:v>4.6047121374155172E-7</c:v>
                </c:pt>
                <c:pt idx="233">
                  <c:v>4.4399567640606096E-5</c:v>
                </c:pt>
                <c:pt idx="234">
                  <c:v>1.2125265385397668E-7</c:v>
                </c:pt>
                <c:pt idx="235">
                  <c:v>4.0187470552849689E-3</c:v>
                </c:pt>
                <c:pt idx="236">
                  <c:v>2.0396074018438074E-4</c:v>
                </c:pt>
                <c:pt idx="237">
                  <c:v>1.6255512781792291E-5</c:v>
                </c:pt>
                <c:pt idx="238">
                  <c:v>2.8914554096640903E-5</c:v>
                </c:pt>
                <c:pt idx="239">
                  <c:v>6.4986326664517773E-6</c:v>
                </c:pt>
                <c:pt idx="240">
                  <c:v>5.182598097153975E-5</c:v>
                </c:pt>
                <c:pt idx="241">
                  <c:v>4.9634726581954622E-5</c:v>
                </c:pt>
                <c:pt idx="242">
                  <c:v>3.9841806987019709E-5</c:v>
                </c:pt>
                <c:pt idx="243">
                  <c:v>0</c:v>
                </c:pt>
                <c:pt idx="244">
                  <c:v>1.95624194417756E-5</c:v>
                </c:pt>
                <c:pt idx="245">
                  <c:v>1.3300896149092858E-3</c:v>
                </c:pt>
                <c:pt idx="246">
                  <c:v>1.8397166190546425E-5</c:v>
                </c:pt>
                <c:pt idx="247">
                  <c:v>6.5818402727156943E-6</c:v>
                </c:pt>
                <c:pt idx="248">
                  <c:v>3.5582433777086712E-6</c:v>
                </c:pt>
                <c:pt idx="249">
                  <c:v>3.68333657714332E-5</c:v>
                </c:pt>
                <c:pt idx="250">
                  <c:v>2.0577468338437608E-5</c:v>
                </c:pt>
                <c:pt idx="251">
                  <c:v>1.4023674186790111E-5</c:v>
                </c:pt>
                <c:pt idx="252">
                  <c:v>2.6658902786086584E-5</c:v>
                </c:pt>
                <c:pt idx="253">
                  <c:v>2.0501150510317387E-5</c:v>
                </c:pt>
                <c:pt idx="254">
                  <c:v>3.5802581820482201E-5</c:v>
                </c:pt>
                <c:pt idx="255">
                  <c:v>2.7308554566127927E-5</c:v>
                </c:pt>
                <c:pt idx="256">
                  <c:v>1.4272671637219109E-5</c:v>
                </c:pt>
                <c:pt idx="257">
                  <c:v>7.9206987504380449E-6</c:v>
                </c:pt>
                <c:pt idx="258">
                  <c:v>1.0993720143889362E-5</c:v>
                </c:pt>
                <c:pt idx="259">
                  <c:v>7.1605871172995198E-7</c:v>
                </c:pt>
                <c:pt idx="260">
                  <c:v>1.8636338146558777E-5</c:v>
                </c:pt>
                <c:pt idx="261">
                  <c:v>1.2355027440566927E-4</c:v>
                </c:pt>
                <c:pt idx="262">
                  <c:v>3.6814451094446698E-5</c:v>
                </c:pt>
                <c:pt idx="263">
                  <c:v>9.8041469192208938E-7</c:v>
                </c:pt>
                <c:pt idx="264">
                  <c:v>4.0633636129422028E-5</c:v>
                </c:pt>
                <c:pt idx="265">
                  <c:v>1.3905251765593194E-5</c:v>
                </c:pt>
                <c:pt idx="266">
                  <c:v>9.8495777157872742E-6</c:v>
                </c:pt>
                <c:pt idx="267">
                  <c:v>2.1697885093903065E-5</c:v>
                </c:pt>
                <c:pt idx="268">
                  <c:v>1.5873215442495883E-5</c:v>
                </c:pt>
                <c:pt idx="269">
                  <c:v>0</c:v>
                </c:pt>
                <c:pt idx="270">
                  <c:v>1.3082728037327233E-6</c:v>
                </c:pt>
                <c:pt idx="271">
                  <c:v>2.0945245809572858E-5</c:v>
                </c:pt>
                <c:pt idx="272">
                  <c:v>2.3263699013348382E-5</c:v>
                </c:pt>
                <c:pt idx="273">
                  <c:v>3.5778396709728804E-7</c:v>
                </c:pt>
                <c:pt idx="274">
                  <c:v>7.0869951110719121E-6</c:v>
                </c:pt>
                <c:pt idx="275">
                  <c:v>1.3654781144271642E-4</c:v>
                </c:pt>
                <c:pt idx="276">
                  <c:v>7.4170684804197333E-6</c:v>
                </c:pt>
                <c:pt idx="277">
                  <c:v>1.3947038019359696E-6</c:v>
                </c:pt>
                <c:pt idx="278">
                  <c:v>4.1770945065155441E-5</c:v>
                </c:pt>
                <c:pt idx="279">
                  <c:v>1.6979040829379721E-5</c:v>
                </c:pt>
                <c:pt idx="280">
                  <c:v>4.2209267220705397E-5</c:v>
                </c:pt>
                <c:pt idx="281">
                  <c:v>1.2936819825779501E-5</c:v>
                </c:pt>
                <c:pt idx="282">
                  <c:v>1.3154707898152868E-5</c:v>
                </c:pt>
                <c:pt idx="283">
                  <c:v>2.4217904006707049E-5</c:v>
                </c:pt>
                <c:pt idx="284">
                  <c:v>1.2511614254659141E-4</c:v>
                </c:pt>
                <c:pt idx="285">
                  <c:v>4.320372877582668E-5</c:v>
                </c:pt>
                <c:pt idx="286">
                  <c:v>4.7832528962847094E-5</c:v>
                </c:pt>
                <c:pt idx="287">
                  <c:v>1.10344633202909E-4</c:v>
                </c:pt>
                <c:pt idx="288">
                  <c:v>3.6471721341561153E-5</c:v>
                </c:pt>
                <c:pt idx="289">
                  <c:v>2.0794404134099132E-5</c:v>
                </c:pt>
                <c:pt idx="290">
                  <c:v>1.4522407195111269E-5</c:v>
                </c:pt>
                <c:pt idx="291">
                  <c:v>2.7144780502688458E-4</c:v>
                </c:pt>
                <c:pt idx="292">
                  <c:v>1.671533063374579E-5</c:v>
                </c:pt>
                <c:pt idx="293">
                  <c:v>2.041973807669151E-6</c:v>
                </c:pt>
                <c:pt idx="294">
                  <c:v>2.5889080317645278E-5</c:v>
                </c:pt>
                <c:pt idx="295">
                  <c:v>2.021159106444073E-6</c:v>
                </c:pt>
                <c:pt idx="296">
                  <c:v>1.9419504600784468E-5</c:v>
                </c:pt>
                <c:pt idx="297">
                  <c:v>1.8604625782618588E-5</c:v>
                </c:pt>
                <c:pt idx="298">
                  <c:v>1.3495423005472873E-6</c:v>
                </c:pt>
                <c:pt idx="299">
                  <c:v>1.1643576541332505E-6</c:v>
                </c:pt>
                <c:pt idx="300">
                  <c:v>4.4371058484555503E-7</c:v>
                </c:pt>
                <c:pt idx="301">
                  <c:v>4.3453544033127418E-5</c:v>
                </c:pt>
                <c:pt idx="302">
                  <c:v>0</c:v>
                </c:pt>
                <c:pt idx="303">
                  <c:v>9.6835520027301315E-6</c:v>
                </c:pt>
                <c:pt idx="304">
                  <c:v>1.3897879378603407E-6</c:v>
                </c:pt>
                <c:pt idx="305">
                  <c:v>1.2326706325742125E-5</c:v>
                </c:pt>
                <c:pt idx="306">
                  <c:v>2.2872726923383364E-6</c:v>
                </c:pt>
                <c:pt idx="307">
                  <c:v>9.9207314373044822E-5</c:v>
                </c:pt>
                <c:pt idx="308">
                  <c:v>7.4805125774391051E-5</c:v>
                </c:pt>
                <c:pt idx="309">
                  <c:v>3.2470849122884167E-5</c:v>
                </c:pt>
                <c:pt idx="310">
                  <c:v>1.9996313368815566E-5</c:v>
                </c:pt>
                <c:pt idx="311">
                  <c:v>8.6990190380399358E-6</c:v>
                </c:pt>
                <c:pt idx="312">
                  <c:v>3.8200803385554561E-5</c:v>
                </c:pt>
                <c:pt idx="313">
                  <c:v>3.9725909948983578E-5</c:v>
                </c:pt>
                <c:pt idx="314">
                  <c:v>6.468854572021995E-5</c:v>
                </c:pt>
                <c:pt idx="315">
                  <c:v>1.2899087165731021E-5</c:v>
                </c:pt>
                <c:pt idx="316">
                  <c:v>1.0280225133039965E-5</c:v>
                </c:pt>
                <c:pt idx="317">
                  <c:v>1.3522192991238565E-3</c:v>
                </c:pt>
                <c:pt idx="318">
                  <c:v>2.8352011225068549E-5</c:v>
                </c:pt>
                <c:pt idx="319">
                  <c:v>3.8156785166839842E-5</c:v>
                </c:pt>
                <c:pt idx="320">
                  <c:v>6.2316387806030242E-6</c:v>
                </c:pt>
                <c:pt idx="321">
                  <c:v>2.064228000634141E-5</c:v>
                </c:pt>
                <c:pt idx="322">
                  <c:v>2.9162437718686812E-6</c:v>
                </c:pt>
                <c:pt idx="323">
                  <c:v>2.1221850264850896E-4</c:v>
                </c:pt>
                <c:pt idx="324">
                  <c:v>2.3771581136691771E-5</c:v>
                </c:pt>
                <c:pt idx="325">
                  <c:v>3.7174630776983488E-6</c:v>
                </c:pt>
                <c:pt idx="326">
                  <c:v>2.411228654191595E-5</c:v>
                </c:pt>
                <c:pt idx="327">
                  <c:v>1.862377463231665E-6</c:v>
                </c:pt>
                <c:pt idx="328">
                  <c:v>7.196831348806732E-6</c:v>
                </c:pt>
                <c:pt idx="329">
                  <c:v>1.8891419672624407E-5</c:v>
                </c:pt>
                <c:pt idx="330">
                  <c:v>5.120445672095258E-6</c:v>
                </c:pt>
                <c:pt idx="331">
                  <c:v>4.4666541081273691E-6</c:v>
                </c:pt>
                <c:pt idx="332">
                  <c:v>9.1288533086625835E-6</c:v>
                </c:pt>
                <c:pt idx="333">
                  <c:v>5.0235898568076713E-5</c:v>
                </c:pt>
                <c:pt idx="334">
                  <c:v>8.5867372334900606E-7</c:v>
                </c:pt>
                <c:pt idx="335">
                  <c:v>1.3607351721821088E-6</c:v>
                </c:pt>
                <c:pt idx="336">
                  <c:v>1.3631560530964578E-4</c:v>
                </c:pt>
                <c:pt idx="337">
                  <c:v>2.0421405164359307E-5</c:v>
                </c:pt>
                <c:pt idx="338">
                  <c:v>1.4128022635776829E-5</c:v>
                </c:pt>
                <c:pt idx="339">
                  <c:v>5.458138047996068E-5</c:v>
                </c:pt>
                <c:pt idx="340">
                  <c:v>1.4963782823375379E-5</c:v>
                </c:pt>
                <c:pt idx="341">
                  <c:v>5.1364305723554144E-5</c:v>
                </c:pt>
                <c:pt idx="342">
                  <c:v>2.3351501524051683E-5</c:v>
                </c:pt>
                <c:pt idx="343">
                  <c:v>8.431040038291264E-5</c:v>
                </c:pt>
                <c:pt idx="344">
                  <c:v>4.593806732755833E-4</c:v>
                </c:pt>
                <c:pt idx="345">
                  <c:v>4.3398210020995902E-5</c:v>
                </c:pt>
                <c:pt idx="346">
                  <c:v>1.0094609437596793E-4</c:v>
                </c:pt>
                <c:pt idx="347">
                  <c:v>0</c:v>
                </c:pt>
                <c:pt idx="348">
                  <c:v>9.7725326636872867E-5</c:v>
                </c:pt>
                <c:pt idx="349">
                  <c:v>0</c:v>
                </c:pt>
                <c:pt idx="350">
                  <c:v>8.6654685444592254E-6</c:v>
                </c:pt>
                <c:pt idx="351">
                  <c:v>0</c:v>
                </c:pt>
                <c:pt idx="352">
                  <c:v>1.1326223979319761E-4</c:v>
                </c:pt>
                <c:pt idx="353">
                  <c:v>0</c:v>
                </c:pt>
                <c:pt idx="354">
                  <c:v>5.4179580615347343E-6</c:v>
                </c:pt>
                <c:pt idx="355">
                  <c:v>1.0113952907159378E-4</c:v>
                </c:pt>
                <c:pt idx="356">
                  <c:v>0</c:v>
                </c:pt>
                <c:pt idx="357">
                  <c:v>1.4212826203596814E-6</c:v>
                </c:pt>
                <c:pt idx="358">
                  <c:v>7.388450418063336E-6</c:v>
                </c:pt>
                <c:pt idx="359">
                  <c:v>6.393796426400711E-5</c:v>
                </c:pt>
                <c:pt idx="360">
                  <c:v>1.3932408350835912E-6</c:v>
                </c:pt>
                <c:pt idx="361">
                  <c:v>2.0742555274831546E-5</c:v>
                </c:pt>
                <c:pt idx="362">
                  <c:v>5.8480177046595863E-8</c:v>
                </c:pt>
                <c:pt idx="363">
                  <c:v>7.5652948027200498E-6</c:v>
                </c:pt>
                <c:pt idx="364">
                  <c:v>1.1062385446118631E-5</c:v>
                </c:pt>
                <c:pt idx="365">
                  <c:v>6.068880726143646E-6</c:v>
                </c:pt>
                <c:pt idx="366">
                  <c:v>8.7265668629890725E-5</c:v>
                </c:pt>
                <c:pt idx="367">
                  <c:v>5.0346788638139224E-5</c:v>
                </c:pt>
                <c:pt idx="368">
                  <c:v>7.8574605407726755E-6</c:v>
                </c:pt>
                <c:pt idx="369">
                  <c:v>4.5432160503624017E-5</c:v>
                </c:pt>
                <c:pt idx="370">
                  <c:v>1.4106665321541859E-6</c:v>
                </c:pt>
                <c:pt idx="371">
                  <c:v>5.7733870674528817E-5</c:v>
                </c:pt>
                <c:pt idx="372">
                  <c:v>5.0099461562872291E-6</c:v>
                </c:pt>
                <c:pt idx="373">
                  <c:v>0</c:v>
                </c:pt>
                <c:pt idx="374">
                  <c:v>2.4289799603582878E-5</c:v>
                </c:pt>
                <c:pt idx="375">
                  <c:v>6.3016407557520807E-5</c:v>
                </c:pt>
                <c:pt idx="376">
                  <c:v>9.1549731096644027E-5</c:v>
                </c:pt>
                <c:pt idx="377">
                  <c:v>2.1005681726957454E-5</c:v>
                </c:pt>
                <c:pt idx="378">
                  <c:v>2.7017743735018279E-5</c:v>
                </c:pt>
                <c:pt idx="379">
                  <c:v>1.618224638909368E-6</c:v>
                </c:pt>
                <c:pt idx="380">
                  <c:v>3.9126192945296441E-6</c:v>
                </c:pt>
                <c:pt idx="381">
                  <c:v>9.3050318849924303E-6</c:v>
                </c:pt>
                <c:pt idx="382">
                  <c:v>1.3243521393516009E-4</c:v>
                </c:pt>
                <c:pt idx="383">
                  <c:v>2.0873217944730122E-5</c:v>
                </c:pt>
                <c:pt idx="384">
                  <c:v>0</c:v>
                </c:pt>
                <c:pt idx="385">
                  <c:v>7.7934041791578308E-6</c:v>
                </c:pt>
                <c:pt idx="386">
                  <c:v>2.0208674671126943E-5</c:v>
                </c:pt>
                <c:pt idx="387">
                  <c:v>2.4343340242070836E-5</c:v>
                </c:pt>
                <c:pt idx="388">
                  <c:v>2.777957369472221E-5</c:v>
                </c:pt>
                <c:pt idx="389">
                  <c:v>9.5634245787123198E-6</c:v>
                </c:pt>
                <c:pt idx="390">
                  <c:v>7.0471553984509928E-6</c:v>
                </c:pt>
                <c:pt idx="391">
                  <c:v>5.9136615681389691E-5</c:v>
                </c:pt>
                <c:pt idx="392">
                  <c:v>5.6110855515361613E-5</c:v>
                </c:pt>
                <c:pt idx="393">
                  <c:v>1.4364310799369938E-7</c:v>
                </c:pt>
                <c:pt idx="394">
                  <c:v>2.5502501171545379E-5</c:v>
                </c:pt>
                <c:pt idx="395">
                  <c:v>1.1030272904139287E-5</c:v>
                </c:pt>
                <c:pt idx="396">
                  <c:v>1.7503937241138102E-4</c:v>
                </c:pt>
                <c:pt idx="397">
                  <c:v>2.9887822263311642E-6</c:v>
                </c:pt>
                <c:pt idx="398">
                  <c:v>5.0571337324457464E-5</c:v>
                </c:pt>
                <c:pt idx="399">
                  <c:v>4.3210312937373085E-5</c:v>
                </c:pt>
                <c:pt idx="400">
                  <c:v>1.7321831439158793E-5</c:v>
                </c:pt>
                <c:pt idx="401">
                  <c:v>2.9280860788619937E-6</c:v>
                </c:pt>
                <c:pt idx="402">
                  <c:v>4.1635587329137038E-6</c:v>
                </c:pt>
                <c:pt idx="403">
                  <c:v>4.0600567374413562E-5</c:v>
                </c:pt>
                <c:pt idx="404">
                  <c:v>2.1124950181057929E-5</c:v>
                </c:pt>
                <c:pt idx="405">
                  <c:v>2.4978848800773801E-5</c:v>
                </c:pt>
                <c:pt idx="406">
                  <c:v>9.4480914638195131E-6</c:v>
                </c:pt>
                <c:pt idx="407">
                  <c:v>1.2346198598353851E-6</c:v>
                </c:pt>
                <c:pt idx="408">
                  <c:v>1.0056000936503586E-4</c:v>
                </c:pt>
                <c:pt idx="409">
                  <c:v>1.915757223922514E-6</c:v>
                </c:pt>
                <c:pt idx="410">
                  <c:v>4.4392656258764289E-5</c:v>
                </c:pt>
                <c:pt idx="411">
                  <c:v>4.3097451393730302E-4</c:v>
                </c:pt>
                <c:pt idx="412">
                  <c:v>2.0032077646528015E-6</c:v>
                </c:pt>
                <c:pt idx="413">
                  <c:v>7.9103130318684339E-6</c:v>
                </c:pt>
                <c:pt idx="414">
                  <c:v>4.7986392308164918E-6</c:v>
                </c:pt>
                <c:pt idx="415">
                  <c:v>4.5870131430450913E-5</c:v>
                </c:pt>
                <c:pt idx="416">
                  <c:v>3.2785684861625424E-5</c:v>
                </c:pt>
                <c:pt idx="417">
                  <c:v>3.5890486393912906E-4</c:v>
                </c:pt>
                <c:pt idx="418">
                  <c:v>9.4879575819408374E-5</c:v>
                </c:pt>
                <c:pt idx="419">
                  <c:v>2.4371546347459564E-5</c:v>
                </c:pt>
                <c:pt idx="420">
                  <c:v>4.2455120841958638E-5</c:v>
                </c:pt>
                <c:pt idx="421">
                  <c:v>1.5167095461846656E-5</c:v>
                </c:pt>
                <c:pt idx="422">
                  <c:v>1.0099761715897196E-5</c:v>
                </c:pt>
                <c:pt idx="423">
                  <c:v>1.9911678410336351E-5</c:v>
                </c:pt>
                <c:pt idx="424">
                  <c:v>4.2100068085890196E-6</c:v>
                </c:pt>
                <c:pt idx="425">
                  <c:v>1.9827885968944613E-5</c:v>
                </c:pt>
                <c:pt idx="426">
                  <c:v>1.8804578844791392E-5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4.8385582823634379E-7</c:v>
                </c:pt>
                <c:pt idx="431">
                  <c:v>2.1877472955890816E-4</c:v>
                </c:pt>
                <c:pt idx="432">
                  <c:v>2.8472309913784215E-5</c:v>
                </c:pt>
                <c:pt idx="433">
                  <c:v>1.8747181536832539E-7</c:v>
                </c:pt>
                <c:pt idx="434">
                  <c:v>5.6264481719059392E-5</c:v>
                </c:pt>
                <c:pt idx="435">
                  <c:v>3.3528598953415404E-5</c:v>
                </c:pt>
                <c:pt idx="436">
                  <c:v>5.9508658191774007E-6</c:v>
                </c:pt>
                <c:pt idx="437">
                  <c:v>1.2522352434650894E-6</c:v>
                </c:pt>
                <c:pt idx="438">
                  <c:v>2.8294011333812521E-4</c:v>
                </c:pt>
                <c:pt idx="439">
                  <c:v>0</c:v>
                </c:pt>
                <c:pt idx="440">
                  <c:v>0</c:v>
                </c:pt>
                <c:pt idx="441">
                  <c:v>2.1083032443444102E-5</c:v>
                </c:pt>
                <c:pt idx="442">
                  <c:v>4.053961388223896E-6</c:v>
                </c:pt>
                <c:pt idx="443">
                  <c:v>9.1158172329877795E-5</c:v>
                </c:pt>
                <c:pt idx="444">
                  <c:v>7.2195435281821569E-5</c:v>
                </c:pt>
                <c:pt idx="445">
                  <c:v>2.097277308574049E-7</c:v>
                </c:pt>
                <c:pt idx="446">
                  <c:v>1.2174429954627165E-6</c:v>
                </c:pt>
                <c:pt idx="447">
                  <c:v>1.7761073822901773E-6</c:v>
                </c:pt>
                <c:pt idx="448">
                  <c:v>1.75485955016656E-5</c:v>
                </c:pt>
                <c:pt idx="449">
                  <c:v>0</c:v>
                </c:pt>
                <c:pt idx="450">
                  <c:v>2.5765746646640685E-5</c:v>
                </c:pt>
                <c:pt idx="451">
                  <c:v>6.3427068863936343E-7</c:v>
                </c:pt>
                <c:pt idx="452">
                  <c:v>3.5831098787047244E-5</c:v>
                </c:pt>
                <c:pt idx="453">
                  <c:v>1.0051790229396586E-6</c:v>
                </c:pt>
                <c:pt idx="454">
                  <c:v>2.4393096070603101E-5</c:v>
                </c:pt>
                <c:pt idx="455">
                  <c:v>6.4626317834085644E-5</c:v>
                </c:pt>
                <c:pt idx="456">
                  <c:v>3.5486700108242991E-5</c:v>
                </c:pt>
                <c:pt idx="457">
                  <c:v>9.8107444280230689E-5</c:v>
                </c:pt>
                <c:pt idx="458">
                  <c:v>1.1437343083826972E-5</c:v>
                </c:pt>
                <c:pt idx="459">
                  <c:v>6.5801896259243053E-6</c:v>
                </c:pt>
                <c:pt idx="460">
                  <c:v>8.3230259462499135E-7</c:v>
                </c:pt>
                <c:pt idx="461">
                  <c:v>4.7721107065584872E-5</c:v>
                </c:pt>
                <c:pt idx="462">
                  <c:v>2.8242979217548994E-5</c:v>
                </c:pt>
                <c:pt idx="463">
                  <c:v>8.1901428413792696E-6</c:v>
                </c:pt>
                <c:pt idx="464">
                  <c:v>5.1018171249138874E-6</c:v>
                </c:pt>
                <c:pt idx="465">
                  <c:v>1.3817135454607297E-5</c:v>
                </c:pt>
                <c:pt idx="466">
                  <c:v>6.5667637179857159E-8</c:v>
                </c:pt>
                <c:pt idx="467">
                  <c:v>1.3325681438188571E-4</c:v>
                </c:pt>
                <c:pt idx="468">
                  <c:v>2.4521779941840236E-5</c:v>
                </c:pt>
                <c:pt idx="469">
                  <c:v>5.3065645486005434E-5</c:v>
                </c:pt>
                <c:pt idx="470">
                  <c:v>3.6047105227677458E-5</c:v>
                </c:pt>
                <c:pt idx="471">
                  <c:v>3.6876376594562945E-5</c:v>
                </c:pt>
                <c:pt idx="472">
                  <c:v>1.8476156712554173E-4</c:v>
                </c:pt>
                <c:pt idx="473">
                  <c:v>3.4898509613645524E-5</c:v>
                </c:pt>
                <c:pt idx="474">
                  <c:v>5.0217280795062329E-5</c:v>
                </c:pt>
                <c:pt idx="475">
                  <c:v>9.4146371108838439E-6</c:v>
                </c:pt>
                <c:pt idx="476">
                  <c:v>8.3870043275153069E-5</c:v>
                </c:pt>
                <c:pt idx="477">
                  <c:v>4.8934578295895068E-4</c:v>
                </c:pt>
                <c:pt idx="478">
                  <c:v>7.1980282553499382E-5</c:v>
                </c:pt>
                <c:pt idx="479">
                  <c:v>0</c:v>
                </c:pt>
                <c:pt idx="480">
                  <c:v>3.3212037566354717E-3</c:v>
                </c:pt>
                <c:pt idx="481">
                  <c:v>2.5379519643192603E-5</c:v>
                </c:pt>
                <c:pt idx="482">
                  <c:v>8.5089538416673043E-6</c:v>
                </c:pt>
                <c:pt idx="483">
                  <c:v>3.0031904245746207E-5</c:v>
                </c:pt>
                <c:pt idx="484">
                  <c:v>1.4069119554370503E-5</c:v>
                </c:pt>
                <c:pt idx="485">
                  <c:v>3.6954956201545256E-5</c:v>
                </c:pt>
                <c:pt idx="486">
                  <c:v>5.5720838090908718E-6</c:v>
                </c:pt>
                <c:pt idx="487">
                  <c:v>1.1317164390743292E-5</c:v>
                </c:pt>
                <c:pt idx="488">
                  <c:v>2.011004235365967E-6</c:v>
                </c:pt>
                <c:pt idx="489">
                  <c:v>1.6056478011568171E-3</c:v>
                </c:pt>
                <c:pt idx="490">
                  <c:v>1.4231221117356387E-5</c:v>
                </c:pt>
                <c:pt idx="491">
                  <c:v>4.2650454947073817E-6</c:v>
                </c:pt>
                <c:pt idx="492">
                  <c:v>2.3390148438819647E-6</c:v>
                </c:pt>
                <c:pt idx="493">
                  <c:v>3.7200845654255283E-5</c:v>
                </c:pt>
                <c:pt idx="494">
                  <c:v>6.828416796667781E-5</c:v>
                </c:pt>
                <c:pt idx="495">
                  <c:v>2.6612383249589808E-5</c:v>
                </c:pt>
                <c:pt idx="496">
                  <c:v>9.6249341947061222E-5</c:v>
                </c:pt>
                <c:pt idx="497">
                  <c:v>1.0066083255686125E-5</c:v>
                </c:pt>
                <c:pt idx="498">
                  <c:v>0</c:v>
                </c:pt>
                <c:pt idx="499">
                  <c:v>5.5147406192066269E-5</c:v>
                </c:pt>
                <c:pt idx="500">
                  <c:v>2.3590923025360787E-5</c:v>
                </c:pt>
                <c:pt idx="501">
                  <c:v>9.8009859860036231E-5</c:v>
                </c:pt>
                <c:pt idx="502">
                  <c:v>8.9587199342538439E-6</c:v>
                </c:pt>
                <c:pt idx="503">
                  <c:v>1.2491408696483093E-4</c:v>
                </c:pt>
                <c:pt idx="504">
                  <c:v>3.5417246113058352E-4</c:v>
                </c:pt>
                <c:pt idx="505">
                  <c:v>1.0823554384969439E-4</c:v>
                </c:pt>
                <c:pt idx="506">
                  <c:v>5.6557217712336346E-5</c:v>
                </c:pt>
                <c:pt idx="507">
                  <c:v>8.2801592338075279E-6</c:v>
                </c:pt>
                <c:pt idx="508">
                  <c:v>1.9432446548952917E-4</c:v>
                </c:pt>
                <c:pt idx="509">
                  <c:v>6.3900311791868999E-6</c:v>
                </c:pt>
                <c:pt idx="510">
                  <c:v>1.7656095671544029E-5</c:v>
                </c:pt>
                <c:pt idx="511">
                  <c:v>0</c:v>
                </c:pt>
                <c:pt idx="512">
                  <c:v>4.1339860470453982E-5</c:v>
                </c:pt>
                <c:pt idx="513">
                  <c:v>2.2473378835402637E-5</c:v>
                </c:pt>
                <c:pt idx="514">
                  <c:v>6.1746956036375471E-6</c:v>
                </c:pt>
                <c:pt idx="515">
                  <c:v>1.1643002261939712E-6</c:v>
                </c:pt>
                <c:pt idx="516">
                  <c:v>1.7129192327223969E-5</c:v>
                </c:pt>
                <c:pt idx="517">
                  <c:v>0</c:v>
                </c:pt>
                <c:pt idx="518">
                  <c:v>2.2600044008727643E-4</c:v>
                </c:pt>
                <c:pt idx="519">
                  <c:v>8.2398461069624035E-6</c:v>
                </c:pt>
                <c:pt idx="520">
                  <c:v>2.2918112328022338E-5</c:v>
                </c:pt>
                <c:pt idx="521">
                  <c:v>1.0938760932137992E-6</c:v>
                </c:pt>
                <c:pt idx="522">
                  <c:v>5.4193787707860246E-6</c:v>
                </c:pt>
                <c:pt idx="523">
                  <c:v>4.0528769620835434E-5</c:v>
                </c:pt>
                <c:pt idx="524">
                  <c:v>3.8524706368576799E-6</c:v>
                </c:pt>
                <c:pt idx="525">
                  <c:v>1.5909790133437295E-5</c:v>
                </c:pt>
                <c:pt idx="526">
                  <c:v>2.8211873381251061E-5</c:v>
                </c:pt>
                <c:pt idx="527">
                  <c:v>1.1534371569295055E-6</c:v>
                </c:pt>
                <c:pt idx="528">
                  <c:v>1.014570242014137E-6</c:v>
                </c:pt>
                <c:pt idx="529">
                  <c:v>6.425492673065649E-6</c:v>
                </c:pt>
                <c:pt idx="530">
                  <c:v>2.2672923288967669E-5</c:v>
                </c:pt>
                <c:pt idx="531">
                  <c:v>4.2445596270949729E-7</c:v>
                </c:pt>
                <c:pt idx="532">
                  <c:v>1.4731445194093914E-5</c:v>
                </c:pt>
                <c:pt idx="533">
                  <c:v>8.5799933133422053E-6</c:v>
                </c:pt>
                <c:pt idx="534">
                  <c:v>1.6128163967777872E-6</c:v>
                </c:pt>
                <c:pt idx="535">
                  <c:v>6.3972272419585876E-5</c:v>
                </c:pt>
                <c:pt idx="536">
                  <c:v>8.4164294960243783E-6</c:v>
                </c:pt>
                <c:pt idx="537">
                  <c:v>1.1158263644780921E-5</c:v>
                </c:pt>
                <c:pt idx="538">
                  <c:v>3.5558496640502758E-5</c:v>
                </c:pt>
                <c:pt idx="539">
                  <c:v>5.198538051723184E-7</c:v>
                </c:pt>
                <c:pt idx="540">
                  <c:v>4.438829445756052E-6</c:v>
                </c:pt>
                <c:pt idx="541">
                  <c:v>1.2448988486539145E-5</c:v>
                </c:pt>
                <c:pt idx="542">
                  <c:v>4.8476924099683874E-5</c:v>
                </c:pt>
                <c:pt idx="543">
                  <c:v>1.4571184119928166E-7</c:v>
                </c:pt>
                <c:pt idx="544">
                  <c:v>6.7002424242410766E-5</c:v>
                </c:pt>
                <c:pt idx="545">
                  <c:v>1.8538695867820297E-6</c:v>
                </c:pt>
                <c:pt idx="546">
                  <c:v>1.2541402728769882E-5</c:v>
                </c:pt>
                <c:pt idx="547">
                  <c:v>3.4480290917845419E-5</c:v>
                </c:pt>
                <c:pt idx="548">
                  <c:v>2.0438292594479081E-5</c:v>
                </c:pt>
                <c:pt idx="549">
                  <c:v>4.6143749528143739E-6</c:v>
                </c:pt>
                <c:pt idx="550">
                  <c:v>3.502418579391104E-5</c:v>
                </c:pt>
                <c:pt idx="551">
                  <c:v>2.7487413524830028E-4</c:v>
                </c:pt>
                <c:pt idx="552">
                  <c:v>1.2078102870063079E-5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1.1542202002810543E-4</c:v>
                </c:pt>
                <c:pt idx="558">
                  <c:v>0</c:v>
                </c:pt>
                <c:pt idx="559">
                  <c:v>4.8022136986931552E-5</c:v>
                </c:pt>
                <c:pt idx="560">
                  <c:v>3.3089709702291978E-5</c:v>
                </c:pt>
                <c:pt idx="561">
                  <c:v>1.3438065766938508E-5</c:v>
                </c:pt>
                <c:pt idx="562">
                  <c:v>4.4774682547458957E-5</c:v>
                </c:pt>
                <c:pt idx="563">
                  <c:v>3.8999300725351614E-5</c:v>
                </c:pt>
                <c:pt idx="564">
                  <c:v>4.6554621315772024E-7</c:v>
                </c:pt>
                <c:pt idx="565">
                  <c:v>0</c:v>
                </c:pt>
                <c:pt idx="566">
                  <c:v>1.5256715304749601E-7</c:v>
                </c:pt>
                <c:pt idx="567">
                  <c:v>9.0889929063576766E-6</c:v>
                </c:pt>
                <c:pt idx="568">
                  <c:v>3.2132379317171186E-7</c:v>
                </c:pt>
                <c:pt idx="569">
                  <c:v>5.9914468170336355E-6</c:v>
                </c:pt>
                <c:pt idx="570">
                  <c:v>1.8841183279010734E-5</c:v>
                </c:pt>
                <c:pt idx="571">
                  <c:v>5.7792888437017331E-6</c:v>
                </c:pt>
                <c:pt idx="572">
                  <c:v>2.0503758671007538E-5</c:v>
                </c:pt>
                <c:pt idx="573">
                  <c:v>2.4043810431375288E-5</c:v>
                </c:pt>
                <c:pt idx="574">
                  <c:v>2.3168080930877867E-5</c:v>
                </c:pt>
                <c:pt idx="575">
                  <c:v>0</c:v>
                </c:pt>
                <c:pt idx="576">
                  <c:v>0</c:v>
                </c:pt>
                <c:pt idx="577">
                  <c:v>1.4437613178489144E-5</c:v>
                </c:pt>
                <c:pt idx="578">
                  <c:v>0</c:v>
                </c:pt>
                <c:pt idx="579">
                  <c:v>3.266026825887652E-7</c:v>
                </c:pt>
                <c:pt idx="580">
                  <c:v>6.8275953497470398E-4</c:v>
                </c:pt>
                <c:pt idx="581">
                  <c:v>2.333213511497435E-5</c:v>
                </c:pt>
                <c:pt idx="582">
                  <c:v>5.074364606386341E-5</c:v>
                </c:pt>
                <c:pt idx="583">
                  <c:v>4.3359321832252311E-5</c:v>
                </c:pt>
                <c:pt idx="584">
                  <c:v>2.0550824001750772E-5</c:v>
                </c:pt>
                <c:pt idx="585">
                  <c:v>4.2994241437079933E-7</c:v>
                </c:pt>
                <c:pt idx="586">
                  <c:v>3.975649047560792E-5</c:v>
                </c:pt>
                <c:pt idx="587">
                  <c:v>2.2840556081433513E-5</c:v>
                </c:pt>
                <c:pt idx="588">
                  <c:v>2.1575392839170423E-6</c:v>
                </c:pt>
                <c:pt idx="589">
                  <c:v>2.5001770709271634E-5</c:v>
                </c:pt>
                <c:pt idx="590">
                  <c:v>2.1044372115119829E-5</c:v>
                </c:pt>
                <c:pt idx="591">
                  <c:v>8.4050550057794875E-6</c:v>
                </c:pt>
                <c:pt idx="592">
                  <c:v>1.2457521503427303E-5</c:v>
                </c:pt>
                <c:pt idx="593">
                  <c:v>9.094956933794376E-5</c:v>
                </c:pt>
                <c:pt idx="594">
                  <c:v>1.6357689842618243E-3</c:v>
                </c:pt>
                <c:pt idx="595">
                  <c:v>9.2152474224872514E-5</c:v>
                </c:pt>
                <c:pt idx="596">
                  <c:v>4.0955474386037434E-5</c:v>
                </c:pt>
                <c:pt idx="597">
                  <c:v>1.7130349922473978E-6</c:v>
                </c:pt>
                <c:pt idx="598">
                  <c:v>4.109700128413443E-5</c:v>
                </c:pt>
                <c:pt idx="599">
                  <c:v>4.8007382269723091E-6</c:v>
                </c:pt>
                <c:pt idx="600">
                  <c:v>0</c:v>
                </c:pt>
                <c:pt idx="601">
                  <c:v>2.54157128565418E-7</c:v>
                </c:pt>
                <c:pt idx="602">
                  <c:v>6.3495823912581192E-6</c:v>
                </c:pt>
                <c:pt idx="603">
                  <c:v>8.7624211747311352E-6</c:v>
                </c:pt>
                <c:pt idx="604">
                  <c:v>2.0187369144934193E-5</c:v>
                </c:pt>
                <c:pt idx="605">
                  <c:v>5.934622320515132E-6</c:v>
                </c:pt>
                <c:pt idx="606">
                  <c:v>3.5674594448515922E-5</c:v>
                </c:pt>
                <c:pt idx="607">
                  <c:v>0</c:v>
                </c:pt>
                <c:pt idx="608">
                  <c:v>1.2854396445419821E-4</c:v>
                </c:pt>
                <c:pt idx="609">
                  <c:v>0</c:v>
                </c:pt>
                <c:pt idx="610">
                  <c:v>0</c:v>
                </c:pt>
                <c:pt idx="611">
                  <c:v>1.9905877402780794E-5</c:v>
                </c:pt>
                <c:pt idx="612">
                  <c:v>8.591647473070945E-5</c:v>
                </c:pt>
                <c:pt idx="613">
                  <c:v>1.0617681280594431E-7</c:v>
                </c:pt>
                <c:pt idx="614">
                  <c:v>3.7039867328293444E-5</c:v>
                </c:pt>
                <c:pt idx="615">
                  <c:v>5.8663214984438841E-6</c:v>
                </c:pt>
                <c:pt idx="616">
                  <c:v>1.5637160022958859E-5</c:v>
                </c:pt>
                <c:pt idx="617">
                  <c:v>9.1048139721892826E-8</c:v>
                </c:pt>
                <c:pt idx="618">
                  <c:v>1.9283085330915024E-5</c:v>
                </c:pt>
                <c:pt idx="619">
                  <c:v>2.2685713823476942E-5</c:v>
                </c:pt>
                <c:pt idx="620">
                  <c:v>1.6533860880568862E-4</c:v>
                </c:pt>
                <c:pt idx="621">
                  <c:v>7.8133031287145626E-6</c:v>
                </c:pt>
                <c:pt idx="622">
                  <c:v>1.5453963087463623E-4</c:v>
                </c:pt>
                <c:pt idx="623">
                  <c:v>5.2556753756706431E-6</c:v>
                </c:pt>
                <c:pt idx="624">
                  <c:v>0</c:v>
                </c:pt>
                <c:pt idx="625">
                  <c:v>2.1791100377586612E-5</c:v>
                </c:pt>
                <c:pt idx="626">
                  <c:v>1.2301419361940976E-7</c:v>
                </c:pt>
                <c:pt idx="627">
                  <c:v>0</c:v>
                </c:pt>
                <c:pt idx="628">
                  <c:v>1.5803731632606628E-5</c:v>
                </c:pt>
                <c:pt idx="629">
                  <c:v>1.4773847926802125E-5</c:v>
                </c:pt>
                <c:pt idx="630">
                  <c:v>0</c:v>
                </c:pt>
                <c:pt idx="631">
                  <c:v>2.6548146283312374E-4</c:v>
                </c:pt>
                <c:pt idx="632">
                  <c:v>3.3461610207611211E-7</c:v>
                </c:pt>
                <c:pt idx="633">
                  <c:v>1.0293151261785625E-5</c:v>
                </c:pt>
                <c:pt idx="634">
                  <c:v>1.2824060446009703E-4</c:v>
                </c:pt>
                <c:pt idx="635">
                  <c:v>0</c:v>
                </c:pt>
                <c:pt idx="636">
                  <c:v>2.2738984606269453E-5</c:v>
                </c:pt>
                <c:pt idx="637">
                  <c:v>2.3239071824008525E-5</c:v>
                </c:pt>
                <c:pt idx="638">
                  <c:v>3.7588964613216119E-4</c:v>
                </c:pt>
                <c:pt idx="639">
                  <c:v>1.7823777776138662E-5</c:v>
                </c:pt>
                <c:pt idx="640">
                  <c:v>0</c:v>
                </c:pt>
                <c:pt idx="641">
                  <c:v>4.0992274759291629E-5</c:v>
                </c:pt>
                <c:pt idx="642">
                  <c:v>8.601274599009507E-8</c:v>
                </c:pt>
                <c:pt idx="643">
                  <c:v>9.3656940769271498E-5</c:v>
                </c:pt>
                <c:pt idx="644">
                  <c:v>5.6259389840082837E-6</c:v>
                </c:pt>
                <c:pt idx="645">
                  <c:v>2.0352099917289839E-5</c:v>
                </c:pt>
                <c:pt idx="646">
                  <c:v>5.6802992843594444E-6</c:v>
                </c:pt>
                <c:pt idx="647">
                  <c:v>9.5412970788505343E-5</c:v>
                </c:pt>
                <c:pt idx="648">
                  <c:v>1.3762230502371023E-5</c:v>
                </c:pt>
                <c:pt idx="649">
                  <c:v>1.0882387001479011E-5</c:v>
                </c:pt>
                <c:pt idx="650">
                  <c:v>0</c:v>
                </c:pt>
                <c:pt idx="651">
                  <c:v>4.5566760433821003E-6</c:v>
                </c:pt>
                <c:pt idx="652">
                  <c:v>4.0986828427437593E-4</c:v>
                </c:pt>
                <c:pt idx="653">
                  <c:v>3.0431674114980898E-5</c:v>
                </c:pt>
                <c:pt idx="654">
                  <c:v>2.062286069134805E-5</c:v>
                </c:pt>
                <c:pt idx="655">
                  <c:v>7.3228315738433057E-6</c:v>
                </c:pt>
                <c:pt idx="656">
                  <c:v>6.5886657138979543E-5</c:v>
                </c:pt>
                <c:pt idx="657">
                  <c:v>0</c:v>
                </c:pt>
                <c:pt idx="658">
                  <c:v>4.0253630392282424E-5</c:v>
                </c:pt>
                <c:pt idx="659">
                  <c:v>2.9892113840833568E-5</c:v>
                </c:pt>
                <c:pt idx="660">
                  <c:v>4.1214926857514406E-4</c:v>
                </c:pt>
                <c:pt idx="661">
                  <c:v>1.4375232041572992E-4</c:v>
                </c:pt>
                <c:pt idx="662">
                  <c:v>2.8595546060557096E-5</c:v>
                </c:pt>
                <c:pt idx="663">
                  <c:v>1.0340491224239409E-5</c:v>
                </c:pt>
                <c:pt idx="664">
                  <c:v>1.7230178902359865E-5</c:v>
                </c:pt>
                <c:pt idx="665">
                  <c:v>1.3357571420605755E-5</c:v>
                </c:pt>
                <c:pt idx="666">
                  <c:v>3.0305366333574494E-6</c:v>
                </c:pt>
                <c:pt idx="667">
                  <c:v>0</c:v>
                </c:pt>
                <c:pt idx="668">
                  <c:v>7.7732855975603325E-6</c:v>
                </c:pt>
                <c:pt idx="669">
                  <c:v>0</c:v>
                </c:pt>
                <c:pt idx="670">
                  <c:v>1.5384099115816098E-4</c:v>
                </c:pt>
                <c:pt idx="671">
                  <c:v>1.045919172506022E-5</c:v>
                </c:pt>
                <c:pt idx="672">
                  <c:v>8.7411629738306366E-6</c:v>
                </c:pt>
                <c:pt idx="673">
                  <c:v>7.955556841535131E-6</c:v>
                </c:pt>
                <c:pt idx="674">
                  <c:v>0</c:v>
                </c:pt>
                <c:pt idx="675">
                  <c:v>1.8023595264048533E-5</c:v>
                </c:pt>
                <c:pt idx="676">
                  <c:v>0</c:v>
                </c:pt>
                <c:pt idx="677">
                  <c:v>0</c:v>
                </c:pt>
                <c:pt idx="678">
                  <c:v>1.0822658514987456E-4</c:v>
                </c:pt>
                <c:pt idx="679">
                  <c:v>1.4311385967550111E-6</c:v>
                </c:pt>
                <c:pt idx="680">
                  <c:v>0</c:v>
                </c:pt>
                <c:pt idx="681">
                  <c:v>9.499626509475155E-6</c:v>
                </c:pt>
                <c:pt idx="682">
                  <c:v>2.4304493436720444E-4</c:v>
                </c:pt>
                <c:pt idx="683">
                  <c:v>5.0974574868398602E-5</c:v>
                </c:pt>
                <c:pt idx="684">
                  <c:v>2.5098210252079877E-6</c:v>
                </c:pt>
                <c:pt idx="685">
                  <c:v>2.9309828566201398E-3</c:v>
                </c:pt>
                <c:pt idx="686">
                  <c:v>3.3397121751776374E-6</c:v>
                </c:pt>
                <c:pt idx="687">
                  <c:v>1.5258633928176918E-5</c:v>
                </c:pt>
                <c:pt idx="688">
                  <c:v>1.1117590188785795E-5</c:v>
                </c:pt>
                <c:pt idx="689">
                  <c:v>8.8044774818594057E-6</c:v>
                </c:pt>
                <c:pt idx="690">
                  <c:v>0</c:v>
                </c:pt>
                <c:pt idx="691">
                  <c:v>5.23261442593631E-7</c:v>
                </c:pt>
                <c:pt idx="692">
                  <c:v>8.4441390049503257E-7</c:v>
                </c:pt>
                <c:pt idx="693">
                  <c:v>0</c:v>
                </c:pt>
                <c:pt idx="694">
                  <c:v>1.2127633702540739E-4</c:v>
                </c:pt>
                <c:pt idx="695">
                  <c:v>2.5170171567675944E-5</c:v>
                </c:pt>
                <c:pt idx="696">
                  <c:v>7.4348578485096863E-7</c:v>
                </c:pt>
                <c:pt idx="697">
                  <c:v>2.0194865234980137E-6</c:v>
                </c:pt>
                <c:pt idx="698">
                  <c:v>5.315614862868813E-6</c:v>
                </c:pt>
                <c:pt idx="699">
                  <c:v>8.7103146636549145E-5</c:v>
                </c:pt>
                <c:pt idx="700">
                  <c:v>1.0334299424705201E-5</c:v>
                </c:pt>
                <c:pt idx="701">
                  <c:v>1.8324603335185959E-5</c:v>
                </c:pt>
                <c:pt idx="702">
                  <c:v>4.4140582674032464E-5</c:v>
                </c:pt>
                <c:pt idx="703">
                  <c:v>3.2300378504954409E-5</c:v>
                </c:pt>
                <c:pt idx="704">
                  <c:v>2.7714183019279991E-5</c:v>
                </c:pt>
                <c:pt idx="705">
                  <c:v>0</c:v>
                </c:pt>
                <c:pt idx="706">
                  <c:v>9.026137936258779E-6</c:v>
                </c:pt>
                <c:pt idx="707">
                  <c:v>0</c:v>
                </c:pt>
                <c:pt idx="708">
                  <c:v>2.8805350923019626E-5</c:v>
                </c:pt>
                <c:pt idx="709">
                  <c:v>1.1468775888423784E-5</c:v>
                </c:pt>
                <c:pt idx="710">
                  <c:v>7.1785947353033753E-5</c:v>
                </c:pt>
                <c:pt idx="711">
                  <c:v>1.8863578523992223E-5</c:v>
                </c:pt>
                <c:pt idx="712">
                  <c:v>2.5557905386866081E-5</c:v>
                </c:pt>
                <c:pt idx="713">
                  <c:v>2.0914090039393476E-5</c:v>
                </c:pt>
                <c:pt idx="714">
                  <c:v>1.9362583207994768E-5</c:v>
                </c:pt>
                <c:pt idx="715">
                  <c:v>1.6961643301260886E-5</c:v>
                </c:pt>
                <c:pt idx="716">
                  <c:v>1.4816930008810282E-5</c:v>
                </c:pt>
                <c:pt idx="717">
                  <c:v>1.4516645161654606E-5</c:v>
                </c:pt>
                <c:pt idx="718">
                  <c:v>1.514293844173687E-4</c:v>
                </c:pt>
                <c:pt idx="719">
                  <c:v>0</c:v>
                </c:pt>
                <c:pt idx="720">
                  <c:v>2.7721620024461207E-4</c:v>
                </c:pt>
                <c:pt idx="721">
                  <c:v>0</c:v>
                </c:pt>
                <c:pt idx="722">
                  <c:v>7.5887768708136818E-5</c:v>
                </c:pt>
                <c:pt idx="723">
                  <c:v>2.6996535554168542E-7</c:v>
                </c:pt>
                <c:pt idx="724">
                  <c:v>6.5804146529039476E-6</c:v>
                </c:pt>
                <c:pt idx="725">
                  <c:v>1.293131740317202E-4</c:v>
                </c:pt>
                <c:pt idx="726">
                  <c:v>5.0834498718856632E-6</c:v>
                </c:pt>
                <c:pt idx="727">
                  <c:v>7.7351850148885278E-4</c:v>
                </c:pt>
                <c:pt idx="728">
                  <c:v>1.6062686902299644E-5</c:v>
                </c:pt>
                <c:pt idx="729">
                  <c:v>3.4056679118876091E-5</c:v>
                </c:pt>
                <c:pt idx="730">
                  <c:v>1.7782022688204308E-6</c:v>
                </c:pt>
                <c:pt idx="731">
                  <c:v>4.7219767539064102E-5</c:v>
                </c:pt>
                <c:pt idx="732">
                  <c:v>1.1186354407587358E-4</c:v>
                </c:pt>
                <c:pt idx="733">
                  <c:v>1.9890990498193252E-6</c:v>
                </c:pt>
                <c:pt idx="734">
                  <c:v>1.0298282830705977E-6</c:v>
                </c:pt>
                <c:pt idx="735">
                  <c:v>8.7978942948668966E-4</c:v>
                </c:pt>
                <c:pt idx="736">
                  <c:v>0</c:v>
                </c:pt>
                <c:pt idx="737">
                  <c:v>3.6094752780533504E-7</c:v>
                </c:pt>
                <c:pt idx="738">
                  <c:v>3.4283365116566257E-5</c:v>
                </c:pt>
                <c:pt idx="739">
                  <c:v>2.034953973873295E-7</c:v>
                </c:pt>
                <c:pt idx="740">
                  <c:v>1.0067013599369121E-7</c:v>
                </c:pt>
                <c:pt idx="741">
                  <c:v>2.1560982052758342E-4</c:v>
                </c:pt>
                <c:pt idx="742">
                  <c:v>5.0774551574077514E-6</c:v>
                </c:pt>
                <c:pt idx="743">
                  <c:v>1.482690339929265E-4</c:v>
                </c:pt>
                <c:pt idx="744">
                  <c:v>3.1404368633055761E-6</c:v>
                </c:pt>
                <c:pt idx="745">
                  <c:v>2.4072812083651419E-5</c:v>
                </c:pt>
                <c:pt idx="746">
                  <c:v>4.4453947682288868E-5</c:v>
                </c:pt>
                <c:pt idx="747">
                  <c:v>1.1171501763591348E-5</c:v>
                </c:pt>
                <c:pt idx="748">
                  <c:v>2.4454598221462498E-6</c:v>
                </c:pt>
                <c:pt idx="749">
                  <c:v>3.3114898976046695E-5</c:v>
                </c:pt>
                <c:pt idx="750">
                  <c:v>0</c:v>
                </c:pt>
                <c:pt idx="751">
                  <c:v>1.9855967147609583E-5</c:v>
                </c:pt>
                <c:pt idx="752">
                  <c:v>0</c:v>
                </c:pt>
                <c:pt idx="753">
                  <c:v>2.6347220039952462E-6</c:v>
                </c:pt>
                <c:pt idx="754">
                  <c:v>2.9674032649597499E-6</c:v>
                </c:pt>
                <c:pt idx="755">
                  <c:v>9.4742985076806281E-6</c:v>
                </c:pt>
                <c:pt idx="756">
                  <c:v>8.0929064766621077E-7</c:v>
                </c:pt>
                <c:pt idx="757">
                  <c:v>7.2422670262223598E-7</c:v>
                </c:pt>
                <c:pt idx="758">
                  <c:v>2.0423061623500445E-5</c:v>
                </c:pt>
                <c:pt idx="759">
                  <c:v>9.5113582138398896E-5</c:v>
                </c:pt>
                <c:pt idx="760">
                  <c:v>3.4189884464946342E-3</c:v>
                </c:pt>
                <c:pt idx="761">
                  <c:v>6.2811266837187915E-6</c:v>
                </c:pt>
                <c:pt idx="762">
                  <c:v>1.8993463457450727E-5</c:v>
                </c:pt>
                <c:pt idx="763">
                  <c:v>2.3961092040925594E-5</c:v>
                </c:pt>
                <c:pt idx="764">
                  <c:v>7.3307203167091326E-5</c:v>
                </c:pt>
                <c:pt idx="765">
                  <c:v>0</c:v>
                </c:pt>
                <c:pt idx="766">
                  <c:v>2.4952084645799922E-5</c:v>
                </c:pt>
                <c:pt idx="767">
                  <c:v>2.6296760996882251E-6</c:v>
                </c:pt>
                <c:pt idx="768">
                  <c:v>1.7602118612719902E-5</c:v>
                </c:pt>
                <c:pt idx="769">
                  <c:v>1.3495894328259341E-4</c:v>
                </c:pt>
                <c:pt idx="770">
                  <c:v>9.4427606359923703E-6</c:v>
                </c:pt>
                <c:pt idx="771">
                  <c:v>1.5045862378524051E-7</c:v>
                </c:pt>
                <c:pt idx="772">
                  <c:v>5.0140606131311776E-6</c:v>
                </c:pt>
                <c:pt idx="773">
                  <c:v>2.3197575386048142E-5</c:v>
                </c:pt>
                <c:pt idx="774">
                  <c:v>2.2104327277813005E-5</c:v>
                </c:pt>
                <c:pt idx="775">
                  <c:v>4.7806013515873817E-6</c:v>
                </c:pt>
                <c:pt idx="776">
                  <c:v>1.5739186515044413E-5</c:v>
                </c:pt>
                <c:pt idx="777">
                  <c:v>1.1223751806654445E-4</c:v>
                </c:pt>
                <c:pt idx="778">
                  <c:v>4.617000644448368E-5</c:v>
                </c:pt>
                <c:pt idx="779">
                  <c:v>4.8232148267423952E-7</c:v>
                </c:pt>
                <c:pt idx="780">
                  <c:v>3.3518742156270521E-5</c:v>
                </c:pt>
                <c:pt idx="781">
                  <c:v>2.2417724635363248E-6</c:v>
                </c:pt>
                <c:pt idx="782">
                  <c:v>4.4438841866266141E-7</c:v>
                </c:pt>
                <c:pt idx="783">
                  <c:v>8.7979532565176559E-6</c:v>
                </c:pt>
                <c:pt idx="784">
                  <c:v>1.0415104420283341E-4</c:v>
                </c:pt>
                <c:pt idx="785">
                  <c:v>1.6399190315103595E-5</c:v>
                </c:pt>
                <c:pt idx="786">
                  <c:v>3.1451680183886097E-5</c:v>
                </c:pt>
                <c:pt idx="787">
                  <c:v>2.1026784334305085E-6</c:v>
                </c:pt>
                <c:pt idx="788">
                  <c:v>5.4158992846443791E-6</c:v>
                </c:pt>
                <c:pt idx="789">
                  <c:v>1.5869509639323144E-5</c:v>
                </c:pt>
                <c:pt idx="790">
                  <c:v>3.3208748905490219E-5</c:v>
                </c:pt>
                <c:pt idx="791">
                  <c:v>8.8863979511647657E-6</c:v>
                </c:pt>
                <c:pt idx="792">
                  <c:v>1.2044431740190045E-5</c:v>
                </c:pt>
                <c:pt idx="793">
                  <c:v>1.072032994086379E-6</c:v>
                </c:pt>
                <c:pt idx="794">
                  <c:v>9.6412141375419266E-6</c:v>
                </c:pt>
                <c:pt idx="795">
                  <c:v>3.1623595573099443E-6</c:v>
                </c:pt>
                <c:pt idx="796">
                  <c:v>0</c:v>
                </c:pt>
                <c:pt idx="797">
                  <c:v>4.6275415716214402E-5</c:v>
                </c:pt>
                <c:pt idx="798">
                  <c:v>1.86649815037107E-5</c:v>
                </c:pt>
                <c:pt idx="799">
                  <c:v>2.1312384150790705E-5</c:v>
                </c:pt>
                <c:pt idx="800">
                  <c:v>1.5176346914602847E-5</c:v>
                </c:pt>
                <c:pt idx="801">
                  <c:v>0</c:v>
                </c:pt>
                <c:pt idx="802">
                  <c:v>0</c:v>
                </c:pt>
                <c:pt idx="803">
                  <c:v>2.3132366517382492E-5</c:v>
                </c:pt>
                <c:pt idx="804">
                  <c:v>5.823346628014657E-5</c:v>
                </c:pt>
                <c:pt idx="805">
                  <c:v>4.5263684985370276E-6</c:v>
                </c:pt>
                <c:pt idx="806">
                  <c:v>2.5536498378056302E-6</c:v>
                </c:pt>
                <c:pt idx="807">
                  <c:v>5.5319235338382874E-6</c:v>
                </c:pt>
                <c:pt idx="808">
                  <c:v>2.9707061841317764E-5</c:v>
                </c:pt>
                <c:pt idx="809">
                  <c:v>1.9807553021094486E-5</c:v>
                </c:pt>
                <c:pt idx="810">
                  <c:v>3.3263477925812107E-6</c:v>
                </c:pt>
                <c:pt idx="811">
                  <c:v>2.1146662751163246E-5</c:v>
                </c:pt>
                <c:pt idx="812">
                  <c:v>4.6460369897185594E-5</c:v>
                </c:pt>
                <c:pt idx="813">
                  <c:v>5.3758963888394734E-3</c:v>
                </c:pt>
                <c:pt idx="814">
                  <c:v>3.1975087949884301E-7</c:v>
                </c:pt>
                <c:pt idx="815">
                  <c:v>3.6205757130535272E-5</c:v>
                </c:pt>
                <c:pt idx="816">
                  <c:v>0</c:v>
                </c:pt>
                <c:pt idx="817">
                  <c:v>3.3642575175560271E-5</c:v>
                </c:pt>
                <c:pt idx="818">
                  <c:v>9.2409561182519114E-6</c:v>
                </c:pt>
                <c:pt idx="819">
                  <c:v>6.094658057687831E-5</c:v>
                </c:pt>
                <c:pt idx="820">
                  <c:v>3.8861377178619596E-6</c:v>
                </c:pt>
                <c:pt idx="821">
                  <c:v>9.874002238702086E-5</c:v>
                </c:pt>
                <c:pt idx="822">
                  <c:v>2.2273636917448726E-5</c:v>
                </c:pt>
                <c:pt idx="823">
                  <c:v>6.7806995357118133E-5</c:v>
                </c:pt>
                <c:pt idx="824">
                  <c:v>7.3596341936689417E-5</c:v>
                </c:pt>
                <c:pt idx="825">
                  <c:v>9.4086176135413763E-6</c:v>
                </c:pt>
                <c:pt idx="826">
                  <c:v>3.5802392859016098E-5</c:v>
                </c:pt>
                <c:pt idx="827">
                  <c:v>1.671202305071142E-4</c:v>
                </c:pt>
                <c:pt idx="828">
                  <c:v>7.342182666270788E-7</c:v>
                </c:pt>
                <c:pt idx="829">
                  <c:v>0</c:v>
                </c:pt>
                <c:pt idx="830">
                  <c:v>3.0991917585874289E-5</c:v>
                </c:pt>
                <c:pt idx="831">
                  <c:v>5.5714101829732196E-5</c:v>
                </c:pt>
                <c:pt idx="832">
                  <c:v>6.9238960751282045E-6</c:v>
                </c:pt>
                <c:pt idx="833">
                  <c:v>2.9665595972741607E-5</c:v>
                </c:pt>
                <c:pt idx="834">
                  <c:v>2.676498549674875E-4</c:v>
                </c:pt>
                <c:pt idx="835">
                  <c:v>2.9826729137856682E-7</c:v>
                </c:pt>
                <c:pt idx="836">
                  <c:v>9.110509657218859E-6</c:v>
                </c:pt>
                <c:pt idx="837">
                  <c:v>5.2536188913667493E-3</c:v>
                </c:pt>
                <c:pt idx="838">
                  <c:v>1.1852277131607267E-5</c:v>
                </c:pt>
                <c:pt idx="839">
                  <c:v>4.7745007899529061E-6</c:v>
                </c:pt>
                <c:pt idx="840">
                  <c:v>6.428234162298102E-6</c:v>
                </c:pt>
                <c:pt idx="841">
                  <c:v>0</c:v>
                </c:pt>
                <c:pt idx="842">
                  <c:v>1.216746203339358E-5</c:v>
                </c:pt>
                <c:pt idx="843">
                  <c:v>2.248179606887348E-5</c:v>
                </c:pt>
                <c:pt idx="844">
                  <c:v>8.701855658465301E-6</c:v>
                </c:pt>
                <c:pt idx="845">
                  <c:v>1.677245882167121E-5</c:v>
                </c:pt>
                <c:pt idx="846">
                  <c:v>1.2194026580133729E-5</c:v>
                </c:pt>
                <c:pt idx="847">
                  <c:v>0</c:v>
                </c:pt>
                <c:pt idx="848">
                  <c:v>3.0363679856064136E-5</c:v>
                </c:pt>
                <c:pt idx="849">
                  <c:v>8.3124248173929038E-6</c:v>
                </c:pt>
                <c:pt idx="850">
                  <c:v>1.034715041873557E-5</c:v>
                </c:pt>
                <c:pt idx="851">
                  <c:v>1.1106503705088995E-5</c:v>
                </c:pt>
                <c:pt idx="852">
                  <c:v>3.1360980019939053E-5</c:v>
                </c:pt>
                <c:pt idx="853">
                  <c:v>1.1609628040464675E-6</c:v>
                </c:pt>
                <c:pt idx="854">
                  <c:v>2.4489271753427977E-5</c:v>
                </c:pt>
                <c:pt idx="855">
                  <c:v>4.2064746559829584E-5</c:v>
                </c:pt>
                <c:pt idx="856">
                  <c:v>1.1168323573202219E-5</c:v>
                </c:pt>
                <c:pt idx="857">
                  <c:v>3.8987634067111077E-5</c:v>
                </c:pt>
                <c:pt idx="858">
                  <c:v>9.2945958893910711E-5</c:v>
                </c:pt>
                <c:pt idx="859">
                  <c:v>6.0242919325680066E-7</c:v>
                </c:pt>
                <c:pt idx="860">
                  <c:v>2.120073904695422E-5</c:v>
                </c:pt>
                <c:pt idx="861">
                  <c:v>1.3553076412736582E-5</c:v>
                </c:pt>
                <c:pt idx="862">
                  <c:v>1.9888254874343057E-6</c:v>
                </c:pt>
                <c:pt idx="863">
                  <c:v>3.1745361255386853E-5</c:v>
                </c:pt>
                <c:pt idx="864">
                  <c:v>2.8566258299589221E-5</c:v>
                </c:pt>
                <c:pt idx="865">
                  <c:v>2.439518597301694E-5</c:v>
                </c:pt>
                <c:pt idx="866">
                  <c:v>7.7598204153753888E-6</c:v>
                </c:pt>
                <c:pt idx="867">
                  <c:v>5.2754656345358451E-6</c:v>
                </c:pt>
                <c:pt idx="868">
                  <c:v>4.4178140838970599E-7</c:v>
                </c:pt>
                <c:pt idx="869">
                  <c:v>0</c:v>
                </c:pt>
                <c:pt idx="870">
                  <c:v>6.9606634218523548E-5</c:v>
                </c:pt>
                <c:pt idx="871">
                  <c:v>1.5034142609073109E-5</c:v>
                </c:pt>
                <c:pt idx="872">
                  <c:v>6.7686059228184845E-6</c:v>
                </c:pt>
                <c:pt idx="873">
                  <c:v>2.8834404012010497E-5</c:v>
                </c:pt>
                <c:pt idx="874">
                  <c:v>0</c:v>
                </c:pt>
                <c:pt idx="875">
                  <c:v>1.9002037221826423E-6</c:v>
                </c:pt>
                <c:pt idx="876">
                  <c:v>1.3342525480612169E-6</c:v>
                </c:pt>
                <c:pt idx="877">
                  <c:v>1.3790526223871064E-5</c:v>
                </c:pt>
                <c:pt idx="878">
                  <c:v>5.4923922228042409E-6</c:v>
                </c:pt>
                <c:pt idx="879">
                  <c:v>3.3796266918261087E-5</c:v>
                </c:pt>
                <c:pt idx="880">
                  <c:v>8.142188080194583E-5</c:v>
                </c:pt>
                <c:pt idx="881">
                  <c:v>0</c:v>
                </c:pt>
                <c:pt idx="882">
                  <c:v>1.2805573515772561E-5</c:v>
                </c:pt>
                <c:pt idx="883">
                  <c:v>1.8954356098425797E-5</c:v>
                </c:pt>
                <c:pt idx="884">
                  <c:v>1.9625297840311251E-5</c:v>
                </c:pt>
                <c:pt idx="885">
                  <c:v>4.4148863084894738E-6</c:v>
                </c:pt>
                <c:pt idx="886">
                  <c:v>8.7425842442498533E-4</c:v>
                </c:pt>
                <c:pt idx="887">
                  <c:v>1.3692516447190149E-4</c:v>
                </c:pt>
                <c:pt idx="888">
                  <c:v>6.9756259876597388E-6</c:v>
                </c:pt>
                <c:pt idx="889">
                  <c:v>3.9861853386525694E-6</c:v>
                </c:pt>
                <c:pt idx="890">
                  <c:v>1.2641020157119135E-6</c:v>
                </c:pt>
                <c:pt idx="891">
                  <c:v>0</c:v>
                </c:pt>
                <c:pt idx="892">
                  <c:v>2.0444523506230196E-5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3.2940823408130816E-5</c:v>
                </c:pt>
                <c:pt idx="897">
                  <c:v>1.7431757163206211E-6</c:v>
                </c:pt>
                <c:pt idx="898">
                  <c:v>1.7628721561204254E-5</c:v>
                </c:pt>
                <c:pt idx="899">
                  <c:v>4.3645202647557304E-5</c:v>
                </c:pt>
                <c:pt idx="900">
                  <c:v>2.7042280582968348E-5</c:v>
                </c:pt>
                <c:pt idx="901">
                  <c:v>4.3598673813967437E-5</c:v>
                </c:pt>
                <c:pt idx="902">
                  <c:v>5.856560309419014E-5</c:v>
                </c:pt>
                <c:pt idx="903">
                  <c:v>1.1907953952418662E-5</c:v>
                </c:pt>
                <c:pt idx="904">
                  <c:v>1.2765883958109579E-5</c:v>
                </c:pt>
                <c:pt idx="905">
                  <c:v>2.4695612341290347E-7</c:v>
                </c:pt>
                <c:pt idx="906">
                  <c:v>0</c:v>
                </c:pt>
                <c:pt idx="907">
                  <c:v>8.5638917605962189E-7</c:v>
                </c:pt>
                <c:pt idx="908">
                  <c:v>3.2189936038277216E-5</c:v>
                </c:pt>
                <c:pt idx="909">
                  <c:v>7.1137373686044422E-5</c:v>
                </c:pt>
                <c:pt idx="910">
                  <c:v>5.761493815274298E-6</c:v>
                </c:pt>
                <c:pt idx="911">
                  <c:v>6.8525025982795355E-5</c:v>
                </c:pt>
                <c:pt idx="912">
                  <c:v>1.978999627260815E-5</c:v>
                </c:pt>
                <c:pt idx="913">
                  <c:v>0</c:v>
                </c:pt>
                <c:pt idx="914">
                  <c:v>0</c:v>
                </c:pt>
                <c:pt idx="915">
                  <c:v>1.5441425867221726E-5</c:v>
                </c:pt>
                <c:pt idx="916">
                  <c:v>3.0711352711185824E-5</c:v>
                </c:pt>
                <c:pt idx="917">
                  <c:v>6.3895596122918197E-5</c:v>
                </c:pt>
                <c:pt idx="918">
                  <c:v>5.5773409272185347E-4</c:v>
                </c:pt>
                <c:pt idx="919">
                  <c:v>1.4176412422012802E-5</c:v>
                </c:pt>
                <c:pt idx="920">
                  <c:v>0</c:v>
                </c:pt>
                <c:pt idx="921">
                  <c:v>3.2563736817102329E-3</c:v>
                </c:pt>
                <c:pt idx="922">
                  <c:v>1.9203061937540355E-5</c:v>
                </c:pt>
                <c:pt idx="923">
                  <c:v>3.6194326910821268E-5</c:v>
                </c:pt>
                <c:pt idx="924">
                  <c:v>3.1604509923860947E-3</c:v>
                </c:pt>
                <c:pt idx="925">
                  <c:v>2.95052734101144E-5</c:v>
                </c:pt>
                <c:pt idx="926">
                  <c:v>5.5222997879806266E-5</c:v>
                </c:pt>
                <c:pt idx="927">
                  <c:v>1.9140932119534952E-5</c:v>
                </c:pt>
                <c:pt idx="928">
                  <c:v>3.7904374205177959E-6</c:v>
                </c:pt>
                <c:pt idx="929">
                  <c:v>0</c:v>
                </c:pt>
                <c:pt idx="930">
                  <c:v>1.5320487018326335E-5</c:v>
                </c:pt>
                <c:pt idx="931">
                  <c:v>6.5689019643999413E-5</c:v>
                </c:pt>
                <c:pt idx="932">
                  <c:v>0</c:v>
                </c:pt>
                <c:pt idx="933">
                  <c:v>1.0533628141497507E-6</c:v>
                </c:pt>
                <c:pt idx="934">
                  <c:v>2.7325570435354131E-5</c:v>
                </c:pt>
                <c:pt idx="935">
                  <c:v>1.0478405776479572E-5</c:v>
                </c:pt>
                <c:pt idx="936">
                  <c:v>1.6026770335903876E-7</c:v>
                </c:pt>
                <c:pt idx="937">
                  <c:v>2.187338509779416E-6</c:v>
                </c:pt>
                <c:pt idx="938">
                  <c:v>4.4371058484555503E-7</c:v>
                </c:pt>
                <c:pt idx="939">
                  <c:v>1.362330774363685E-5</c:v>
                </c:pt>
                <c:pt idx="940">
                  <c:v>4.8080311007712412E-7</c:v>
                </c:pt>
                <c:pt idx="941">
                  <c:v>7.8409417910762976E-5</c:v>
                </c:pt>
                <c:pt idx="942">
                  <c:v>6.4159494522765479E-6</c:v>
                </c:pt>
                <c:pt idx="943">
                  <c:v>5.1665961320151983E-7</c:v>
                </c:pt>
                <c:pt idx="944">
                  <c:v>1.6444276113978968E-5</c:v>
                </c:pt>
                <c:pt idx="945">
                  <c:v>3.2648444014476462E-5</c:v>
                </c:pt>
                <c:pt idx="946">
                  <c:v>4.745908723270235E-6</c:v>
                </c:pt>
                <c:pt idx="947">
                  <c:v>5.1949150228061009E-5</c:v>
                </c:pt>
                <c:pt idx="948">
                  <c:v>1.0999265891847615E-5</c:v>
                </c:pt>
                <c:pt idx="949">
                  <c:v>2.6786394709041949E-7</c:v>
                </c:pt>
                <c:pt idx="950">
                  <c:v>7.1647760646156183E-5</c:v>
                </c:pt>
                <c:pt idx="951">
                  <c:v>7.3294603158152514E-6</c:v>
                </c:pt>
                <c:pt idx="952">
                  <c:v>0</c:v>
                </c:pt>
                <c:pt idx="953">
                  <c:v>4.5429692917435908E-6</c:v>
                </c:pt>
                <c:pt idx="954">
                  <c:v>7.1388564821755754E-7</c:v>
                </c:pt>
                <c:pt idx="955">
                  <c:v>1.6438181122950318E-4</c:v>
                </c:pt>
                <c:pt idx="956">
                  <c:v>6.6430442150410576E-5</c:v>
                </c:pt>
                <c:pt idx="957">
                  <c:v>2.4434836402494414E-6</c:v>
                </c:pt>
                <c:pt idx="958">
                  <c:v>2.7086784640267546E-6</c:v>
                </c:pt>
                <c:pt idx="959">
                  <c:v>1.9548161888491105E-6</c:v>
                </c:pt>
                <c:pt idx="960">
                  <c:v>0</c:v>
                </c:pt>
                <c:pt idx="961">
                  <c:v>4.9683011255688369E-6</c:v>
                </c:pt>
                <c:pt idx="962">
                  <c:v>1.0926715442566083E-5</c:v>
                </c:pt>
                <c:pt idx="963">
                  <c:v>2.0240980862476543E-7</c:v>
                </c:pt>
                <c:pt idx="964">
                  <c:v>5.6071459900891733E-8</c:v>
                </c:pt>
                <c:pt idx="965">
                  <c:v>2.915004939504969E-5</c:v>
                </c:pt>
                <c:pt idx="966">
                  <c:v>1.0906866417496686E-5</c:v>
                </c:pt>
                <c:pt idx="967">
                  <c:v>3.4102645242395165E-5</c:v>
                </c:pt>
                <c:pt idx="968">
                  <c:v>2.1377788476926135E-7</c:v>
                </c:pt>
                <c:pt idx="969">
                  <c:v>2.8058751744962149E-5</c:v>
                </c:pt>
                <c:pt idx="970">
                  <c:v>7.5385751170699043E-6</c:v>
                </c:pt>
                <c:pt idx="971">
                  <c:v>4.2028555342517854E-7</c:v>
                </c:pt>
                <c:pt idx="972">
                  <c:v>1.6563419339815412E-5</c:v>
                </c:pt>
                <c:pt idx="973">
                  <c:v>4.883878106049663E-5</c:v>
                </c:pt>
                <c:pt idx="974">
                  <c:v>4.2220106895969084E-7</c:v>
                </c:pt>
                <c:pt idx="975">
                  <c:v>5.0336169464055216E-5</c:v>
                </c:pt>
                <c:pt idx="976">
                  <c:v>6.2935544447001552E-7</c:v>
                </c:pt>
                <c:pt idx="977">
                  <c:v>1.5114040132420685E-5</c:v>
                </c:pt>
                <c:pt idx="978">
                  <c:v>1.5132518380291932E-5</c:v>
                </c:pt>
                <c:pt idx="979">
                  <c:v>8.8446462336648153E-6</c:v>
                </c:pt>
                <c:pt idx="980">
                  <c:v>5.1045670202037517E-6</c:v>
                </c:pt>
                <c:pt idx="981">
                  <c:v>0</c:v>
                </c:pt>
                <c:pt idx="982">
                  <c:v>2.5219074201453067E-4</c:v>
                </c:pt>
                <c:pt idx="983">
                  <c:v>1.7948834453897424E-5</c:v>
                </c:pt>
                <c:pt idx="984">
                  <c:v>0</c:v>
                </c:pt>
                <c:pt idx="985">
                  <c:v>4.2538619512819935E-5</c:v>
                </c:pt>
                <c:pt idx="986">
                  <c:v>7.2161569306537651E-7</c:v>
                </c:pt>
                <c:pt idx="987">
                  <c:v>1.0609837831231501E-5</c:v>
                </c:pt>
                <c:pt idx="988">
                  <c:v>2.6184567070374501E-6</c:v>
                </c:pt>
                <c:pt idx="989">
                  <c:v>1.6587739119582331E-6</c:v>
                </c:pt>
                <c:pt idx="990">
                  <c:v>0</c:v>
                </c:pt>
                <c:pt idx="991">
                  <c:v>2.1284155663514381E-5</c:v>
                </c:pt>
                <c:pt idx="992">
                  <c:v>1.6068282838040843E-5</c:v>
                </c:pt>
                <c:pt idx="993">
                  <c:v>7.2095586085146244E-6</c:v>
                </c:pt>
                <c:pt idx="994">
                  <c:v>0</c:v>
                </c:pt>
                <c:pt idx="995">
                  <c:v>9.2105082820047912E-6</c:v>
                </c:pt>
                <c:pt idx="996">
                  <c:v>7.064170195318471E-5</c:v>
                </c:pt>
                <c:pt idx="997">
                  <c:v>1.376962988768958E-7</c:v>
                </c:pt>
                <c:pt idx="998">
                  <c:v>0</c:v>
                </c:pt>
                <c:pt idx="999">
                  <c:v>9.6683345711934085E-6</c:v>
                </c:pt>
                <c:pt idx="1000">
                  <c:v>4.8649087959550072E-5</c:v>
                </c:pt>
                <c:pt idx="1001">
                  <c:v>0</c:v>
                </c:pt>
                <c:pt idx="1002">
                  <c:v>0</c:v>
                </c:pt>
                <c:pt idx="1003">
                  <c:v>2.0005071430033494E-5</c:v>
                </c:pt>
                <c:pt idx="1004">
                  <c:v>6.6662231655173659E-6</c:v>
                </c:pt>
                <c:pt idx="1005">
                  <c:v>3.4911123452374122E-5</c:v>
                </c:pt>
                <c:pt idx="1006">
                  <c:v>5.3201540611238299E-5</c:v>
                </c:pt>
                <c:pt idx="1007">
                  <c:v>0</c:v>
                </c:pt>
                <c:pt idx="1008">
                  <c:v>0</c:v>
                </c:pt>
                <c:pt idx="1009">
                  <c:v>8.5055619282523918E-7</c:v>
                </c:pt>
                <c:pt idx="1010">
                  <c:v>3.6856205666440131E-5</c:v>
                </c:pt>
                <c:pt idx="1011">
                  <c:v>1.395944514286736E-5</c:v>
                </c:pt>
                <c:pt idx="1012">
                  <c:v>1.0488105723045778E-6</c:v>
                </c:pt>
                <c:pt idx="1013">
                  <c:v>6.3303031898360179E-6</c:v>
                </c:pt>
                <c:pt idx="1014">
                  <c:v>1.6723274042212993E-5</c:v>
                </c:pt>
                <c:pt idx="1015">
                  <c:v>6.5435880825104704E-6</c:v>
                </c:pt>
                <c:pt idx="1016">
                  <c:v>1.3461120755720725E-3</c:v>
                </c:pt>
                <c:pt idx="1017">
                  <c:v>7.2698441232148638E-6</c:v>
                </c:pt>
                <c:pt idx="1018">
                  <c:v>5.0297443863402165E-5</c:v>
                </c:pt>
                <c:pt idx="1019">
                  <c:v>1.5340297045761464E-5</c:v>
                </c:pt>
                <c:pt idx="1020">
                  <c:v>1.1527811651125114E-5</c:v>
                </c:pt>
                <c:pt idx="1021">
                  <c:v>9.7636631562999487E-6</c:v>
                </c:pt>
                <c:pt idx="1022">
                  <c:v>2.8866560216937474E-5</c:v>
                </c:pt>
                <c:pt idx="1023">
                  <c:v>4.7477325441559504E-5</c:v>
                </c:pt>
                <c:pt idx="1024">
                  <c:v>7.4994179103508968E-5</c:v>
                </c:pt>
                <c:pt idx="1025">
                  <c:v>0</c:v>
                </c:pt>
                <c:pt idx="1026">
                  <c:v>4.8297871010969146E-6</c:v>
                </c:pt>
                <c:pt idx="1027">
                  <c:v>0</c:v>
                </c:pt>
                <c:pt idx="1028">
                  <c:v>9.222867074903929E-6</c:v>
                </c:pt>
                <c:pt idx="1029">
                  <c:v>0</c:v>
                </c:pt>
                <c:pt idx="1030">
                  <c:v>4.0787152486264353E-5</c:v>
                </c:pt>
                <c:pt idx="1031">
                  <c:v>4.5470403436881831E-6</c:v>
                </c:pt>
                <c:pt idx="1032">
                  <c:v>3.9830888891042928E-5</c:v>
                </c:pt>
                <c:pt idx="1033">
                  <c:v>4.8444270987094667E-5</c:v>
                </c:pt>
                <c:pt idx="1034">
                  <c:v>5.7917471733713244E-5</c:v>
                </c:pt>
                <c:pt idx="1035">
                  <c:v>3.5692239373189615E-5</c:v>
                </c:pt>
                <c:pt idx="1036">
                  <c:v>2.9020122465537325E-5</c:v>
                </c:pt>
                <c:pt idx="1037">
                  <c:v>1.7486171028874692E-5</c:v>
                </c:pt>
                <c:pt idx="1038">
                  <c:v>1.4661907417563911E-5</c:v>
                </c:pt>
                <c:pt idx="1039">
                  <c:v>1.4530965105874005E-5</c:v>
                </c:pt>
                <c:pt idx="1040">
                  <c:v>4.1080261558057676E-5</c:v>
                </c:pt>
                <c:pt idx="1041">
                  <c:v>2.2035560160519544E-5</c:v>
                </c:pt>
                <c:pt idx="1042">
                  <c:v>2.3390365586635598E-5</c:v>
                </c:pt>
                <c:pt idx="1043">
                  <c:v>2.5367463058127324E-5</c:v>
                </c:pt>
                <c:pt idx="1044">
                  <c:v>8.1636093141107957E-8</c:v>
                </c:pt>
                <c:pt idx="1045">
                  <c:v>1.1802712597825425E-5</c:v>
                </c:pt>
                <c:pt idx="1046">
                  <c:v>1.2561582684536889E-5</c:v>
                </c:pt>
                <c:pt idx="1047">
                  <c:v>2.6059277025476495E-5</c:v>
                </c:pt>
                <c:pt idx="1048">
                  <c:v>1.9994973117115346E-5</c:v>
                </c:pt>
                <c:pt idx="1049">
                  <c:v>2.8849580459061264E-5</c:v>
                </c:pt>
                <c:pt idx="1050">
                  <c:v>8.3869496152327267E-6</c:v>
                </c:pt>
                <c:pt idx="1051">
                  <c:v>0</c:v>
                </c:pt>
                <c:pt idx="1052">
                  <c:v>4.2268840754394696E-6</c:v>
                </c:pt>
                <c:pt idx="1053">
                  <c:v>1.9869205649994578E-5</c:v>
                </c:pt>
                <c:pt idx="1054">
                  <c:v>8.6812806364034743E-5</c:v>
                </c:pt>
                <c:pt idx="1055">
                  <c:v>1.644314130783606E-5</c:v>
                </c:pt>
                <c:pt idx="1056">
                  <c:v>2.1892547597930159E-5</c:v>
                </c:pt>
                <c:pt idx="1057">
                  <c:v>0</c:v>
                </c:pt>
                <c:pt idx="1058">
                  <c:v>2.2812468279796309E-6</c:v>
                </c:pt>
                <c:pt idx="1059">
                  <c:v>2.5498152757994739E-6</c:v>
                </c:pt>
                <c:pt idx="1060">
                  <c:v>6.9812723218798684E-6</c:v>
                </c:pt>
                <c:pt idx="1061">
                  <c:v>2.3154177443805789E-5</c:v>
                </c:pt>
                <c:pt idx="1062">
                  <c:v>5.6573499494419791E-4</c:v>
                </c:pt>
                <c:pt idx="1063">
                  <c:v>6.2105156347763174E-6</c:v>
                </c:pt>
                <c:pt idx="1064">
                  <c:v>1.1780699014425253E-4</c:v>
                </c:pt>
                <c:pt idx="1065">
                  <c:v>2.3019070321015301E-5</c:v>
                </c:pt>
                <c:pt idx="1066">
                  <c:v>4.071071257791383E-6</c:v>
                </c:pt>
                <c:pt idx="1067">
                  <c:v>2.5016137686913019E-4</c:v>
                </c:pt>
                <c:pt idx="1068">
                  <c:v>8.0689912704030867E-7</c:v>
                </c:pt>
                <c:pt idx="1069">
                  <c:v>0</c:v>
                </c:pt>
                <c:pt idx="1070">
                  <c:v>5.5886490019495954E-5</c:v>
                </c:pt>
                <c:pt idx="1071">
                  <c:v>4.2372898707580645E-5</c:v>
                </c:pt>
                <c:pt idx="1072">
                  <c:v>1.2847206470670767E-6</c:v>
                </c:pt>
                <c:pt idx="1073">
                  <c:v>3.860325919217836E-7</c:v>
                </c:pt>
                <c:pt idx="1074">
                  <c:v>5.8605582507605875E-6</c:v>
                </c:pt>
                <c:pt idx="1075">
                  <c:v>8.4272711987325483E-5</c:v>
                </c:pt>
                <c:pt idx="1076">
                  <c:v>6.9357896874707199E-5</c:v>
                </c:pt>
                <c:pt idx="1077">
                  <c:v>6.559981734481799E-6</c:v>
                </c:pt>
                <c:pt idx="1078">
                  <c:v>0</c:v>
                </c:pt>
                <c:pt idx="1079">
                  <c:v>1.2685784526579273E-5</c:v>
                </c:pt>
                <c:pt idx="1080">
                  <c:v>6.6823175307189067E-6</c:v>
                </c:pt>
                <c:pt idx="1081">
                  <c:v>3.4098973019837999E-5</c:v>
                </c:pt>
                <c:pt idx="1082">
                  <c:v>3.2387328995447286E-5</c:v>
                </c:pt>
                <c:pt idx="1083">
                  <c:v>1.344349138889372E-6</c:v>
                </c:pt>
                <c:pt idx="1084">
                  <c:v>0</c:v>
                </c:pt>
                <c:pt idx="1085">
                  <c:v>2.1232807611140322E-4</c:v>
                </c:pt>
                <c:pt idx="1086">
                  <c:v>7.8665592719715268E-6</c:v>
                </c:pt>
                <c:pt idx="1087">
                  <c:v>5.4443504210330601E-6</c:v>
                </c:pt>
                <c:pt idx="1088">
                  <c:v>2.0232329533901989E-5</c:v>
                </c:pt>
                <c:pt idx="1089">
                  <c:v>1.5565806832299709E-5</c:v>
                </c:pt>
                <c:pt idx="1090">
                  <c:v>3.6394378932758656E-5</c:v>
                </c:pt>
                <c:pt idx="1091">
                  <c:v>0</c:v>
                </c:pt>
                <c:pt idx="1092">
                  <c:v>2.5457906811300537E-6</c:v>
                </c:pt>
                <c:pt idx="1093">
                  <c:v>2.8617566529550547E-5</c:v>
                </c:pt>
                <c:pt idx="1094">
                  <c:v>1.8907600403465305E-5</c:v>
                </c:pt>
                <c:pt idx="1095">
                  <c:v>1.3502144224623455E-5</c:v>
                </c:pt>
                <c:pt idx="1096">
                  <c:v>1.9666903852800548E-6</c:v>
                </c:pt>
                <c:pt idx="1097">
                  <c:v>2.1772746377068043E-3</c:v>
                </c:pt>
                <c:pt idx="1098">
                  <c:v>3.8006747217121756E-5</c:v>
                </c:pt>
                <c:pt idx="1099">
                  <c:v>3.6858933435705176E-4</c:v>
                </c:pt>
                <c:pt idx="1100">
                  <c:v>2.0873571290788542E-5</c:v>
                </c:pt>
                <c:pt idx="1101">
                  <c:v>1.2650454336857052E-5</c:v>
                </c:pt>
                <c:pt idx="1102">
                  <c:v>1.259624676813625E-6</c:v>
                </c:pt>
                <c:pt idx="1103">
                  <c:v>0</c:v>
                </c:pt>
                <c:pt idx="1104">
                  <c:v>1.1529986989068377E-5</c:v>
                </c:pt>
                <c:pt idx="1105">
                  <c:v>1.4636726001234343E-5</c:v>
                </c:pt>
                <c:pt idx="1106">
                  <c:v>2.9447651853622452E-5</c:v>
                </c:pt>
                <c:pt idx="1107">
                  <c:v>1.4609648238624241E-5</c:v>
                </c:pt>
                <c:pt idx="1108">
                  <c:v>5.2421768999405578E-6</c:v>
                </c:pt>
                <c:pt idx="1109">
                  <c:v>5.0940703841562738E-7</c:v>
                </c:pt>
                <c:pt idx="1110">
                  <c:v>2.3021040109363139E-5</c:v>
                </c:pt>
                <c:pt idx="1111">
                  <c:v>0</c:v>
                </c:pt>
                <c:pt idx="1112">
                  <c:v>1.1184565629115531E-5</c:v>
                </c:pt>
                <c:pt idx="1113">
                  <c:v>0</c:v>
                </c:pt>
                <c:pt idx="1114">
                  <c:v>0</c:v>
                </c:pt>
                <c:pt idx="1115">
                  <c:v>4.5838229251437092E-5</c:v>
                </c:pt>
                <c:pt idx="1116">
                  <c:v>1.0782262777172705E-6</c:v>
                </c:pt>
                <c:pt idx="1117">
                  <c:v>1.0766067123147115E-5</c:v>
                </c:pt>
                <c:pt idx="1118">
                  <c:v>9.8613758307549765E-6</c:v>
                </c:pt>
                <c:pt idx="1119">
                  <c:v>3.023700615854438E-5</c:v>
                </c:pt>
                <c:pt idx="1120">
                  <c:v>6.602137685592831E-5</c:v>
                </c:pt>
                <c:pt idx="1121">
                  <c:v>4.8326672338028126E-8</c:v>
                </c:pt>
                <c:pt idx="1122">
                  <c:v>2.7489794553202206E-4</c:v>
                </c:pt>
                <c:pt idx="1123">
                  <c:v>6.2815806641479395E-7</c:v>
                </c:pt>
                <c:pt idx="1124">
                  <c:v>0</c:v>
                </c:pt>
                <c:pt idx="1125">
                  <c:v>9.8142038566934132E-8</c:v>
                </c:pt>
                <c:pt idx="1126">
                  <c:v>2.2854574729935398E-5</c:v>
                </c:pt>
                <c:pt idx="1127">
                  <c:v>1.4619260682430834E-4</c:v>
                </c:pt>
                <c:pt idx="1128">
                  <c:v>2.8811830981937358E-7</c:v>
                </c:pt>
                <c:pt idx="1129">
                  <c:v>0</c:v>
                </c:pt>
                <c:pt idx="1130">
                  <c:v>7.8842505034617576E-5</c:v>
                </c:pt>
                <c:pt idx="1131">
                  <c:v>3.3571494690407175E-7</c:v>
                </c:pt>
                <c:pt idx="1132">
                  <c:v>2.0418420752215001E-5</c:v>
                </c:pt>
                <c:pt idx="1133">
                  <c:v>0</c:v>
                </c:pt>
                <c:pt idx="1134">
                  <c:v>2.8182766631268337E-5</c:v>
                </c:pt>
                <c:pt idx="1135">
                  <c:v>2.875541150973225E-5</c:v>
                </c:pt>
                <c:pt idx="1136">
                  <c:v>0</c:v>
                </c:pt>
                <c:pt idx="1137">
                  <c:v>1.1182205046838353E-6</c:v>
                </c:pt>
                <c:pt idx="1138">
                  <c:v>1.6640665023421293E-5</c:v>
                </c:pt>
                <c:pt idx="1139">
                  <c:v>5.2972481894774255E-5</c:v>
                </c:pt>
                <c:pt idx="1140">
                  <c:v>7.7306852426758474E-5</c:v>
                </c:pt>
                <c:pt idx="1141">
                  <c:v>2.4159830977953184E-6</c:v>
                </c:pt>
                <c:pt idx="1142">
                  <c:v>0</c:v>
                </c:pt>
                <c:pt idx="1143">
                  <c:v>0</c:v>
                </c:pt>
                <c:pt idx="1144">
                  <c:v>2.5200940440434626E-5</c:v>
                </c:pt>
                <c:pt idx="1145">
                  <c:v>4.0569574932535334E-5</c:v>
                </c:pt>
                <c:pt idx="1146">
                  <c:v>2.2250302760082848E-5</c:v>
                </c:pt>
                <c:pt idx="1147">
                  <c:v>5.1024196028766908E-7</c:v>
                </c:pt>
                <c:pt idx="1148">
                  <c:v>1.4529512478021793E-7</c:v>
                </c:pt>
                <c:pt idx="1149">
                  <c:v>7.5461361540189498E-5</c:v>
                </c:pt>
                <c:pt idx="1150">
                  <c:v>0</c:v>
                </c:pt>
                <c:pt idx="1151">
                  <c:v>1.6015077290060375E-6</c:v>
                </c:pt>
                <c:pt idx="1152">
                  <c:v>1.2029119315485309E-5</c:v>
                </c:pt>
                <c:pt idx="1153">
                  <c:v>1.9670735665572399E-6</c:v>
                </c:pt>
                <c:pt idx="1154">
                  <c:v>1.1152286384974725E-6</c:v>
                </c:pt>
                <c:pt idx="1155">
                  <c:v>1.9753862221257752E-5</c:v>
                </c:pt>
                <c:pt idx="1156">
                  <c:v>1.4058381287962463E-5</c:v>
                </c:pt>
                <c:pt idx="1157">
                  <c:v>5.8078322338605073E-4</c:v>
                </c:pt>
                <c:pt idx="1158">
                  <c:v>0</c:v>
                </c:pt>
                <c:pt idx="1159">
                  <c:v>4.0412452654159109E-5</c:v>
                </c:pt>
                <c:pt idx="1160">
                  <c:v>0</c:v>
                </c:pt>
                <c:pt idx="1161">
                  <c:v>9.0456220001498738E-5</c:v>
                </c:pt>
                <c:pt idx="1162">
                  <c:v>1.8621207806285651E-7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3.3856367136461061E-6</c:v>
                </c:pt>
                <c:pt idx="1167">
                  <c:v>9.0097292154353767E-6</c:v>
                </c:pt>
                <c:pt idx="1168">
                  <c:v>2.284094807639292E-6</c:v>
                </c:pt>
                <c:pt idx="1169">
                  <c:v>6.5882961078788334E-5</c:v>
                </c:pt>
                <c:pt idx="1170">
                  <c:v>1.6836584211512749E-6</c:v>
                </c:pt>
                <c:pt idx="1171">
                  <c:v>1.1044535209742672E-6</c:v>
                </c:pt>
                <c:pt idx="1172">
                  <c:v>3.6618305456026E-5</c:v>
                </c:pt>
                <c:pt idx="1173">
                  <c:v>3.177293817265952E-4</c:v>
                </c:pt>
                <c:pt idx="1174">
                  <c:v>2.2407275363605328E-5</c:v>
                </c:pt>
                <c:pt idx="1175">
                  <c:v>7.1388564821755754E-7</c:v>
                </c:pt>
                <c:pt idx="1176">
                  <c:v>1.3245488831864843E-5</c:v>
                </c:pt>
                <c:pt idx="1177">
                  <c:v>6.8408099018889171E-6</c:v>
                </c:pt>
                <c:pt idx="1178">
                  <c:v>2.7043507386588888E-5</c:v>
                </c:pt>
                <c:pt idx="1179">
                  <c:v>3.7537274610929431E-4</c:v>
                </c:pt>
                <c:pt idx="1180">
                  <c:v>0</c:v>
                </c:pt>
                <c:pt idx="1181">
                  <c:v>4.8334603510841503E-5</c:v>
                </c:pt>
                <c:pt idx="1182">
                  <c:v>4.5954825270762856E-6</c:v>
                </c:pt>
                <c:pt idx="1183">
                  <c:v>3.6553394791304425E-5</c:v>
                </c:pt>
                <c:pt idx="1184">
                  <c:v>3.6763720943412852E-5</c:v>
                </c:pt>
                <c:pt idx="1185">
                  <c:v>1.6384314689932148E-6</c:v>
                </c:pt>
                <c:pt idx="1186">
                  <c:v>1.1982696351160265E-5</c:v>
                </c:pt>
                <c:pt idx="1187">
                  <c:v>3.9720971380868448E-5</c:v>
                </c:pt>
                <c:pt idx="1188">
                  <c:v>1.7445838888735949E-4</c:v>
                </c:pt>
                <c:pt idx="1189">
                  <c:v>1.7986921222058398E-5</c:v>
                </c:pt>
                <c:pt idx="1190">
                  <c:v>2.7682409218277899E-5</c:v>
                </c:pt>
                <c:pt idx="1191">
                  <c:v>1.4942679755969719E-5</c:v>
                </c:pt>
                <c:pt idx="1192">
                  <c:v>6.2268213771282801E-5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8.3198132455115004E-6</c:v>
                </c:pt>
                <c:pt idx="1197">
                  <c:v>1.4584834683076608E-5</c:v>
                </c:pt>
                <c:pt idx="1198">
                  <c:v>0</c:v>
                </c:pt>
                <c:pt idx="1199">
                  <c:v>0</c:v>
                </c:pt>
                <c:pt idx="1200">
                  <c:v>1.2040115733775525E-4</c:v>
                </c:pt>
                <c:pt idx="1201">
                  <c:v>0</c:v>
                </c:pt>
                <c:pt idx="1202">
                  <c:v>1.3776057234226928E-5</c:v>
                </c:pt>
                <c:pt idx="1203">
                  <c:v>0</c:v>
                </c:pt>
                <c:pt idx="1204">
                  <c:v>2.1805182248936644E-5</c:v>
                </c:pt>
                <c:pt idx="1205">
                  <c:v>3.62633042002945E-5</c:v>
                </c:pt>
                <c:pt idx="1206">
                  <c:v>4.2650906812808256E-8</c:v>
                </c:pt>
                <c:pt idx="1207">
                  <c:v>1.1323704629578413E-5</c:v>
                </c:pt>
                <c:pt idx="1208">
                  <c:v>0</c:v>
                </c:pt>
                <c:pt idx="1209">
                  <c:v>2.5819774761675897E-5</c:v>
                </c:pt>
                <c:pt idx="1210">
                  <c:v>0</c:v>
                </c:pt>
                <c:pt idx="1211">
                  <c:v>2.9958083400600533E-5</c:v>
                </c:pt>
                <c:pt idx="1212">
                  <c:v>1.2755676391800021E-5</c:v>
                </c:pt>
                <c:pt idx="1213">
                  <c:v>0</c:v>
                </c:pt>
                <c:pt idx="1214">
                  <c:v>1.1995582193680883E-5</c:v>
                </c:pt>
                <c:pt idx="1215">
                  <c:v>0</c:v>
                </c:pt>
                <c:pt idx="1216">
                  <c:v>4.1601427690378308E-6</c:v>
                </c:pt>
                <c:pt idx="1217">
                  <c:v>0</c:v>
                </c:pt>
                <c:pt idx="1218">
                  <c:v>2.1202645370941609E-5</c:v>
                </c:pt>
                <c:pt idx="1219">
                  <c:v>6.5123050472186292E-5</c:v>
                </c:pt>
                <c:pt idx="1220">
                  <c:v>7.8768265800250898E-5</c:v>
                </c:pt>
                <c:pt idx="1221">
                  <c:v>3.8295122084032281E-6</c:v>
                </c:pt>
                <c:pt idx="1222">
                  <c:v>1.5552508764739666E-7</c:v>
                </c:pt>
                <c:pt idx="1223">
                  <c:v>8.9055761110589901E-6</c:v>
                </c:pt>
                <c:pt idx="1224">
                  <c:v>1.5476861172622724E-5</c:v>
                </c:pt>
                <c:pt idx="1225">
                  <c:v>3.2102150780869505E-4</c:v>
                </c:pt>
                <c:pt idx="1226">
                  <c:v>3.9409461629750276E-5</c:v>
                </c:pt>
                <c:pt idx="1227">
                  <c:v>1.2155097060986531E-5</c:v>
                </c:pt>
                <c:pt idx="1228">
                  <c:v>0</c:v>
                </c:pt>
                <c:pt idx="1229">
                  <c:v>1.9808077980604546E-5</c:v>
                </c:pt>
                <c:pt idx="1230">
                  <c:v>3.1353770720407532E-6</c:v>
                </c:pt>
                <c:pt idx="1231">
                  <c:v>2.9552962826291393E-5</c:v>
                </c:pt>
                <c:pt idx="1232">
                  <c:v>3.5233075189074489E-5</c:v>
                </c:pt>
                <c:pt idx="1233">
                  <c:v>0</c:v>
                </c:pt>
                <c:pt idx="1234">
                  <c:v>4.736678197105664E-5</c:v>
                </c:pt>
                <c:pt idx="1235">
                  <c:v>0</c:v>
                </c:pt>
                <c:pt idx="1236">
                  <c:v>9.7916056019080768E-7</c:v>
                </c:pt>
                <c:pt idx="1237">
                  <c:v>1.6439314821034001E-5</c:v>
                </c:pt>
                <c:pt idx="1238">
                  <c:v>3.3752776595158757E-5</c:v>
                </c:pt>
                <c:pt idx="1239">
                  <c:v>1.9552865413014459E-7</c:v>
                </c:pt>
                <c:pt idx="1240">
                  <c:v>1.749728494597416E-5</c:v>
                </c:pt>
                <c:pt idx="1241">
                  <c:v>1.9596476072263873E-5</c:v>
                </c:pt>
                <c:pt idx="1242">
                  <c:v>9.7675279319415819E-8</c:v>
                </c:pt>
                <c:pt idx="1243">
                  <c:v>4.1620292541402633E-5</c:v>
                </c:pt>
                <c:pt idx="1244">
                  <c:v>2.6189345081606186E-5</c:v>
                </c:pt>
                <c:pt idx="1245">
                  <c:v>9.0763817679641212E-5</c:v>
                </c:pt>
                <c:pt idx="1246">
                  <c:v>1.9798772647399548E-5</c:v>
                </c:pt>
                <c:pt idx="1247">
                  <c:v>8.4457247413449084E-5</c:v>
                </c:pt>
                <c:pt idx="1248">
                  <c:v>2.9882781831713393E-4</c:v>
                </c:pt>
                <c:pt idx="1249">
                  <c:v>3.0062048499891205E-7</c:v>
                </c:pt>
                <c:pt idx="1250">
                  <c:v>7.1473164051177328E-6</c:v>
                </c:pt>
                <c:pt idx="1251">
                  <c:v>6.312301887163631E-6</c:v>
                </c:pt>
                <c:pt idx="1252">
                  <c:v>5.6054573502475811E-5</c:v>
                </c:pt>
                <c:pt idx="1253">
                  <c:v>5.1486703165627357E-5</c:v>
                </c:pt>
                <c:pt idx="1254">
                  <c:v>6.1121155139771553E-4</c:v>
                </c:pt>
                <c:pt idx="1255">
                  <c:v>1.6016035594630789E-4</c:v>
                </c:pt>
                <c:pt idx="1256">
                  <c:v>1.373939618147719E-4</c:v>
                </c:pt>
                <c:pt idx="1257">
                  <c:v>1.3445945477982091E-5</c:v>
                </c:pt>
                <c:pt idx="1258">
                  <c:v>2.5499600932891601E-5</c:v>
                </c:pt>
                <c:pt idx="1259">
                  <c:v>6.8839509698723667E-5</c:v>
                </c:pt>
                <c:pt idx="1260">
                  <c:v>0</c:v>
                </c:pt>
                <c:pt idx="1261">
                  <c:v>1.2983109319171019E-5</c:v>
                </c:pt>
                <c:pt idx="1262">
                  <c:v>9.8466326233053445E-5</c:v>
                </c:pt>
                <c:pt idx="1263">
                  <c:v>2.4310727114672609E-5</c:v>
                </c:pt>
                <c:pt idx="1264">
                  <c:v>1.395936243150076E-5</c:v>
                </c:pt>
                <c:pt idx="1265">
                  <c:v>4.5402987317594397E-5</c:v>
                </c:pt>
                <c:pt idx="1266">
                  <c:v>7.6499828717671076E-6</c:v>
                </c:pt>
                <c:pt idx="1267">
                  <c:v>0</c:v>
                </c:pt>
                <c:pt idx="1268">
                  <c:v>0</c:v>
                </c:pt>
                <c:pt idx="1269">
                  <c:v>1.4075651340696603E-5</c:v>
                </c:pt>
                <c:pt idx="1270">
                  <c:v>1.8011329038093017E-5</c:v>
                </c:pt>
                <c:pt idx="1271">
                  <c:v>1.6317927722614184E-5</c:v>
                </c:pt>
                <c:pt idx="1272">
                  <c:v>2.8768260124441691E-5</c:v>
                </c:pt>
                <c:pt idx="1273">
                  <c:v>0</c:v>
                </c:pt>
                <c:pt idx="1274">
                  <c:v>2.7584239014419598E-7</c:v>
                </c:pt>
                <c:pt idx="1275">
                  <c:v>1.1235246603774332E-5</c:v>
                </c:pt>
                <c:pt idx="1276">
                  <c:v>1.1863760232438813E-5</c:v>
                </c:pt>
                <c:pt idx="1277">
                  <c:v>3.6247399243174626E-5</c:v>
                </c:pt>
                <c:pt idx="1278">
                  <c:v>4.3731571296657075E-7</c:v>
                </c:pt>
                <c:pt idx="1279">
                  <c:v>9.5861744412157373E-6</c:v>
                </c:pt>
                <c:pt idx="1280">
                  <c:v>9.1171963561185239E-5</c:v>
                </c:pt>
                <c:pt idx="1281">
                  <c:v>3.1518702537160295E-5</c:v>
                </c:pt>
                <c:pt idx="1282">
                  <c:v>2.3666010832769882E-5</c:v>
                </c:pt>
                <c:pt idx="1283">
                  <c:v>2.9786146343676594E-6</c:v>
                </c:pt>
                <c:pt idx="1284">
                  <c:v>3.3543164506845175E-4</c:v>
                </c:pt>
                <c:pt idx="1285">
                  <c:v>2.4742440282140852E-5</c:v>
                </c:pt>
                <c:pt idx="1286">
                  <c:v>1.167079111366175E-6</c:v>
                </c:pt>
                <c:pt idx="1287">
                  <c:v>9.9031518541228095E-8</c:v>
                </c:pt>
                <c:pt idx="1288">
                  <c:v>1.6437149393584867E-5</c:v>
                </c:pt>
                <c:pt idx="1289">
                  <c:v>3.0161234838409401E-5</c:v>
                </c:pt>
                <c:pt idx="1290">
                  <c:v>3.2670594556527821E-5</c:v>
                </c:pt>
                <c:pt idx="1291">
                  <c:v>0</c:v>
                </c:pt>
                <c:pt idx="1292">
                  <c:v>4.3964603724825132E-5</c:v>
                </c:pt>
                <c:pt idx="1293">
                  <c:v>6.8373387554430717E-5</c:v>
                </c:pt>
                <c:pt idx="1294">
                  <c:v>9.4802308647347783E-5</c:v>
                </c:pt>
                <c:pt idx="1295">
                  <c:v>3.862601129385499E-5</c:v>
                </c:pt>
                <c:pt idx="1296">
                  <c:v>3.8284780004422808E-5</c:v>
                </c:pt>
                <c:pt idx="1297">
                  <c:v>0</c:v>
                </c:pt>
                <c:pt idx="1298">
                  <c:v>0</c:v>
                </c:pt>
                <c:pt idx="1299">
                  <c:v>1.9199839197357679E-5</c:v>
                </c:pt>
                <c:pt idx="1300">
                  <c:v>1.0493176327623861E-5</c:v>
                </c:pt>
                <c:pt idx="1301">
                  <c:v>4.6650767711476388E-6</c:v>
                </c:pt>
                <c:pt idx="1302">
                  <c:v>6.0183937167753421E-6</c:v>
                </c:pt>
                <c:pt idx="1303">
                  <c:v>2.8944337307452754E-5</c:v>
                </c:pt>
                <c:pt idx="1304">
                  <c:v>1.6862288833335727E-5</c:v>
                </c:pt>
                <c:pt idx="1305">
                  <c:v>5.9093894298676804E-4</c:v>
                </c:pt>
                <c:pt idx="1306">
                  <c:v>1.4917089687312837E-5</c:v>
                </c:pt>
                <c:pt idx="1307">
                  <c:v>5.0610464589602586E-5</c:v>
                </c:pt>
                <c:pt idx="1308">
                  <c:v>5.8741869490532693E-5</c:v>
                </c:pt>
                <c:pt idx="1309">
                  <c:v>7.52025963779513E-6</c:v>
                </c:pt>
                <c:pt idx="1310">
                  <c:v>1.720673884336419E-5</c:v>
                </c:pt>
                <c:pt idx="1311">
                  <c:v>1.8093048667892837E-5</c:v>
                </c:pt>
                <c:pt idx="1312">
                  <c:v>5.1779209013046081E-5</c:v>
                </c:pt>
                <c:pt idx="1313">
                  <c:v>3.4351287115628856E-5</c:v>
                </c:pt>
                <c:pt idx="1314">
                  <c:v>1.6803947941976506E-5</c:v>
                </c:pt>
                <c:pt idx="1315">
                  <c:v>9.6090371616794205E-5</c:v>
                </c:pt>
                <c:pt idx="1316">
                  <c:v>4.8674015148669454E-6</c:v>
                </c:pt>
                <c:pt idx="1317">
                  <c:v>2.7650598007950055E-5</c:v>
                </c:pt>
                <c:pt idx="1318">
                  <c:v>1.2376267264160704E-4</c:v>
                </c:pt>
                <c:pt idx="1319">
                  <c:v>3.8480240889028351E-7</c:v>
                </c:pt>
                <c:pt idx="1320">
                  <c:v>1.5278872560651505E-5</c:v>
                </c:pt>
                <c:pt idx="1321">
                  <c:v>9.6033470454191846E-5</c:v>
                </c:pt>
                <c:pt idx="1322">
                  <c:v>1.5676747366525032E-6</c:v>
                </c:pt>
                <c:pt idx="1323">
                  <c:v>1.5231746067581673E-4</c:v>
                </c:pt>
                <c:pt idx="1324">
                  <c:v>1.2176416728406089E-5</c:v>
                </c:pt>
                <c:pt idx="1325">
                  <c:v>1.2986358492469959E-3</c:v>
                </c:pt>
                <c:pt idx="1326">
                  <c:v>7.7060574366857977E-6</c:v>
                </c:pt>
                <c:pt idx="1327">
                  <c:v>1.1790483873788024E-6</c:v>
                </c:pt>
                <c:pt idx="1328">
                  <c:v>1.2502554127014329E-5</c:v>
                </c:pt>
                <c:pt idx="1329">
                  <c:v>3.9116480484552424E-5</c:v>
                </c:pt>
                <c:pt idx="1330">
                  <c:v>7.5546263144708017E-8</c:v>
                </c:pt>
                <c:pt idx="1331">
                  <c:v>8.5804940215686347E-5</c:v>
                </c:pt>
                <c:pt idx="1332">
                  <c:v>1.1836479290149503E-5</c:v>
                </c:pt>
                <c:pt idx="1333">
                  <c:v>1.2699171538745892E-4</c:v>
                </c:pt>
                <c:pt idx="1334">
                  <c:v>2.9780876027065463E-5</c:v>
                </c:pt>
                <c:pt idx="1335">
                  <c:v>0</c:v>
                </c:pt>
                <c:pt idx="1336">
                  <c:v>1.6363791479722544E-5</c:v>
                </c:pt>
                <c:pt idx="1337">
                  <c:v>1.1563456239831865E-5</c:v>
                </c:pt>
                <c:pt idx="1338">
                  <c:v>3.6839856202626001E-5</c:v>
                </c:pt>
                <c:pt idx="1339">
                  <c:v>0</c:v>
                </c:pt>
                <c:pt idx="1340">
                  <c:v>2.6928372066156861E-7</c:v>
                </c:pt>
                <c:pt idx="1341">
                  <c:v>1.3660587251504565E-5</c:v>
                </c:pt>
                <c:pt idx="1342">
                  <c:v>1.9676158276316233E-5</c:v>
                </c:pt>
                <c:pt idx="1343">
                  <c:v>6.7275620460262779E-6</c:v>
                </c:pt>
                <c:pt idx="1344">
                  <c:v>0</c:v>
                </c:pt>
                <c:pt idx="1345">
                  <c:v>1.2943001575147405E-6</c:v>
                </c:pt>
                <c:pt idx="1346">
                  <c:v>2.4635167602369592E-5</c:v>
                </c:pt>
                <c:pt idx="1347">
                  <c:v>2.1742732518831592E-5</c:v>
                </c:pt>
                <c:pt idx="1348">
                  <c:v>2.6381898686800389E-5</c:v>
                </c:pt>
                <c:pt idx="1349">
                  <c:v>1.5504152842158775E-7</c:v>
                </c:pt>
                <c:pt idx="1350">
                  <c:v>2.5155247251178023E-5</c:v>
                </c:pt>
                <c:pt idx="1351">
                  <c:v>1.0114409151827281E-4</c:v>
                </c:pt>
                <c:pt idx="1352">
                  <c:v>2.0034580741211252E-5</c:v>
                </c:pt>
                <c:pt idx="1353">
                  <c:v>3.5136478423114157E-4</c:v>
                </c:pt>
                <c:pt idx="1354">
                  <c:v>2.5108227677740082E-5</c:v>
                </c:pt>
                <c:pt idx="1355">
                  <c:v>0</c:v>
                </c:pt>
                <c:pt idx="1356">
                  <c:v>1.533585631738252E-5</c:v>
                </c:pt>
                <c:pt idx="1357">
                  <c:v>3.179881973286592E-5</c:v>
                </c:pt>
                <c:pt idx="1358">
                  <c:v>8.6267083326760611E-6</c:v>
                </c:pt>
                <c:pt idx="1359">
                  <c:v>2.1614907929683218E-5</c:v>
                </c:pt>
                <c:pt idx="1360">
                  <c:v>2.2425028922268873E-5</c:v>
                </c:pt>
                <c:pt idx="1361">
                  <c:v>3.012145966293445E-7</c:v>
                </c:pt>
                <c:pt idx="1362">
                  <c:v>6.0114891419931266E-5</c:v>
                </c:pt>
                <c:pt idx="1363">
                  <c:v>1.0108713142018741E-4</c:v>
                </c:pt>
                <c:pt idx="1364">
                  <c:v>2.0871955481202668E-4</c:v>
                </c:pt>
                <c:pt idx="1365">
                  <c:v>3.57962691762243E-5</c:v>
                </c:pt>
                <c:pt idx="1366">
                  <c:v>7.8970848865953301E-7</c:v>
                </c:pt>
                <c:pt idx="1367">
                  <c:v>9.6142048435829812E-5</c:v>
                </c:pt>
                <c:pt idx="1368">
                  <c:v>0</c:v>
                </c:pt>
                <c:pt idx="1369">
                  <c:v>9.9761664976400048E-6</c:v>
                </c:pt>
                <c:pt idx="1370">
                  <c:v>2.2591835352110053E-5</c:v>
                </c:pt>
                <c:pt idx="1371">
                  <c:v>7.3897715491713353E-6</c:v>
                </c:pt>
                <c:pt idx="1372">
                  <c:v>1.0524125248179578E-4</c:v>
                </c:pt>
                <c:pt idx="1373">
                  <c:v>2.5680482480332486E-5</c:v>
                </c:pt>
                <c:pt idx="1374">
                  <c:v>5.0213433843470604E-5</c:v>
                </c:pt>
                <c:pt idx="1375">
                  <c:v>1.5673610589843281E-5</c:v>
                </c:pt>
                <c:pt idx="1376">
                  <c:v>6.353295942126322E-6</c:v>
                </c:pt>
                <c:pt idx="1377">
                  <c:v>1.531804883361293E-7</c:v>
                </c:pt>
                <c:pt idx="1378">
                  <c:v>4.6085296386859157E-5</c:v>
                </c:pt>
                <c:pt idx="1379">
                  <c:v>3.2744668775513555E-6</c:v>
                </c:pt>
                <c:pt idx="1380">
                  <c:v>2.0976436562390751E-4</c:v>
                </c:pt>
                <c:pt idx="1381">
                  <c:v>1.1932721346900806E-5</c:v>
                </c:pt>
                <c:pt idx="1382">
                  <c:v>2.161075785440113E-5</c:v>
                </c:pt>
                <c:pt idx="1383">
                  <c:v>3.2622806944743739E-7</c:v>
                </c:pt>
                <c:pt idx="1384">
                  <c:v>3.7830971232443959E-5</c:v>
                </c:pt>
                <c:pt idx="1385">
                  <c:v>1.775252519539201E-5</c:v>
                </c:pt>
                <c:pt idx="1386">
                  <c:v>3.4474619245662203E-5</c:v>
                </c:pt>
                <c:pt idx="1387">
                  <c:v>1.9938407722150287E-5</c:v>
                </c:pt>
                <c:pt idx="1388">
                  <c:v>1.8491022347666696E-5</c:v>
                </c:pt>
                <c:pt idx="1389">
                  <c:v>1.0249804027871465E-7</c:v>
                </c:pt>
                <c:pt idx="1390">
                  <c:v>9.0556552422693417E-6</c:v>
                </c:pt>
                <c:pt idx="1391">
                  <c:v>2.0678887437760451E-7</c:v>
                </c:pt>
                <c:pt idx="1392">
                  <c:v>3.5054084954268941E-5</c:v>
                </c:pt>
                <c:pt idx="1393">
                  <c:v>2.7992219729640122E-4</c:v>
                </c:pt>
                <c:pt idx="1394">
                  <c:v>2.3299272514376403E-7</c:v>
                </c:pt>
                <c:pt idx="1395">
                  <c:v>5.4891799292092894E-6</c:v>
                </c:pt>
                <c:pt idx="1396">
                  <c:v>1.3450256308386394E-5</c:v>
                </c:pt>
                <c:pt idx="1397">
                  <c:v>4.1435773238152587E-7</c:v>
                </c:pt>
                <c:pt idx="1398">
                  <c:v>1.7251550204408101E-5</c:v>
                </c:pt>
                <c:pt idx="1399">
                  <c:v>6.8344879956132762E-5</c:v>
                </c:pt>
                <c:pt idx="1400">
                  <c:v>0</c:v>
                </c:pt>
                <c:pt idx="1401">
                  <c:v>1.8440603878996104E-5</c:v>
                </c:pt>
                <c:pt idx="1402">
                  <c:v>4.6126291818715931E-6</c:v>
                </c:pt>
                <c:pt idx="1403">
                  <c:v>4.4236943400734277E-5</c:v>
                </c:pt>
                <c:pt idx="1404">
                  <c:v>2.6442696073520009E-5</c:v>
                </c:pt>
                <c:pt idx="1405">
                  <c:v>3.2937742054948948E-5</c:v>
                </c:pt>
                <c:pt idx="1406">
                  <c:v>1.8699192508472347E-5</c:v>
                </c:pt>
                <c:pt idx="1407">
                  <c:v>0</c:v>
                </c:pt>
                <c:pt idx="1408">
                  <c:v>2.0421802372887149E-6</c:v>
                </c:pt>
                <c:pt idx="1409">
                  <c:v>1.1437428954610703E-6</c:v>
                </c:pt>
                <c:pt idx="1410">
                  <c:v>1.1559326021400571E-4</c:v>
                </c:pt>
                <c:pt idx="1411">
                  <c:v>1.1087352015632352E-5</c:v>
                </c:pt>
                <c:pt idx="1412">
                  <c:v>3.5658618293196613E-5</c:v>
                </c:pt>
                <c:pt idx="1413">
                  <c:v>7.6513346332554413E-7</c:v>
                </c:pt>
                <c:pt idx="1414">
                  <c:v>1.4007990926604615E-6</c:v>
                </c:pt>
                <c:pt idx="1415">
                  <c:v>2.4871769598588683E-5</c:v>
                </c:pt>
                <c:pt idx="1416">
                  <c:v>1.6267356383417532E-4</c:v>
                </c:pt>
                <c:pt idx="1417">
                  <c:v>1.7001109639107074E-5</c:v>
                </c:pt>
                <c:pt idx="1418">
                  <c:v>0</c:v>
                </c:pt>
                <c:pt idx="1419">
                  <c:v>2.9316235701017604E-5</c:v>
                </c:pt>
                <c:pt idx="1420">
                  <c:v>2.2619263867083234E-4</c:v>
                </c:pt>
                <c:pt idx="1421">
                  <c:v>2.0857644376758282E-4</c:v>
                </c:pt>
                <c:pt idx="1422">
                  <c:v>4.9015926166917231E-5</c:v>
                </c:pt>
                <c:pt idx="1423">
                  <c:v>2.9302063906992372E-3</c:v>
                </c:pt>
                <c:pt idx="1424">
                  <c:v>2.0436587615670351E-5</c:v>
                </c:pt>
                <c:pt idx="1425">
                  <c:v>4.5515078853572899E-4</c:v>
                </c:pt>
                <c:pt idx="1426">
                  <c:v>1.5625697041279605E-5</c:v>
                </c:pt>
                <c:pt idx="1427">
                  <c:v>0</c:v>
                </c:pt>
                <c:pt idx="1428">
                  <c:v>6.6448870312223577E-8</c:v>
                </c:pt>
                <c:pt idx="1429">
                  <c:v>2.1289336480156528E-5</c:v>
                </c:pt>
                <c:pt idx="1430">
                  <c:v>8.3788100530204155E-7</c:v>
                </c:pt>
                <c:pt idx="1431">
                  <c:v>6.1413865730295814E-6</c:v>
                </c:pt>
                <c:pt idx="1432">
                  <c:v>1.0201779511007272E-7</c:v>
                </c:pt>
                <c:pt idx="1433">
                  <c:v>4.411651973441499E-4</c:v>
                </c:pt>
                <c:pt idx="1434">
                  <c:v>5.2901430700559789E-6</c:v>
                </c:pt>
                <c:pt idx="1435">
                  <c:v>1.4035868564498965E-5</c:v>
                </c:pt>
                <c:pt idx="1436">
                  <c:v>5.8548540762515674E-7</c:v>
                </c:pt>
                <c:pt idx="1437">
                  <c:v>4.0058490877153936E-6</c:v>
                </c:pt>
                <c:pt idx="1438">
                  <c:v>2.3339658113536291E-5</c:v>
                </c:pt>
                <c:pt idx="1439">
                  <c:v>6.1566382289781204E-6</c:v>
                </c:pt>
                <c:pt idx="1440">
                  <c:v>0</c:v>
                </c:pt>
                <c:pt idx="1441">
                  <c:v>4.4033133926220039E-4</c:v>
                </c:pt>
                <c:pt idx="1442">
                  <c:v>2.2754955334140124E-5</c:v>
                </c:pt>
                <c:pt idx="1443">
                  <c:v>1.9451938250223931E-5</c:v>
                </c:pt>
                <c:pt idx="1444">
                  <c:v>4.4731489956289816E-5</c:v>
                </c:pt>
                <c:pt idx="1445">
                  <c:v>2.4175998169869874E-5</c:v>
                </c:pt>
                <c:pt idx="1446">
                  <c:v>4.5552250761096112E-5</c:v>
                </c:pt>
                <c:pt idx="1447">
                  <c:v>6.9842928076642528E-5</c:v>
                </c:pt>
                <c:pt idx="1448">
                  <c:v>1.4588346307789531E-5</c:v>
                </c:pt>
                <c:pt idx="1449">
                  <c:v>9.8753330373517085E-5</c:v>
                </c:pt>
                <c:pt idx="1450">
                  <c:v>3.1415626629844594E-6</c:v>
                </c:pt>
                <c:pt idx="1451">
                  <c:v>3.2757064809720265E-5</c:v>
                </c:pt>
                <c:pt idx="1452">
                  <c:v>2.6341646637490665E-5</c:v>
                </c:pt>
                <c:pt idx="1453">
                  <c:v>6.1231463705225731E-5</c:v>
                </c:pt>
                <c:pt idx="1454">
                  <c:v>4.2656964936913839E-5</c:v>
                </c:pt>
                <c:pt idx="1455">
                  <c:v>3.6913821742293949E-4</c:v>
                </c:pt>
                <c:pt idx="1456">
                  <c:v>2.1442364997234794E-5</c:v>
                </c:pt>
                <c:pt idx="1457">
                  <c:v>1.3406945728908821E-5</c:v>
                </c:pt>
                <c:pt idx="1458">
                  <c:v>7.5102244494756172E-6</c:v>
                </c:pt>
                <c:pt idx="1459">
                  <c:v>9.3231826405049023E-5</c:v>
                </c:pt>
                <c:pt idx="1460">
                  <c:v>1.0787949694990163E-5</c:v>
                </c:pt>
                <c:pt idx="1461">
                  <c:v>2.590810179750381E-5</c:v>
                </c:pt>
                <c:pt idx="1462">
                  <c:v>2.0030951829066377E-5</c:v>
                </c:pt>
                <c:pt idx="1463">
                  <c:v>2.3931300050060974E-5</c:v>
                </c:pt>
                <c:pt idx="1464">
                  <c:v>1.0622897176332447E-5</c:v>
                </c:pt>
                <c:pt idx="1465">
                  <c:v>3.2056778270035914E-5</c:v>
                </c:pt>
                <c:pt idx="1466">
                  <c:v>2.5876839710432687E-7</c:v>
                </c:pt>
                <c:pt idx="1467">
                  <c:v>9.1632406144574304E-5</c:v>
                </c:pt>
                <c:pt idx="1468">
                  <c:v>3.0270924927959153E-5</c:v>
                </c:pt>
                <c:pt idx="1469">
                  <c:v>4.627060120816042E-5</c:v>
                </c:pt>
                <c:pt idx="1470">
                  <c:v>5.3683061490636585E-5</c:v>
                </c:pt>
                <c:pt idx="1471">
                  <c:v>1.3556249900542949E-5</c:v>
                </c:pt>
                <c:pt idx="1472">
                  <c:v>1.9694278284367438E-5</c:v>
                </c:pt>
                <c:pt idx="1473">
                  <c:v>2.6610291048287292E-5</c:v>
                </c:pt>
                <c:pt idx="1474">
                  <c:v>1.7324263275358781E-5</c:v>
                </c:pt>
                <c:pt idx="1475">
                  <c:v>7.3541105250560875E-6</c:v>
                </c:pt>
                <c:pt idx="1476">
                  <c:v>3.916856979599463E-5</c:v>
                </c:pt>
                <c:pt idx="1477">
                  <c:v>0</c:v>
                </c:pt>
                <c:pt idx="1478">
                  <c:v>1.2792898521853853E-5</c:v>
                </c:pt>
                <c:pt idx="1479">
                  <c:v>4.7049556453164908E-5</c:v>
                </c:pt>
                <c:pt idx="1480">
                  <c:v>3.2418721966379367E-5</c:v>
                </c:pt>
                <c:pt idx="1481">
                  <c:v>1.0453215794624977E-4</c:v>
                </c:pt>
                <c:pt idx="1482">
                  <c:v>2.2180978933887607E-5</c:v>
                </c:pt>
                <c:pt idx="1483">
                  <c:v>9.7935484116637718E-5</c:v>
                </c:pt>
                <c:pt idx="1484">
                  <c:v>1.5040675061377786E-5</c:v>
                </c:pt>
                <c:pt idx="1485">
                  <c:v>0</c:v>
                </c:pt>
                <c:pt idx="1486">
                  <c:v>2.5049568466501641E-5</c:v>
                </c:pt>
                <c:pt idx="1487">
                  <c:v>3.1847093142690889E-5</c:v>
                </c:pt>
                <c:pt idx="1488">
                  <c:v>6.8389729415289522E-7</c:v>
                </c:pt>
                <c:pt idx="1489">
                  <c:v>5.4801823754778419E-5</c:v>
                </c:pt>
                <c:pt idx="1490">
                  <c:v>1.0840488400261886E-4</c:v>
                </c:pt>
                <c:pt idx="1491">
                  <c:v>4.3508689654994317E-5</c:v>
                </c:pt>
                <c:pt idx="1492">
                  <c:v>4.0354178316639388E-5</c:v>
                </c:pt>
                <c:pt idx="1493">
                  <c:v>0</c:v>
                </c:pt>
                <c:pt idx="1494">
                  <c:v>1.2550764234127389E-5</c:v>
                </c:pt>
                <c:pt idx="1495">
                  <c:v>3.4833789128474808E-5</c:v>
                </c:pt>
                <c:pt idx="1496">
                  <c:v>1.2475714594115646E-5</c:v>
                </c:pt>
                <c:pt idx="1497">
                  <c:v>8.4572455152767159E-7</c:v>
                </c:pt>
                <c:pt idx="1498">
                  <c:v>1.1039270916094365E-5</c:v>
                </c:pt>
                <c:pt idx="1499">
                  <c:v>4.1516768336043226E-5</c:v>
                </c:pt>
                <c:pt idx="1500">
                  <c:v>9.4865136464463841E-5</c:v>
                </c:pt>
                <c:pt idx="1501">
                  <c:v>2.7652911135531491E-4</c:v>
                </c:pt>
                <c:pt idx="1502">
                  <c:v>2.4239796403087062E-5</c:v>
                </c:pt>
                <c:pt idx="1503">
                  <c:v>5.3547742752814163E-5</c:v>
                </c:pt>
                <c:pt idx="1504">
                  <c:v>0</c:v>
                </c:pt>
                <c:pt idx="1505">
                  <c:v>4.6947727399224814E-5</c:v>
                </c:pt>
                <c:pt idx="1506">
                  <c:v>1.5276762008422187E-4</c:v>
                </c:pt>
                <c:pt idx="1507">
                  <c:v>5.7451693220637055E-7</c:v>
                </c:pt>
                <c:pt idx="1508">
                  <c:v>2.0273917634718771E-5</c:v>
                </c:pt>
                <c:pt idx="1509">
                  <c:v>0</c:v>
                </c:pt>
                <c:pt idx="1510">
                  <c:v>3.3272504542871705E-5</c:v>
                </c:pt>
                <c:pt idx="1511">
                  <c:v>7.1984757310414053E-5</c:v>
                </c:pt>
                <c:pt idx="1512">
                  <c:v>1.9973685651490142E-6</c:v>
                </c:pt>
                <c:pt idx="1513">
                  <c:v>6.5719731335391266E-5</c:v>
                </c:pt>
                <c:pt idx="1514">
                  <c:v>3.0509230626301766E-5</c:v>
                </c:pt>
                <c:pt idx="1515">
                  <c:v>6.0040584591814921E-6</c:v>
                </c:pt>
                <c:pt idx="1516">
                  <c:v>2.6771690420840909E-5</c:v>
                </c:pt>
                <c:pt idx="1517">
                  <c:v>1.6680582882616498E-5</c:v>
                </c:pt>
                <c:pt idx="1518">
                  <c:v>5.154564110263546E-6</c:v>
                </c:pt>
                <c:pt idx="1519">
                  <c:v>3.1438262323031298E-5</c:v>
                </c:pt>
                <c:pt idx="1520">
                  <c:v>3.0903096477115871E-6</c:v>
                </c:pt>
                <c:pt idx="1521">
                  <c:v>1.9971509440678208E-7</c:v>
                </c:pt>
                <c:pt idx="1522">
                  <c:v>7.1289875289167754E-6</c:v>
                </c:pt>
                <c:pt idx="1523">
                  <c:v>1.5002659303906693E-6</c:v>
                </c:pt>
                <c:pt idx="1524">
                  <c:v>1.0140587474895627E-5</c:v>
                </c:pt>
                <c:pt idx="1525">
                  <c:v>2.0597272068327305E-5</c:v>
                </c:pt>
                <c:pt idx="1526">
                  <c:v>2.6554754834049401E-6</c:v>
                </c:pt>
                <c:pt idx="1527">
                  <c:v>0</c:v>
                </c:pt>
                <c:pt idx="1528">
                  <c:v>0</c:v>
                </c:pt>
                <c:pt idx="1529">
                  <c:v>1.1271074189529365E-5</c:v>
                </c:pt>
                <c:pt idx="1530">
                  <c:v>1.1994465175810158E-5</c:v>
                </c:pt>
                <c:pt idx="1531">
                  <c:v>9.7469399712757482E-6</c:v>
                </c:pt>
                <c:pt idx="1532">
                  <c:v>4.6465759718097436E-5</c:v>
                </c:pt>
                <c:pt idx="1533">
                  <c:v>1.8414358871314922E-7</c:v>
                </c:pt>
                <c:pt idx="1534">
                  <c:v>7.4476434332799364E-5</c:v>
                </c:pt>
                <c:pt idx="1535">
                  <c:v>3.8025051242227372E-4</c:v>
                </c:pt>
                <c:pt idx="1536">
                  <c:v>1.268956287486929E-5</c:v>
                </c:pt>
                <c:pt idx="1537">
                  <c:v>1.3944609871404269E-7</c:v>
                </c:pt>
                <c:pt idx="1538">
                  <c:v>4.6158969899636805E-6</c:v>
                </c:pt>
                <c:pt idx="1539">
                  <c:v>4.6819141742267819E-5</c:v>
                </c:pt>
                <c:pt idx="1540">
                  <c:v>0</c:v>
                </c:pt>
                <c:pt idx="1541">
                  <c:v>1.2379644983373562E-5</c:v>
                </c:pt>
                <c:pt idx="1542">
                  <c:v>1.4016673593675321E-4</c:v>
                </c:pt>
                <c:pt idx="1543">
                  <c:v>1.5731255487444781E-5</c:v>
                </c:pt>
                <c:pt idx="1544">
                  <c:v>1.645892010494618E-5</c:v>
                </c:pt>
                <c:pt idx="1545">
                  <c:v>8.112804907714129E-5</c:v>
                </c:pt>
                <c:pt idx="1546">
                  <c:v>4.6064352213536465E-5</c:v>
                </c:pt>
                <c:pt idx="1547">
                  <c:v>3.8676387789349948E-5</c:v>
                </c:pt>
                <c:pt idx="1548">
                  <c:v>1.3315987616990348E-5</c:v>
                </c:pt>
                <c:pt idx="1549">
                  <c:v>6.1285274185969902E-5</c:v>
                </c:pt>
                <c:pt idx="1550">
                  <c:v>2.697501922023042E-5</c:v>
                </c:pt>
                <c:pt idx="1551">
                  <c:v>1.0265428219331704E-5</c:v>
                </c:pt>
                <c:pt idx="1552">
                  <c:v>2.5826744230471456E-5</c:v>
                </c:pt>
                <c:pt idx="1553">
                  <c:v>0</c:v>
                </c:pt>
                <c:pt idx="1554">
                  <c:v>3.5851087904322453E-7</c:v>
                </c:pt>
                <c:pt idx="1555">
                  <c:v>1.5783187239607057E-5</c:v>
                </c:pt>
                <c:pt idx="1556">
                  <c:v>0</c:v>
                </c:pt>
                <c:pt idx="1557">
                  <c:v>1.1110040817545369E-5</c:v>
                </c:pt>
                <c:pt idx="1558">
                  <c:v>7.1654221156984001E-4</c:v>
                </c:pt>
                <c:pt idx="1559">
                  <c:v>2.074439748307472E-5</c:v>
                </c:pt>
                <c:pt idx="1560">
                  <c:v>2.8998456350951977E-5</c:v>
                </c:pt>
                <c:pt idx="1561">
                  <c:v>1.3857651907831997E-5</c:v>
                </c:pt>
                <c:pt idx="1562">
                  <c:v>4.9340595450278283E-5</c:v>
                </c:pt>
                <c:pt idx="1563">
                  <c:v>2.1756066447306092E-5</c:v>
                </c:pt>
                <c:pt idx="1564">
                  <c:v>9.3394913982765533E-6</c:v>
                </c:pt>
                <c:pt idx="1565">
                  <c:v>4.1401875683970396E-5</c:v>
                </c:pt>
                <c:pt idx="1566">
                  <c:v>1.2273311868706487E-5</c:v>
                </c:pt>
                <c:pt idx="1567">
                  <c:v>3.4993144720664227E-6</c:v>
                </c:pt>
                <c:pt idx="1568">
                  <c:v>3.5888143870738611E-5</c:v>
                </c:pt>
                <c:pt idx="1569">
                  <c:v>7.7762543823698264E-8</c:v>
                </c:pt>
                <c:pt idx="1570">
                  <c:v>8.2179979295002781E-7</c:v>
                </c:pt>
                <c:pt idx="1571">
                  <c:v>0</c:v>
                </c:pt>
                <c:pt idx="1572">
                  <c:v>6.2666818728509806E-5</c:v>
                </c:pt>
                <c:pt idx="1573">
                  <c:v>1.3216609708853763E-5</c:v>
                </c:pt>
                <c:pt idx="1574">
                  <c:v>8.1996868498497761E-6</c:v>
                </c:pt>
                <c:pt idx="1575">
                  <c:v>7.1824002079942672E-6</c:v>
                </c:pt>
                <c:pt idx="1576">
                  <c:v>0</c:v>
                </c:pt>
                <c:pt idx="1577">
                  <c:v>2.2546549605206816E-7</c:v>
                </c:pt>
                <c:pt idx="1578">
                  <c:v>1.5153676453370649E-5</c:v>
                </c:pt>
                <c:pt idx="1579">
                  <c:v>7.4411887953616712E-5</c:v>
                </c:pt>
                <c:pt idx="1580">
                  <c:v>2.075832130350928E-4</c:v>
                </c:pt>
                <c:pt idx="1581">
                  <c:v>1.3272257748082925E-5</c:v>
                </c:pt>
                <c:pt idx="1582">
                  <c:v>5.2027464128740922E-5</c:v>
                </c:pt>
                <c:pt idx="1583">
                  <c:v>2.0093443472727391E-5</c:v>
                </c:pt>
                <c:pt idx="1584">
                  <c:v>1.4802312295131849E-5</c:v>
                </c:pt>
                <c:pt idx="1585">
                  <c:v>1.3896830044472714E-5</c:v>
                </c:pt>
                <c:pt idx="1586">
                  <c:v>2.8730571333641666E-5</c:v>
                </c:pt>
                <c:pt idx="1587">
                  <c:v>2.0302033719683604E-5</c:v>
                </c:pt>
                <c:pt idx="1588">
                  <c:v>8.0343831320789154E-6</c:v>
                </c:pt>
                <c:pt idx="1589">
                  <c:v>1.2968173501251821E-5</c:v>
                </c:pt>
                <c:pt idx="1590">
                  <c:v>3.0147917378807821E-5</c:v>
                </c:pt>
                <c:pt idx="1591">
                  <c:v>6.1990997157303093E-5</c:v>
                </c:pt>
                <c:pt idx="1592">
                  <c:v>0</c:v>
                </c:pt>
                <c:pt idx="1593">
                  <c:v>4.4846813976643423E-5</c:v>
                </c:pt>
                <c:pt idx="1594">
                  <c:v>2.9300108326876502E-5</c:v>
                </c:pt>
                <c:pt idx="1595">
                  <c:v>1.1911934427180589E-5</c:v>
                </c:pt>
                <c:pt idx="1596">
                  <c:v>7.7711277571947796E-5</c:v>
                </c:pt>
                <c:pt idx="1597">
                  <c:v>6.8627092755086725E-5</c:v>
                </c:pt>
                <c:pt idx="1598">
                  <c:v>4.02706077989379E-7</c:v>
                </c:pt>
                <c:pt idx="1599">
                  <c:v>2.8500582676199873E-5</c:v>
                </c:pt>
                <c:pt idx="1600">
                  <c:v>0</c:v>
                </c:pt>
                <c:pt idx="1601">
                  <c:v>8.4491317251397493E-6</c:v>
                </c:pt>
                <c:pt idx="1602">
                  <c:v>3.356588775836556E-5</c:v>
                </c:pt>
                <c:pt idx="1603">
                  <c:v>3.2917186312530406E-6</c:v>
                </c:pt>
                <c:pt idx="1604">
                  <c:v>4.131097108258153E-6</c:v>
                </c:pt>
                <c:pt idx="1605">
                  <c:v>9.688849707244E-6</c:v>
                </c:pt>
                <c:pt idx="1606">
                  <c:v>1.1814387712850766E-5</c:v>
                </c:pt>
                <c:pt idx="1607">
                  <c:v>2.5884314513581389E-5</c:v>
                </c:pt>
                <c:pt idx="1608">
                  <c:v>0</c:v>
                </c:pt>
                <c:pt idx="1609">
                  <c:v>7.7334779131376077E-5</c:v>
                </c:pt>
                <c:pt idx="1610">
                  <c:v>9.242278084256841E-5</c:v>
                </c:pt>
                <c:pt idx="1611">
                  <c:v>0</c:v>
                </c:pt>
                <c:pt idx="1612">
                  <c:v>2.6128214724762482E-7</c:v>
                </c:pt>
                <c:pt idx="1613">
                  <c:v>1.3531521737073799E-6</c:v>
                </c:pt>
                <c:pt idx="1614">
                  <c:v>1.5374433993500324E-7</c:v>
                </c:pt>
                <c:pt idx="1615">
                  <c:v>1.1237941817102193E-5</c:v>
                </c:pt>
                <c:pt idx="1616">
                  <c:v>1.7050542903349139E-5</c:v>
                </c:pt>
                <c:pt idx="1617">
                  <c:v>4.2890476682321936E-5</c:v>
                </c:pt>
                <c:pt idx="1618">
                  <c:v>2.3833374998984532E-6</c:v>
                </c:pt>
                <c:pt idx="1619">
                  <c:v>6.9218843607526148E-6</c:v>
                </c:pt>
                <c:pt idx="1620">
                  <c:v>8.6407779791197774E-5</c:v>
                </c:pt>
                <c:pt idx="1621">
                  <c:v>1.9779090814110132E-4</c:v>
                </c:pt>
                <c:pt idx="1622">
                  <c:v>2.7306515700925152E-5</c:v>
                </c:pt>
                <c:pt idx="1623">
                  <c:v>1.4111192178280925E-7</c:v>
                </c:pt>
                <c:pt idx="1624">
                  <c:v>1.0864165708529511E-5</c:v>
                </c:pt>
                <c:pt idx="1625">
                  <c:v>0</c:v>
                </c:pt>
                <c:pt idx="1626">
                  <c:v>1.5527439371944869E-5</c:v>
                </c:pt>
                <c:pt idx="1627">
                  <c:v>0</c:v>
                </c:pt>
                <c:pt idx="1628">
                  <c:v>5.6375814054586335E-5</c:v>
                </c:pt>
                <c:pt idx="1629">
                  <c:v>3.6959473445277296E-5</c:v>
                </c:pt>
                <c:pt idx="1630">
                  <c:v>1.4438599590239817E-5</c:v>
                </c:pt>
                <c:pt idx="1631">
                  <c:v>1.295808077994504E-5</c:v>
                </c:pt>
                <c:pt idx="1632">
                  <c:v>4.1645822609562557E-6</c:v>
                </c:pt>
                <c:pt idx="1633">
                  <c:v>1.5278921123464507E-6</c:v>
                </c:pt>
                <c:pt idx="1634">
                  <c:v>5.5224162287220116E-6</c:v>
                </c:pt>
                <c:pt idx="1635">
                  <c:v>6.9474158811047942E-6</c:v>
                </c:pt>
                <c:pt idx="1636">
                  <c:v>0</c:v>
                </c:pt>
                <c:pt idx="1637">
                  <c:v>1.5570693873726544E-5</c:v>
                </c:pt>
                <c:pt idx="1638">
                  <c:v>8.8373487428259826E-5</c:v>
                </c:pt>
                <c:pt idx="1639">
                  <c:v>7.9211310909723867E-5</c:v>
                </c:pt>
                <c:pt idx="1640">
                  <c:v>2.8217564957134481E-5</c:v>
                </c:pt>
                <c:pt idx="1641">
                  <c:v>3.8555884288104709E-5</c:v>
                </c:pt>
                <c:pt idx="1642">
                  <c:v>6.341885801912627E-5</c:v>
                </c:pt>
                <c:pt idx="1643">
                  <c:v>1.7089869351124409E-5</c:v>
                </c:pt>
                <c:pt idx="1644">
                  <c:v>3.3096652496348005E-5</c:v>
                </c:pt>
                <c:pt idx="1645">
                  <c:v>2.9429099104573901E-5</c:v>
                </c:pt>
                <c:pt idx="1646">
                  <c:v>3.8850127947791869E-8</c:v>
                </c:pt>
                <c:pt idx="1647">
                  <c:v>9.9095132657084074E-5</c:v>
                </c:pt>
                <c:pt idx="1648">
                  <c:v>2.0172521578359129E-5</c:v>
                </c:pt>
                <c:pt idx="1649">
                  <c:v>6.0755635890524431E-6</c:v>
                </c:pt>
                <c:pt idx="1650">
                  <c:v>2.9211368237983897E-5</c:v>
                </c:pt>
                <c:pt idx="1651">
                  <c:v>6.6125176283416869E-6</c:v>
                </c:pt>
                <c:pt idx="1652">
                  <c:v>2.4832783071465024E-5</c:v>
                </c:pt>
                <c:pt idx="1653">
                  <c:v>4.9610599531229906E-5</c:v>
                </c:pt>
                <c:pt idx="1654">
                  <c:v>2.603082885351458E-3</c:v>
                </c:pt>
                <c:pt idx="1655">
                  <c:v>4.4750463247543363E-5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8.3505681688444036E-6</c:v>
                </c:pt>
                <c:pt idx="1660">
                  <c:v>2.6158943380870397E-4</c:v>
                </c:pt>
                <c:pt idx="1661">
                  <c:v>1.5971018375219461E-5</c:v>
                </c:pt>
                <c:pt idx="1662">
                  <c:v>5.4552024017453244E-5</c:v>
                </c:pt>
                <c:pt idx="1663">
                  <c:v>4.8516399915383437E-5</c:v>
                </c:pt>
                <c:pt idx="1664">
                  <c:v>3.4318067535023722E-5</c:v>
                </c:pt>
                <c:pt idx="1665">
                  <c:v>2.5754128748379892E-5</c:v>
                </c:pt>
                <c:pt idx="1666">
                  <c:v>2.5144908966704417E-5</c:v>
                </c:pt>
                <c:pt idx="1667">
                  <c:v>2.1950067241463179E-5</c:v>
                </c:pt>
                <c:pt idx="1668">
                  <c:v>1.7814661286979896E-5</c:v>
                </c:pt>
                <c:pt idx="1669">
                  <c:v>0</c:v>
                </c:pt>
                <c:pt idx="1670">
                  <c:v>5.3264515784830384E-5</c:v>
                </c:pt>
                <c:pt idx="1671">
                  <c:v>2.1911045233814955E-5</c:v>
                </c:pt>
                <c:pt idx="1672">
                  <c:v>3.1975380674314307E-5</c:v>
                </c:pt>
                <c:pt idx="1673">
                  <c:v>9.2572873669759253E-5</c:v>
                </c:pt>
                <c:pt idx="1674">
                  <c:v>6.2696567373556815E-4</c:v>
                </c:pt>
                <c:pt idx="1675">
                  <c:v>1.0483500123004302E-6</c:v>
                </c:pt>
                <c:pt idx="1676">
                  <c:v>5.4965659784193466E-5</c:v>
                </c:pt>
                <c:pt idx="1677">
                  <c:v>3.2024952868715874E-5</c:v>
                </c:pt>
                <c:pt idx="1678">
                  <c:v>3.4785253321517219E-5</c:v>
                </c:pt>
                <c:pt idx="1679">
                  <c:v>7.4204343029688044E-4</c:v>
                </c:pt>
                <c:pt idx="1680">
                  <c:v>2.1186267922214898E-5</c:v>
                </c:pt>
                <c:pt idx="1681">
                  <c:v>1.5833881573594587E-5</c:v>
                </c:pt>
                <c:pt idx="1682">
                  <c:v>8.2221045933533199E-6</c:v>
                </c:pt>
                <c:pt idx="1683">
                  <c:v>2.060593256780656E-6</c:v>
                </c:pt>
                <c:pt idx="1684">
                  <c:v>0</c:v>
                </c:pt>
                <c:pt idx="1685">
                  <c:v>1.1125152255069244E-6</c:v>
                </c:pt>
                <c:pt idx="1686">
                  <c:v>1.5191531128861148E-3</c:v>
                </c:pt>
                <c:pt idx="1687">
                  <c:v>0</c:v>
                </c:pt>
                <c:pt idx="1688">
                  <c:v>0</c:v>
                </c:pt>
                <c:pt idx="1689">
                  <c:v>9.278011850424762E-6</c:v>
                </c:pt>
                <c:pt idx="1690">
                  <c:v>0</c:v>
                </c:pt>
                <c:pt idx="1691">
                  <c:v>1.7308868821199441E-5</c:v>
                </c:pt>
                <c:pt idx="1692">
                  <c:v>3.0999576792090321E-7</c:v>
                </c:pt>
                <c:pt idx="1693">
                  <c:v>0</c:v>
                </c:pt>
                <c:pt idx="1694">
                  <c:v>5.0468405925314098E-7</c:v>
                </c:pt>
                <c:pt idx="1695">
                  <c:v>1.7803294560592567E-5</c:v>
                </c:pt>
                <c:pt idx="1696">
                  <c:v>0</c:v>
                </c:pt>
                <c:pt idx="1697">
                  <c:v>0</c:v>
                </c:pt>
                <c:pt idx="1698">
                  <c:v>3.5302091763954666E-5</c:v>
                </c:pt>
                <c:pt idx="1699">
                  <c:v>0</c:v>
                </c:pt>
                <c:pt idx="1700">
                  <c:v>1.8421080638617152E-6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4.3452943120728436E-5</c:v>
                </c:pt>
                <c:pt idx="1705">
                  <c:v>9.3485536984468735E-6</c:v>
                </c:pt>
                <c:pt idx="1706">
                  <c:v>9.888609732399901E-6</c:v>
                </c:pt>
                <c:pt idx="1707">
                  <c:v>3.1039048713729602E-5</c:v>
                </c:pt>
                <c:pt idx="1708">
                  <c:v>4.5840035989677946E-7</c:v>
                </c:pt>
                <c:pt idx="1709">
                  <c:v>0</c:v>
                </c:pt>
                <c:pt idx="1710">
                  <c:v>1.8980645814999746E-7</c:v>
                </c:pt>
                <c:pt idx="1711">
                  <c:v>2.4248792146277595E-6</c:v>
                </c:pt>
                <c:pt idx="1712">
                  <c:v>2.8277288663162985E-7</c:v>
                </c:pt>
                <c:pt idx="1713">
                  <c:v>7.1233406585147817E-6</c:v>
                </c:pt>
                <c:pt idx="1714">
                  <c:v>0</c:v>
                </c:pt>
                <c:pt idx="1715">
                  <c:v>0</c:v>
                </c:pt>
                <c:pt idx="1716">
                  <c:v>2.7488303613699952E-6</c:v>
                </c:pt>
                <c:pt idx="1717">
                  <c:v>1.0283984757840195E-5</c:v>
                </c:pt>
                <c:pt idx="1718">
                  <c:v>0</c:v>
                </c:pt>
                <c:pt idx="1719">
                  <c:v>8.7857900656462858E-6</c:v>
                </c:pt>
                <c:pt idx="1720">
                  <c:v>1.2408118371020233E-5</c:v>
                </c:pt>
                <c:pt idx="1721">
                  <c:v>1.1727243053097055E-4</c:v>
                </c:pt>
                <c:pt idx="1722">
                  <c:v>1.3311317545366699E-7</c:v>
                </c:pt>
                <c:pt idx="1723">
                  <c:v>7.8423612428910934E-6</c:v>
                </c:pt>
                <c:pt idx="1724">
                  <c:v>0</c:v>
                </c:pt>
                <c:pt idx="1725">
                  <c:v>0</c:v>
                </c:pt>
                <c:pt idx="1726">
                  <c:v>2.8624903231448408E-5</c:v>
                </c:pt>
                <c:pt idx="1727">
                  <c:v>8.2495417789265723E-5</c:v>
                </c:pt>
                <c:pt idx="1728">
                  <c:v>2.2191345310220742E-6</c:v>
                </c:pt>
                <c:pt idx="1729">
                  <c:v>0</c:v>
                </c:pt>
                <c:pt idx="1730">
                  <c:v>1.5691112208051647E-6</c:v>
                </c:pt>
                <c:pt idx="1731">
                  <c:v>4.508068655833378E-5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2.8024886919288878E-5</c:v>
                </c:pt>
                <c:pt idx="1736">
                  <c:v>0</c:v>
                </c:pt>
                <c:pt idx="1737">
                  <c:v>0</c:v>
                </c:pt>
                <c:pt idx="1738">
                  <c:v>3.151490139620488E-5</c:v>
                </c:pt>
                <c:pt idx="1739">
                  <c:v>1.6014227752281411E-6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1.5761591095599653E-7</c:v>
                </c:pt>
                <c:pt idx="1744">
                  <c:v>4.6524023911006818E-5</c:v>
                </c:pt>
                <c:pt idx="1745">
                  <c:v>1.1052900340765164E-4</c:v>
                </c:pt>
                <c:pt idx="1746">
                  <c:v>1.0164051701530549E-6</c:v>
                </c:pt>
                <c:pt idx="1747">
                  <c:v>5.6933907277220127E-5</c:v>
                </c:pt>
                <c:pt idx="1748">
                  <c:v>2.4099303948219655E-5</c:v>
                </c:pt>
                <c:pt idx="1749">
                  <c:v>7.73678100983376E-7</c:v>
                </c:pt>
                <c:pt idx="1750">
                  <c:v>1.2601352380260154E-4</c:v>
                </c:pt>
                <c:pt idx="1751">
                  <c:v>0</c:v>
                </c:pt>
                <c:pt idx="1752">
                  <c:v>3.1936005425761862E-7</c:v>
                </c:pt>
                <c:pt idx="1753">
                  <c:v>0</c:v>
                </c:pt>
                <c:pt idx="1754">
                  <c:v>2.418728369805891E-6</c:v>
                </c:pt>
                <c:pt idx="1755">
                  <c:v>1.8906279750377192E-5</c:v>
                </c:pt>
                <c:pt idx="1756">
                  <c:v>2.8434988488588956E-7</c:v>
                </c:pt>
                <c:pt idx="1757">
                  <c:v>0</c:v>
                </c:pt>
                <c:pt idx="1758">
                  <c:v>0</c:v>
                </c:pt>
                <c:pt idx="1759">
                  <c:v>4.3125018870305693E-5</c:v>
                </c:pt>
                <c:pt idx="1760">
                  <c:v>2.4452555549109661E-5</c:v>
                </c:pt>
                <c:pt idx="1761">
                  <c:v>3.6712081792285791E-5</c:v>
                </c:pt>
                <c:pt idx="1762">
                  <c:v>3.5551943594734506E-5</c:v>
                </c:pt>
                <c:pt idx="1763">
                  <c:v>6.193756646160008E-5</c:v>
                </c:pt>
                <c:pt idx="1764">
                  <c:v>1.654960319934609E-5</c:v>
                </c:pt>
                <c:pt idx="1765">
                  <c:v>2.1893003339844262E-5</c:v>
                </c:pt>
                <c:pt idx="1766">
                  <c:v>3.0685992524976345E-5</c:v>
                </c:pt>
                <c:pt idx="1767">
                  <c:v>0</c:v>
                </c:pt>
                <c:pt idx="1768">
                  <c:v>0</c:v>
                </c:pt>
                <c:pt idx="1769">
                  <c:v>1.0872286568464535E-6</c:v>
                </c:pt>
                <c:pt idx="1770">
                  <c:v>0</c:v>
                </c:pt>
                <c:pt idx="1771">
                  <c:v>4.9935931852818778E-7</c:v>
                </c:pt>
                <c:pt idx="1772">
                  <c:v>8.6992435566137155E-7</c:v>
                </c:pt>
                <c:pt idx="1773">
                  <c:v>1.5116413606477051E-6</c:v>
                </c:pt>
                <c:pt idx="1774">
                  <c:v>1.7876182138235849E-5</c:v>
                </c:pt>
                <c:pt idx="1775">
                  <c:v>2.6301964445356098E-5</c:v>
                </c:pt>
                <c:pt idx="1776">
                  <c:v>3.2058955028419953E-6</c:v>
                </c:pt>
                <c:pt idx="1777">
                  <c:v>4.2455314887228095E-7</c:v>
                </c:pt>
                <c:pt idx="1778">
                  <c:v>2.7553053183301416E-5</c:v>
                </c:pt>
                <c:pt idx="1779">
                  <c:v>0</c:v>
                </c:pt>
                <c:pt idx="1780">
                  <c:v>0</c:v>
                </c:pt>
                <c:pt idx="1781">
                  <c:v>5.1145834192767807E-7</c:v>
                </c:pt>
                <c:pt idx="1782">
                  <c:v>0</c:v>
                </c:pt>
                <c:pt idx="1783">
                  <c:v>8.5643733925147486E-7</c:v>
                </c:pt>
                <c:pt idx="1784">
                  <c:v>0</c:v>
                </c:pt>
                <c:pt idx="1785">
                  <c:v>3.2673801803570989E-6</c:v>
                </c:pt>
                <c:pt idx="1786">
                  <c:v>2.4261128693195042E-3</c:v>
                </c:pt>
                <c:pt idx="1787">
                  <c:v>3.3376126326349143E-7</c:v>
                </c:pt>
                <c:pt idx="1788">
                  <c:v>0</c:v>
                </c:pt>
                <c:pt idx="1789">
                  <c:v>0</c:v>
                </c:pt>
                <c:pt idx="1790">
                  <c:v>2.458299772491108E-7</c:v>
                </c:pt>
                <c:pt idx="1791">
                  <c:v>7.2171075301355925E-7</c:v>
                </c:pt>
                <c:pt idx="1792">
                  <c:v>1.7125234370162752E-6</c:v>
                </c:pt>
                <c:pt idx="1793">
                  <c:v>4.7333722327468437E-6</c:v>
                </c:pt>
                <c:pt idx="1794">
                  <c:v>1.1440747520838956E-5</c:v>
                </c:pt>
                <c:pt idx="1795">
                  <c:v>6.6267211258455836E-6</c:v>
                </c:pt>
                <c:pt idx="1796">
                  <c:v>0</c:v>
                </c:pt>
                <c:pt idx="1797">
                  <c:v>4.4514543431109975E-5</c:v>
                </c:pt>
                <c:pt idx="1798">
                  <c:v>3.6615678241866977E-7</c:v>
                </c:pt>
                <c:pt idx="1799">
                  <c:v>2.2820827413379157E-5</c:v>
                </c:pt>
                <c:pt idx="1800">
                  <c:v>5.6285460263446377E-6</c:v>
                </c:pt>
                <c:pt idx="1801">
                  <c:v>3.3375456765207596E-6</c:v>
                </c:pt>
                <c:pt idx="1802">
                  <c:v>5.9305286340252286E-7</c:v>
                </c:pt>
                <c:pt idx="1803">
                  <c:v>0</c:v>
                </c:pt>
                <c:pt idx="1804">
                  <c:v>1.7934002283148854E-5</c:v>
                </c:pt>
                <c:pt idx="1805">
                  <c:v>8.0753426565165081E-6</c:v>
                </c:pt>
                <c:pt idx="1806">
                  <c:v>1.2532698356388696E-6</c:v>
                </c:pt>
                <c:pt idx="1807">
                  <c:v>5.7481640645582569E-7</c:v>
                </c:pt>
                <c:pt idx="1808">
                  <c:v>0</c:v>
                </c:pt>
                <c:pt idx="1809">
                  <c:v>2.7712384535541611E-5</c:v>
                </c:pt>
                <c:pt idx="1810">
                  <c:v>0</c:v>
                </c:pt>
                <c:pt idx="1811">
                  <c:v>1.2249383826235522E-5</c:v>
                </c:pt>
                <c:pt idx="1812">
                  <c:v>0</c:v>
                </c:pt>
                <c:pt idx="1813">
                  <c:v>2.5297026704472661E-7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1.1933705326599786E-5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9.2316528750910458E-8</c:v>
                </c:pt>
                <c:pt idx="1823">
                  <c:v>0</c:v>
                </c:pt>
                <c:pt idx="1824">
                  <c:v>1.3613364695498352E-5</c:v>
                </c:pt>
                <c:pt idx="1825">
                  <c:v>3.6273690396297696E-6</c:v>
                </c:pt>
                <c:pt idx="1826">
                  <c:v>5.9902193847655962E-5</c:v>
                </c:pt>
                <c:pt idx="1827">
                  <c:v>1.9253666031441628E-6</c:v>
                </c:pt>
                <c:pt idx="1828">
                  <c:v>1.1089060812647231E-5</c:v>
                </c:pt>
                <c:pt idx="1829">
                  <c:v>5.8440849102320821E-6</c:v>
                </c:pt>
                <c:pt idx="1830">
                  <c:v>6.0534336671789939E-6</c:v>
                </c:pt>
                <c:pt idx="1831">
                  <c:v>7.6360012973024841E-7</c:v>
                </c:pt>
                <c:pt idx="1832">
                  <c:v>5.9879363433622837E-6</c:v>
                </c:pt>
                <c:pt idx="1833">
                  <c:v>1.4607546206882064E-5</c:v>
                </c:pt>
                <c:pt idx="1834">
                  <c:v>0</c:v>
                </c:pt>
                <c:pt idx="1835">
                  <c:v>0</c:v>
                </c:pt>
                <c:pt idx="1836">
                  <c:v>1.3306992868780785E-5</c:v>
                </c:pt>
                <c:pt idx="1837">
                  <c:v>0</c:v>
                </c:pt>
                <c:pt idx="1838">
                  <c:v>2.7142411638960358E-7</c:v>
                </c:pt>
                <c:pt idx="1839">
                  <c:v>1.9914057413777399E-5</c:v>
                </c:pt>
                <c:pt idx="1840">
                  <c:v>1.7742466772147928E-5</c:v>
                </c:pt>
                <c:pt idx="1841">
                  <c:v>3.4955928827162508E-5</c:v>
                </c:pt>
                <c:pt idx="1842">
                  <c:v>1.9874898791000176E-5</c:v>
                </c:pt>
                <c:pt idx="1843">
                  <c:v>3.4625165537457976E-5</c:v>
                </c:pt>
                <c:pt idx="1844">
                  <c:v>1.9681607645426263E-3</c:v>
                </c:pt>
                <c:pt idx="1845">
                  <c:v>1.0088727531201895E-4</c:v>
                </c:pt>
                <c:pt idx="1846">
                  <c:v>7.3669457770275329E-5</c:v>
                </c:pt>
                <c:pt idx="1847">
                  <c:v>3.6701702678767589E-5</c:v>
                </c:pt>
                <c:pt idx="1848">
                  <c:v>1.2415155332356405E-4</c:v>
                </c:pt>
                <c:pt idx="1849">
                  <c:v>7.1989479728103777E-5</c:v>
                </c:pt>
                <c:pt idx="1850">
                  <c:v>2.5951088595283036E-5</c:v>
                </c:pt>
                <c:pt idx="1851">
                  <c:v>8.2217415960468708E-5</c:v>
                </c:pt>
                <c:pt idx="1852">
                  <c:v>2.4693920156394482E-5</c:v>
                </c:pt>
                <c:pt idx="1853">
                  <c:v>1.6198706713297791E-7</c:v>
                </c:pt>
                <c:pt idx="1854">
                  <c:v>6.554564131848051E-7</c:v>
                </c:pt>
                <c:pt idx="1855">
                  <c:v>1.9903408760578786E-5</c:v>
                </c:pt>
                <c:pt idx="1856">
                  <c:v>5.188583562561981E-6</c:v>
                </c:pt>
                <c:pt idx="1857">
                  <c:v>2.1868441383596557E-5</c:v>
                </c:pt>
                <c:pt idx="1858">
                  <c:v>1.9062311849945344E-5</c:v>
                </c:pt>
                <c:pt idx="1859">
                  <c:v>2.5155605742093135E-4</c:v>
                </c:pt>
                <c:pt idx="1860">
                  <c:v>1.4913431814415838E-5</c:v>
                </c:pt>
                <c:pt idx="1861">
                  <c:v>8.625406459272008E-6</c:v>
                </c:pt>
                <c:pt idx="1862">
                  <c:v>5.2991826221579715E-6</c:v>
                </c:pt>
                <c:pt idx="1863">
                  <c:v>8.4128264459117387E-7</c:v>
                </c:pt>
                <c:pt idx="1864">
                  <c:v>2.3407837984481977E-6</c:v>
                </c:pt>
                <c:pt idx="1865">
                  <c:v>5.0679793606600873E-5</c:v>
                </c:pt>
                <c:pt idx="1866">
                  <c:v>8.0689981746628978E-6</c:v>
                </c:pt>
                <c:pt idx="1867">
                  <c:v>2.6020351842295006E-5</c:v>
                </c:pt>
                <c:pt idx="1868">
                  <c:v>3.5250884881152947E-3</c:v>
                </c:pt>
                <c:pt idx="1869">
                  <c:v>1.4138340503013139E-4</c:v>
                </c:pt>
                <c:pt idx="1870">
                  <c:v>1.4916954538121521E-5</c:v>
                </c:pt>
                <c:pt idx="1871">
                  <c:v>6.4107081343616637E-7</c:v>
                </c:pt>
                <c:pt idx="1872">
                  <c:v>0</c:v>
                </c:pt>
                <c:pt idx="1873">
                  <c:v>0</c:v>
                </c:pt>
                <c:pt idx="1874">
                  <c:v>1.9195483608308366E-5</c:v>
                </c:pt>
                <c:pt idx="1875">
                  <c:v>6.4528974857824486E-5</c:v>
                </c:pt>
                <c:pt idx="1876">
                  <c:v>6.9695203574554826E-6</c:v>
                </c:pt>
                <c:pt idx="1877">
                  <c:v>1.4117724157006164E-5</c:v>
                </c:pt>
                <c:pt idx="1878">
                  <c:v>0</c:v>
                </c:pt>
                <c:pt idx="1879">
                  <c:v>7.2649856343506484E-5</c:v>
                </c:pt>
                <c:pt idx="1880">
                  <c:v>4.2811994899768461E-4</c:v>
                </c:pt>
                <c:pt idx="1881">
                  <c:v>3.7741640286193555E-5</c:v>
                </c:pt>
                <c:pt idx="1882">
                  <c:v>0</c:v>
                </c:pt>
                <c:pt idx="1883">
                  <c:v>4.7254164324848825E-5</c:v>
                </c:pt>
                <c:pt idx="1884">
                  <c:v>4.4570789521040481E-7</c:v>
                </c:pt>
                <c:pt idx="1885">
                  <c:v>8.2177171276469859E-7</c:v>
                </c:pt>
                <c:pt idx="1886">
                  <c:v>9.1613052815253599E-8</c:v>
                </c:pt>
                <c:pt idx="1887">
                  <c:v>1.1734632638745553E-7</c:v>
                </c:pt>
                <c:pt idx="1888">
                  <c:v>7.5757908847457918E-5</c:v>
                </c:pt>
                <c:pt idx="1889">
                  <c:v>5.0130446707812894E-6</c:v>
                </c:pt>
                <c:pt idx="1890">
                  <c:v>1.6288496854123661E-5</c:v>
                </c:pt>
                <c:pt idx="1891">
                  <c:v>1.5129614889320423E-5</c:v>
                </c:pt>
                <c:pt idx="1892">
                  <c:v>1.9362999940822996E-6</c:v>
                </c:pt>
                <c:pt idx="1893">
                  <c:v>6.7486328364792523E-6</c:v>
                </c:pt>
                <c:pt idx="1894">
                  <c:v>5.1569406471707774E-5</c:v>
                </c:pt>
                <c:pt idx="1895">
                  <c:v>6.9527032874730409E-6</c:v>
                </c:pt>
                <c:pt idx="1896">
                  <c:v>3.0739284443782281E-5</c:v>
                </c:pt>
                <c:pt idx="1897">
                  <c:v>3.5881353851302891E-5</c:v>
                </c:pt>
                <c:pt idx="1898">
                  <c:v>1.2715211890504738E-4</c:v>
                </c:pt>
                <c:pt idx="1899">
                  <c:v>1.1374222827943918E-6</c:v>
                </c:pt>
                <c:pt idx="1900">
                  <c:v>0</c:v>
                </c:pt>
                <c:pt idx="1901">
                  <c:v>0</c:v>
                </c:pt>
                <c:pt idx="1902">
                  <c:v>2.6884590613281245E-5</c:v>
                </c:pt>
                <c:pt idx="1903">
                  <c:v>1.5533071560694073E-6</c:v>
                </c:pt>
                <c:pt idx="1904">
                  <c:v>2.0988923514407468E-7</c:v>
                </c:pt>
                <c:pt idx="1905">
                  <c:v>0</c:v>
                </c:pt>
                <c:pt idx="1906">
                  <c:v>2.409715035784769E-5</c:v>
                </c:pt>
                <c:pt idx="1907">
                  <c:v>4.6384763969196161E-6</c:v>
                </c:pt>
                <c:pt idx="1908">
                  <c:v>3.6755307214267049E-6</c:v>
                </c:pt>
                <c:pt idx="1909">
                  <c:v>2.5778778345248354E-5</c:v>
                </c:pt>
                <c:pt idx="1910">
                  <c:v>4.3099240227221957E-6</c:v>
                </c:pt>
                <c:pt idx="1911">
                  <c:v>0</c:v>
                </c:pt>
                <c:pt idx="1912">
                  <c:v>2.9665248086068136E-5</c:v>
                </c:pt>
                <c:pt idx="1913">
                  <c:v>2.3833609627450118E-5</c:v>
                </c:pt>
                <c:pt idx="1914">
                  <c:v>3.4398428129702214E-5</c:v>
                </c:pt>
                <c:pt idx="1915">
                  <c:v>1.0616555695231131E-4</c:v>
                </c:pt>
                <c:pt idx="1916">
                  <c:v>2.644109894987049E-5</c:v>
                </c:pt>
                <c:pt idx="1917">
                  <c:v>8.9349307504693842E-5</c:v>
                </c:pt>
                <c:pt idx="1918">
                  <c:v>0</c:v>
                </c:pt>
                <c:pt idx="1919">
                  <c:v>7.8786493034530246E-7</c:v>
                </c:pt>
                <c:pt idx="1920">
                  <c:v>2.0878710396499737E-6</c:v>
                </c:pt>
                <c:pt idx="1921">
                  <c:v>6.1628015176476583E-6</c:v>
                </c:pt>
                <c:pt idx="1922">
                  <c:v>0</c:v>
                </c:pt>
                <c:pt idx="1923">
                  <c:v>1.3004657499526344E-7</c:v>
                </c:pt>
                <c:pt idx="1924">
                  <c:v>6.4707665537000601E-6</c:v>
                </c:pt>
                <c:pt idx="1925">
                  <c:v>4.2596792487180108E-4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1.209099488905189E-5</c:v>
                </c:pt>
                <c:pt idx="1930">
                  <c:v>8.5696253270523044E-6</c:v>
                </c:pt>
                <c:pt idx="1931">
                  <c:v>4.9007905432298479E-7</c:v>
                </c:pt>
                <c:pt idx="1932">
                  <c:v>0</c:v>
                </c:pt>
                <c:pt idx="1933">
                  <c:v>1.4391061911042202E-5</c:v>
                </c:pt>
                <c:pt idx="1934">
                  <c:v>2.0193149268468939E-7</c:v>
                </c:pt>
                <c:pt idx="1935">
                  <c:v>0</c:v>
                </c:pt>
                <c:pt idx="1936">
                  <c:v>4.9694530414964204E-5</c:v>
                </c:pt>
                <c:pt idx="1937">
                  <c:v>1.706561295462001E-5</c:v>
                </c:pt>
                <c:pt idx="1938">
                  <c:v>2.3073514802839359E-5</c:v>
                </c:pt>
                <c:pt idx="1939">
                  <c:v>5.1074488068814579E-6</c:v>
                </c:pt>
                <c:pt idx="1940">
                  <c:v>0</c:v>
                </c:pt>
                <c:pt idx="1941">
                  <c:v>2.2617488454215365E-6</c:v>
                </c:pt>
                <c:pt idx="1942">
                  <c:v>1.7731135228747125E-5</c:v>
                </c:pt>
                <c:pt idx="1943">
                  <c:v>6.8411058457370648E-8</c:v>
                </c:pt>
                <c:pt idx="1944">
                  <c:v>8.2709887572364168E-5</c:v>
                </c:pt>
                <c:pt idx="1945">
                  <c:v>1.3330528906765364E-5</c:v>
                </c:pt>
                <c:pt idx="1946">
                  <c:v>5.2899985562230456E-5</c:v>
                </c:pt>
                <c:pt idx="1947">
                  <c:v>2.4925879624790689E-5</c:v>
                </c:pt>
                <c:pt idx="1948">
                  <c:v>2.2413909690360086E-6</c:v>
                </c:pt>
                <c:pt idx="1949">
                  <c:v>0</c:v>
                </c:pt>
                <c:pt idx="1950">
                  <c:v>6.0317181449495972E-7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7.67693835239254E-6</c:v>
                </c:pt>
                <c:pt idx="1957">
                  <c:v>5.4283587169324991E-5</c:v>
                </c:pt>
                <c:pt idx="1958">
                  <c:v>2.7225568133577694E-5</c:v>
                </c:pt>
                <c:pt idx="1959">
                  <c:v>3.0228668782133611E-6</c:v>
                </c:pt>
                <c:pt idx="1960">
                  <c:v>3.3205792133674245E-7</c:v>
                </c:pt>
                <c:pt idx="1961">
                  <c:v>0</c:v>
                </c:pt>
                <c:pt idx="1962">
                  <c:v>9.6658702289348818E-7</c:v>
                </c:pt>
                <c:pt idx="1963">
                  <c:v>4.1292796876070374E-8</c:v>
                </c:pt>
                <c:pt idx="1964">
                  <c:v>0</c:v>
                </c:pt>
                <c:pt idx="1965">
                  <c:v>4.9254998515237765E-5</c:v>
                </c:pt>
                <c:pt idx="1966">
                  <c:v>1.4164944392703652E-5</c:v>
                </c:pt>
                <c:pt idx="1967">
                  <c:v>0</c:v>
                </c:pt>
                <c:pt idx="1968">
                  <c:v>9.0971778882563935E-5</c:v>
                </c:pt>
                <c:pt idx="1969">
                  <c:v>1.5180735646857442E-7</c:v>
                </c:pt>
                <c:pt idx="1970">
                  <c:v>3.9576915630029115E-6</c:v>
                </c:pt>
                <c:pt idx="1971">
                  <c:v>9.7151408109873355E-6</c:v>
                </c:pt>
                <c:pt idx="1972">
                  <c:v>1.1330425601679706E-4</c:v>
                </c:pt>
                <c:pt idx="1973">
                  <c:v>1.9757255628403157E-5</c:v>
                </c:pt>
                <c:pt idx="1974">
                  <c:v>3.2706796829825567E-7</c:v>
                </c:pt>
                <c:pt idx="1975">
                  <c:v>3.6178535344959551E-6</c:v>
                </c:pt>
                <c:pt idx="1976">
                  <c:v>1.4502148025233685E-5</c:v>
                </c:pt>
                <c:pt idx="1977">
                  <c:v>4.3626589022020715E-6</c:v>
                </c:pt>
                <c:pt idx="1978">
                  <c:v>2.157638137829678E-5</c:v>
                </c:pt>
                <c:pt idx="1979">
                  <c:v>1.291560120558216E-5</c:v>
                </c:pt>
                <c:pt idx="1980">
                  <c:v>0</c:v>
                </c:pt>
                <c:pt idx="1981">
                  <c:v>0</c:v>
                </c:pt>
                <c:pt idx="1982">
                  <c:v>2.7006132975539056E-5</c:v>
                </c:pt>
                <c:pt idx="1983">
                  <c:v>8.8487336989707943E-6</c:v>
                </c:pt>
                <c:pt idx="1984">
                  <c:v>2.7674339588549859E-6</c:v>
                </c:pt>
                <c:pt idx="1985">
                  <c:v>2.3400875427129526E-5</c:v>
                </c:pt>
                <c:pt idx="1986">
                  <c:v>0</c:v>
                </c:pt>
                <c:pt idx="1987">
                  <c:v>1.2458399705245615E-6</c:v>
                </c:pt>
                <c:pt idx="1988">
                  <c:v>0</c:v>
                </c:pt>
                <c:pt idx="1989">
                  <c:v>2.0002628482169387E-6</c:v>
                </c:pt>
                <c:pt idx="1990">
                  <c:v>3.7976197305512115E-5</c:v>
                </c:pt>
                <c:pt idx="1991">
                  <c:v>0</c:v>
                </c:pt>
                <c:pt idx="1992">
                  <c:v>2.3444909014216738E-5</c:v>
                </c:pt>
                <c:pt idx="1993">
                  <c:v>2.3825099969375633E-7</c:v>
                </c:pt>
                <c:pt idx="1994">
                  <c:v>0</c:v>
                </c:pt>
                <c:pt idx="1995">
                  <c:v>8.5786821328957872E-7</c:v>
                </c:pt>
                <c:pt idx="1996">
                  <c:v>1.049874636118582E-5</c:v>
                </c:pt>
                <c:pt idx="1997">
                  <c:v>2.6444742466778223E-5</c:v>
                </c:pt>
                <c:pt idx="1998">
                  <c:v>3.4708228598175424E-5</c:v>
                </c:pt>
                <c:pt idx="1999">
                  <c:v>3.6627963129471298E-5</c:v>
                </c:pt>
                <c:pt idx="2000">
                  <c:v>0</c:v>
                </c:pt>
                <c:pt idx="2001">
                  <c:v>9.2653243704832087E-7</c:v>
                </c:pt>
                <c:pt idx="2002">
                  <c:v>1.3881109826452529E-7</c:v>
                </c:pt>
                <c:pt idx="2003">
                  <c:v>0</c:v>
                </c:pt>
                <c:pt idx="2004">
                  <c:v>2.6738888757159207E-5</c:v>
                </c:pt>
                <c:pt idx="2005">
                  <c:v>6.0756806228582141E-7</c:v>
                </c:pt>
                <c:pt idx="2006">
                  <c:v>1.5014036573897733E-5</c:v>
                </c:pt>
                <c:pt idx="2007">
                  <c:v>7.299549132875891E-7</c:v>
                </c:pt>
                <c:pt idx="2008">
                  <c:v>0</c:v>
                </c:pt>
                <c:pt idx="2009">
                  <c:v>2.6049707597807297E-6</c:v>
                </c:pt>
                <c:pt idx="2010">
                  <c:v>1.1590173007856037E-6</c:v>
                </c:pt>
                <c:pt idx="2011">
                  <c:v>0</c:v>
                </c:pt>
                <c:pt idx="2012">
                  <c:v>4.1483198931260617E-4</c:v>
                </c:pt>
                <c:pt idx="2013">
                  <c:v>0</c:v>
                </c:pt>
                <c:pt idx="2014">
                  <c:v>6.1392566676319292E-6</c:v>
                </c:pt>
                <c:pt idx="2015">
                  <c:v>4.0109186334486892E-7</c:v>
                </c:pt>
                <c:pt idx="2016">
                  <c:v>3.4989355445386908E-6</c:v>
                </c:pt>
                <c:pt idx="2017">
                  <c:v>2.0035857625563832E-5</c:v>
                </c:pt>
                <c:pt idx="2018">
                  <c:v>1.3425593607333917E-5</c:v>
                </c:pt>
                <c:pt idx="2019">
                  <c:v>1.1124718747256657E-7</c:v>
                </c:pt>
                <c:pt idx="2020">
                  <c:v>0</c:v>
                </c:pt>
                <c:pt idx="2021">
                  <c:v>5.6034774225900184E-7</c:v>
                </c:pt>
                <c:pt idx="2022">
                  <c:v>6.9808207279900151E-6</c:v>
                </c:pt>
                <c:pt idx="2023">
                  <c:v>1.6562059860252566E-5</c:v>
                </c:pt>
                <c:pt idx="2024">
                  <c:v>1.8410118467321004E-5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4.6800794030991656E-7</c:v>
                </c:pt>
                <c:pt idx="2029">
                  <c:v>8.515340365391664E-6</c:v>
                </c:pt>
                <c:pt idx="2030">
                  <c:v>8.4606008170560582E-6</c:v>
                </c:pt>
                <c:pt idx="2031">
                  <c:v>5.7320643328898874E-5</c:v>
                </c:pt>
                <c:pt idx="2032">
                  <c:v>0</c:v>
                </c:pt>
                <c:pt idx="2033">
                  <c:v>5.0974777891119819E-7</c:v>
                </c:pt>
                <c:pt idx="2034">
                  <c:v>1.9195755429213825E-7</c:v>
                </c:pt>
                <c:pt idx="2035">
                  <c:v>1.0487242148700581E-5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4.0194618383589488E-7</c:v>
                </c:pt>
                <c:pt idx="2041">
                  <c:v>0</c:v>
                </c:pt>
                <c:pt idx="2042">
                  <c:v>5.9942272893153736E-5</c:v>
                </c:pt>
                <c:pt idx="2043">
                  <c:v>2.6857195752325723E-6</c:v>
                </c:pt>
                <c:pt idx="2044">
                  <c:v>0</c:v>
                </c:pt>
                <c:pt idx="2045">
                  <c:v>8.161168227582945E-5</c:v>
                </c:pt>
                <c:pt idx="2046">
                  <c:v>5.0974777891119819E-7</c:v>
                </c:pt>
                <c:pt idx="2047">
                  <c:v>3.6562870510408259E-6</c:v>
                </c:pt>
                <c:pt idx="2048">
                  <c:v>0</c:v>
                </c:pt>
                <c:pt idx="2049">
                  <c:v>1.1370476278054543E-5</c:v>
                </c:pt>
                <c:pt idx="2050">
                  <c:v>5.7258368202928494E-5</c:v>
                </c:pt>
                <c:pt idx="2051">
                  <c:v>0</c:v>
                </c:pt>
                <c:pt idx="2052">
                  <c:v>1.062122547131261E-6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1.2210125881411923E-5</c:v>
                </c:pt>
                <c:pt idx="2062">
                  <c:v>4.6140231045328534E-4</c:v>
                </c:pt>
                <c:pt idx="2063">
                  <c:v>8.1071588241727992E-7</c:v>
                </c:pt>
                <c:pt idx="2064">
                  <c:v>7.2925639183946645E-7</c:v>
                </c:pt>
                <c:pt idx="2065">
                  <c:v>0</c:v>
                </c:pt>
                <c:pt idx="2066">
                  <c:v>6.5006087220902328E-3</c:v>
                </c:pt>
                <c:pt idx="2067">
                  <c:v>1.3408907849951485E-6</c:v>
                </c:pt>
                <c:pt idx="2068">
                  <c:v>1.1632246357236737E-6</c:v>
                </c:pt>
                <c:pt idx="2069">
                  <c:v>0</c:v>
                </c:pt>
                <c:pt idx="2070">
                  <c:v>7.3372011505720809E-6</c:v>
                </c:pt>
                <c:pt idx="2071">
                  <c:v>0</c:v>
                </c:pt>
                <c:pt idx="2072">
                  <c:v>8.9394661944126619E-5</c:v>
                </c:pt>
                <c:pt idx="2073">
                  <c:v>3.9760326755073479E-6</c:v>
                </c:pt>
                <c:pt idx="2074">
                  <c:v>2.5615896788982808E-6</c:v>
                </c:pt>
                <c:pt idx="2075">
                  <c:v>8.5963828518758256E-5</c:v>
                </c:pt>
                <c:pt idx="2076">
                  <c:v>0</c:v>
                </c:pt>
                <c:pt idx="2077">
                  <c:v>6.2123955754387425E-7</c:v>
                </c:pt>
                <c:pt idx="2078">
                  <c:v>6.7842729495821991E-5</c:v>
                </c:pt>
                <c:pt idx="2079">
                  <c:v>1.9123536498676091E-7</c:v>
                </c:pt>
                <c:pt idx="2080">
                  <c:v>7.8587718382095555E-8</c:v>
                </c:pt>
                <c:pt idx="2081">
                  <c:v>4.0057414042582132E-6</c:v>
                </c:pt>
                <c:pt idx="2082">
                  <c:v>1.4423306110630968E-7</c:v>
                </c:pt>
                <c:pt idx="2083">
                  <c:v>1.2825671111657767E-5</c:v>
                </c:pt>
                <c:pt idx="2084">
                  <c:v>3.8944787196844039E-7</c:v>
                </c:pt>
                <c:pt idx="2085">
                  <c:v>0</c:v>
                </c:pt>
                <c:pt idx="2086">
                  <c:v>2.9689262013459373E-6</c:v>
                </c:pt>
                <c:pt idx="2087">
                  <c:v>5.5423485779799402E-7</c:v>
                </c:pt>
                <c:pt idx="2088">
                  <c:v>9.4636384539036698E-6</c:v>
                </c:pt>
                <c:pt idx="2089">
                  <c:v>1.8941546443000946E-5</c:v>
                </c:pt>
                <c:pt idx="2090">
                  <c:v>1.460614413572522E-5</c:v>
                </c:pt>
                <c:pt idx="2091">
                  <c:v>1.7991186692736966E-6</c:v>
                </c:pt>
                <c:pt idx="2092">
                  <c:v>1.9663580033828942E-5</c:v>
                </c:pt>
                <c:pt idx="2093">
                  <c:v>3.6117200448921517E-7</c:v>
                </c:pt>
                <c:pt idx="2094">
                  <c:v>5.7968315460434409E-6</c:v>
                </c:pt>
                <c:pt idx="2095">
                  <c:v>3.1737223506942681E-5</c:v>
                </c:pt>
                <c:pt idx="2096">
                  <c:v>4.6907230836680503E-5</c:v>
                </c:pt>
                <c:pt idx="2097">
                  <c:v>1.771024391295912E-5</c:v>
                </c:pt>
                <c:pt idx="2098">
                  <c:v>8.2692134957522222E-5</c:v>
                </c:pt>
                <c:pt idx="2099">
                  <c:v>4.7405324914976556E-6</c:v>
                </c:pt>
                <c:pt idx="2100">
                  <c:v>1.4371981414074409E-3</c:v>
                </c:pt>
                <c:pt idx="2101">
                  <c:v>7.6325700798546186E-5</c:v>
                </c:pt>
                <c:pt idx="2102">
                  <c:v>4.0529528711543802E-5</c:v>
                </c:pt>
                <c:pt idx="2103">
                  <c:v>4.9430737045420287E-5</c:v>
                </c:pt>
                <c:pt idx="2104">
                  <c:v>1.6329713216142604E-5</c:v>
                </c:pt>
                <c:pt idx="2105">
                  <c:v>5.3272234712072814E-6</c:v>
                </c:pt>
                <c:pt idx="2106">
                  <c:v>0</c:v>
                </c:pt>
                <c:pt idx="2107">
                  <c:v>6.4431690770698901E-7</c:v>
                </c:pt>
                <c:pt idx="2108">
                  <c:v>8.8975194025552655E-6</c:v>
                </c:pt>
                <c:pt idx="2109">
                  <c:v>2.2962714301113397E-5</c:v>
                </c:pt>
                <c:pt idx="2110">
                  <c:v>0</c:v>
                </c:pt>
                <c:pt idx="2111">
                  <c:v>4.2455316405103702E-6</c:v>
                </c:pt>
                <c:pt idx="2112">
                  <c:v>9.4976233198275516E-5</c:v>
                </c:pt>
                <c:pt idx="2113">
                  <c:v>1.1326908086848296E-5</c:v>
                </c:pt>
                <c:pt idx="2114">
                  <c:v>4.4528331008095836E-5</c:v>
                </c:pt>
                <c:pt idx="2115">
                  <c:v>0</c:v>
                </c:pt>
                <c:pt idx="2116">
                  <c:v>2.3448397829915144E-6</c:v>
                </c:pt>
                <c:pt idx="2117">
                  <c:v>7.1637548454213289E-6</c:v>
                </c:pt>
                <c:pt idx="2118">
                  <c:v>6.1565275132581158E-5</c:v>
                </c:pt>
                <c:pt idx="2119">
                  <c:v>0</c:v>
                </c:pt>
                <c:pt idx="2120">
                  <c:v>1.4109523057584487E-5</c:v>
                </c:pt>
                <c:pt idx="2121">
                  <c:v>0</c:v>
                </c:pt>
                <c:pt idx="2122">
                  <c:v>9.1816015599065463E-7</c:v>
                </c:pt>
                <c:pt idx="2123">
                  <c:v>0</c:v>
                </c:pt>
                <c:pt idx="2124">
                  <c:v>6.1859018202947723E-6</c:v>
                </c:pt>
                <c:pt idx="2125">
                  <c:v>0</c:v>
                </c:pt>
                <c:pt idx="2126">
                  <c:v>0</c:v>
                </c:pt>
                <c:pt idx="2127">
                  <c:v>3.3497711185593098E-7</c:v>
                </c:pt>
                <c:pt idx="2128">
                  <c:v>0</c:v>
                </c:pt>
                <c:pt idx="2129">
                  <c:v>1.3560016533110546E-7</c:v>
                </c:pt>
                <c:pt idx="2130">
                  <c:v>1.4499917854919193E-5</c:v>
                </c:pt>
                <c:pt idx="2131">
                  <c:v>2.8175544603217157E-6</c:v>
                </c:pt>
                <c:pt idx="2132">
                  <c:v>7.9459102891100736E-6</c:v>
                </c:pt>
                <c:pt idx="2133">
                  <c:v>1.2829663155661341E-5</c:v>
                </c:pt>
                <c:pt idx="2134">
                  <c:v>9.61295894052084E-7</c:v>
                </c:pt>
                <c:pt idx="2135">
                  <c:v>1.4464829551397229E-5</c:v>
                </c:pt>
                <c:pt idx="2136">
                  <c:v>3.3612180070439617E-6</c:v>
                </c:pt>
                <c:pt idx="2137">
                  <c:v>2.3093119074916411E-7</c:v>
                </c:pt>
                <c:pt idx="2138">
                  <c:v>4.5323260614817216E-5</c:v>
                </c:pt>
                <c:pt idx="2139">
                  <c:v>1.3311317545366699E-7</c:v>
                </c:pt>
                <c:pt idx="2140">
                  <c:v>0</c:v>
                </c:pt>
                <c:pt idx="2141">
                  <c:v>0</c:v>
                </c:pt>
                <c:pt idx="2142">
                  <c:v>2.5737498032201255E-5</c:v>
                </c:pt>
                <c:pt idx="2143">
                  <c:v>6.1425469103992623E-7</c:v>
                </c:pt>
                <c:pt idx="2144">
                  <c:v>5.2371531560825861E-6</c:v>
                </c:pt>
                <c:pt idx="2145">
                  <c:v>1.4676642081286859E-5</c:v>
                </c:pt>
                <c:pt idx="2146">
                  <c:v>1.1276421048942682E-7</c:v>
                </c:pt>
                <c:pt idx="2147">
                  <c:v>6.9810406903893469E-6</c:v>
                </c:pt>
                <c:pt idx="2148">
                  <c:v>0</c:v>
                </c:pt>
                <c:pt idx="2149">
                  <c:v>2.3851941072715621E-7</c:v>
                </c:pt>
                <c:pt idx="2150">
                  <c:v>0</c:v>
                </c:pt>
                <c:pt idx="2151">
                  <c:v>2.5691237864025418E-5</c:v>
                </c:pt>
                <c:pt idx="2152">
                  <c:v>0</c:v>
                </c:pt>
                <c:pt idx="2153">
                  <c:v>0</c:v>
                </c:pt>
                <c:pt idx="2154">
                  <c:v>9.140013868832273E-7</c:v>
                </c:pt>
                <c:pt idx="2155">
                  <c:v>1.7449713951821211E-5</c:v>
                </c:pt>
                <c:pt idx="2156">
                  <c:v>5.9360903775046376E-6</c:v>
                </c:pt>
                <c:pt idx="2157">
                  <c:v>2.2361096490204976E-6</c:v>
                </c:pt>
                <c:pt idx="2158">
                  <c:v>4.3136807218157804E-5</c:v>
                </c:pt>
                <c:pt idx="2159">
                  <c:v>2.9775553744819141E-6</c:v>
                </c:pt>
                <c:pt idx="2160">
                  <c:v>1.0434413910436797E-5</c:v>
                </c:pt>
                <c:pt idx="2161">
                  <c:v>0</c:v>
                </c:pt>
                <c:pt idx="2162">
                  <c:v>7.8917544345506367E-6</c:v>
                </c:pt>
                <c:pt idx="2163">
                  <c:v>2.0181539555952555E-5</c:v>
                </c:pt>
                <c:pt idx="2164">
                  <c:v>7.4856358481044819E-5</c:v>
                </c:pt>
                <c:pt idx="2165">
                  <c:v>3.817702091369258E-6</c:v>
                </c:pt>
                <c:pt idx="2166">
                  <c:v>2.388646008161157E-5</c:v>
                </c:pt>
                <c:pt idx="2167">
                  <c:v>0</c:v>
                </c:pt>
                <c:pt idx="2168">
                  <c:v>5.9645614145798242E-6</c:v>
                </c:pt>
                <c:pt idx="2169">
                  <c:v>9.8714110035264637E-8</c:v>
                </c:pt>
                <c:pt idx="2170">
                  <c:v>8.9562124877670954E-8</c:v>
                </c:pt>
                <c:pt idx="2171">
                  <c:v>2.2613421458526317E-5</c:v>
                </c:pt>
                <c:pt idx="2172">
                  <c:v>5.3667107709312809E-7</c:v>
                </c:pt>
                <c:pt idx="2173">
                  <c:v>6.2900442184300119E-5</c:v>
                </c:pt>
                <c:pt idx="2174">
                  <c:v>1.3331140310307216E-5</c:v>
                </c:pt>
                <c:pt idx="2175">
                  <c:v>0</c:v>
                </c:pt>
                <c:pt idx="2176">
                  <c:v>9.0591329273062904E-7</c:v>
                </c:pt>
                <c:pt idx="2177">
                  <c:v>3.3789795539285391E-6</c:v>
                </c:pt>
                <c:pt idx="2178">
                  <c:v>0</c:v>
                </c:pt>
                <c:pt idx="2179">
                  <c:v>3.041199197458569E-7</c:v>
                </c:pt>
                <c:pt idx="2180">
                  <c:v>0</c:v>
                </c:pt>
                <c:pt idx="2181">
                  <c:v>3.2856818876291049E-8</c:v>
                </c:pt>
                <c:pt idx="2182">
                  <c:v>1.2734053203856865E-5</c:v>
                </c:pt>
                <c:pt idx="2183">
                  <c:v>1.0712365266937854E-5</c:v>
                </c:pt>
                <c:pt idx="2184">
                  <c:v>1.6566802814613986E-6</c:v>
                </c:pt>
                <c:pt idx="2185">
                  <c:v>0</c:v>
                </c:pt>
                <c:pt idx="2186">
                  <c:v>8.3744277963982792E-7</c:v>
                </c:pt>
                <c:pt idx="2187">
                  <c:v>6.1936130397181838E-6</c:v>
                </c:pt>
                <c:pt idx="2188">
                  <c:v>1.728291528515331E-4</c:v>
                </c:pt>
                <c:pt idx="2189">
                  <c:v>9.3538016660522061E-6</c:v>
                </c:pt>
                <c:pt idx="2190">
                  <c:v>1.6848311343486232E-5</c:v>
                </c:pt>
                <c:pt idx="2191">
                  <c:v>0</c:v>
                </c:pt>
                <c:pt idx="2192">
                  <c:v>0</c:v>
                </c:pt>
                <c:pt idx="2193">
                  <c:v>6.9143872172042134E-7</c:v>
                </c:pt>
                <c:pt idx="2194">
                  <c:v>0</c:v>
                </c:pt>
                <c:pt idx="2195">
                  <c:v>0</c:v>
                </c:pt>
                <c:pt idx="2196">
                  <c:v>1.0229166838553587E-6</c:v>
                </c:pt>
                <c:pt idx="2197">
                  <c:v>1.0123590714401083E-6</c:v>
                </c:pt>
                <c:pt idx="2198">
                  <c:v>0</c:v>
                </c:pt>
                <c:pt idx="2199">
                  <c:v>0</c:v>
                </c:pt>
                <c:pt idx="2200">
                  <c:v>1.0144065616933398E-6</c:v>
                </c:pt>
                <c:pt idx="2201">
                  <c:v>0</c:v>
                </c:pt>
                <c:pt idx="2202">
                  <c:v>0</c:v>
                </c:pt>
                <c:pt idx="2203">
                  <c:v>4.7033508011120039E-4</c:v>
                </c:pt>
                <c:pt idx="2204">
                  <c:v>1.4099406650735291E-7</c:v>
                </c:pt>
                <c:pt idx="2205">
                  <c:v>0</c:v>
                </c:pt>
                <c:pt idx="2206">
                  <c:v>0</c:v>
                </c:pt>
                <c:pt idx="2207">
                  <c:v>4.0860797601428994E-7</c:v>
                </c:pt>
                <c:pt idx="2208">
                  <c:v>2.809738846416011E-6</c:v>
                </c:pt>
                <c:pt idx="2209">
                  <c:v>0</c:v>
                </c:pt>
                <c:pt idx="2210">
                  <c:v>0</c:v>
                </c:pt>
                <c:pt idx="2211">
                  <c:v>1.9279487381037326E-5</c:v>
                </c:pt>
                <c:pt idx="2212">
                  <c:v>2.718486979509056E-6</c:v>
                </c:pt>
                <c:pt idx="2213">
                  <c:v>1.9061324289906898E-5</c:v>
                </c:pt>
                <c:pt idx="2214">
                  <c:v>8.5625566002588337E-7</c:v>
                </c:pt>
                <c:pt idx="2215">
                  <c:v>4.5750472548303522E-6</c:v>
                </c:pt>
                <c:pt idx="2216">
                  <c:v>0</c:v>
                </c:pt>
                <c:pt idx="2217">
                  <c:v>1.8836528517778014E-6</c:v>
                </c:pt>
                <c:pt idx="2218">
                  <c:v>0</c:v>
                </c:pt>
                <c:pt idx="2219">
                  <c:v>5.9110954835567602E-5</c:v>
                </c:pt>
                <c:pt idx="2220">
                  <c:v>0</c:v>
                </c:pt>
                <c:pt idx="2221">
                  <c:v>1.6356547600428179E-4</c:v>
                </c:pt>
                <c:pt idx="2222">
                  <c:v>2.2250304510138407E-7</c:v>
                </c:pt>
                <c:pt idx="2223">
                  <c:v>4.7686576453720841E-5</c:v>
                </c:pt>
                <c:pt idx="2224">
                  <c:v>3.2295751584831953E-6</c:v>
                </c:pt>
                <c:pt idx="2225">
                  <c:v>4.1185860414536483E-6</c:v>
                </c:pt>
                <c:pt idx="2226">
                  <c:v>4.6079878296215857E-5</c:v>
                </c:pt>
                <c:pt idx="2227">
                  <c:v>1.8036413121184587E-6</c:v>
                </c:pt>
                <c:pt idx="2228">
                  <c:v>1.3523920664991011E-7</c:v>
                </c:pt>
                <c:pt idx="2229">
                  <c:v>0</c:v>
                </c:pt>
                <c:pt idx="2230">
                  <c:v>8.8857201585957705E-7</c:v>
                </c:pt>
                <c:pt idx="2231">
                  <c:v>1.6472010215963201E-5</c:v>
                </c:pt>
                <c:pt idx="2232">
                  <c:v>0</c:v>
                </c:pt>
                <c:pt idx="2233">
                  <c:v>4.6454982486657973E-7</c:v>
                </c:pt>
                <c:pt idx="2234">
                  <c:v>1.0702310365557503E-4</c:v>
                </c:pt>
                <c:pt idx="2235">
                  <c:v>6.0622843012543111E-5</c:v>
                </c:pt>
                <c:pt idx="2236">
                  <c:v>0</c:v>
                </c:pt>
                <c:pt idx="2237">
                  <c:v>9.6983908729156889E-7</c:v>
                </c:pt>
                <c:pt idx="2238">
                  <c:v>7.5949352336209397E-6</c:v>
                </c:pt>
                <c:pt idx="2239">
                  <c:v>3.3375456765207596E-6</c:v>
                </c:pt>
                <c:pt idx="2240">
                  <c:v>1.24778885430435E-4</c:v>
                </c:pt>
                <c:pt idx="2241">
                  <c:v>0</c:v>
                </c:pt>
                <c:pt idx="2242">
                  <c:v>0</c:v>
                </c:pt>
                <c:pt idx="2243">
                  <c:v>1.8178232272026771E-5</c:v>
                </c:pt>
                <c:pt idx="2244">
                  <c:v>0</c:v>
                </c:pt>
                <c:pt idx="2245">
                  <c:v>5.7485050377170029E-7</c:v>
                </c:pt>
                <c:pt idx="2246">
                  <c:v>1.4567771465463132E-6</c:v>
                </c:pt>
                <c:pt idx="2247">
                  <c:v>5.5413655835204753E-5</c:v>
                </c:pt>
                <c:pt idx="2248">
                  <c:v>6.8965875970338711E-7</c:v>
                </c:pt>
                <c:pt idx="2249">
                  <c:v>6.9882124575913205E-6</c:v>
                </c:pt>
                <c:pt idx="2250">
                  <c:v>3.2545610799520257E-5</c:v>
                </c:pt>
                <c:pt idx="2251">
                  <c:v>1.2124302149228697E-5</c:v>
                </c:pt>
                <c:pt idx="2252">
                  <c:v>7.5304709031663354E-6</c:v>
                </c:pt>
                <c:pt idx="2253">
                  <c:v>1.2770834454715245E-4</c:v>
                </c:pt>
                <c:pt idx="2254">
                  <c:v>1.475259696442495E-5</c:v>
                </c:pt>
                <c:pt idx="2255">
                  <c:v>3.1011508522040665E-4</c:v>
                </c:pt>
                <c:pt idx="2256">
                  <c:v>5.529015104788135E-6</c:v>
                </c:pt>
                <c:pt idx="2257">
                  <c:v>0</c:v>
                </c:pt>
                <c:pt idx="2258">
                  <c:v>9.2910104203919371E-6</c:v>
                </c:pt>
                <c:pt idx="2259">
                  <c:v>3.3046013087503292E-5</c:v>
                </c:pt>
                <c:pt idx="2260">
                  <c:v>3.0228001826744997E-6</c:v>
                </c:pt>
                <c:pt idx="2261">
                  <c:v>3.510015513997416E-7</c:v>
                </c:pt>
                <c:pt idx="2262">
                  <c:v>0</c:v>
                </c:pt>
                <c:pt idx="2263">
                  <c:v>0</c:v>
                </c:pt>
                <c:pt idx="2264">
                  <c:v>1.8125386752886538E-4</c:v>
                </c:pt>
                <c:pt idx="2265">
                  <c:v>3.9639684237827883E-7</c:v>
                </c:pt>
                <c:pt idx="2266">
                  <c:v>0</c:v>
                </c:pt>
                <c:pt idx="2267">
                  <c:v>1.3290959064134138E-5</c:v>
                </c:pt>
                <c:pt idx="2268">
                  <c:v>8.1811371924019573E-8</c:v>
                </c:pt>
                <c:pt idx="2269">
                  <c:v>3.0523420486230896E-5</c:v>
                </c:pt>
                <c:pt idx="2270">
                  <c:v>1.7418774427793636E-5</c:v>
                </c:pt>
                <c:pt idx="2271">
                  <c:v>2.2894764172422875E-5</c:v>
                </c:pt>
                <c:pt idx="2272">
                  <c:v>6.2058056145948033E-5</c:v>
                </c:pt>
                <c:pt idx="2273">
                  <c:v>1.0707113686901302E-4</c:v>
                </c:pt>
                <c:pt idx="2274">
                  <c:v>9.7455147273189264E-6</c:v>
                </c:pt>
                <c:pt idx="2275">
                  <c:v>1.7202549198019033E-7</c:v>
                </c:pt>
                <c:pt idx="2276">
                  <c:v>3.2541627272067749E-5</c:v>
                </c:pt>
                <c:pt idx="2277">
                  <c:v>0</c:v>
                </c:pt>
                <c:pt idx="2278">
                  <c:v>0</c:v>
                </c:pt>
                <c:pt idx="2279">
                  <c:v>2.4668805296981146E-5</c:v>
                </c:pt>
                <c:pt idx="2280">
                  <c:v>6.5914585296932688E-4</c:v>
                </c:pt>
                <c:pt idx="2281">
                  <c:v>7.2416189703534286E-5</c:v>
                </c:pt>
                <c:pt idx="2282">
                  <c:v>3.2341247104943604E-5</c:v>
                </c:pt>
                <c:pt idx="2283">
                  <c:v>1.9291685820444979E-5</c:v>
                </c:pt>
                <c:pt idx="2284">
                  <c:v>3.0137551387705347E-5</c:v>
                </c:pt>
                <c:pt idx="2285">
                  <c:v>3.6415322004352371E-5</c:v>
                </c:pt>
                <c:pt idx="2286">
                  <c:v>1.8038545900968824E-5</c:v>
                </c:pt>
                <c:pt idx="2287">
                  <c:v>1.2365066496107292E-6</c:v>
                </c:pt>
                <c:pt idx="2288">
                  <c:v>4.7187178295494813E-7</c:v>
                </c:pt>
                <c:pt idx="2289">
                  <c:v>2.4618424715432447E-5</c:v>
                </c:pt>
                <c:pt idx="2290">
                  <c:v>2.402633782062914E-5</c:v>
                </c:pt>
                <c:pt idx="2291">
                  <c:v>0</c:v>
                </c:pt>
                <c:pt idx="2292">
                  <c:v>9.7403606568614579E-7</c:v>
                </c:pt>
                <c:pt idx="2293">
                  <c:v>6.736237942958577E-5</c:v>
                </c:pt>
                <c:pt idx="2294">
                  <c:v>2.927243537199724E-5</c:v>
                </c:pt>
                <c:pt idx="2295">
                  <c:v>0</c:v>
                </c:pt>
                <c:pt idx="2296">
                  <c:v>0</c:v>
                </c:pt>
                <c:pt idx="2297">
                  <c:v>5.2235102854937956E-5</c:v>
                </c:pt>
                <c:pt idx="2298">
                  <c:v>1.2123602987386411E-4</c:v>
                </c:pt>
                <c:pt idx="2299">
                  <c:v>3.9838186957199158E-3</c:v>
                </c:pt>
                <c:pt idx="2300">
                  <c:v>0</c:v>
                </c:pt>
                <c:pt idx="2301">
                  <c:v>1.3187523472799973E-5</c:v>
                </c:pt>
                <c:pt idx="2302">
                  <c:v>7.946851845903889E-5</c:v>
                </c:pt>
                <c:pt idx="2303">
                  <c:v>1.8259703270496325E-5</c:v>
                </c:pt>
                <c:pt idx="2304">
                  <c:v>1.3376411977921335E-4</c:v>
                </c:pt>
                <c:pt idx="2305">
                  <c:v>1.245217205015209E-7</c:v>
                </c:pt>
                <c:pt idx="2306">
                  <c:v>3.8150346737056748E-6</c:v>
                </c:pt>
                <c:pt idx="2307">
                  <c:v>1.6246717755569643E-5</c:v>
                </c:pt>
                <c:pt idx="2308">
                  <c:v>1.0248722127784643E-5</c:v>
                </c:pt>
                <c:pt idx="2309">
                  <c:v>3.0020497108972645E-5</c:v>
                </c:pt>
                <c:pt idx="2310">
                  <c:v>0</c:v>
                </c:pt>
                <c:pt idx="2311">
                  <c:v>6.3083043004921856E-6</c:v>
                </c:pt>
                <c:pt idx="2312">
                  <c:v>8.5715877545014321E-6</c:v>
                </c:pt>
                <c:pt idx="2313">
                  <c:v>1.9762959939850284E-5</c:v>
                </c:pt>
                <c:pt idx="2314">
                  <c:v>3.6984909931328686E-6</c:v>
                </c:pt>
                <c:pt idx="2315">
                  <c:v>1.4164924339632775E-6</c:v>
                </c:pt>
                <c:pt idx="2316">
                  <c:v>0</c:v>
                </c:pt>
                <c:pt idx="2317">
                  <c:v>7.3933026971466474E-7</c:v>
                </c:pt>
                <c:pt idx="2318">
                  <c:v>2.7451376996875225E-6</c:v>
                </c:pt>
                <c:pt idx="2319">
                  <c:v>1.5636096502294738E-4</c:v>
                </c:pt>
                <c:pt idx="2320">
                  <c:v>3.8360161526213891E-5</c:v>
                </c:pt>
                <c:pt idx="2321">
                  <c:v>0</c:v>
                </c:pt>
                <c:pt idx="2322">
                  <c:v>0</c:v>
                </c:pt>
                <c:pt idx="2323">
                  <c:v>2.0529355383857602E-5</c:v>
                </c:pt>
                <c:pt idx="2324">
                  <c:v>5.795424618006618E-7</c:v>
                </c:pt>
                <c:pt idx="2325">
                  <c:v>5.7366314843669509E-7</c:v>
                </c:pt>
                <c:pt idx="2326">
                  <c:v>7.8870768832067518E-5</c:v>
                </c:pt>
                <c:pt idx="2327">
                  <c:v>1.8917272384804212E-4</c:v>
                </c:pt>
                <c:pt idx="2328">
                  <c:v>0</c:v>
                </c:pt>
                <c:pt idx="2329">
                  <c:v>1.7760404404655318E-6</c:v>
                </c:pt>
                <c:pt idx="2330">
                  <c:v>7.0847567673836982E-5</c:v>
                </c:pt>
                <c:pt idx="2331">
                  <c:v>0</c:v>
                </c:pt>
                <c:pt idx="2332">
                  <c:v>0</c:v>
                </c:pt>
                <c:pt idx="2333">
                  <c:v>6.4604547813688204E-5</c:v>
                </c:pt>
                <c:pt idx="2334">
                  <c:v>2.7672044482211518E-6</c:v>
                </c:pt>
                <c:pt idx="2335">
                  <c:v>3.7396158738235596E-6</c:v>
                </c:pt>
                <c:pt idx="2336">
                  <c:v>1.1033459428126584E-5</c:v>
                </c:pt>
                <c:pt idx="2337">
                  <c:v>3.6927048703761355E-5</c:v>
                </c:pt>
                <c:pt idx="2338">
                  <c:v>1.1189903488470303E-5</c:v>
                </c:pt>
                <c:pt idx="2339">
                  <c:v>2.7578031223362198E-7</c:v>
                </c:pt>
                <c:pt idx="2340">
                  <c:v>1.5909380203232694E-6</c:v>
                </c:pt>
                <c:pt idx="2341">
                  <c:v>0</c:v>
                </c:pt>
                <c:pt idx="2342">
                  <c:v>1.5325139199496878E-6</c:v>
                </c:pt>
                <c:pt idx="2343">
                  <c:v>2.9171340601879016E-5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9.9374231541810148E-8</c:v>
                </c:pt>
                <c:pt idx="2349">
                  <c:v>4.0990278095775912E-5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4.3500522377561314E-6</c:v>
                </c:pt>
                <c:pt idx="2354">
                  <c:v>0</c:v>
                </c:pt>
                <c:pt idx="2355">
                  <c:v>2.8120772305248689E-7</c:v>
                </c:pt>
                <c:pt idx="2356">
                  <c:v>0</c:v>
                </c:pt>
                <c:pt idx="2357">
                  <c:v>1.6238440292569916E-5</c:v>
                </c:pt>
                <c:pt idx="2358">
                  <c:v>0</c:v>
                </c:pt>
                <c:pt idx="2359">
                  <c:v>1.8857150076549298E-5</c:v>
                </c:pt>
                <c:pt idx="2360">
                  <c:v>1.8933488930905253E-6</c:v>
                </c:pt>
                <c:pt idx="2361">
                  <c:v>0</c:v>
                </c:pt>
                <c:pt idx="2362">
                  <c:v>4.1360810281721978E-7</c:v>
                </c:pt>
                <c:pt idx="2363">
                  <c:v>0</c:v>
                </c:pt>
                <c:pt idx="2364">
                  <c:v>0</c:v>
                </c:pt>
                <c:pt idx="2365">
                  <c:v>2.4945699067877463E-6</c:v>
                </c:pt>
                <c:pt idx="2366">
                  <c:v>0</c:v>
                </c:pt>
                <c:pt idx="2367">
                  <c:v>4.9170628402017986E-6</c:v>
                </c:pt>
                <c:pt idx="2368">
                  <c:v>0</c:v>
                </c:pt>
                <c:pt idx="2369">
                  <c:v>1.9341968084833814E-5</c:v>
                </c:pt>
                <c:pt idx="2370">
                  <c:v>5.6345503156088321E-7</c:v>
                </c:pt>
                <c:pt idx="2371">
                  <c:v>1.3095791247094563E-4</c:v>
                </c:pt>
                <c:pt idx="2372">
                  <c:v>0</c:v>
                </c:pt>
                <c:pt idx="2373">
                  <c:v>2.8583066531470302E-5</c:v>
                </c:pt>
                <c:pt idx="2374">
                  <c:v>0</c:v>
                </c:pt>
                <c:pt idx="2375">
                  <c:v>0</c:v>
                </c:pt>
                <c:pt idx="2376">
                  <c:v>1.5942948315318903E-7</c:v>
                </c:pt>
                <c:pt idx="2377">
                  <c:v>0</c:v>
                </c:pt>
                <c:pt idx="2378">
                  <c:v>5.9305356328317835E-7</c:v>
                </c:pt>
                <c:pt idx="2379">
                  <c:v>1.3812411386516855E-5</c:v>
                </c:pt>
                <c:pt idx="2380">
                  <c:v>3.2124693094221819E-5</c:v>
                </c:pt>
                <c:pt idx="2381">
                  <c:v>6.8517611193559354E-5</c:v>
                </c:pt>
                <c:pt idx="2382">
                  <c:v>8.4018974456462036E-5</c:v>
                </c:pt>
                <c:pt idx="2383">
                  <c:v>7.4500836660991256E-6</c:v>
                </c:pt>
                <c:pt idx="2384">
                  <c:v>2.9320659483134729E-6</c:v>
                </c:pt>
                <c:pt idx="2385">
                  <c:v>0</c:v>
                </c:pt>
                <c:pt idx="2386">
                  <c:v>0</c:v>
                </c:pt>
                <c:pt idx="2387">
                  <c:v>1.5526199382425259E-6</c:v>
                </c:pt>
                <c:pt idx="2388">
                  <c:v>0</c:v>
                </c:pt>
                <c:pt idx="2389">
                  <c:v>0</c:v>
                </c:pt>
                <c:pt idx="2390">
                  <c:v>1.0169596332224083E-5</c:v>
                </c:pt>
                <c:pt idx="2391">
                  <c:v>8.6600092909261599E-7</c:v>
                </c:pt>
                <c:pt idx="2392">
                  <c:v>4.2004757456640141E-5</c:v>
                </c:pt>
                <c:pt idx="2393">
                  <c:v>0</c:v>
                </c:pt>
                <c:pt idx="2394">
                  <c:v>1.4933729607006163E-4</c:v>
                </c:pt>
                <c:pt idx="2395">
                  <c:v>1.3547963190617667E-6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1.606322592766894E-5</c:v>
                </c:pt>
                <c:pt idx="2402">
                  <c:v>3.1394854354677772E-4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8.2609294073563893E-7</c:v>
                </c:pt>
                <c:pt idx="2409">
                  <c:v>2.6896757478512957E-6</c:v>
                </c:pt>
                <c:pt idx="2410">
                  <c:v>0</c:v>
                </c:pt>
                <c:pt idx="2411">
                  <c:v>7.5905026198888466E-6</c:v>
                </c:pt>
                <c:pt idx="2412">
                  <c:v>4.106726696467951E-7</c:v>
                </c:pt>
                <c:pt idx="2413">
                  <c:v>2.0493390679336401E-5</c:v>
                </c:pt>
                <c:pt idx="2414">
                  <c:v>5.3774866227327671E-6</c:v>
                </c:pt>
                <c:pt idx="2415">
                  <c:v>0</c:v>
                </c:pt>
                <c:pt idx="2416">
                  <c:v>1.670501103987681E-5</c:v>
                </c:pt>
                <c:pt idx="2417">
                  <c:v>2.335237637638643E-7</c:v>
                </c:pt>
                <c:pt idx="2418">
                  <c:v>1.6111478424360327E-7</c:v>
                </c:pt>
                <c:pt idx="2419">
                  <c:v>0</c:v>
                </c:pt>
                <c:pt idx="2420">
                  <c:v>1.4623861765576827E-6</c:v>
                </c:pt>
                <c:pt idx="2421">
                  <c:v>4.4203619807584945E-7</c:v>
                </c:pt>
                <c:pt idx="2422">
                  <c:v>1.5939874565811431E-5</c:v>
                </c:pt>
                <c:pt idx="2423">
                  <c:v>0</c:v>
                </c:pt>
                <c:pt idx="2424">
                  <c:v>2.6278376878353135E-7</c:v>
                </c:pt>
                <c:pt idx="2425">
                  <c:v>9.537163236654886E-5</c:v>
                </c:pt>
                <c:pt idx="2426">
                  <c:v>5.2734390178379821E-6</c:v>
                </c:pt>
                <c:pt idx="2427">
                  <c:v>0</c:v>
                </c:pt>
                <c:pt idx="2428">
                  <c:v>0</c:v>
                </c:pt>
                <c:pt idx="2429">
                  <c:v>2.656190913141075E-5</c:v>
                </c:pt>
                <c:pt idx="2430">
                  <c:v>0</c:v>
                </c:pt>
                <c:pt idx="2431">
                  <c:v>2.8921165694849908E-7</c:v>
                </c:pt>
                <c:pt idx="2432">
                  <c:v>0</c:v>
                </c:pt>
                <c:pt idx="2433">
                  <c:v>1.2919963393712162E-6</c:v>
                </c:pt>
                <c:pt idx="2434">
                  <c:v>2.4858011665952491E-7</c:v>
                </c:pt>
                <c:pt idx="2435">
                  <c:v>6.2133920659291443E-6</c:v>
                </c:pt>
                <c:pt idx="2436">
                  <c:v>1.0709830444425244E-5</c:v>
                </c:pt>
                <c:pt idx="2437">
                  <c:v>8.9882129082273432E-6</c:v>
                </c:pt>
                <c:pt idx="2438">
                  <c:v>4.368921929269231E-5</c:v>
                </c:pt>
                <c:pt idx="2439">
                  <c:v>0</c:v>
                </c:pt>
                <c:pt idx="2440">
                  <c:v>6.4151388995300587E-5</c:v>
                </c:pt>
                <c:pt idx="2441">
                  <c:v>5.8339377405806473E-6</c:v>
                </c:pt>
                <c:pt idx="2442">
                  <c:v>2.1094676968398356E-5</c:v>
                </c:pt>
                <c:pt idx="2443">
                  <c:v>9.8843881417861768E-6</c:v>
                </c:pt>
                <c:pt idx="2444">
                  <c:v>1.0554979685235139E-5</c:v>
                </c:pt>
                <c:pt idx="2445">
                  <c:v>5.1339822110433587E-5</c:v>
                </c:pt>
                <c:pt idx="2446">
                  <c:v>4.0725344767270579E-7</c:v>
                </c:pt>
                <c:pt idx="2447">
                  <c:v>0</c:v>
                </c:pt>
                <c:pt idx="2448">
                  <c:v>5.3393586330083605E-6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1.2492998791508601E-6</c:v>
                </c:pt>
                <c:pt idx="2454">
                  <c:v>7.7960436242904311E-8</c:v>
                </c:pt>
                <c:pt idx="2455">
                  <c:v>8.3998041786893655E-6</c:v>
                </c:pt>
                <c:pt idx="2456">
                  <c:v>1.3720092619686884E-5</c:v>
                </c:pt>
                <c:pt idx="2457">
                  <c:v>7.8299115273112628E-7</c:v>
                </c:pt>
                <c:pt idx="2458">
                  <c:v>3.4817035874173209E-5</c:v>
                </c:pt>
                <c:pt idx="2459">
                  <c:v>1.7437580637421538E-5</c:v>
                </c:pt>
                <c:pt idx="2460">
                  <c:v>1.5904791538257331E-5</c:v>
                </c:pt>
                <c:pt idx="2461">
                  <c:v>2.2464658346098903E-5</c:v>
                </c:pt>
                <c:pt idx="2462">
                  <c:v>6.3168088316775046E-7</c:v>
                </c:pt>
                <c:pt idx="2463">
                  <c:v>1.4149168841060531E-4</c:v>
                </c:pt>
                <c:pt idx="2464">
                  <c:v>6.94972708553232E-6</c:v>
                </c:pt>
                <c:pt idx="2465">
                  <c:v>7.8278338738320744E-5</c:v>
                </c:pt>
                <c:pt idx="2466">
                  <c:v>2.8696112520863813E-5</c:v>
                </c:pt>
                <c:pt idx="2467">
                  <c:v>3.9599652328161225E-6</c:v>
                </c:pt>
                <c:pt idx="2468">
                  <c:v>0</c:v>
                </c:pt>
                <c:pt idx="2469">
                  <c:v>2.2398142905850593E-5</c:v>
                </c:pt>
                <c:pt idx="2470">
                  <c:v>1.807287579776073E-6</c:v>
                </c:pt>
                <c:pt idx="2471">
                  <c:v>2.3503183849114252E-5</c:v>
                </c:pt>
                <c:pt idx="2472">
                  <c:v>3.335734644544264E-6</c:v>
                </c:pt>
                <c:pt idx="2473">
                  <c:v>1.6022693707706818E-5</c:v>
                </c:pt>
                <c:pt idx="2474">
                  <c:v>2.3006624771543612E-7</c:v>
                </c:pt>
                <c:pt idx="2475">
                  <c:v>1.1842816871357673E-6</c:v>
                </c:pt>
                <c:pt idx="2476">
                  <c:v>2.9023707738711087E-4</c:v>
                </c:pt>
                <c:pt idx="2477">
                  <c:v>2.463197625208305E-6</c:v>
                </c:pt>
                <c:pt idx="2478">
                  <c:v>6.8041685509898239E-7</c:v>
                </c:pt>
                <c:pt idx="2479">
                  <c:v>0</c:v>
                </c:pt>
                <c:pt idx="2480">
                  <c:v>0</c:v>
                </c:pt>
                <c:pt idx="2481">
                  <c:v>2.2845888995585574E-6</c:v>
                </c:pt>
                <c:pt idx="2482">
                  <c:v>1.1225141141284386E-6</c:v>
                </c:pt>
                <c:pt idx="2483">
                  <c:v>8.4249201195149522E-6</c:v>
                </c:pt>
                <c:pt idx="2484">
                  <c:v>1.8771686599123643E-5</c:v>
                </c:pt>
                <c:pt idx="2485">
                  <c:v>1.9099572167224144E-7</c:v>
                </c:pt>
                <c:pt idx="2486">
                  <c:v>7.9888947475207512E-6</c:v>
                </c:pt>
                <c:pt idx="2487">
                  <c:v>1.7319839306174009E-6</c:v>
                </c:pt>
                <c:pt idx="2488">
                  <c:v>9.7688189173772561E-6</c:v>
                </c:pt>
                <c:pt idx="2489">
                  <c:v>0</c:v>
                </c:pt>
                <c:pt idx="2490">
                  <c:v>2.6705989466426833E-7</c:v>
                </c:pt>
                <c:pt idx="2491">
                  <c:v>5.6122249620229935E-6</c:v>
                </c:pt>
                <c:pt idx="2492">
                  <c:v>5.1145834192767807E-7</c:v>
                </c:pt>
                <c:pt idx="2493">
                  <c:v>0</c:v>
                </c:pt>
                <c:pt idx="2494">
                  <c:v>1.0867253227235327E-4</c:v>
                </c:pt>
                <c:pt idx="2495">
                  <c:v>3.6012608722779929E-6</c:v>
                </c:pt>
                <c:pt idx="2496">
                  <c:v>4.3512866039204715E-6</c:v>
                </c:pt>
                <c:pt idx="2497">
                  <c:v>0</c:v>
                </c:pt>
                <c:pt idx="2498">
                  <c:v>8.0218203102341237E-7</c:v>
                </c:pt>
                <c:pt idx="2499">
                  <c:v>2.6068256043343278E-5</c:v>
                </c:pt>
                <c:pt idx="2500">
                  <c:v>9.4976771599315291E-6</c:v>
                </c:pt>
                <c:pt idx="2501">
                  <c:v>1.7359067936861873E-5</c:v>
                </c:pt>
                <c:pt idx="2502">
                  <c:v>1.6436020422052254E-7</c:v>
                </c:pt>
                <c:pt idx="2503">
                  <c:v>0</c:v>
                </c:pt>
                <c:pt idx="2504">
                  <c:v>2.6948189921964645E-7</c:v>
                </c:pt>
                <c:pt idx="2505">
                  <c:v>1.263885801031089E-5</c:v>
                </c:pt>
                <c:pt idx="2506">
                  <c:v>1.8653115993771651E-5</c:v>
                </c:pt>
                <c:pt idx="2507">
                  <c:v>8.7268586255052069E-8</c:v>
                </c:pt>
                <c:pt idx="2508">
                  <c:v>0</c:v>
                </c:pt>
                <c:pt idx="2509">
                  <c:v>5.1046570207999593E-7</c:v>
                </c:pt>
                <c:pt idx="2510">
                  <c:v>8.8133720818635023E-7</c:v>
                </c:pt>
                <c:pt idx="2511">
                  <c:v>3.1378467474185423E-5</c:v>
                </c:pt>
                <c:pt idx="2512">
                  <c:v>7.1277281010654078E-7</c:v>
                </c:pt>
                <c:pt idx="2513">
                  <c:v>2.5619040772454785E-6</c:v>
                </c:pt>
                <c:pt idx="2514">
                  <c:v>1.3792850781251392E-7</c:v>
                </c:pt>
                <c:pt idx="2515">
                  <c:v>4.2688100267401873E-5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2.8757469036688336E-6</c:v>
                </c:pt>
                <c:pt idx="2520">
                  <c:v>0</c:v>
                </c:pt>
                <c:pt idx="2521">
                  <c:v>0</c:v>
                </c:pt>
                <c:pt idx="2522">
                  <c:v>2.4631565040092641E-4</c:v>
                </c:pt>
                <c:pt idx="2523">
                  <c:v>0</c:v>
                </c:pt>
                <c:pt idx="2524">
                  <c:v>0</c:v>
                </c:pt>
                <c:pt idx="2525">
                  <c:v>2.8603273492255741E-6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1.3830724672817489E-7</c:v>
                </c:pt>
                <c:pt idx="2532">
                  <c:v>4.1127742452301022E-5</c:v>
                </c:pt>
                <c:pt idx="2533">
                  <c:v>1.1149346931780524E-5</c:v>
                </c:pt>
                <c:pt idx="2534">
                  <c:v>3.4405098396037896E-7</c:v>
                </c:pt>
                <c:pt idx="2535">
                  <c:v>0</c:v>
                </c:pt>
                <c:pt idx="2536">
                  <c:v>3.6729857886036769E-6</c:v>
                </c:pt>
                <c:pt idx="2537">
                  <c:v>8.6933569028963229E-7</c:v>
                </c:pt>
                <c:pt idx="2538">
                  <c:v>3.4337285338027868E-6</c:v>
                </c:pt>
                <c:pt idx="2539">
                  <c:v>5.3026210620858811E-5</c:v>
                </c:pt>
                <c:pt idx="2540">
                  <c:v>3.3861337841681138E-6</c:v>
                </c:pt>
                <c:pt idx="2541">
                  <c:v>2.6102134595842442E-6</c:v>
                </c:pt>
                <c:pt idx="2542">
                  <c:v>5.0191411381267323E-7</c:v>
                </c:pt>
                <c:pt idx="2543">
                  <c:v>3.2567543047124023E-6</c:v>
                </c:pt>
                <c:pt idx="2544">
                  <c:v>3.9061528523704197E-5</c:v>
                </c:pt>
                <c:pt idx="2545">
                  <c:v>0</c:v>
                </c:pt>
                <c:pt idx="2546">
                  <c:v>1.8363203119813054E-6</c:v>
                </c:pt>
                <c:pt idx="2547">
                  <c:v>0</c:v>
                </c:pt>
                <c:pt idx="2548">
                  <c:v>1.0642066651184821E-5</c:v>
                </c:pt>
                <c:pt idx="2549">
                  <c:v>2.1742451625456259E-7</c:v>
                </c:pt>
                <c:pt idx="2550">
                  <c:v>1.0625082660563765E-5</c:v>
                </c:pt>
                <c:pt idx="2551">
                  <c:v>1.7909207807412565E-5</c:v>
                </c:pt>
                <c:pt idx="2552">
                  <c:v>8.2719899000221691E-8</c:v>
                </c:pt>
                <c:pt idx="2553">
                  <c:v>9.1388453684034205E-6</c:v>
                </c:pt>
                <c:pt idx="2554">
                  <c:v>2.6031526198881055E-7</c:v>
                </c:pt>
                <c:pt idx="2555">
                  <c:v>1.357339902095049E-6</c:v>
                </c:pt>
                <c:pt idx="2556">
                  <c:v>3.6129185514921207E-5</c:v>
                </c:pt>
                <c:pt idx="2557">
                  <c:v>3.8261110200374552E-6</c:v>
                </c:pt>
                <c:pt idx="2558">
                  <c:v>6.2407092530857899E-6</c:v>
                </c:pt>
                <c:pt idx="2559">
                  <c:v>4.7357414799275576E-5</c:v>
                </c:pt>
                <c:pt idx="2560">
                  <c:v>1.6095914617685408E-5</c:v>
                </c:pt>
                <c:pt idx="2561">
                  <c:v>3.3467407488711797E-4</c:v>
                </c:pt>
                <c:pt idx="2562">
                  <c:v>0</c:v>
                </c:pt>
                <c:pt idx="2563">
                  <c:v>8.6800977310378734E-7</c:v>
                </c:pt>
                <c:pt idx="2564">
                  <c:v>4.2520840098933825E-5</c:v>
                </c:pt>
                <c:pt idx="2565">
                  <c:v>1.8933488930987413E-7</c:v>
                </c:pt>
                <c:pt idx="2566">
                  <c:v>0</c:v>
                </c:pt>
                <c:pt idx="2567">
                  <c:v>9.1159212013311047E-7</c:v>
                </c:pt>
                <c:pt idx="2568">
                  <c:v>4.4827819380720131E-6</c:v>
                </c:pt>
                <c:pt idx="2569">
                  <c:v>3.9292509463870758E-6</c:v>
                </c:pt>
                <c:pt idx="2570">
                  <c:v>8.6628174692736162E-6</c:v>
                </c:pt>
                <c:pt idx="2571">
                  <c:v>9.1574516304200031E-6</c:v>
                </c:pt>
                <c:pt idx="2572">
                  <c:v>3.4480821238930642E-6</c:v>
                </c:pt>
                <c:pt idx="2573">
                  <c:v>1.1611115601243065E-5</c:v>
                </c:pt>
                <c:pt idx="2574">
                  <c:v>0</c:v>
                </c:pt>
                <c:pt idx="2575">
                  <c:v>6.060079230518081E-6</c:v>
                </c:pt>
                <c:pt idx="2576">
                  <c:v>0</c:v>
                </c:pt>
                <c:pt idx="2577">
                  <c:v>1.6390494409009869E-6</c:v>
                </c:pt>
                <c:pt idx="2578">
                  <c:v>1.3727877710455412E-6</c:v>
                </c:pt>
                <c:pt idx="2579">
                  <c:v>1.0143632849628163E-4</c:v>
                </c:pt>
                <c:pt idx="2580">
                  <c:v>1.4925790068449452E-6</c:v>
                </c:pt>
                <c:pt idx="2581">
                  <c:v>3.8616072680014511E-5</c:v>
                </c:pt>
                <c:pt idx="2582">
                  <c:v>3.3133566961499469E-7</c:v>
                </c:pt>
                <c:pt idx="2583">
                  <c:v>9.2586810981267422E-5</c:v>
                </c:pt>
                <c:pt idx="2584">
                  <c:v>3.813542599527486E-6</c:v>
                </c:pt>
                <c:pt idx="2585">
                  <c:v>2.6532304142119741E-6</c:v>
                </c:pt>
                <c:pt idx="2586">
                  <c:v>0</c:v>
                </c:pt>
                <c:pt idx="2587">
                  <c:v>2.3038825386403581E-5</c:v>
                </c:pt>
                <c:pt idx="2588">
                  <c:v>1.2622325953991598E-6</c:v>
                </c:pt>
                <c:pt idx="2589">
                  <c:v>2.1403532308013628E-5</c:v>
                </c:pt>
                <c:pt idx="2590">
                  <c:v>0</c:v>
                </c:pt>
                <c:pt idx="2591">
                  <c:v>1.5445446517702464E-5</c:v>
                </c:pt>
                <c:pt idx="2592">
                  <c:v>9.7782675082314208E-6</c:v>
                </c:pt>
                <c:pt idx="2593">
                  <c:v>3.751312631974091E-6</c:v>
                </c:pt>
                <c:pt idx="2594">
                  <c:v>0</c:v>
                </c:pt>
                <c:pt idx="2595">
                  <c:v>0</c:v>
                </c:pt>
                <c:pt idx="2596">
                  <c:v>2.7535528823647133E-7</c:v>
                </c:pt>
                <c:pt idx="2597">
                  <c:v>1.5573398182630288E-5</c:v>
                </c:pt>
                <c:pt idx="2598">
                  <c:v>1.4716721854871732E-7</c:v>
                </c:pt>
                <c:pt idx="2599">
                  <c:v>1.1775951536206423E-6</c:v>
                </c:pt>
                <c:pt idx="2600">
                  <c:v>0</c:v>
                </c:pt>
                <c:pt idx="2601">
                  <c:v>2.2366396453620938E-5</c:v>
                </c:pt>
                <c:pt idx="2602">
                  <c:v>2.3565081663844541E-4</c:v>
                </c:pt>
                <c:pt idx="2603">
                  <c:v>3.2113402457082892E-4</c:v>
                </c:pt>
                <c:pt idx="2604">
                  <c:v>3.6362778772790323E-5</c:v>
                </c:pt>
                <c:pt idx="2605">
                  <c:v>5.3314516964699474E-5</c:v>
                </c:pt>
                <c:pt idx="2606">
                  <c:v>0</c:v>
                </c:pt>
                <c:pt idx="2607">
                  <c:v>4.9946612699399963E-6</c:v>
                </c:pt>
                <c:pt idx="2608">
                  <c:v>0</c:v>
                </c:pt>
                <c:pt idx="2609">
                  <c:v>0</c:v>
                </c:pt>
                <c:pt idx="2610">
                  <c:v>3.9718984080459599E-5</c:v>
                </c:pt>
                <c:pt idx="2611">
                  <c:v>0</c:v>
                </c:pt>
                <c:pt idx="2612">
                  <c:v>6.2270497357694836E-5</c:v>
                </c:pt>
                <c:pt idx="2613">
                  <c:v>2.7633019737120014E-5</c:v>
                </c:pt>
                <c:pt idx="2614">
                  <c:v>5.8210337604629419E-5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2.2250414828028147E-6</c:v>
                </c:pt>
                <c:pt idx="2621">
                  <c:v>1.0479314614198304E-6</c:v>
                </c:pt>
                <c:pt idx="2622">
                  <c:v>2.1129990942572399E-6</c:v>
                </c:pt>
                <c:pt idx="2623">
                  <c:v>1.1500814241199987E-5</c:v>
                </c:pt>
                <c:pt idx="2624">
                  <c:v>1.5118877978929701E-5</c:v>
                </c:pt>
                <c:pt idx="2625">
                  <c:v>3.8796536743948752E-5</c:v>
                </c:pt>
                <c:pt idx="2626">
                  <c:v>6.9439281791101599E-5</c:v>
                </c:pt>
                <c:pt idx="2627">
                  <c:v>0</c:v>
                </c:pt>
                <c:pt idx="2628">
                  <c:v>1.016428204877692E-5</c:v>
                </c:pt>
                <c:pt idx="2629">
                  <c:v>1.2335691960965533E-4</c:v>
                </c:pt>
                <c:pt idx="2630">
                  <c:v>7.244039253538415E-7</c:v>
                </c:pt>
                <c:pt idx="2631">
                  <c:v>2.0438502941759848E-7</c:v>
                </c:pt>
                <c:pt idx="2632">
                  <c:v>1.3768573579156077E-5</c:v>
                </c:pt>
                <c:pt idx="2633">
                  <c:v>3.818078597283295E-5</c:v>
                </c:pt>
                <c:pt idx="2634">
                  <c:v>0</c:v>
                </c:pt>
                <c:pt idx="2635">
                  <c:v>2.8276811254676576E-5</c:v>
                </c:pt>
                <c:pt idx="2636">
                  <c:v>1.8387867042206199E-5</c:v>
                </c:pt>
                <c:pt idx="2637">
                  <c:v>1.7747237933652051E-7</c:v>
                </c:pt>
                <c:pt idx="2638">
                  <c:v>1.3339207855593277E-5</c:v>
                </c:pt>
                <c:pt idx="2639">
                  <c:v>4.3244847795743694E-6</c:v>
                </c:pt>
                <c:pt idx="2640">
                  <c:v>2.0235354015085288E-5</c:v>
                </c:pt>
                <c:pt idx="2641">
                  <c:v>1.3172837349819712E-4</c:v>
                </c:pt>
                <c:pt idx="2642">
                  <c:v>1.9431429104298298E-5</c:v>
                </c:pt>
                <c:pt idx="2643">
                  <c:v>1.1908862461854802E-5</c:v>
                </c:pt>
                <c:pt idx="2644">
                  <c:v>3.8298545505854902E-5</c:v>
                </c:pt>
                <c:pt idx="2645">
                  <c:v>5.1983146621571719E-8</c:v>
                </c:pt>
                <c:pt idx="2646">
                  <c:v>4.4828843371505518E-5</c:v>
                </c:pt>
                <c:pt idx="2647">
                  <c:v>3.3280533823061986E-6</c:v>
                </c:pt>
                <c:pt idx="2648">
                  <c:v>2.5629540588321426E-5</c:v>
                </c:pt>
                <c:pt idx="2649">
                  <c:v>6.2127416301930442E-6</c:v>
                </c:pt>
                <c:pt idx="2650">
                  <c:v>2.1043965225590803E-6</c:v>
                </c:pt>
                <c:pt idx="2651">
                  <c:v>2.2031580679131487E-5</c:v>
                </c:pt>
                <c:pt idx="2652">
                  <c:v>2.3119391110116694E-7</c:v>
                </c:pt>
                <c:pt idx="2653">
                  <c:v>2.2336012415979063E-5</c:v>
                </c:pt>
                <c:pt idx="2654">
                  <c:v>1.9581827715205957E-5</c:v>
                </c:pt>
                <c:pt idx="2655">
                  <c:v>2.6381844646477249E-5</c:v>
                </c:pt>
                <c:pt idx="2656">
                  <c:v>3.9640086738660227E-6</c:v>
                </c:pt>
                <c:pt idx="2657">
                  <c:v>4.2158557951321537E-5</c:v>
                </c:pt>
                <c:pt idx="2658">
                  <c:v>7.2883482736664746E-6</c:v>
                </c:pt>
                <c:pt idx="2659">
                  <c:v>4.4929909499688136E-7</c:v>
                </c:pt>
                <c:pt idx="2660">
                  <c:v>2.8978321928343198E-5</c:v>
                </c:pt>
                <c:pt idx="2661">
                  <c:v>6.7135727542227934E-7</c:v>
                </c:pt>
                <c:pt idx="2662">
                  <c:v>1.0807878677525512E-5</c:v>
                </c:pt>
                <c:pt idx="2663">
                  <c:v>2.1115644370148951E-5</c:v>
                </c:pt>
                <c:pt idx="2664">
                  <c:v>8.4721837628931982E-8</c:v>
                </c:pt>
                <c:pt idx="2665">
                  <c:v>0</c:v>
                </c:pt>
                <c:pt idx="2666">
                  <c:v>0</c:v>
                </c:pt>
                <c:pt idx="2667">
                  <c:v>1.890351429417225E-5</c:v>
                </c:pt>
                <c:pt idx="2668">
                  <c:v>2.8401935862316069E-6</c:v>
                </c:pt>
                <c:pt idx="2669">
                  <c:v>6.0671294849594131E-5</c:v>
                </c:pt>
                <c:pt idx="2670">
                  <c:v>1.3743473645887061E-6</c:v>
                </c:pt>
                <c:pt idx="2671">
                  <c:v>1.0555615034875039E-5</c:v>
                </c:pt>
                <c:pt idx="2672">
                  <c:v>0</c:v>
                </c:pt>
                <c:pt idx="2673">
                  <c:v>5.4533113042210149E-6</c:v>
                </c:pt>
                <c:pt idx="2674">
                  <c:v>0</c:v>
                </c:pt>
                <c:pt idx="2675">
                  <c:v>4.320122214680893E-8</c:v>
                </c:pt>
                <c:pt idx="2676">
                  <c:v>1.1702866050321083E-6</c:v>
                </c:pt>
                <c:pt idx="2677">
                  <c:v>4.5116773191028218E-5</c:v>
                </c:pt>
                <c:pt idx="2678">
                  <c:v>1.9532536476433775E-6</c:v>
                </c:pt>
                <c:pt idx="2679">
                  <c:v>1.5669711865260897E-5</c:v>
                </c:pt>
                <c:pt idx="2680">
                  <c:v>4.207975408780733E-7</c:v>
                </c:pt>
                <c:pt idx="2681">
                  <c:v>0</c:v>
                </c:pt>
                <c:pt idx="2682">
                  <c:v>2.5768179675464189E-5</c:v>
                </c:pt>
                <c:pt idx="2683">
                  <c:v>8.6153449194762217E-6</c:v>
                </c:pt>
                <c:pt idx="2684">
                  <c:v>0</c:v>
                </c:pt>
                <c:pt idx="2685">
                  <c:v>2.2862187884167146E-6</c:v>
                </c:pt>
                <c:pt idx="2686">
                  <c:v>4.3376851358959533E-6</c:v>
                </c:pt>
                <c:pt idx="2687">
                  <c:v>8.468123109021176E-6</c:v>
                </c:pt>
                <c:pt idx="2688">
                  <c:v>1.2720382204698731E-6</c:v>
                </c:pt>
                <c:pt idx="2689">
                  <c:v>2.4645676111756285E-6</c:v>
                </c:pt>
                <c:pt idx="2690">
                  <c:v>1.4936943827884639E-5</c:v>
                </c:pt>
                <c:pt idx="2691">
                  <c:v>4.4261811560256438E-6</c:v>
                </c:pt>
                <c:pt idx="2692">
                  <c:v>4.2455316405138797E-7</c:v>
                </c:pt>
                <c:pt idx="2693">
                  <c:v>0</c:v>
                </c:pt>
                <c:pt idx="2694">
                  <c:v>2.3269402426633333E-6</c:v>
                </c:pt>
                <c:pt idx="2695">
                  <c:v>1.4646389076643354E-5</c:v>
                </c:pt>
                <c:pt idx="2696">
                  <c:v>0</c:v>
                </c:pt>
                <c:pt idx="2697">
                  <c:v>2.2998230180842657E-7</c:v>
                </c:pt>
                <c:pt idx="2698">
                  <c:v>4.4583830945615555E-7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1.4854549288042131E-5</c:v>
                </c:pt>
                <c:pt idx="2703">
                  <c:v>4.3268868224068502E-7</c:v>
                </c:pt>
                <c:pt idx="2704">
                  <c:v>2.8800942156925154E-8</c:v>
                </c:pt>
                <c:pt idx="2705">
                  <c:v>3.0406272396656053E-5</c:v>
                </c:pt>
                <c:pt idx="2706">
                  <c:v>1.3268755110685805E-4</c:v>
                </c:pt>
                <c:pt idx="2707">
                  <c:v>2.4872896429649544E-5</c:v>
                </c:pt>
                <c:pt idx="2708">
                  <c:v>1.9602032928000569E-6</c:v>
                </c:pt>
                <c:pt idx="2709">
                  <c:v>0</c:v>
                </c:pt>
                <c:pt idx="2710">
                  <c:v>8.7093171006798045E-6</c:v>
                </c:pt>
                <c:pt idx="2711">
                  <c:v>1.389200859862212E-6</c:v>
                </c:pt>
                <c:pt idx="2712">
                  <c:v>0</c:v>
                </c:pt>
                <c:pt idx="2713">
                  <c:v>1.9421977372455836E-6</c:v>
                </c:pt>
                <c:pt idx="2714">
                  <c:v>1.6934978443827774E-5</c:v>
                </c:pt>
                <c:pt idx="2715">
                  <c:v>0</c:v>
                </c:pt>
                <c:pt idx="2716">
                  <c:v>1.903707881504216E-5</c:v>
                </c:pt>
                <c:pt idx="2717">
                  <c:v>5.9631265612630741E-7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1.9459865802825673E-6</c:v>
                </c:pt>
                <c:pt idx="2722">
                  <c:v>0</c:v>
                </c:pt>
                <c:pt idx="2723">
                  <c:v>0</c:v>
                </c:pt>
                <c:pt idx="2724">
                  <c:v>1.5998663225910542E-6</c:v>
                </c:pt>
                <c:pt idx="2725">
                  <c:v>8.4443028329676368E-7</c:v>
                </c:pt>
                <c:pt idx="2726">
                  <c:v>1.6652035591333848E-5</c:v>
                </c:pt>
                <c:pt idx="2727">
                  <c:v>6.8913489638505423E-5</c:v>
                </c:pt>
                <c:pt idx="2728">
                  <c:v>1.1177162437019823E-5</c:v>
                </c:pt>
                <c:pt idx="2729">
                  <c:v>2.7045373767168924E-6</c:v>
                </c:pt>
                <c:pt idx="2730">
                  <c:v>2.1295461854361642E-5</c:v>
                </c:pt>
                <c:pt idx="2731">
                  <c:v>3.1013868185404972E-5</c:v>
                </c:pt>
                <c:pt idx="2732">
                  <c:v>2.9449597952486562E-5</c:v>
                </c:pt>
                <c:pt idx="2733">
                  <c:v>1.1780813571036048E-3</c:v>
                </c:pt>
                <c:pt idx="2734">
                  <c:v>1.341002222122059E-5</c:v>
                </c:pt>
                <c:pt idx="2735">
                  <c:v>5.5527839120652654E-5</c:v>
                </c:pt>
                <c:pt idx="2736">
                  <c:v>1.43200985882953E-5</c:v>
                </c:pt>
                <c:pt idx="2737">
                  <c:v>6.0828110334380822E-6</c:v>
                </c:pt>
                <c:pt idx="2738">
                  <c:v>1.3686693471609313E-5</c:v>
                </c:pt>
                <c:pt idx="2739">
                  <c:v>5.4620968662142863E-5</c:v>
                </c:pt>
                <c:pt idx="2740">
                  <c:v>7.1808992176418563E-7</c:v>
                </c:pt>
                <c:pt idx="2741">
                  <c:v>2.7947199482406627E-7</c:v>
                </c:pt>
                <c:pt idx="2742">
                  <c:v>4.3013109170320795E-4</c:v>
                </c:pt>
                <c:pt idx="2743">
                  <c:v>2.0936377207004392E-5</c:v>
                </c:pt>
                <c:pt idx="2744">
                  <c:v>3.903575663624285E-4</c:v>
                </c:pt>
                <c:pt idx="2745">
                  <c:v>1.8748813706290764E-5</c:v>
                </c:pt>
                <c:pt idx="2746">
                  <c:v>2.4903853057459835E-6</c:v>
                </c:pt>
                <c:pt idx="2747">
                  <c:v>1.6526209292852477E-6</c:v>
                </c:pt>
                <c:pt idx="2748">
                  <c:v>2.0640567586044596E-5</c:v>
                </c:pt>
                <c:pt idx="2749">
                  <c:v>1.4468890660413318E-7</c:v>
                </c:pt>
                <c:pt idx="2750">
                  <c:v>1.1923036576151469E-6</c:v>
                </c:pt>
                <c:pt idx="2751">
                  <c:v>3.4745600161957874E-6</c:v>
                </c:pt>
                <c:pt idx="2752">
                  <c:v>6.0119803897163001E-5</c:v>
                </c:pt>
                <c:pt idx="2753">
                  <c:v>1.6356609908800785E-5</c:v>
                </c:pt>
                <c:pt idx="2754">
                  <c:v>2.0477967394647469E-6</c:v>
                </c:pt>
                <c:pt idx="2755">
                  <c:v>0</c:v>
                </c:pt>
                <c:pt idx="2756">
                  <c:v>3.6968903159801419E-6</c:v>
                </c:pt>
                <c:pt idx="2757">
                  <c:v>9.2232729739454558E-7</c:v>
                </c:pt>
                <c:pt idx="2758">
                  <c:v>6.3026085524642994E-5</c:v>
                </c:pt>
                <c:pt idx="2759">
                  <c:v>2.2005829782976889E-6</c:v>
                </c:pt>
                <c:pt idx="2760">
                  <c:v>2.9128749605048474E-5</c:v>
                </c:pt>
                <c:pt idx="2761">
                  <c:v>3.657804710586128E-6</c:v>
                </c:pt>
                <c:pt idx="2762">
                  <c:v>0</c:v>
                </c:pt>
                <c:pt idx="2763">
                  <c:v>0</c:v>
                </c:pt>
                <c:pt idx="2764">
                  <c:v>1.7467079989367712E-6</c:v>
                </c:pt>
                <c:pt idx="2765">
                  <c:v>1.2210046375861622E-5</c:v>
                </c:pt>
                <c:pt idx="2766">
                  <c:v>6.2006325860581684E-5</c:v>
                </c:pt>
                <c:pt idx="2767">
                  <c:v>0</c:v>
                </c:pt>
                <c:pt idx="2768">
                  <c:v>1.9011488561334975E-5</c:v>
                </c:pt>
                <c:pt idx="2769">
                  <c:v>0</c:v>
                </c:pt>
                <c:pt idx="2770">
                  <c:v>0</c:v>
                </c:pt>
                <c:pt idx="2771">
                  <c:v>1.0809545098897077E-6</c:v>
                </c:pt>
                <c:pt idx="2772">
                  <c:v>1.6522009653682827E-5</c:v>
                </c:pt>
                <c:pt idx="2773">
                  <c:v>2.1055903544026059E-6</c:v>
                </c:pt>
                <c:pt idx="2774">
                  <c:v>6.8235835225796733E-6</c:v>
                </c:pt>
                <c:pt idx="2775">
                  <c:v>0</c:v>
                </c:pt>
                <c:pt idx="2776">
                  <c:v>0</c:v>
                </c:pt>
                <c:pt idx="2777">
                  <c:v>2.7661449345634904E-7</c:v>
                </c:pt>
                <c:pt idx="2778">
                  <c:v>2.3726385270382579E-5</c:v>
                </c:pt>
                <c:pt idx="2779">
                  <c:v>6.74335269187584E-7</c:v>
                </c:pt>
                <c:pt idx="2780">
                  <c:v>5.5183644881345512E-5</c:v>
                </c:pt>
                <c:pt idx="2781">
                  <c:v>1.132352049735875E-7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8.9001755919045262E-7</c:v>
                </c:pt>
                <c:pt idx="2787">
                  <c:v>1.2044236873915241E-5</c:v>
                </c:pt>
                <c:pt idx="2788">
                  <c:v>2.3319745324215294E-5</c:v>
                </c:pt>
                <c:pt idx="2789">
                  <c:v>2.9078969978813144E-8</c:v>
                </c:pt>
                <c:pt idx="2790">
                  <c:v>4.8587693207322537E-6</c:v>
                </c:pt>
                <c:pt idx="2791">
                  <c:v>3.7657376138957697E-5</c:v>
                </c:pt>
                <c:pt idx="2792">
                  <c:v>2.3814779038861652E-5</c:v>
                </c:pt>
                <c:pt idx="2793">
                  <c:v>1.0197671843968082E-5</c:v>
                </c:pt>
                <c:pt idx="2794">
                  <c:v>0</c:v>
                </c:pt>
                <c:pt idx="2795">
                  <c:v>0</c:v>
                </c:pt>
                <c:pt idx="2796">
                  <c:v>8.5024215768945765E-5</c:v>
                </c:pt>
                <c:pt idx="2797">
                  <c:v>1.5209194554148341E-5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1.5048528733882285E-5</c:v>
                </c:pt>
                <c:pt idx="2804">
                  <c:v>4.7048323091855938E-6</c:v>
                </c:pt>
                <c:pt idx="2805">
                  <c:v>0</c:v>
                </c:pt>
                <c:pt idx="2806">
                  <c:v>1.0528991570493799E-5</c:v>
                </c:pt>
                <c:pt idx="2807">
                  <c:v>1.1390689468260433E-5</c:v>
                </c:pt>
                <c:pt idx="2808">
                  <c:v>6.5581562568052436E-6</c:v>
                </c:pt>
                <c:pt idx="2809">
                  <c:v>2.1673103321278958E-6</c:v>
                </c:pt>
                <c:pt idx="2810">
                  <c:v>1.4630121106613825E-4</c:v>
                </c:pt>
                <c:pt idx="2811">
                  <c:v>4.3056476611133538E-7</c:v>
                </c:pt>
                <c:pt idx="2812">
                  <c:v>1.9244597386894766E-7</c:v>
                </c:pt>
                <c:pt idx="2813">
                  <c:v>0</c:v>
                </c:pt>
                <c:pt idx="2814">
                  <c:v>1.6759040287756807E-5</c:v>
                </c:pt>
                <c:pt idx="2815">
                  <c:v>8.7931210284003097E-6</c:v>
                </c:pt>
                <c:pt idx="2816">
                  <c:v>9.804231858376758E-6</c:v>
                </c:pt>
                <c:pt idx="2817">
                  <c:v>1.0685823568255598E-5</c:v>
                </c:pt>
                <c:pt idx="2818">
                  <c:v>1.3487842795730357E-5</c:v>
                </c:pt>
                <c:pt idx="2819">
                  <c:v>0</c:v>
                </c:pt>
                <c:pt idx="2820">
                  <c:v>5.0435350366788473E-5</c:v>
                </c:pt>
                <c:pt idx="2821">
                  <c:v>4.9015832797443978E-6</c:v>
                </c:pt>
                <c:pt idx="2822">
                  <c:v>1.2957824047833656E-6</c:v>
                </c:pt>
                <c:pt idx="2823">
                  <c:v>1.6820972223128631E-5</c:v>
                </c:pt>
                <c:pt idx="2824">
                  <c:v>0</c:v>
                </c:pt>
                <c:pt idx="2825">
                  <c:v>7.8800348828335813E-6</c:v>
                </c:pt>
                <c:pt idx="2826">
                  <c:v>0</c:v>
                </c:pt>
                <c:pt idx="2827">
                  <c:v>1.0657309609749386E-5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1.0256499757263286E-4</c:v>
                </c:pt>
                <c:pt idx="2832">
                  <c:v>3.4741171890467451E-6</c:v>
                </c:pt>
                <c:pt idx="2833">
                  <c:v>7.6419133721968423E-6</c:v>
                </c:pt>
                <c:pt idx="2834">
                  <c:v>2.6881522374999093E-6</c:v>
                </c:pt>
                <c:pt idx="2835">
                  <c:v>3.7172449590883543E-6</c:v>
                </c:pt>
                <c:pt idx="2836">
                  <c:v>4.6413315516705594E-5</c:v>
                </c:pt>
                <c:pt idx="2837">
                  <c:v>1.0389226678412427E-4</c:v>
                </c:pt>
                <c:pt idx="2838">
                  <c:v>0</c:v>
                </c:pt>
                <c:pt idx="2839">
                  <c:v>5.9795573044935471E-6</c:v>
                </c:pt>
                <c:pt idx="2840">
                  <c:v>0</c:v>
                </c:pt>
                <c:pt idx="2841">
                  <c:v>0</c:v>
                </c:pt>
                <c:pt idx="2842">
                  <c:v>2.2983641879436464E-5</c:v>
                </c:pt>
                <c:pt idx="2843">
                  <c:v>3.551879847421418E-6</c:v>
                </c:pt>
                <c:pt idx="2844">
                  <c:v>1.9403235831417658E-5</c:v>
                </c:pt>
                <c:pt idx="2845">
                  <c:v>1.3178037523939442E-5</c:v>
                </c:pt>
                <c:pt idx="2846">
                  <c:v>5.5897631517833995E-7</c:v>
                </c:pt>
                <c:pt idx="2847">
                  <c:v>6.0789975828379246E-5</c:v>
                </c:pt>
                <c:pt idx="2848">
                  <c:v>3.2087281240828086E-7</c:v>
                </c:pt>
                <c:pt idx="2849">
                  <c:v>5.6310444124268831E-6</c:v>
                </c:pt>
                <c:pt idx="2850">
                  <c:v>5.8717094565888235E-5</c:v>
                </c:pt>
                <c:pt idx="2851">
                  <c:v>5.2316219414570375E-7</c:v>
                </c:pt>
                <c:pt idx="2852">
                  <c:v>4.4675674236044388E-6</c:v>
                </c:pt>
                <c:pt idx="2853">
                  <c:v>1.4583394940962794E-5</c:v>
                </c:pt>
                <c:pt idx="2854">
                  <c:v>4.134744561597922E-6</c:v>
                </c:pt>
                <c:pt idx="2855">
                  <c:v>1.2754757024615239E-5</c:v>
                </c:pt>
                <c:pt idx="2856">
                  <c:v>9.85159651828154E-5</c:v>
                </c:pt>
                <c:pt idx="2857">
                  <c:v>1.7819721803986749E-5</c:v>
                </c:pt>
                <c:pt idx="2858">
                  <c:v>1.1521253790599664E-5</c:v>
                </c:pt>
                <c:pt idx="2859">
                  <c:v>1.5450034049107837E-7</c:v>
                </c:pt>
                <c:pt idx="2860">
                  <c:v>1.2187249480610091E-5</c:v>
                </c:pt>
                <c:pt idx="2861">
                  <c:v>2.1927086879906222E-3</c:v>
                </c:pt>
                <c:pt idx="2862">
                  <c:v>2.0856197224149753E-4</c:v>
                </c:pt>
                <c:pt idx="2863">
                  <c:v>6.7125457132019486E-8</c:v>
                </c:pt>
                <c:pt idx="2864">
                  <c:v>1.6927648990171475E-5</c:v>
                </c:pt>
                <c:pt idx="2865">
                  <c:v>0</c:v>
                </c:pt>
                <c:pt idx="2866">
                  <c:v>7.2571460531410662E-5</c:v>
                </c:pt>
                <c:pt idx="2867">
                  <c:v>1.5407574218673038E-5</c:v>
                </c:pt>
                <c:pt idx="2868">
                  <c:v>1.2431858555827793E-6</c:v>
                </c:pt>
                <c:pt idx="2869">
                  <c:v>6.1897463342124292E-5</c:v>
                </c:pt>
                <c:pt idx="2870">
                  <c:v>1.4245482087560341E-4</c:v>
                </c:pt>
                <c:pt idx="2871">
                  <c:v>1.0396439434139345E-5</c:v>
                </c:pt>
                <c:pt idx="2872">
                  <c:v>1.5518917841914955E-5</c:v>
                </c:pt>
                <c:pt idx="2873">
                  <c:v>8.8487796663849264E-5</c:v>
                </c:pt>
                <c:pt idx="2874">
                  <c:v>5.8025857646207178E-7</c:v>
                </c:pt>
                <c:pt idx="2875">
                  <c:v>5.2133408813243459E-6</c:v>
                </c:pt>
                <c:pt idx="2876">
                  <c:v>2.1336643161365098E-5</c:v>
                </c:pt>
                <c:pt idx="2877">
                  <c:v>1.7100787589066917E-5</c:v>
                </c:pt>
                <c:pt idx="2878">
                  <c:v>3.6202989523621998E-7</c:v>
                </c:pt>
                <c:pt idx="2879">
                  <c:v>5.2573006643608406E-5</c:v>
                </c:pt>
                <c:pt idx="2880">
                  <c:v>4.919566546890544E-6</c:v>
                </c:pt>
                <c:pt idx="2881">
                  <c:v>7.8015306346071399E-5</c:v>
                </c:pt>
                <c:pt idx="2882">
                  <c:v>2.1403558431582091E-6</c:v>
                </c:pt>
                <c:pt idx="2883">
                  <c:v>2.057691797657308E-5</c:v>
                </c:pt>
                <c:pt idx="2884">
                  <c:v>6.7840320131060095E-7</c:v>
                </c:pt>
                <c:pt idx="2885">
                  <c:v>2.5502512430250743E-5</c:v>
                </c:pt>
                <c:pt idx="2886">
                  <c:v>1.6382405057444641E-5</c:v>
                </c:pt>
                <c:pt idx="2887">
                  <c:v>2.3915859951727592E-5</c:v>
                </c:pt>
                <c:pt idx="2888">
                  <c:v>2.1471543852283508E-5</c:v>
                </c:pt>
                <c:pt idx="2889">
                  <c:v>1.6737124563500057E-5</c:v>
                </c:pt>
                <c:pt idx="2890">
                  <c:v>1.0244786408682608E-5</c:v>
                </c:pt>
                <c:pt idx="2891">
                  <c:v>1.4033269841270681E-6</c:v>
                </c:pt>
                <c:pt idx="2892">
                  <c:v>1.4968007262275767E-3</c:v>
                </c:pt>
                <c:pt idx="2893">
                  <c:v>0</c:v>
                </c:pt>
                <c:pt idx="2894">
                  <c:v>2.9035808381651546E-7</c:v>
                </c:pt>
                <c:pt idx="2895">
                  <c:v>0</c:v>
                </c:pt>
                <c:pt idx="2896">
                  <c:v>1.2102304106325763E-5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2.1487212929804481E-5</c:v>
                </c:pt>
                <c:pt idx="2902">
                  <c:v>3.1148002076466935E-5</c:v>
                </c:pt>
                <c:pt idx="2903">
                  <c:v>0</c:v>
                </c:pt>
                <c:pt idx="2904">
                  <c:v>0</c:v>
                </c:pt>
                <c:pt idx="2905">
                  <c:v>5.1649696807625759E-6</c:v>
                </c:pt>
                <c:pt idx="2906">
                  <c:v>9.3050037367573955E-6</c:v>
                </c:pt>
                <c:pt idx="2907">
                  <c:v>0</c:v>
                </c:pt>
                <c:pt idx="2908">
                  <c:v>1.1600561772478254E-5</c:v>
                </c:pt>
                <c:pt idx="2909">
                  <c:v>2.9423665230588392E-7</c:v>
                </c:pt>
                <c:pt idx="2910">
                  <c:v>1.8168329039355308E-5</c:v>
                </c:pt>
                <c:pt idx="2911">
                  <c:v>4.6116364869727226E-7</c:v>
                </c:pt>
                <c:pt idx="2912">
                  <c:v>0</c:v>
                </c:pt>
                <c:pt idx="2913">
                  <c:v>0</c:v>
                </c:pt>
                <c:pt idx="2914">
                  <c:v>7.2405979047243984E-7</c:v>
                </c:pt>
                <c:pt idx="2915">
                  <c:v>2.4139643902352316E-5</c:v>
                </c:pt>
                <c:pt idx="2916">
                  <c:v>5.6105969248146586E-5</c:v>
                </c:pt>
                <c:pt idx="2917">
                  <c:v>4.5871751950992847E-7</c:v>
                </c:pt>
                <c:pt idx="2918">
                  <c:v>1.3751691960401367E-6</c:v>
                </c:pt>
                <c:pt idx="2919">
                  <c:v>2.87748451795724E-6</c:v>
                </c:pt>
                <c:pt idx="2920">
                  <c:v>3.0837535184271767E-5</c:v>
                </c:pt>
                <c:pt idx="2921">
                  <c:v>4.8182847346305603E-5</c:v>
                </c:pt>
                <c:pt idx="2922">
                  <c:v>0</c:v>
                </c:pt>
                <c:pt idx="2923">
                  <c:v>8.2430819845564295E-8</c:v>
                </c:pt>
                <c:pt idx="2924">
                  <c:v>2.2579938651029351E-7</c:v>
                </c:pt>
                <c:pt idx="2925">
                  <c:v>7.699511531944234E-5</c:v>
                </c:pt>
                <c:pt idx="2926">
                  <c:v>1.1087635818329206E-5</c:v>
                </c:pt>
                <c:pt idx="2927">
                  <c:v>3.1507961593296548E-5</c:v>
                </c:pt>
                <c:pt idx="2928">
                  <c:v>1.9499494406713595E-5</c:v>
                </c:pt>
                <c:pt idx="2929">
                  <c:v>2.5204243420621868E-4</c:v>
                </c:pt>
                <c:pt idx="2930">
                  <c:v>2.1289744745339058E-6</c:v>
                </c:pt>
                <c:pt idx="2931">
                  <c:v>5.1437260668079493E-4</c:v>
                </c:pt>
                <c:pt idx="2932">
                  <c:v>0</c:v>
                </c:pt>
                <c:pt idx="2933">
                  <c:v>2.0939463843659168E-5</c:v>
                </c:pt>
                <c:pt idx="2934">
                  <c:v>0</c:v>
                </c:pt>
                <c:pt idx="2935">
                  <c:v>2.2966581436149702E-5</c:v>
                </c:pt>
                <c:pt idx="2936">
                  <c:v>1.0928552177504827E-5</c:v>
                </c:pt>
                <c:pt idx="2937">
                  <c:v>6.478949889879312E-5</c:v>
                </c:pt>
                <c:pt idx="2938">
                  <c:v>1.7518917918902124E-6</c:v>
                </c:pt>
                <c:pt idx="2939">
                  <c:v>3.3931421650691612E-6</c:v>
                </c:pt>
                <c:pt idx="2940">
                  <c:v>0</c:v>
                </c:pt>
                <c:pt idx="2941">
                  <c:v>6.9387258529634868E-6</c:v>
                </c:pt>
                <c:pt idx="2942">
                  <c:v>1.3781590886665741E-6</c:v>
                </c:pt>
                <c:pt idx="2943">
                  <c:v>0</c:v>
                </c:pt>
                <c:pt idx="2944">
                  <c:v>3.214367365085027E-6</c:v>
                </c:pt>
                <c:pt idx="2945">
                  <c:v>9.8186778480427106E-6</c:v>
                </c:pt>
                <c:pt idx="2946">
                  <c:v>5.1457737546157766E-5</c:v>
                </c:pt>
                <c:pt idx="2947">
                  <c:v>0</c:v>
                </c:pt>
                <c:pt idx="2948">
                  <c:v>0</c:v>
                </c:pt>
                <c:pt idx="2949">
                  <c:v>4.9803472715966581E-6</c:v>
                </c:pt>
                <c:pt idx="2950">
                  <c:v>3.8585971112518602E-7</c:v>
                </c:pt>
                <c:pt idx="2951">
                  <c:v>0</c:v>
                </c:pt>
                <c:pt idx="2952">
                  <c:v>0</c:v>
                </c:pt>
                <c:pt idx="2953">
                  <c:v>1.0339605546363685E-6</c:v>
                </c:pt>
                <c:pt idx="2954">
                  <c:v>0</c:v>
                </c:pt>
                <c:pt idx="2955">
                  <c:v>8.4307254134427502E-6</c:v>
                </c:pt>
                <c:pt idx="2956">
                  <c:v>4.075256307338186E-7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3.0853153829457846E-7</c:v>
                </c:pt>
                <c:pt idx="2961">
                  <c:v>1.8123018536795325E-7</c:v>
                </c:pt>
                <c:pt idx="2962">
                  <c:v>2.2062489406172242E-5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6.0965834357537521E-6</c:v>
                </c:pt>
                <c:pt idx="2967">
                  <c:v>3.9300308002103178E-6</c:v>
                </c:pt>
                <c:pt idx="2968">
                  <c:v>1.010579357863731E-7</c:v>
                </c:pt>
                <c:pt idx="2969">
                  <c:v>9.2059639364687591E-6</c:v>
                </c:pt>
                <c:pt idx="2970">
                  <c:v>6.3439718407506371E-7</c:v>
                </c:pt>
                <c:pt idx="2971">
                  <c:v>1.6833013939881858E-5</c:v>
                </c:pt>
                <c:pt idx="2972">
                  <c:v>0</c:v>
                </c:pt>
                <c:pt idx="2973">
                  <c:v>2.6053775366572378E-7</c:v>
                </c:pt>
                <c:pt idx="2974">
                  <c:v>2.3818186976850382E-5</c:v>
                </c:pt>
                <c:pt idx="2975">
                  <c:v>2.8324234408716834E-6</c:v>
                </c:pt>
                <c:pt idx="2976">
                  <c:v>9.3885786873730457E-6</c:v>
                </c:pt>
                <c:pt idx="2977">
                  <c:v>4.6391877918494833E-6</c:v>
                </c:pt>
                <c:pt idx="2978">
                  <c:v>0</c:v>
                </c:pt>
                <c:pt idx="2979">
                  <c:v>0</c:v>
                </c:pt>
                <c:pt idx="2980">
                  <c:v>5.056040175563964E-6</c:v>
                </c:pt>
                <c:pt idx="2981">
                  <c:v>0</c:v>
                </c:pt>
                <c:pt idx="2982">
                  <c:v>1.9770837458543228E-6</c:v>
                </c:pt>
                <c:pt idx="2983">
                  <c:v>1.4942606460240051E-6</c:v>
                </c:pt>
                <c:pt idx="2984">
                  <c:v>0</c:v>
                </c:pt>
                <c:pt idx="2985">
                  <c:v>0</c:v>
                </c:pt>
                <c:pt idx="2986">
                  <c:v>2.0306265802797355E-6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1.5422522654858947E-6</c:v>
                </c:pt>
                <c:pt idx="2991">
                  <c:v>0</c:v>
                </c:pt>
                <c:pt idx="2992">
                  <c:v>2.3133354569957844E-5</c:v>
                </c:pt>
                <c:pt idx="2993">
                  <c:v>7.0497033253676534E-8</c:v>
                </c:pt>
                <c:pt idx="2994">
                  <c:v>0</c:v>
                </c:pt>
                <c:pt idx="2995">
                  <c:v>3.919268432239915E-6</c:v>
                </c:pt>
                <c:pt idx="2996">
                  <c:v>1.4714976827452584E-6</c:v>
                </c:pt>
                <c:pt idx="2997">
                  <c:v>0</c:v>
                </c:pt>
                <c:pt idx="2998">
                  <c:v>4.1193131322823928E-7</c:v>
                </c:pt>
                <c:pt idx="2999">
                  <c:v>0</c:v>
                </c:pt>
                <c:pt idx="3000">
                  <c:v>0</c:v>
                </c:pt>
                <c:pt idx="3001">
                  <c:v>1.7610723439775458E-6</c:v>
                </c:pt>
                <c:pt idx="3002">
                  <c:v>0</c:v>
                </c:pt>
                <c:pt idx="3003">
                  <c:v>3.5858074219614478E-5</c:v>
                </c:pt>
                <c:pt idx="3004">
                  <c:v>0</c:v>
                </c:pt>
                <c:pt idx="3005">
                  <c:v>3.1091452380732544E-7</c:v>
                </c:pt>
                <c:pt idx="3006">
                  <c:v>0</c:v>
                </c:pt>
                <c:pt idx="3007">
                  <c:v>1.0148999247381887E-4</c:v>
                </c:pt>
                <c:pt idx="3008">
                  <c:v>1.5333195719307826E-5</c:v>
                </c:pt>
                <c:pt idx="3009">
                  <c:v>1.3015158295500311E-5</c:v>
                </c:pt>
                <c:pt idx="3010">
                  <c:v>0</c:v>
                </c:pt>
                <c:pt idx="3011">
                  <c:v>1.0821363576132231E-5</c:v>
                </c:pt>
                <c:pt idx="3012">
                  <c:v>8.1038056226973221E-6</c:v>
                </c:pt>
                <c:pt idx="3013">
                  <c:v>1.1651803916811252E-4</c:v>
                </c:pt>
                <c:pt idx="3014">
                  <c:v>1.1462816435936684E-5</c:v>
                </c:pt>
                <c:pt idx="3015">
                  <c:v>8.6462844431985125E-6</c:v>
                </c:pt>
                <c:pt idx="3016">
                  <c:v>2.886772497963255E-5</c:v>
                </c:pt>
                <c:pt idx="3017">
                  <c:v>7.372118031729348E-5</c:v>
                </c:pt>
                <c:pt idx="3018">
                  <c:v>2.131289519861234E-5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1.0277557701259099E-5</c:v>
                </c:pt>
                <c:pt idx="3023">
                  <c:v>3.6511388169557971E-7</c:v>
                </c:pt>
                <c:pt idx="3024">
                  <c:v>0</c:v>
                </c:pt>
                <c:pt idx="3025">
                  <c:v>6.6556587726662281E-7</c:v>
                </c:pt>
                <c:pt idx="3026">
                  <c:v>0</c:v>
                </c:pt>
                <c:pt idx="3027">
                  <c:v>3.2602050458705464E-7</c:v>
                </c:pt>
                <c:pt idx="3028">
                  <c:v>2.8595607109652564E-7</c:v>
                </c:pt>
                <c:pt idx="3029">
                  <c:v>4.1944310523745313E-6</c:v>
                </c:pt>
                <c:pt idx="3030">
                  <c:v>0</c:v>
                </c:pt>
                <c:pt idx="3031">
                  <c:v>0</c:v>
                </c:pt>
                <c:pt idx="3032">
                  <c:v>3.9321800782208025E-5</c:v>
                </c:pt>
                <c:pt idx="3033">
                  <c:v>4.1460641791641458E-5</c:v>
                </c:pt>
                <c:pt idx="3034">
                  <c:v>2.4259119638299082E-7</c:v>
                </c:pt>
                <c:pt idx="3035">
                  <c:v>5.9369721877261608E-5</c:v>
                </c:pt>
                <c:pt idx="3036">
                  <c:v>2.3588951492491905E-5</c:v>
                </c:pt>
                <c:pt idx="3037">
                  <c:v>5.6944722213218194E-5</c:v>
                </c:pt>
                <c:pt idx="3038">
                  <c:v>7.985196168606816E-6</c:v>
                </c:pt>
                <c:pt idx="3039">
                  <c:v>2.7186165467665035E-5</c:v>
                </c:pt>
                <c:pt idx="3040">
                  <c:v>1.8461486845671094E-4</c:v>
                </c:pt>
                <c:pt idx="3041">
                  <c:v>1.158778310312628E-5</c:v>
                </c:pt>
                <c:pt idx="3042">
                  <c:v>6.6021585160119008E-6</c:v>
                </c:pt>
                <c:pt idx="3043">
                  <c:v>2.6149513125049574E-5</c:v>
                </c:pt>
                <c:pt idx="3044">
                  <c:v>1.4405915490968677E-7</c:v>
                </c:pt>
                <c:pt idx="3045">
                  <c:v>5.4247693480033873E-5</c:v>
                </c:pt>
                <c:pt idx="3046">
                  <c:v>6.4860904425072146E-6</c:v>
                </c:pt>
                <c:pt idx="3047">
                  <c:v>6.6792157357125787E-6</c:v>
                </c:pt>
                <c:pt idx="3048">
                  <c:v>3.4013039216862221E-6</c:v>
                </c:pt>
                <c:pt idx="3049">
                  <c:v>0</c:v>
                </c:pt>
                <c:pt idx="3050">
                  <c:v>1.2976016459667096E-5</c:v>
                </c:pt>
                <c:pt idx="3051">
                  <c:v>2.8435557069859679E-7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3.0528807351956249E-7</c:v>
                </c:pt>
                <c:pt idx="3056">
                  <c:v>4.675232825563612E-6</c:v>
                </c:pt>
                <c:pt idx="3057">
                  <c:v>0</c:v>
                </c:pt>
                <c:pt idx="3058">
                  <c:v>1.072771215243592E-5</c:v>
                </c:pt>
                <c:pt idx="3059">
                  <c:v>4.3390905936549698E-5</c:v>
                </c:pt>
                <c:pt idx="3060">
                  <c:v>0</c:v>
                </c:pt>
                <c:pt idx="3061">
                  <c:v>5.0192126897072919E-6</c:v>
                </c:pt>
                <c:pt idx="3062">
                  <c:v>1.1875900636651325E-6</c:v>
                </c:pt>
                <c:pt idx="3063">
                  <c:v>2.4009187148103218E-5</c:v>
                </c:pt>
                <c:pt idx="3064">
                  <c:v>1.1735527528138516E-4</c:v>
                </c:pt>
                <c:pt idx="3065">
                  <c:v>4.4692312098699252E-5</c:v>
                </c:pt>
                <c:pt idx="3066">
                  <c:v>0</c:v>
                </c:pt>
                <c:pt idx="3067">
                  <c:v>4.0985931739913788E-5</c:v>
                </c:pt>
                <c:pt idx="3068">
                  <c:v>2.1224931254632736E-5</c:v>
                </c:pt>
                <c:pt idx="3069">
                  <c:v>5.40051682303164E-6</c:v>
                </c:pt>
                <c:pt idx="3070">
                  <c:v>3.1861086719476429E-3</c:v>
                </c:pt>
                <c:pt idx="3071">
                  <c:v>2.0218745032113205E-4</c:v>
                </c:pt>
                <c:pt idx="3072">
                  <c:v>3.0689165280546791E-6</c:v>
                </c:pt>
                <c:pt idx="3073">
                  <c:v>0</c:v>
                </c:pt>
                <c:pt idx="3074">
                  <c:v>0</c:v>
                </c:pt>
                <c:pt idx="3075">
                  <c:v>5.3266684411285642E-5</c:v>
                </c:pt>
                <c:pt idx="3076">
                  <c:v>6.8885811088090735E-7</c:v>
                </c:pt>
                <c:pt idx="3077">
                  <c:v>1.8198756524676265E-6</c:v>
                </c:pt>
                <c:pt idx="3078">
                  <c:v>0</c:v>
                </c:pt>
                <c:pt idx="3079">
                  <c:v>0</c:v>
                </c:pt>
                <c:pt idx="3080">
                  <c:v>3.5343731415437861E-6</c:v>
                </c:pt>
                <c:pt idx="3081">
                  <c:v>1.0119538046845809E-4</c:v>
                </c:pt>
                <c:pt idx="3082">
                  <c:v>7.838472262120581E-6</c:v>
                </c:pt>
                <c:pt idx="3083">
                  <c:v>2.1680595433065218E-7</c:v>
                </c:pt>
                <c:pt idx="3084">
                  <c:v>0</c:v>
                </c:pt>
                <c:pt idx="3085">
                  <c:v>5.7461680598922357E-7</c:v>
                </c:pt>
                <c:pt idx="3086">
                  <c:v>5.9230948684599833E-7</c:v>
                </c:pt>
                <c:pt idx="3087">
                  <c:v>1.146552024170434E-5</c:v>
                </c:pt>
                <c:pt idx="3088">
                  <c:v>8.9149480972798041E-6</c:v>
                </c:pt>
                <c:pt idx="3089">
                  <c:v>7.6685724887229925E-6</c:v>
                </c:pt>
                <c:pt idx="3090">
                  <c:v>9.7191534031350837E-6</c:v>
                </c:pt>
                <c:pt idx="3091">
                  <c:v>1.6953159224919974E-5</c:v>
                </c:pt>
                <c:pt idx="3092">
                  <c:v>8.6891596534859909E-6</c:v>
                </c:pt>
                <c:pt idx="3093">
                  <c:v>3.9042342427215604E-6</c:v>
                </c:pt>
                <c:pt idx="3094">
                  <c:v>7.5599982763826474E-5</c:v>
                </c:pt>
                <c:pt idx="3095">
                  <c:v>2.404210248174468E-5</c:v>
                </c:pt>
                <c:pt idx="3096">
                  <c:v>0</c:v>
                </c:pt>
                <c:pt idx="3097">
                  <c:v>1.0615818355028007E-6</c:v>
                </c:pt>
                <c:pt idx="3098">
                  <c:v>6.3146388212118808E-6</c:v>
                </c:pt>
                <c:pt idx="3099">
                  <c:v>3.2815130216472638E-5</c:v>
                </c:pt>
                <c:pt idx="3100">
                  <c:v>3.3390768628300019E-7</c:v>
                </c:pt>
                <c:pt idx="3101">
                  <c:v>7.2991621271352041E-6</c:v>
                </c:pt>
                <c:pt idx="3102">
                  <c:v>2.1321323886716667E-6</c:v>
                </c:pt>
                <c:pt idx="3103">
                  <c:v>3.8079393022891561E-5</c:v>
                </c:pt>
                <c:pt idx="3104">
                  <c:v>0</c:v>
                </c:pt>
                <c:pt idx="3105">
                  <c:v>0</c:v>
                </c:pt>
                <c:pt idx="3106">
                  <c:v>2.1141698428526218E-6</c:v>
                </c:pt>
                <c:pt idx="3107">
                  <c:v>3.2795212918697402E-7</c:v>
                </c:pt>
                <c:pt idx="3108">
                  <c:v>3.5607376072370388E-5</c:v>
                </c:pt>
                <c:pt idx="3109">
                  <c:v>0</c:v>
                </c:pt>
                <c:pt idx="3110">
                  <c:v>0</c:v>
                </c:pt>
                <c:pt idx="3111">
                  <c:v>1.7812364261911688E-5</c:v>
                </c:pt>
                <c:pt idx="3112">
                  <c:v>9.6282113641470996E-8</c:v>
                </c:pt>
                <c:pt idx="3113">
                  <c:v>4.1078844253150017E-5</c:v>
                </c:pt>
                <c:pt idx="3114">
                  <c:v>4.1398545978072383E-5</c:v>
                </c:pt>
                <c:pt idx="3115">
                  <c:v>2.3254230057440479E-5</c:v>
                </c:pt>
                <c:pt idx="3116">
                  <c:v>1.551314234326741E-4</c:v>
                </c:pt>
                <c:pt idx="3117">
                  <c:v>0</c:v>
                </c:pt>
                <c:pt idx="3118">
                  <c:v>1.3344894687117054E-5</c:v>
                </c:pt>
                <c:pt idx="3119">
                  <c:v>1.2674534087352976E-5</c:v>
                </c:pt>
                <c:pt idx="3120">
                  <c:v>1.0105977868903995E-5</c:v>
                </c:pt>
                <c:pt idx="3121">
                  <c:v>4.9027399464995509E-5</c:v>
                </c:pt>
                <c:pt idx="3122">
                  <c:v>0</c:v>
                </c:pt>
                <c:pt idx="3123">
                  <c:v>3.2918917039837617E-7</c:v>
                </c:pt>
                <c:pt idx="3124">
                  <c:v>1.0535847981320213E-5</c:v>
                </c:pt>
                <c:pt idx="3125">
                  <c:v>6.0359964585305746E-6</c:v>
                </c:pt>
                <c:pt idx="3126">
                  <c:v>0</c:v>
                </c:pt>
                <c:pt idx="3127">
                  <c:v>0</c:v>
                </c:pt>
                <c:pt idx="3128">
                  <c:v>2.0001914159376416E-7</c:v>
                </c:pt>
                <c:pt idx="3129">
                  <c:v>2.5192493536272492E-6</c:v>
                </c:pt>
                <c:pt idx="3130">
                  <c:v>7.2831845373246907E-6</c:v>
                </c:pt>
                <c:pt idx="3131">
                  <c:v>0</c:v>
                </c:pt>
                <c:pt idx="3132">
                  <c:v>1.4627119567605426E-6</c:v>
                </c:pt>
                <c:pt idx="3133">
                  <c:v>1.1815084177864241E-6</c:v>
                </c:pt>
                <c:pt idx="3134">
                  <c:v>9.5259116184030127E-7</c:v>
                </c:pt>
                <c:pt idx="3135">
                  <c:v>0</c:v>
                </c:pt>
                <c:pt idx="3136">
                  <c:v>1.8777365094194613E-6</c:v>
                </c:pt>
                <c:pt idx="3137">
                  <c:v>4.0016136518095545E-5</c:v>
                </c:pt>
                <c:pt idx="3138">
                  <c:v>1.6156657252926905E-6</c:v>
                </c:pt>
                <c:pt idx="3139">
                  <c:v>0</c:v>
                </c:pt>
                <c:pt idx="3140">
                  <c:v>2.4632838858793844E-4</c:v>
                </c:pt>
                <c:pt idx="3141">
                  <c:v>3.1908147779717122E-7</c:v>
                </c:pt>
                <c:pt idx="3142">
                  <c:v>1.8690142064211969E-7</c:v>
                </c:pt>
                <c:pt idx="3143">
                  <c:v>4.8725656656194007E-8</c:v>
                </c:pt>
                <c:pt idx="3144">
                  <c:v>0</c:v>
                </c:pt>
                <c:pt idx="3145">
                  <c:v>3.9477964606387264E-6</c:v>
                </c:pt>
                <c:pt idx="3146">
                  <c:v>1.9100270394763044E-5</c:v>
                </c:pt>
                <c:pt idx="3147">
                  <c:v>1.7930049429080726E-7</c:v>
                </c:pt>
                <c:pt idx="3148">
                  <c:v>3.1073310070223955E-7</c:v>
                </c:pt>
                <c:pt idx="3149">
                  <c:v>0</c:v>
                </c:pt>
                <c:pt idx="3150">
                  <c:v>1.291846836852232E-5</c:v>
                </c:pt>
                <c:pt idx="3151">
                  <c:v>1.8596104156993425E-6</c:v>
                </c:pt>
                <c:pt idx="3152">
                  <c:v>1.3348365587756733E-6</c:v>
                </c:pt>
                <c:pt idx="3153">
                  <c:v>1.7579648426381792E-7</c:v>
                </c:pt>
                <c:pt idx="3154">
                  <c:v>4.8928745366697071E-5</c:v>
                </c:pt>
                <c:pt idx="3155">
                  <c:v>0</c:v>
                </c:pt>
                <c:pt idx="3156">
                  <c:v>0</c:v>
                </c:pt>
                <c:pt idx="3157">
                  <c:v>3.0935041119480272E-5</c:v>
                </c:pt>
                <c:pt idx="3158">
                  <c:v>2.4307065754311551E-5</c:v>
                </c:pt>
                <c:pt idx="3159">
                  <c:v>8.5892466481497432E-6</c:v>
                </c:pt>
                <c:pt idx="3160">
                  <c:v>3.2570447010127103E-5</c:v>
                </c:pt>
                <c:pt idx="3161">
                  <c:v>5.6935292506369313E-6</c:v>
                </c:pt>
                <c:pt idx="3162">
                  <c:v>1.8147614093362947E-5</c:v>
                </c:pt>
                <c:pt idx="3163">
                  <c:v>4.6021962558988304E-5</c:v>
                </c:pt>
                <c:pt idx="3164">
                  <c:v>1.2665288284659351E-4</c:v>
                </c:pt>
                <c:pt idx="3165">
                  <c:v>2.2989946991295887E-6</c:v>
                </c:pt>
                <c:pt idx="3166">
                  <c:v>3.0224232604011478E-5</c:v>
                </c:pt>
                <c:pt idx="3167">
                  <c:v>2.3402352885108894E-5</c:v>
                </c:pt>
                <c:pt idx="3168">
                  <c:v>5.302694340264105E-7</c:v>
                </c:pt>
                <c:pt idx="3169">
                  <c:v>7.9176408256856369E-7</c:v>
                </c:pt>
                <c:pt idx="3170">
                  <c:v>0</c:v>
                </c:pt>
                <c:pt idx="3171">
                  <c:v>1.4768127227997527E-4</c:v>
                </c:pt>
                <c:pt idx="3172">
                  <c:v>2.0987419924657585E-5</c:v>
                </c:pt>
                <c:pt idx="3173">
                  <c:v>3.6630863532723409E-5</c:v>
                </c:pt>
                <c:pt idx="3174">
                  <c:v>0</c:v>
                </c:pt>
                <c:pt idx="3175">
                  <c:v>1.7554623917152785E-6</c:v>
                </c:pt>
                <c:pt idx="3176">
                  <c:v>0</c:v>
                </c:pt>
                <c:pt idx="3177">
                  <c:v>0</c:v>
                </c:pt>
                <c:pt idx="3178">
                  <c:v>2.3979925732008796E-6</c:v>
                </c:pt>
                <c:pt idx="3179">
                  <c:v>1.1813911414150284E-5</c:v>
                </c:pt>
                <c:pt idx="3180">
                  <c:v>1.5568394881966148E-7</c:v>
                </c:pt>
                <c:pt idx="3181">
                  <c:v>1.5866951236125609E-6</c:v>
                </c:pt>
                <c:pt idx="3182">
                  <c:v>0</c:v>
                </c:pt>
                <c:pt idx="3183">
                  <c:v>3.7489014776062013E-5</c:v>
                </c:pt>
                <c:pt idx="3184">
                  <c:v>7.686578344753536E-7</c:v>
                </c:pt>
                <c:pt idx="3185">
                  <c:v>2.341409131881544E-6</c:v>
                </c:pt>
                <c:pt idx="3186">
                  <c:v>1.9615776820390935E-7</c:v>
                </c:pt>
                <c:pt idx="3187">
                  <c:v>3.1228289686178086E-3</c:v>
                </c:pt>
                <c:pt idx="3188">
                  <c:v>1.1478864474504861E-5</c:v>
                </c:pt>
                <c:pt idx="3189">
                  <c:v>3.5790145521875835E-5</c:v>
                </c:pt>
                <c:pt idx="3190">
                  <c:v>3.7708864295901739E-4</c:v>
                </c:pt>
                <c:pt idx="3191">
                  <c:v>1.6892041013673604E-5</c:v>
                </c:pt>
                <c:pt idx="3192">
                  <c:v>0</c:v>
                </c:pt>
                <c:pt idx="3193">
                  <c:v>0</c:v>
                </c:pt>
                <c:pt idx="3194">
                  <c:v>6.1832539225708698E-6</c:v>
                </c:pt>
                <c:pt idx="3195">
                  <c:v>5.1941715063831917E-6</c:v>
                </c:pt>
                <c:pt idx="3196">
                  <c:v>1.1099149174301739E-5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1.5478555689762044E-4</c:v>
                </c:pt>
                <c:pt idx="3201">
                  <c:v>3.501771071670266E-7</c:v>
                </c:pt>
                <c:pt idx="3202">
                  <c:v>2.9534020468498072E-7</c:v>
                </c:pt>
                <c:pt idx="3203">
                  <c:v>1.1748304059040844E-5</c:v>
                </c:pt>
                <c:pt idx="3204">
                  <c:v>0</c:v>
                </c:pt>
                <c:pt idx="3205">
                  <c:v>1.6296953101896119E-6</c:v>
                </c:pt>
                <c:pt idx="3206">
                  <c:v>2.2494878356739053E-5</c:v>
                </c:pt>
                <c:pt idx="3207">
                  <c:v>8.7753643376035724E-6</c:v>
                </c:pt>
                <c:pt idx="3208">
                  <c:v>5.2285388188767397E-5</c:v>
                </c:pt>
                <c:pt idx="3209">
                  <c:v>8.5425689482945546E-6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1.0214338844606951E-4</c:v>
                </c:pt>
                <c:pt idx="3214">
                  <c:v>7.2751414213716656E-6</c:v>
                </c:pt>
                <c:pt idx="3215">
                  <c:v>4.4130947678270399E-6</c:v>
                </c:pt>
                <c:pt idx="3216">
                  <c:v>8.9958024390317465E-5</c:v>
                </c:pt>
                <c:pt idx="3217">
                  <c:v>6.6848502585284331E-7</c:v>
                </c:pt>
                <c:pt idx="3218">
                  <c:v>5.7389220532249479E-6</c:v>
                </c:pt>
                <c:pt idx="3219">
                  <c:v>1.0354251759133736E-6</c:v>
                </c:pt>
                <c:pt idx="3220">
                  <c:v>5.8925676871251251E-5</c:v>
                </c:pt>
                <c:pt idx="3221">
                  <c:v>9.4303682652681868E-5</c:v>
                </c:pt>
                <c:pt idx="3222">
                  <c:v>0</c:v>
                </c:pt>
                <c:pt idx="3223">
                  <c:v>5.3866093485801245E-4</c:v>
                </c:pt>
                <c:pt idx="3224">
                  <c:v>1.0741613889509509E-7</c:v>
                </c:pt>
                <c:pt idx="3225">
                  <c:v>7.1162453031145564E-7</c:v>
                </c:pt>
                <c:pt idx="3226">
                  <c:v>0</c:v>
                </c:pt>
                <c:pt idx="3227">
                  <c:v>9.832709005184185E-6</c:v>
                </c:pt>
                <c:pt idx="3228">
                  <c:v>2.66083150710052E-7</c:v>
                </c:pt>
                <c:pt idx="3229">
                  <c:v>2.0042232000534453E-6</c:v>
                </c:pt>
                <c:pt idx="3230">
                  <c:v>1.5580195276606304E-6</c:v>
                </c:pt>
                <c:pt idx="3231">
                  <c:v>4.1950554924144104E-4</c:v>
                </c:pt>
                <c:pt idx="3232">
                  <c:v>2.2298003827541043E-5</c:v>
                </c:pt>
                <c:pt idx="3233">
                  <c:v>0</c:v>
                </c:pt>
                <c:pt idx="3234">
                  <c:v>9.632574931589411E-6</c:v>
                </c:pt>
                <c:pt idx="3235">
                  <c:v>1.5025794309171189E-5</c:v>
                </c:pt>
                <c:pt idx="3236">
                  <c:v>9.3258680187629427E-6</c:v>
                </c:pt>
                <c:pt idx="3237">
                  <c:v>1.7228508061808118E-5</c:v>
                </c:pt>
                <c:pt idx="3238">
                  <c:v>1.0154728222648764E-5</c:v>
                </c:pt>
                <c:pt idx="3239">
                  <c:v>1.1901223916744195E-4</c:v>
                </c:pt>
                <c:pt idx="3240">
                  <c:v>4.4151503678417074E-5</c:v>
                </c:pt>
                <c:pt idx="3241">
                  <c:v>0</c:v>
                </c:pt>
                <c:pt idx="3242">
                  <c:v>0</c:v>
                </c:pt>
                <c:pt idx="3243">
                  <c:v>2.8686140548729098E-5</c:v>
                </c:pt>
                <c:pt idx="3244">
                  <c:v>0</c:v>
                </c:pt>
                <c:pt idx="3245">
                  <c:v>1.7842118677426027E-5</c:v>
                </c:pt>
                <c:pt idx="3246">
                  <c:v>4.6827131780055012E-5</c:v>
                </c:pt>
                <c:pt idx="3247">
                  <c:v>1.4498909772414072E-6</c:v>
                </c:pt>
                <c:pt idx="3248">
                  <c:v>2.0540756939161947E-3</c:v>
                </c:pt>
                <c:pt idx="3249">
                  <c:v>5.0555970303398533E-6</c:v>
                </c:pt>
                <c:pt idx="3250">
                  <c:v>0</c:v>
                </c:pt>
                <c:pt idx="3251">
                  <c:v>7.507783376082253E-6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1.3867559503891696E-5</c:v>
                </c:pt>
                <c:pt idx="3256">
                  <c:v>1.136574093172622E-7</c:v>
                </c:pt>
                <c:pt idx="3257">
                  <c:v>3.0534696112495669E-6</c:v>
                </c:pt>
                <c:pt idx="3258">
                  <c:v>2.045833367710704E-7</c:v>
                </c:pt>
                <c:pt idx="3259">
                  <c:v>0</c:v>
                </c:pt>
                <c:pt idx="3260">
                  <c:v>1.1125336917214721E-5</c:v>
                </c:pt>
                <c:pt idx="3261">
                  <c:v>1.968312812324172E-5</c:v>
                </c:pt>
                <c:pt idx="3262">
                  <c:v>3.4596865294919251E-3</c:v>
                </c:pt>
                <c:pt idx="3263">
                  <c:v>4.0715953205845485E-5</c:v>
                </c:pt>
                <c:pt idx="3264">
                  <c:v>4.8816059539147124E-6</c:v>
                </c:pt>
                <c:pt idx="3265">
                  <c:v>1.4204767982089642E-6</c:v>
                </c:pt>
                <c:pt idx="3266">
                  <c:v>2.7216890338294256E-7</c:v>
                </c:pt>
                <c:pt idx="3267">
                  <c:v>9.913691168336775E-5</c:v>
                </c:pt>
                <c:pt idx="3268">
                  <c:v>0</c:v>
                </c:pt>
                <c:pt idx="3269">
                  <c:v>0</c:v>
                </c:pt>
                <c:pt idx="3270">
                  <c:v>2.0091271080744164E-5</c:v>
                </c:pt>
                <c:pt idx="3271">
                  <c:v>3.8975541382351444E-7</c:v>
                </c:pt>
                <c:pt idx="3272">
                  <c:v>1.1912796969994951E-5</c:v>
                </c:pt>
                <c:pt idx="3273">
                  <c:v>1.0997293038987565E-4</c:v>
                </c:pt>
                <c:pt idx="3274">
                  <c:v>0</c:v>
                </c:pt>
                <c:pt idx="3275">
                  <c:v>7.6765613795971231E-5</c:v>
                </c:pt>
                <c:pt idx="3276">
                  <c:v>1.0113345476196404E-5</c:v>
                </c:pt>
                <c:pt idx="3277">
                  <c:v>2.5126379424089E-5</c:v>
                </c:pt>
                <c:pt idx="3278">
                  <c:v>7.1629740786941518E-4</c:v>
                </c:pt>
                <c:pt idx="3279">
                  <c:v>9.2935416485512551E-7</c:v>
                </c:pt>
                <c:pt idx="3280">
                  <c:v>1.1252081627686852E-5</c:v>
                </c:pt>
                <c:pt idx="3281">
                  <c:v>4.667437266061744E-5</c:v>
                </c:pt>
                <c:pt idx="3282">
                  <c:v>1.6771662635024188E-6</c:v>
                </c:pt>
                <c:pt idx="3283">
                  <c:v>2.0846424327584009E-5</c:v>
                </c:pt>
                <c:pt idx="3284">
                  <c:v>5.2913279186332947E-6</c:v>
                </c:pt>
                <c:pt idx="3285">
                  <c:v>3.5806928995331212E-5</c:v>
                </c:pt>
                <c:pt idx="3286">
                  <c:v>1.9615291090597428E-5</c:v>
                </c:pt>
                <c:pt idx="3287">
                  <c:v>5.8852573192958839E-6</c:v>
                </c:pt>
                <c:pt idx="3288">
                  <c:v>3.0514790345357585E-3</c:v>
                </c:pt>
                <c:pt idx="3289">
                  <c:v>5.8153643475946525E-6</c:v>
                </c:pt>
                <c:pt idx="3290">
                  <c:v>1.1262448962277684E-5</c:v>
                </c:pt>
                <c:pt idx="3291">
                  <c:v>0</c:v>
                </c:pt>
                <c:pt idx="3292">
                  <c:v>1.5520975316699626E-5</c:v>
                </c:pt>
                <c:pt idx="3293">
                  <c:v>0</c:v>
                </c:pt>
                <c:pt idx="3294">
                  <c:v>4.6432470950327087E-7</c:v>
                </c:pt>
                <c:pt idx="3295">
                  <c:v>9.8504898943290341E-6</c:v>
                </c:pt>
                <c:pt idx="3296">
                  <c:v>3.2910858933188133E-5</c:v>
                </c:pt>
                <c:pt idx="3297">
                  <c:v>8.1318719688828429E-6</c:v>
                </c:pt>
                <c:pt idx="3298">
                  <c:v>3.3329462634014891E-5</c:v>
                </c:pt>
                <c:pt idx="3299">
                  <c:v>2.9503193024673785E-5</c:v>
                </c:pt>
                <c:pt idx="3300">
                  <c:v>4.3251109442232942E-5</c:v>
                </c:pt>
                <c:pt idx="3301">
                  <c:v>6.1831469354773935E-6</c:v>
                </c:pt>
                <c:pt idx="3302">
                  <c:v>0</c:v>
                </c:pt>
                <c:pt idx="3303">
                  <c:v>0</c:v>
                </c:pt>
                <c:pt idx="3304">
                  <c:v>4.1855714617488934E-5</c:v>
                </c:pt>
                <c:pt idx="3305">
                  <c:v>6.4346871084257077E-5</c:v>
                </c:pt>
                <c:pt idx="3306">
                  <c:v>2.9463713084635708E-5</c:v>
                </c:pt>
                <c:pt idx="3307">
                  <c:v>2.6346104881987398E-5</c:v>
                </c:pt>
                <c:pt idx="3308">
                  <c:v>4.9184023234220526E-5</c:v>
                </c:pt>
                <c:pt idx="3309">
                  <c:v>1.1017762473222166E-4</c:v>
                </c:pt>
                <c:pt idx="3310">
                  <c:v>1.1069754626057645E-4</c:v>
                </c:pt>
                <c:pt idx="3311">
                  <c:v>1.2266803308026486E-5</c:v>
                </c:pt>
                <c:pt idx="3312">
                  <c:v>2.9384545857955149E-6</c:v>
                </c:pt>
                <c:pt idx="3313">
                  <c:v>2.2686346947119017E-5</c:v>
                </c:pt>
                <c:pt idx="3314">
                  <c:v>1.6441702901183512E-7</c:v>
                </c:pt>
                <c:pt idx="3315">
                  <c:v>0</c:v>
                </c:pt>
                <c:pt idx="3316">
                  <c:v>1.4476283599201357E-6</c:v>
                </c:pt>
                <c:pt idx="3317">
                  <c:v>1.5196940508726665E-6</c:v>
                </c:pt>
                <c:pt idx="3318">
                  <c:v>3.5823942745285557E-5</c:v>
                </c:pt>
                <c:pt idx="3319">
                  <c:v>2.9312413488530995E-5</c:v>
                </c:pt>
                <c:pt idx="3320">
                  <c:v>0</c:v>
                </c:pt>
                <c:pt idx="3321">
                  <c:v>2.4496424435294575E-7</c:v>
                </c:pt>
                <c:pt idx="3322">
                  <c:v>4.8616760904650167E-8</c:v>
                </c:pt>
                <c:pt idx="3323">
                  <c:v>0</c:v>
                </c:pt>
                <c:pt idx="3324">
                  <c:v>2.3961264408749449E-5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2.8870097062269797E-6</c:v>
                </c:pt>
                <c:pt idx="3330">
                  <c:v>2.4106893409953759E-6</c:v>
                </c:pt>
                <c:pt idx="3331">
                  <c:v>1.3377523630290984E-6</c:v>
                </c:pt>
                <c:pt idx="3332">
                  <c:v>1.0931720675132471E-6</c:v>
                </c:pt>
                <c:pt idx="3333">
                  <c:v>2.9177693454946121E-6</c:v>
                </c:pt>
                <c:pt idx="3334">
                  <c:v>2.2380789371238204E-5</c:v>
                </c:pt>
                <c:pt idx="3335">
                  <c:v>2.870822679518722E-6</c:v>
                </c:pt>
                <c:pt idx="3336">
                  <c:v>0</c:v>
                </c:pt>
                <c:pt idx="3337">
                  <c:v>5.3275681743648344E-7</c:v>
                </c:pt>
                <c:pt idx="3338">
                  <c:v>0</c:v>
                </c:pt>
                <c:pt idx="3339">
                  <c:v>2.4173574222871505E-7</c:v>
                </c:pt>
                <c:pt idx="3340">
                  <c:v>0</c:v>
                </c:pt>
                <c:pt idx="3341">
                  <c:v>2.4192445069348118E-6</c:v>
                </c:pt>
                <c:pt idx="3342">
                  <c:v>6.2863093749009989E-6</c:v>
                </c:pt>
                <c:pt idx="3343">
                  <c:v>4.1199688641683902E-5</c:v>
                </c:pt>
                <c:pt idx="3344">
                  <c:v>0</c:v>
                </c:pt>
                <c:pt idx="3345">
                  <c:v>4.1724367937615301E-6</c:v>
                </c:pt>
                <c:pt idx="3346">
                  <c:v>6.4546117851588787E-5</c:v>
                </c:pt>
                <c:pt idx="3347">
                  <c:v>0</c:v>
                </c:pt>
                <c:pt idx="3348">
                  <c:v>0</c:v>
                </c:pt>
                <c:pt idx="3349">
                  <c:v>8.265189934148685E-6</c:v>
                </c:pt>
                <c:pt idx="3350">
                  <c:v>4.2178362364113084E-6</c:v>
                </c:pt>
                <c:pt idx="3351">
                  <c:v>4.9522293732011385E-6</c:v>
                </c:pt>
                <c:pt idx="3352">
                  <c:v>2.0086390439547854E-5</c:v>
                </c:pt>
                <c:pt idx="3353">
                  <c:v>1.7820761906555058E-5</c:v>
                </c:pt>
                <c:pt idx="3354">
                  <c:v>1.8629756869127909E-5</c:v>
                </c:pt>
                <c:pt idx="3355">
                  <c:v>4.7897524509871807E-5</c:v>
                </c:pt>
                <c:pt idx="3356">
                  <c:v>4.0005022835836716E-7</c:v>
                </c:pt>
                <c:pt idx="3357">
                  <c:v>2.6904604747475318E-7</c:v>
                </c:pt>
                <c:pt idx="3358">
                  <c:v>6.1655709284138969E-5</c:v>
                </c:pt>
                <c:pt idx="3359">
                  <c:v>1.9444822956580994E-4</c:v>
                </c:pt>
                <c:pt idx="3360">
                  <c:v>3.8271569177206414E-7</c:v>
                </c:pt>
                <c:pt idx="3361">
                  <c:v>3.4292460773001231E-7</c:v>
                </c:pt>
                <c:pt idx="3362">
                  <c:v>4.682674442272381E-5</c:v>
                </c:pt>
                <c:pt idx="3363">
                  <c:v>1.903138454924659E-5</c:v>
                </c:pt>
                <c:pt idx="3364">
                  <c:v>4.2089821928424196E-5</c:v>
                </c:pt>
                <c:pt idx="3365">
                  <c:v>3.9346338545132174E-5</c:v>
                </c:pt>
                <c:pt idx="3366">
                  <c:v>4.2071313344740777E-5</c:v>
                </c:pt>
                <c:pt idx="3367">
                  <c:v>2.5712075446164937E-7</c:v>
                </c:pt>
                <c:pt idx="3368">
                  <c:v>3.6727895497762426E-7</c:v>
                </c:pt>
                <c:pt idx="3369">
                  <c:v>1.6955566068897258E-5</c:v>
                </c:pt>
                <c:pt idx="3370">
                  <c:v>2.5967447527303302E-5</c:v>
                </c:pt>
                <c:pt idx="3371">
                  <c:v>4.1308130519795396E-5</c:v>
                </c:pt>
                <c:pt idx="3372">
                  <c:v>2.9503005179690177E-7</c:v>
                </c:pt>
                <c:pt idx="3373">
                  <c:v>3.9238734305799289E-6</c:v>
                </c:pt>
                <c:pt idx="3374">
                  <c:v>1.6123175838434391E-5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1.3523920664991011E-7</c:v>
                </c:pt>
                <c:pt idx="3382">
                  <c:v>6.7040667208360252E-6</c:v>
                </c:pt>
                <c:pt idx="3383">
                  <c:v>2.4394851486260116E-6</c:v>
                </c:pt>
                <c:pt idx="3384">
                  <c:v>7.3100520812685146E-7</c:v>
                </c:pt>
                <c:pt idx="3385">
                  <c:v>4.590800779953261E-7</c:v>
                </c:pt>
                <c:pt idx="3386">
                  <c:v>0</c:v>
                </c:pt>
                <c:pt idx="3387">
                  <c:v>0</c:v>
                </c:pt>
                <c:pt idx="3388">
                  <c:v>5.0533232074750423E-7</c:v>
                </c:pt>
                <c:pt idx="3389">
                  <c:v>0</c:v>
                </c:pt>
                <c:pt idx="3390">
                  <c:v>0</c:v>
                </c:pt>
                <c:pt idx="3391">
                  <c:v>3.1402646143428654E-5</c:v>
                </c:pt>
                <c:pt idx="3392">
                  <c:v>6.9029387062387765E-7</c:v>
                </c:pt>
                <c:pt idx="3393">
                  <c:v>2.7144320279277369E-5</c:v>
                </c:pt>
                <c:pt idx="3394">
                  <c:v>4.143208713045148E-5</c:v>
                </c:pt>
                <c:pt idx="3395">
                  <c:v>3.9985542268795179E-5</c:v>
                </c:pt>
                <c:pt idx="3396">
                  <c:v>1.7889035903104292E-7</c:v>
                </c:pt>
                <c:pt idx="3397">
                  <c:v>7.2177168677110323E-7</c:v>
                </c:pt>
                <c:pt idx="3398">
                  <c:v>2.2137869886682047E-5</c:v>
                </c:pt>
                <c:pt idx="3399">
                  <c:v>2.7090484098825608E-5</c:v>
                </c:pt>
                <c:pt idx="3400">
                  <c:v>6.8525888190116246E-8</c:v>
                </c:pt>
                <c:pt idx="3401">
                  <c:v>1.8146096444508316E-5</c:v>
                </c:pt>
                <c:pt idx="3402">
                  <c:v>8.0508132479260522E-6</c:v>
                </c:pt>
                <c:pt idx="3403">
                  <c:v>1.4034283918938886E-6</c:v>
                </c:pt>
                <c:pt idx="3404">
                  <c:v>0</c:v>
                </c:pt>
                <c:pt idx="3405">
                  <c:v>1.5667114846975565E-6</c:v>
                </c:pt>
                <c:pt idx="3406">
                  <c:v>1.8543717582474061E-5</c:v>
                </c:pt>
                <c:pt idx="3407">
                  <c:v>6.1457677897765122E-5</c:v>
                </c:pt>
                <c:pt idx="3408">
                  <c:v>1.6257254006209717E-6</c:v>
                </c:pt>
                <c:pt idx="3409">
                  <c:v>0</c:v>
                </c:pt>
                <c:pt idx="3410">
                  <c:v>0</c:v>
                </c:pt>
                <c:pt idx="3411">
                  <c:v>1.5997198852187466E-5</c:v>
                </c:pt>
                <c:pt idx="3412">
                  <c:v>3.5810590972360198E-5</c:v>
                </c:pt>
                <c:pt idx="3413">
                  <c:v>5.7084114567209043E-7</c:v>
                </c:pt>
                <c:pt idx="3414">
                  <c:v>6.7603243743191391E-6</c:v>
                </c:pt>
                <c:pt idx="3415">
                  <c:v>0</c:v>
                </c:pt>
                <c:pt idx="3416">
                  <c:v>5.3368688061000149E-7</c:v>
                </c:pt>
                <c:pt idx="3417">
                  <c:v>5.7694280612223438E-6</c:v>
                </c:pt>
                <c:pt idx="3418">
                  <c:v>9.7401437034085527E-6</c:v>
                </c:pt>
                <c:pt idx="3419">
                  <c:v>6.1162389282124441E-6</c:v>
                </c:pt>
                <c:pt idx="3420">
                  <c:v>4.9640125957733355E-6</c:v>
                </c:pt>
                <c:pt idx="3421">
                  <c:v>3.4151883903809492E-5</c:v>
                </c:pt>
                <c:pt idx="3422">
                  <c:v>1.0085866313305383E-5</c:v>
                </c:pt>
                <c:pt idx="3423">
                  <c:v>2.4262376243881651E-5</c:v>
                </c:pt>
                <c:pt idx="3424">
                  <c:v>2.2321550757359232E-5</c:v>
                </c:pt>
                <c:pt idx="3425">
                  <c:v>1.3772438037346365E-5</c:v>
                </c:pt>
                <c:pt idx="3426">
                  <c:v>0</c:v>
                </c:pt>
                <c:pt idx="3427">
                  <c:v>8.5403624614768811E-5</c:v>
                </c:pt>
                <c:pt idx="3428">
                  <c:v>0</c:v>
                </c:pt>
                <c:pt idx="3429">
                  <c:v>1.6748179323636126E-5</c:v>
                </c:pt>
                <c:pt idx="3430">
                  <c:v>1.4138089770764011E-4</c:v>
                </c:pt>
                <c:pt idx="3431">
                  <c:v>1.0913046432862072E-6</c:v>
                </c:pt>
                <c:pt idx="3432">
                  <c:v>0</c:v>
                </c:pt>
                <c:pt idx="3433">
                  <c:v>3.255914094827778E-5</c:v>
                </c:pt>
                <c:pt idx="3434">
                  <c:v>7.465346253021376E-6</c:v>
                </c:pt>
                <c:pt idx="3435">
                  <c:v>0</c:v>
                </c:pt>
                <c:pt idx="3436">
                  <c:v>2.6092911354508349E-5</c:v>
                </c:pt>
                <c:pt idx="3437">
                  <c:v>8.6247158849669664E-8</c:v>
                </c:pt>
                <c:pt idx="3438">
                  <c:v>8.8003507826032857E-6</c:v>
                </c:pt>
                <c:pt idx="3439">
                  <c:v>3.72319586925889E-5</c:v>
                </c:pt>
                <c:pt idx="3440">
                  <c:v>1.1998313595780345E-5</c:v>
                </c:pt>
                <c:pt idx="3441">
                  <c:v>2.2525308483309977E-5</c:v>
                </c:pt>
                <c:pt idx="3442">
                  <c:v>2.5116117595412488E-5</c:v>
                </c:pt>
                <c:pt idx="3443">
                  <c:v>2.5970217138121811E-5</c:v>
                </c:pt>
                <c:pt idx="3444">
                  <c:v>1.7402573180678833E-4</c:v>
                </c:pt>
                <c:pt idx="3445">
                  <c:v>2.7005020562097079E-5</c:v>
                </c:pt>
                <c:pt idx="3446">
                  <c:v>5.6761162136027532E-5</c:v>
                </c:pt>
                <c:pt idx="3447">
                  <c:v>4.7825400859227726E-5</c:v>
                </c:pt>
                <c:pt idx="3448">
                  <c:v>2.8235261459236488E-6</c:v>
                </c:pt>
                <c:pt idx="3449">
                  <c:v>4.4787503074274871E-8</c:v>
                </c:pt>
                <c:pt idx="3450">
                  <c:v>2.2211393446274767E-6</c:v>
                </c:pt>
                <c:pt idx="3451">
                  <c:v>7.8584241160810473E-6</c:v>
                </c:pt>
                <c:pt idx="3452">
                  <c:v>0</c:v>
                </c:pt>
                <c:pt idx="3453">
                  <c:v>5.6558541412263983E-6</c:v>
                </c:pt>
                <c:pt idx="3454">
                  <c:v>5.1318042388703169E-7</c:v>
                </c:pt>
                <c:pt idx="3455">
                  <c:v>4.9485255160535248E-7</c:v>
                </c:pt>
                <c:pt idx="3456">
                  <c:v>4.8448978128044734E-5</c:v>
                </c:pt>
                <c:pt idx="3457">
                  <c:v>3.2701352243935941E-7</c:v>
                </c:pt>
                <c:pt idx="3458">
                  <c:v>3.2880110808892325E-5</c:v>
                </c:pt>
                <c:pt idx="3459">
                  <c:v>1.1252785267571381E-5</c:v>
                </c:pt>
                <c:pt idx="3460">
                  <c:v>6.544659834356424E-5</c:v>
                </c:pt>
                <c:pt idx="3461">
                  <c:v>0</c:v>
                </c:pt>
                <c:pt idx="3462">
                  <c:v>4.0188263007055413E-5</c:v>
                </c:pt>
                <c:pt idx="3463">
                  <c:v>2.2453843478607618E-5</c:v>
                </c:pt>
                <c:pt idx="3464">
                  <c:v>3.9569119219380509E-5</c:v>
                </c:pt>
                <c:pt idx="3465">
                  <c:v>1.6343691120207892E-4</c:v>
                </c:pt>
                <c:pt idx="3466">
                  <c:v>0</c:v>
                </c:pt>
                <c:pt idx="3467">
                  <c:v>0</c:v>
                </c:pt>
                <c:pt idx="3468">
                  <c:v>8.5378099298273117E-5</c:v>
                </c:pt>
                <c:pt idx="3469">
                  <c:v>1.9028038189069637E-7</c:v>
                </c:pt>
                <c:pt idx="3470">
                  <c:v>1.1546559537458245E-6</c:v>
                </c:pt>
                <c:pt idx="3471">
                  <c:v>0</c:v>
                </c:pt>
                <c:pt idx="3472">
                  <c:v>0</c:v>
                </c:pt>
                <c:pt idx="3473">
                  <c:v>6.1159406034941511E-5</c:v>
                </c:pt>
                <c:pt idx="3474">
                  <c:v>7.8818114425678124E-7</c:v>
                </c:pt>
                <c:pt idx="3475">
                  <c:v>1.4681718087364113E-6</c:v>
                </c:pt>
                <c:pt idx="3476">
                  <c:v>4.5287120808801275E-6</c:v>
                </c:pt>
                <c:pt idx="3477">
                  <c:v>6.4635762508463378E-6</c:v>
                </c:pt>
                <c:pt idx="3478">
                  <c:v>1.6488068376670325E-5</c:v>
                </c:pt>
                <c:pt idx="3479">
                  <c:v>5.8847330461176954E-7</c:v>
                </c:pt>
                <c:pt idx="3480">
                  <c:v>1.2534094234740843E-7</c:v>
                </c:pt>
                <c:pt idx="3481">
                  <c:v>0</c:v>
                </c:pt>
                <c:pt idx="3482">
                  <c:v>1.601746447723483E-7</c:v>
                </c:pt>
                <c:pt idx="3483">
                  <c:v>0</c:v>
                </c:pt>
                <c:pt idx="3484">
                  <c:v>1.4488078507076868E-7</c:v>
                </c:pt>
                <c:pt idx="3485">
                  <c:v>1.1778645083810224E-4</c:v>
                </c:pt>
                <c:pt idx="3486">
                  <c:v>1.8901663584758907E-5</c:v>
                </c:pt>
                <c:pt idx="3487">
                  <c:v>1.5265141916568694E-6</c:v>
                </c:pt>
                <c:pt idx="3488">
                  <c:v>1.5470653455451529E-5</c:v>
                </c:pt>
                <c:pt idx="3489">
                  <c:v>0</c:v>
                </c:pt>
                <c:pt idx="3490">
                  <c:v>1.1179142707412326E-6</c:v>
                </c:pt>
                <c:pt idx="3491">
                  <c:v>0</c:v>
                </c:pt>
                <c:pt idx="3492">
                  <c:v>1.5832742715115904E-6</c:v>
                </c:pt>
                <c:pt idx="3493">
                  <c:v>6.9595701321666045E-7</c:v>
                </c:pt>
                <c:pt idx="3494">
                  <c:v>0</c:v>
                </c:pt>
                <c:pt idx="3495">
                  <c:v>3.9595075906477366E-4</c:v>
                </c:pt>
                <c:pt idx="3496">
                  <c:v>4.0724529357398189E-4</c:v>
                </c:pt>
                <c:pt idx="3497">
                  <c:v>0</c:v>
                </c:pt>
                <c:pt idx="3498">
                  <c:v>2.4861752404787957E-5</c:v>
                </c:pt>
                <c:pt idx="3499">
                  <c:v>0</c:v>
                </c:pt>
                <c:pt idx="3500">
                  <c:v>9.0066766244280985E-6</c:v>
                </c:pt>
                <c:pt idx="3501">
                  <c:v>5.5259414196252174E-6</c:v>
                </c:pt>
                <c:pt idx="3502">
                  <c:v>1.0749730912254911E-5</c:v>
                </c:pt>
                <c:pt idx="3503">
                  <c:v>7.153095515356656E-6</c:v>
                </c:pt>
                <c:pt idx="3504">
                  <c:v>6.4864211521237218E-6</c:v>
                </c:pt>
                <c:pt idx="3505">
                  <c:v>2.4209101382272988E-4</c:v>
                </c:pt>
                <c:pt idx="3506">
                  <c:v>2.4116261067050415E-7</c:v>
                </c:pt>
                <c:pt idx="3507">
                  <c:v>7.7316389952702741E-5</c:v>
                </c:pt>
                <c:pt idx="3508">
                  <c:v>9.7778959274233938E-6</c:v>
                </c:pt>
                <c:pt idx="3509">
                  <c:v>4.2705919675735375E-6</c:v>
                </c:pt>
                <c:pt idx="3510">
                  <c:v>0</c:v>
                </c:pt>
                <c:pt idx="3511">
                  <c:v>1.0128429183410989E-5</c:v>
                </c:pt>
                <c:pt idx="3512">
                  <c:v>7.3225499734628185E-6</c:v>
                </c:pt>
                <c:pt idx="3513">
                  <c:v>1.733099064602654E-4</c:v>
                </c:pt>
                <c:pt idx="3514">
                  <c:v>1.8179780926756803E-5</c:v>
                </c:pt>
                <c:pt idx="3515">
                  <c:v>2.3262707335972379E-5</c:v>
                </c:pt>
                <c:pt idx="3516">
                  <c:v>7.3665072604087869E-5</c:v>
                </c:pt>
                <c:pt idx="3517">
                  <c:v>2.3832670284398688E-6</c:v>
                </c:pt>
                <c:pt idx="3518">
                  <c:v>4.1967012706525233E-4</c:v>
                </c:pt>
                <c:pt idx="3519">
                  <c:v>1.7427814962803023E-5</c:v>
                </c:pt>
                <c:pt idx="3520">
                  <c:v>2.7953831930843789E-5</c:v>
                </c:pt>
                <c:pt idx="3521">
                  <c:v>4.6760818854131745E-5</c:v>
                </c:pt>
                <c:pt idx="3522">
                  <c:v>9.3771342598443437E-5</c:v>
                </c:pt>
                <c:pt idx="3523">
                  <c:v>1.1646793162686876E-5</c:v>
                </c:pt>
                <c:pt idx="3524">
                  <c:v>6.5642309358985592E-5</c:v>
                </c:pt>
                <c:pt idx="3525">
                  <c:v>6.2090781616004284E-5</c:v>
                </c:pt>
                <c:pt idx="3526">
                  <c:v>2.2157661903589859E-5</c:v>
                </c:pt>
                <c:pt idx="3527">
                  <c:v>0</c:v>
                </c:pt>
                <c:pt idx="3528">
                  <c:v>1.8410760891874665E-5</c:v>
                </c:pt>
                <c:pt idx="3529">
                  <c:v>8.4671213032989574E-6</c:v>
                </c:pt>
                <c:pt idx="3530">
                  <c:v>3.614900733668601E-5</c:v>
                </c:pt>
                <c:pt idx="3531">
                  <c:v>1.3126467217874948E-5</c:v>
                </c:pt>
                <c:pt idx="3532">
                  <c:v>7.3968262226364424E-7</c:v>
                </c:pt>
                <c:pt idx="3533">
                  <c:v>0</c:v>
                </c:pt>
                <c:pt idx="3534">
                  <c:v>0</c:v>
                </c:pt>
                <c:pt idx="3535">
                  <c:v>5.4594895881546283E-6</c:v>
                </c:pt>
                <c:pt idx="3536">
                  <c:v>3.1727875819023821E-5</c:v>
                </c:pt>
                <c:pt idx="3537">
                  <c:v>2.5149683603645248E-5</c:v>
                </c:pt>
                <c:pt idx="3538">
                  <c:v>3.0935197700094117E-5</c:v>
                </c:pt>
                <c:pt idx="3539">
                  <c:v>3.7942849195064094E-7</c:v>
                </c:pt>
                <c:pt idx="3540">
                  <c:v>1.574530846017031E-7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2.3416683916317635E-6</c:v>
                </c:pt>
                <c:pt idx="3546">
                  <c:v>0</c:v>
                </c:pt>
                <c:pt idx="3547">
                  <c:v>2.6829018064713174E-5</c:v>
                </c:pt>
                <c:pt idx="3548">
                  <c:v>0</c:v>
                </c:pt>
                <c:pt idx="3549">
                  <c:v>8.5846556576624786E-7</c:v>
                </c:pt>
                <c:pt idx="3550">
                  <c:v>2.6871997570834799E-6</c:v>
                </c:pt>
                <c:pt idx="3551">
                  <c:v>0</c:v>
                </c:pt>
                <c:pt idx="3552">
                  <c:v>2.6938029999941451E-6</c:v>
                </c:pt>
                <c:pt idx="3553">
                  <c:v>1.1312960974689221E-5</c:v>
                </c:pt>
                <c:pt idx="3554">
                  <c:v>0</c:v>
                </c:pt>
                <c:pt idx="3555">
                  <c:v>1.8159915729986197E-5</c:v>
                </c:pt>
                <c:pt idx="3556">
                  <c:v>0</c:v>
                </c:pt>
                <c:pt idx="3557">
                  <c:v>2.3398002133013263E-7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1.4172815953973123E-7</c:v>
                </c:pt>
                <c:pt idx="3562">
                  <c:v>0</c:v>
                </c:pt>
                <c:pt idx="3563">
                  <c:v>3.0368506656703243E-5</c:v>
                </c:pt>
                <c:pt idx="3564">
                  <c:v>1.5893487055404851E-6</c:v>
                </c:pt>
                <c:pt idx="3565">
                  <c:v>3.1735569154428679E-5</c:v>
                </c:pt>
                <c:pt idx="3566">
                  <c:v>0</c:v>
                </c:pt>
                <c:pt idx="3567">
                  <c:v>7.4196804061529104E-6</c:v>
                </c:pt>
                <c:pt idx="3568">
                  <c:v>5.7079409243798511E-5</c:v>
                </c:pt>
                <c:pt idx="3569">
                  <c:v>8.9026708302544544E-5</c:v>
                </c:pt>
                <c:pt idx="3570">
                  <c:v>8.8526948433048344E-6</c:v>
                </c:pt>
                <c:pt idx="3571">
                  <c:v>1.1331939359117553E-7</c:v>
                </c:pt>
                <c:pt idx="3572">
                  <c:v>1.5222373937675926E-5</c:v>
                </c:pt>
                <c:pt idx="3573">
                  <c:v>0</c:v>
                </c:pt>
                <c:pt idx="3574">
                  <c:v>9.4487959665655866E-5</c:v>
                </c:pt>
                <c:pt idx="3575">
                  <c:v>7.8262082739945543E-7</c:v>
                </c:pt>
                <c:pt idx="3576">
                  <c:v>2.1538573952997251E-6</c:v>
                </c:pt>
                <c:pt idx="3577">
                  <c:v>2.1720614838043985E-6</c:v>
                </c:pt>
                <c:pt idx="3578">
                  <c:v>0</c:v>
                </c:pt>
                <c:pt idx="3579">
                  <c:v>0</c:v>
                </c:pt>
                <c:pt idx="3580">
                  <c:v>2.4174422148852285E-5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6.8431565527042672E-5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1.6896637042032798E-6</c:v>
                </c:pt>
                <c:pt idx="3589">
                  <c:v>3.6479585213324444E-8</c:v>
                </c:pt>
                <c:pt idx="3590">
                  <c:v>1.7379086190929148E-7</c:v>
                </c:pt>
                <c:pt idx="3591">
                  <c:v>2.4239730256519617E-4</c:v>
                </c:pt>
                <c:pt idx="3592">
                  <c:v>3.955870146582495E-5</c:v>
                </c:pt>
                <c:pt idx="3593">
                  <c:v>0</c:v>
                </c:pt>
                <c:pt idx="3594">
                  <c:v>3.6346028403375646E-7</c:v>
                </c:pt>
                <c:pt idx="3595">
                  <c:v>0</c:v>
                </c:pt>
                <c:pt idx="3596">
                  <c:v>5.9770425821971387E-6</c:v>
                </c:pt>
                <c:pt idx="3597">
                  <c:v>1.6238101789358486E-5</c:v>
                </c:pt>
                <c:pt idx="3598">
                  <c:v>0</c:v>
                </c:pt>
                <c:pt idx="3599">
                  <c:v>1.0115910658097771E-4</c:v>
                </c:pt>
                <c:pt idx="3600">
                  <c:v>1.2939390821030987E-5</c:v>
                </c:pt>
                <c:pt idx="3601">
                  <c:v>4.315272961605473E-5</c:v>
                </c:pt>
                <c:pt idx="3602">
                  <c:v>8.5805870764448579E-5</c:v>
                </c:pt>
                <c:pt idx="3603">
                  <c:v>0</c:v>
                </c:pt>
                <c:pt idx="3604">
                  <c:v>2.1858751140189991E-5</c:v>
                </c:pt>
                <c:pt idx="3605">
                  <c:v>8.328665895871493E-7</c:v>
                </c:pt>
                <c:pt idx="3606">
                  <c:v>0</c:v>
                </c:pt>
                <c:pt idx="3607">
                  <c:v>2.0768489317063208E-6</c:v>
                </c:pt>
                <c:pt idx="3608">
                  <c:v>6.1873472831687847E-5</c:v>
                </c:pt>
                <c:pt idx="3609">
                  <c:v>0</c:v>
                </c:pt>
                <c:pt idx="3610">
                  <c:v>3.9968974232294056E-6</c:v>
                </c:pt>
                <c:pt idx="3611">
                  <c:v>6.3995716575444123E-5</c:v>
                </c:pt>
                <c:pt idx="3612">
                  <c:v>2.1581503132646737E-6</c:v>
                </c:pt>
                <c:pt idx="3613">
                  <c:v>1.2313023911307081E-4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1.6641784953681124E-5</c:v>
                </c:pt>
                <c:pt idx="3618">
                  <c:v>5.171209164275927E-4</c:v>
                </c:pt>
                <c:pt idx="3619">
                  <c:v>0</c:v>
                </c:pt>
                <c:pt idx="3620">
                  <c:v>1.9244265895759425E-7</c:v>
                </c:pt>
                <c:pt idx="3621">
                  <c:v>2.3673004449481756E-6</c:v>
                </c:pt>
                <c:pt idx="3622">
                  <c:v>2.0604639832739184E-5</c:v>
                </c:pt>
                <c:pt idx="3623">
                  <c:v>8.7847023570287388E-8</c:v>
                </c:pt>
                <c:pt idx="3624">
                  <c:v>3.1576563041379106E-3</c:v>
                </c:pt>
                <c:pt idx="3625">
                  <c:v>1.7074021313915833E-6</c:v>
                </c:pt>
                <c:pt idx="3626">
                  <c:v>8.9014317518757318E-6</c:v>
                </c:pt>
                <c:pt idx="3627">
                  <c:v>7.3630234731408393E-7</c:v>
                </c:pt>
                <c:pt idx="3628">
                  <c:v>0</c:v>
                </c:pt>
                <c:pt idx="3629">
                  <c:v>1.6947614784422508E-6</c:v>
                </c:pt>
                <c:pt idx="3630">
                  <c:v>0</c:v>
                </c:pt>
                <c:pt idx="3631">
                  <c:v>4.5450794553708467E-6</c:v>
                </c:pt>
                <c:pt idx="3632">
                  <c:v>2.9182176238244968E-5</c:v>
                </c:pt>
                <c:pt idx="3633">
                  <c:v>2.5239526307598811E-5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2.4146192988632685E-4</c:v>
                </c:pt>
                <c:pt idx="3640">
                  <c:v>0</c:v>
                </c:pt>
                <c:pt idx="3641">
                  <c:v>1.1434732152006977E-7</c:v>
                </c:pt>
                <c:pt idx="3642">
                  <c:v>1.9327900217364391E-5</c:v>
                </c:pt>
                <c:pt idx="3643">
                  <c:v>1.8158440933915825E-6</c:v>
                </c:pt>
                <c:pt idx="3644">
                  <c:v>0</c:v>
                </c:pt>
                <c:pt idx="3645">
                  <c:v>7.2185746101986834E-4</c:v>
                </c:pt>
                <c:pt idx="3646">
                  <c:v>1.9243292785042773E-6</c:v>
                </c:pt>
                <c:pt idx="3647">
                  <c:v>1.1865131654533221E-6</c:v>
                </c:pt>
                <c:pt idx="3648">
                  <c:v>0</c:v>
                </c:pt>
                <c:pt idx="3649">
                  <c:v>2.049683351803684E-5</c:v>
                </c:pt>
                <c:pt idx="3650">
                  <c:v>4.0847992840476733E-5</c:v>
                </c:pt>
                <c:pt idx="3651">
                  <c:v>2.1823340810276697E-6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1.4279138337880532E-6</c:v>
                </c:pt>
                <c:pt idx="3657">
                  <c:v>7.8473070443348609E-6</c:v>
                </c:pt>
                <c:pt idx="3658">
                  <c:v>1.3726277662881291E-4</c:v>
                </c:pt>
                <c:pt idx="3659">
                  <c:v>3.0047232310389092E-7</c:v>
                </c:pt>
                <c:pt idx="3660">
                  <c:v>3.7540538397647354E-7</c:v>
                </c:pt>
                <c:pt idx="3661">
                  <c:v>1.0161567464617444E-5</c:v>
                </c:pt>
                <c:pt idx="3662">
                  <c:v>8.2941983394878747E-8</c:v>
                </c:pt>
                <c:pt idx="3663">
                  <c:v>2.1712919933407591E-3</c:v>
                </c:pt>
                <c:pt idx="3664">
                  <c:v>1.4972918677085309E-6</c:v>
                </c:pt>
                <c:pt idx="3665">
                  <c:v>0</c:v>
                </c:pt>
                <c:pt idx="3666">
                  <c:v>2.5069212916657321E-5</c:v>
                </c:pt>
                <c:pt idx="3667">
                  <c:v>2.516457771632646E-5</c:v>
                </c:pt>
                <c:pt idx="3668">
                  <c:v>1.6331103481099188E-6</c:v>
                </c:pt>
                <c:pt idx="3669">
                  <c:v>2.9422185978620739E-5</c:v>
                </c:pt>
                <c:pt idx="3670">
                  <c:v>6.8918578733290715E-6</c:v>
                </c:pt>
                <c:pt idx="3671">
                  <c:v>2.8848786196383305E-6</c:v>
                </c:pt>
                <c:pt idx="3672">
                  <c:v>1.6156425047489985E-5</c:v>
                </c:pt>
                <c:pt idx="3673">
                  <c:v>1.4024978227987532E-5</c:v>
                </c:pt>
                <c:pt idx="3674">
                  <c:v>8.871729168122118E-5</c:v>
                </c:pt>
                <c:pt idx="3675">
                  <c:v>4.3377192335868479E-6</c:v>
                </c:pt>
                <c:pt idx="3676">
                  <c:v>0</c:v>
                </c:pt>
                <c:pt idx="3677">
                  <c:v>6.3033656454231593E-6</c:v>
                </c:pt>
                <c:pt idx="3678">
                  <c:v>0</c:v>
                </c:pt>
                <c:pt idx="3679">
                  <c:v>1.7468720446355107E-7</c:v>
                </c:pt>
                <c:pt idx="3680">
                  <c:v>2.5360164042337408E-7</c:v>
                </c:pt>
                <c:pt idx="3681">
                  <c:v>2.0921692414180065E-7</c:v>
                </c:pt>
                <c:pt idx="3682">
                  <c:v>0</c:v>
                </c:pt>
                <c:pt idx="3683">
                  <c:v>7.9171026113088841E-8</c:v>
                </c:pt>
                <c:pt idx="3684">
                  <c:v>0</c:v>
                </c:pt>
                <c:pt idx="3685">
                  <c:v>0</c:v>
                </c:pt>
                <c:pt idx="3686">
                  <c:v>3.9799102692614364E-6</c:v>
                </c:pt>
                <c:pt idx="3687">
                  <c:v>6.7525449446907508E-6</c:v>
                </c:pt>
                <c:pt idx="3688">
                  <c:v>1.3969428167960582E-4</c:v>
                </c:pt>
                <c:pt idx="3689">
                  <c:v>5.1211192430744863E-5</c:v>
                </c:pt>
                <c:pt idx="3690">
                  <c:v>1.9937896464444421E-4</c:v>
                </c:pt>
                <c:pt idx="3691">
                  <c:v>0</c:v>
                </c:pt>
                <c:pt idx="3692">
                  <c:v>3.4489706303455997E-5</c:v>
                </c:pt>
                <c:pt idx="3693">
                  <c:v>9.8963383016626639E-6</c:v>
                </c:pt>
                <c:pt idx="3694">
                  <c:v>0</c:v>
                </c:pt>
                <c:pt idx="3695">
                  <c:v>9.2212433487123564E-7</c:v>
                </c:pt>
                <c:pt idx="3696">
                  <c:v>0</c:v>
                </c:pt>
                <c:pt idx="3697">
                  <c:v>5.580539461115742E-6</c:v>
                </c:pt>
                <c:pt idx="3698">
                  <c:v>0</c:v>
                </c:pt>
                <c:pt idx="3699">
                  <c:v>4.148924180001602E-6</c:v>
                </c:pt>
                <c:pt idx="3700">
                  <c:v>0</c:v>
                </c:pt>
                <c:pt idx="3701">
                  <c:v>7.6207292947224246E-6</c:v>
                </c:pt>
                <c:pt idx="3702">
                  <c:v>1.9880163377536659E-6</c:v>
                </c:pt>
                <c:pt idx="3703">
                  <c:v>8.3642150795733918E-6</c:v>
                </c:pt>
                <c:pt idx="3704">
                  <c:v>2.9666239438216159E-6</c:v>
                </c:pt>
                <c:pt idx="3705">
                  <c:v>0</c:v>
                </c:pt>
                <c:pt idx="3706">
                  <c:v>0</c:v>
                </c:pt>
                <c:pt idx="3707">
                  <c:v>4.8496950539253194E-8</c:v>
                </c:pt>
                <c:pt idx="3708">
                  <c:v>2.7511658103690917E-7</c:v>
                </c:pt>
                <c:pt idx="3709">
                  <c:v>8.026845837637544E-7</c:v>
                </c:pt>
                <c:pt idx="3710">
                  <c:v>0</c:v>
                </c:pt>
                <c:pt idx="3711">
                  <c:v>1.3596494292955765E-6</c:v>
                </c:pt>
                <c:pt idx="3712">
                  <c:v>5.0124612019211789E-6</c:v>
                </c:pt>
                <c:pt idx="3713">
                  <c:v>4.0913450158384716E-5</c:v>
                </c:pt>
                <c:pt idx="3714">
                  <c:v>1.5350789178974459E-5</c:v>
                </c:pt>
                <c:pt idx="3715">
                  <c:v>8.2332090564374045E-5</c:v>
                </c:pt>
                <c:pt idx="3716">
                  <c:v>1.0391592483023977E-5</c:v>
                </c:pt>
                <c:pt idx="3717">
                  <c:v>1.4244353821911079E-6</c:v>
                </c:pt>
                <c:pt idx="3718">
                  <c:v>5.754003101484588E-6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4.8903473694798721E-7</c:v>
                </c:pt>
                <c:pt idx="3724">
                  <c:v>0</c:v>
                </c:pt>
                <c:pt idx="3725">
                  <c:v>0</c:v>
                </c:pt>
                <c:pt idx="3726">
                  <c:v>5.2886796487471485E-5</c:v>
                </c:pt>
                <c:pt idx="3727">
                  <c:v>2.6934217154229352E-5</c:v>
                </c:pt>
                <c:pt idx="3728">
                  <c:v>2.1757750590995416E-5</c:v>
                </c:pt>
                <c:pt idx="3729">
                  <c:v>5.4915695270728145E-6</c:v>
                </c:pt>
                <c:pt idx="3730">
                  <c:v>5.1807150827401608E-6</c:v>
                </c:pt>
                <c:pt idx="3731">
                  <c:v>6.9480898143336608E-6</c:v>
                </c:pt>
                <c:pt idx="3732">
                  <c:v>5.9612040438132902E-5</c:v>
                </c:pt>
                <c:pt idx="3733">
                  <c:v>3.3585947251484341E-5</c:v>
                </c:pt>
                <c:pt idx="3734">
                  <c:v>4.1139520713633345E-5</c:v>
                </c:pt>
                <c:pt idx="3735">
                  <c:v>0</c:v>
                </c:pt>
                <c:pt idx="3736">
                  <c:v>3.9728120627246166E-6</c:v>
                </c:pt>
                <c:pt idx="3737">
                  <c:v>0</c:v>
                </c:pt>
                <c:pt idx="3738">
                  <c:v>1.0830898215876076E-6</c:v>
                </c:pt>
                <c:pt idx="3739">
                  <c:v>1.3636648271485049E-6</c:v>
                </c:pt>
                <c:pt idx="3740">
                  <c:v>2.0890941780864511E-5</c:v>
                </c:pt>
                <c:pt idx="3741">
                  <c:v>2.9598025822933893E-5</c:v>
                </c:pt>
                <c:pt idx="3742">
                  <c:v>6.759223748111977E-5</c:v>
                </c:pt>
                <c:pt idx="3743">
                  <c:v>8.6746291756100073E-6</c:v>
                </c:pt>
                <c:pt idx="3744">
                  <c:v>6.2210017618441761E-6</c:v>
                </c:pt>
                <c:pt idx="3745">
                  <c:v>1.521450286117639E-5</c:v>
                </c:pt>
                <c:pt idx="3746">
                  <c:v>1.8125478461203373E-5</c:v>
                </c:pt>
                <c:pt idx="3747">
                  <c:v>9.1907954739229569E-6</c:v>
                </c:pt>
                <c:pt idx="3748">
                  <c:v>7.4519653044790652E-6</c:v>
                </c:pt>
                <c:pt idx="3749">
                  <c:v>1.6855817464807645E-5</c:v>
                </c:pt>
                <c:pt idx="3750">
                  <c:v>1.4394694877406419E-4</c:v>
                </c:pt>
                <c:pt idx="3751">
                  <c:v>4.2113473661684105E-3</c:v>
                </c:pt>
                <c:pt idx="3752">
                  <c:v>1.215037074032268E-5</c:v>
                </c:pt>
                <c:pt idx="3753">
                  <c:v>2.6006430300685743E-5</c:v>
                </c:pt>
                <c:pt idx="3754">
                  <c:v>2.7834078974425203E-5</c:v>
                </c:pt>
                <c:pt idx="3755">
                  <c:v>0</c:v>
                </c:pt>
                <c:pt idx="3756">
                  <c:v>0</c:v>
                </c:pt>
                <c:pt idx="3757">
                  <c:v>2.9493557885356181E-6</c:v>
                </c:pt>
                <c:pt idx="3758">
                  <c:v>1.2331277175926258E-7</c:v>
                </c:pt>
                <c:pt idx="3759">
                  <c:v>0</c:v>
                </c:pt>
                <c:pt idx="3760">
                  <c:v>3.1547511818584376E-5</c:v>
                </c:pt>
                <c:pt idx="3761">
                  <c:v>0</c:v>
                </c:pt>
                <c:pt idx="3762">
                  <c:v>3.6289187117725832E-7</c:v>
                </c:pt>
                <c:pt idx="3763">
                  <c:v>3.1819328996611237E-7</c:v>
                </c:pt>
                <c:pt idx="3764">
                  <c:v>0</c:v>
                </c:pt>
                <c:pt idx="3765">
                  <c:v>0</c:v>
                </c:pt>
                <c:pt idx="3766">
                  <c:v>6.7944413118285373E-6</c:v>
                </c:pt>
                <c:pt idx="3767">
                  <c:v>3.7356516150600054E-7</c:v>
                </c:pt>
                <c:pt idx="3768">
                  <c:v>2.4298966503143682E-7</c:v>
                </c:pt>
                <c:pt idx="3769">
                  <c:v>0</c:v>
                </c:pt>
                <c:pt idx="3770">
                  <c:v>8.0813336410153516E-7</c:v>
                </c:pt>
                <c:pt idx="3771">
                  <c:v>0</c:v>
                </c:pt>
                <c:pt idx="3772">
                  <c:v>0</c:v>
                </c:pt>
                <c:pt idx="3773">
                  <c:v>7.6879992884967781E-7</c:v>
                </c:pt>
                <c:pt idx="3774">
                  <c:v>2.6323762676070492E-7</c:v>
                </c:pt>
                <c:pt idx="3775">
                  <c:v>1.8008234480268863E-4</c:v>
                </c:pt>
                <c:pt idx="3776">
                  <c:v>0</c:v>
                </c:pt>
                <c:pt idx="3777">
                  <c:v>2.6078283686547523E-5</c:v>
                </c:pt>
                <c:pt idx="3778">
                  <c:v>5.8396393063007082E-7</c:v>
                </c:pt>
                <c:pt idx="3779">
                  <c:v>1.5045862378524051E-7</c:v>
                </c:pt>
                <c:pt idx="3780">
                  <c:v>0</c:v>
                </c:pt>
                <c:pt idx="3781">
                  <c:v>5.8173506066583375E-7</c:v>
                </c:pt>
                <c:pt idx="3782">
                  <c:v>0</c:v>
                </c:pt>
                <c:pt idx="3783">
                  <c:v>0</c:v>
                </c:pt>
                <c:pt idx="3784">
                  <c:v>2.5904459101468621E-5</c:v>
                </c:pt>
                <c:pt idx="3785">
                  <c:v>0</c:v>
                </c:pt>
                <c:pt idx="3786">
                  <c:v>2.4106632367960013E-7</c:v>
                </c:pt>
                <c:pt idx="3787">
                  <c:v>9.8331990899644297E-7</c:v>
                </c:pt>
                <c:pt idx="3788">
                  <c:v>5.0944253867007439E-6</c:v>
                </c:pt>
                <c:pt idx="3789">
                  <c:v>0</c:v>
                </c:pt>
                <c:pt idx="3790">
                  <c:v>2.9675838587231302E-5</c:v>
                </c:pt>
                <c:pt idx="3791">
                  <c:v>2.5337381989742959E-5</c:v>
                </c:pt>
                <c:pt idx="3792">
                  <c:v>0</c:v>
                </c:pt>
                <c:pt idx="3793">
                  <c:v>3.2082854781663672E-5</c:v>
                </c:pt>
                <c:pt idx="3794">
                  <c:v>5.7819925003829031E-6</c:v>
                </c:pt>
                <c:pt idx="3795">
                  <c:v>1.6353047345348567E-6</c:v>
                </c:pt>
                <c:pt idx="3796">
                  <c:v>2.7243582310145803E-6</c:v>
                </c:pt>
                <c:pt idx="3797">
                  <c:v>7.5476584287419578E-6</c:v>
                </c:pt>
                <c:pt idx="3798">
                  <c:v>1.7146178282336805E-5</c:v>
                </c:pt>
                <c:pt idx="3799">
                  <c:v>0</c:v>
                </c:pt>
                <c:pt idx="3800">
                  <c:v>0</c:v>
                </c:pt>
                <c:pt idx="3801">
                  <c:v>5.6278916113654279E-6</c:v>
                </c:pt>
                <c:pt idx="3802">
                  <c:v>1.4621572033887416E-5</c:v>
                </c:pt>
                <c:pt idx="3803">
                  <c:v>3.2626284203024357E-5</c:v>
                </c:pt>
                <c:pt idx="3804">
                  <c:v>4.2056438833330327E-7</c:v>
                </c:pt>
                <c:pt idx="3805">
                  <c:v>1.06095311829947E-4</c:v>
                </c:pt>
                <c:pt idx="3806">
                  <c:v>1.715830683161497E-5</c:v>
                </c:pt>
                <c:pt idx="3807">
                  <c:v>1.2531148729440462E-5</c:v>
                </c:pt>
                <c:pt idx="3808">
                  <c:v>9.1852124397461628E-6</c:v>
                </c:pt>
                <c:pt idx="3809">
                  <c:v>1.3181795890186997E-5</c:v>
                </c:pt>
                <c:pt idx="3810">
                  <c:v>1.4350723996555214E-5</c:v>
                </c:pt>
                <c:pt idx="3811">
                  <c:v>3.6301048362377629E-6</c:v>
                </c:pt>
                <c:pt idx="3812">
                  <c:v>0</c:v>
                </c:pt>
                <c:pt idx="3813">
                  <c:v>2.2430402633472909E-7</c:v>
                </c:pt>
                <c:pt idx="3814">
                  <c:v>2.3821623526094605E-5</c:v>
                </c:pt>
                <c:pt idx="3815">
                  <c:v>1.2738651749875024E-6</c:v>
                </c:pt>
                <c:pt idx="3816">
                  <c:v>2.049584895891103E-6</c:v>
                </c:pt>
                <c:pt idx="3817">
                  <c:v>1.6861705500406305E-5</c:v>
                </c:pt>
                <c:pt idx="3818">
                  <c:v>1.0429431420167956E-5</c:v>
                </c:pt>
                <c:pt idx="3819">
                  <c:v>0</c:v>
                </c:pt>
                <c:pt idx="3820">
                  <c:v>0</c:v>
                </c:pt>
                <c:pt idx="3821">
                  <c:v>5.0045057578598212E-6</c:v>
                </c:pt>
                <c:pt idx="3822">
                  <c:v>2.4269838518224328E-6</c:v>
                </c:pt>
                <c:pt idx="3823">
                  <c:v>0</c:v>
                </c:pt>
                <c:pt idx="3824">
                  <c:v>3.4889735293944581E-7</c:v>
                </c:pt>
                <c:pt idx="3825">
                  <c:v>5.4648688571676295E-6</c:v>
                </c:pt>
                <c:pt idx="3826">
                  <c:v>2.1101131987280893E-6</c:v>
                </c:pt>
                <c:pt idx="3827">
                  <c:v>0</c:v>
                </c:pt>
                <c:pt idx="3828">
                  <c:v>5.0117462429747474E-6</c:v>
                </c:pt>
                <c:pt idx="3829">
                  <c:v>1.959448606460828E-5</c:v>
                </c:pt>
                <c:pt idx="3830">
                  <c:v>0</c:v>
                </c:pt>
                <c:pt idx="3831">
                  <c:v>1.1935363030105611E-7</c:v>
                </c:pt>
                <c:pt idx="3832">
                  <c:v>1.5461191282084244E-5</c:v>
                </c:pt>
                <c:pt idx="3833">
                  <c:v>5.3345105062925831E-6</c:v>
                </c:pt>
                <c:pt idx="3834">
                  <c:v>1.3448345814216065E-5</c:v>
                </c:pt>
                <c:pt idx="3835">
                  <c:v>0</c:v>
                </c:pt>
                <c:pt idx="3836">
                  <c:v>0</c:v>
                </c:pt>
                <c:pt idx="3837">
                  <c:v>8.6109935533586698E-7</c:v>
                </c:pt>
                <c:pt idx="3838">
                  <c:v>9.0364378988803675E-6</c:v>
                </c:pt>
                <c:pt idx="3839">
                  <c:v>0</c:v>
                </c:pt>
                <c:pt idx="3840">
                  <c:v>0</c:v>
                </c:pt>
                <c:pt idx="3841">
                  <c:v>1.1301203868590281E-5</c:v>
                </c:pt>
                <c:pt idx="3842">
                  <c:v>2.2816554774617904E-7</c:v>
                </c:pt>
                <c:pt idx="3843">
                  <c:v>3.4296136565360966E-7</c:v>
                </c:pt>
                <c:pt idx="3844">
                  <c:v>1.670120635828718E-5</c:v>
                </c:pt>
                <c:pt idx="3845">
                  <c:v>0</c:v>
                </c:pt>
                <c:pt idx="3846">
                  <c:v>2.6928372066156861E-7</c:v>
                </c:pt>
                <c:pt idx="3847">
                  <c:v>1.3548306943435518E-6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2.1843724241411326E-7</c:v>
                </c:pt>
                <c:pt idx="3854">
                  <c:v>1.5275403931514879E-6</c:v>
                </c:pt>
                <c:pt idx="3855">
                  <c:v>4.3366927464501017E-5</c:v>
                </c:pt>
                <c:pt idx="3856">
                  <c:v>7.9125958266670115E-6</c:v>
                </c:pt>
                <c:pt idx="3857">
                  <c:v>2.4743669145456116E-5</c:v>
                </c:pt>
                <c:pt idx="3858">
                  <c:v>0</c:v>
                </c:pt>
                <c:pt idx="3859">
                  <c:v>3.0504439847276346E-5</c:v>
                </c:pt>
                <c:pt idx="3860">
                  <c:v>1.050915617753196E-4</c:v>
                </c:pt>
                <c:pt idx="3861">
                  <c:v>2.1001662911604534E-5</c:v>
                </c:pt>
                <c:pt idx="3862">
                  <c:v>7.1770170714720731E-7</c:v>
                </c:pt>
                <c:pt idx="3863">
                  <c:v>0</c:v>
                </c:pt>
                <c:pt idx="3864">
                  <c:v>0</c:v>
                </c:pt>
                <c:pt idx="3865">
                  <c:v>6.4209087198175487E-5</c:v>
                </c:pt>
                <c:pt idx="3866">
                  <c:v>5.8661203348756346E-6</c:v>
                </c:pt>
                <c:pt idx="3867">
                  <c:v>0</c:v>
                </c:pt>
                <c:pt idx="3868">
                  <c:v>3.6586424441887806E-6</c:v>
                </c:pt>
                <c:pt idx="3869">
                  <c:v>2.8431455123410416E-7</c:v>
                </c:pt>
                <c:pt idx="3870">
                  <c:v>2.9878646751032515E-5</c:v>
                </c:pt>
                <c:pt idx="3871">
                  <c:v>7.9408028780884426E-7</c:v>
                </c:pt>
                <c:pt idx="3872">
                  <c:v>1.5372170873728356E-5</c:v>
                </c:pt>
                <c:pt idx="3873">
                  <c:v>1.1548737627585748E-5</c:v>
                </c:pt>
                <c:pt idx="3874">
                  <c:v>4.5866829506217042E-6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1.234415996885066E-6</c:v>
                </c:pt>
                <c:pt idx="3882">
                  <c:v>1.3855871444949879E-6</c:v>
                </c:pt>
                <c:pt idx="3883">
                  <c:v>0</c:v>
                </c:pt>
                <c:pt idx="3884">
                  <c:v>5.6275210275349513E-6</c:v>
                </c:pt>
                <c:pt idx="3885">
                  <c:v>3.8846050664153985E-7</c:v>
                </c:pt>
                <c:pt idx="3886">
                  <c:v>8.5626171850813803E-7</c:v>
                </c:pt>
                <c:pt idx="3887">
                  <c:v>0</c:v>
                </c:pt>
                <c:pt idx="3888">
                  <c:v>1.0887756383353903E-6</c:v>
                </c:pt>
                <c:pt idx="3889">
                  <c:v>1.5660353661650396E-5</c:v>
                </c:pt>
                <c:pt idx="3890">
                  <c:v>4.2337384970680204E-7</c:v>
                </c:pt>
                <c:pt idx="3891">
                  <c:v>1.4220038224324172E-5</c:v>
                </c:pt>
                <c:pt idx="3892">
                  <c:v>3.7432729761693219E-6</c:v>
                </c:pt>
                <c:pt idx="3893">
                  <c:v>4.5581773612884102E-7</c:v>
                </c:pt>
                <c:pt idx="3894">
                  <c:v>1.9082328201093264E-5</c:v>
                </c:pt>
                <c:pt idx="3895">
                  <c:v>4.5585833735113444E-5</c:v>
                </c:pt>
                <c:pt idx="3896">
                  <c:v>1.0242915718712955E-7</c:v>
                </c:pt>
                <c:pt idx="3897">
                  <c:v>4.2506354405026101E-6</c:v>
                </c:pt>
                <c:pt idx="3898">
                  <c:v>9.716768897006174E-6</c:v>
                </c:pt>
                <c:pt idx="3899">
                  <c:v>1.2711320623743009E-5</c:v>
                </c:pt>
                <c:pt idx="3900">
                  <c:v>0</c:v>
                </c:pt>
                <c:pt idx="3901">
                  <c:v>6.8484675070901935E-6</c:v>
                </c:pt>
                <c:pt idx="3902">
                  <c:v>4.1613082383546272E-6</c:v>
                </c:pt>
                <c:pt idx="3903">
                  <c:v>9.828069738772567E-8</c:v>
                </c:pt>
                <c:pt idx="3904">
                  <c:v>5.9842032972205536E-6</c:v>
                </c:pt>
                <c:pt idx="3905">
                  <c:v>3.3643160023565854E-3</c:v>
                </c:pt>
                <c:pt idx="3906">
                  <c:v>6.6079257255696778E-6</c:v>
                </c:pt>
                <c:pt idx="3907">
                  <c:v>0</c:v>
                </c:pt>
                <c:pt idx="3908">
                  <c:v>2.3004014198396597E-3</c:v>
                </c:pt>
                <c:pt idx="3909">
                  <c:v>0</c:v>
                </c:pt>
                <c:pt idx="3910">
                  <c:v>7.6903522403289923E-7</c:v>
                </c:pt>
                <c:pt idx="3911">
                  <c:v>1.5166805099483601E-6</c:v>
                </c:pt>
                <c:pt idx="3912">
                  <c:v>0</c:v>
                </c:pt>
                <c:pt idx="3913">
                  <c:v>1.2780594772397345E-5</c:v>
                </c:pt>
                <c:pt idx="3914">
                  <c:v>0</c:v>
                </c:pt>
                <c:pt idx="3915">
                  <c:v>0</c:v>
                </c:pt>
                <c:pt idx="3916">
                  <c:v>7.4312328568721859E-8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9.368873019097141E-5</c:v>
                </c:pt>
                <c:pt idx="3921">
                  <c:v>6.1104295309309412E-5</c:v>
                </c:pt>
                <c:pt idx="3922">
                  <c:v>0</c:v>
                </c:pt>
                <c:pt idx="3923">
                  <c:v>8.1422417782432219E-5</c:v>
                </c:pt>
                <c:pt idx="3924">
                  <c:v>6.7377106365480271E-7</c:v>
                </c:pt>
                <c:pt idx="3925">
                  <c:v>1.2032631968007363E-6</c:v>
                </c:pt>
                <c:pt idx="3926">
                  <c:v>1.3092713290579205E-6</c:v>
                </c:pt>
                <c:pt idx="3927">
                  <c:v>1.009368118506281E-5</c:v>
                </c:pt>
                <c:pt idx="3928">
                  <c:v>0</c:v>
                </c:pt>
                <c:pt idx="3929">
                  <c:v>5.9614570754021643E-7</c:v>
                </c:pt>
                <c:pt idx="3930">
                  <c:v>1.5809702368177072E-7</c:v>
                </c:pt>
                <c:pt idx="3931">
                  <c:v>1.6512956218250127E-7</c:v>
                </c:pt>
                <c:pt idx="3932">
                  <c:v>0</c:v>
                </c:pt>
                <c:pt idx="3933">
                  <c:v>7.5770405320647376E-7</c:v>
                </c:pt>
                <c:pt idx="3934">
                  <c:v>8.433764977122805E-5</c:v>
                </c:pt>
                <c:pt idx="3935">
                  <c:v>2.6959079500615533E-5</c:v>
                </c:pt>
                <c:pt idx="3936">
                  <c:v>8.8074637051412054E-5</c:v>
                </c:pt>
                <c:pt idx="3937">
                  <c:v>3.2396369737510783E-5</c:v>
                </c:pt>
                <c:pt idx="3938">
                  <c:v>1.6655887796933102E-5</c:v>
                </c:pt>
                <c:pt idx="3939">
                  <c:v>4.9614123012515825E-8</c:v>
                </c:pt>
                <c:pt idx="3940">
                  <c:v>0</c:v>
                </c:pt>
                <c:pt idx="3941">
                  <c:v>1.6827965003775673E-5</c:v>
                </c:pt>
                <c:pt idx="3942">
                  <c:v>5.7901495192624722E-6</c:v>
                </c:pt>
                <c:pt idx="3943">
                  <c:v>2.2071693664871666E-5</c:v>
                </c:pt>
                <c:pt idx="3944">
                  <c:v>7.4836951327037909E-6</c:v>
                </c:pt>
                <c:pt idx="3945">
                  <c:v>0</c:v>
                </c:pt>
                <c:pt idx="3946">
                  <c:v>2.3378949867344277E-5</c:v>
                </c:pt>
                <c:pt idx="3947">
                  <c:v>1.1484414437687201E-6</c:v>
                </c:pt>
                <c:pt idx="3948">
                  <c:v>0</c:v>
                </c:pt>
                <c:pt idx="3949">
                  <c:v>0</c:v>
                </c:pt>
                <c:pt idx="3950">
                  <c:v>2.4945104074377811E-7</c:v>
                </c:pt>
                <c:pt idx="3951">
                  <c:v>8.3457851901280632E-7</c:v>
                </c:pt>
                <c:pt idx="3952">
                  <c:v>0</c:v>
                </c:pt>
                <c:pt idx="3953">
                  <c:v>5.2699886065035881E-6</c:v>
                </c:pt>
                <c:pt idx="3954">
                  <c:v>7.3876257880725028E-6</c:v>
                </c:pt>
                <c:pt idx="3955">
                  <c:v>0</c:v>
                </c:pt>
                <c:pt idx="3956">
                  <c:v>7.9199275149654944E-5</c:v>
                </c:pt>
                <c:pt idx="3957">
                  <c:v>7.9751187717808748E-5</c:v>
                </c:pt>
                <c:pt idx="3958">
                  <c:v>6.0412116839041746E-6</c:v>
                </c:pt>
                <c:pt idx="3959">
                  <c:v>1.9407629782824388E-6</c:v>
                </c:pt>
                <c:pt idx="3960">
                  <c:v>0</c:v>
                </c:pt>
                <c:pt idx="3961">
                  <c:v>4.5012865098126139E-5</c:v>
                </c:pt>
                <c:pt idx="3962">
                  <c:v>0</c:v>
                </c:pt>
                <c:pt idx="3963">
                  <c:v>0</c:v>
                </c:pt>
                <c:pt idx="3964">
                  <c:v>5.701272949224597E-5</c:v>
                </c:pt>
                <c:pt idx="3965">
                  <c:v>3.2443435051648089E-5</c:v>
                </c:pt>
                <c:pt idx="3966">
                  <c:v>1.1355675389886584E-5</c:v>
                </c:pt>
                <c:pt idx="3967">
                  <c:v>0</c:v>
                </c:pt>
                <c:pt idx="3968">
                  <c:v>8.3887171894982742E-7</c:v>
                </c:pt>
                <c:pt idx="3969">
                  <c:v>1.1190654118193994E-7</c:v>
                </c:pt>
                <c:pt idx="3970">
                  <c:v>0</c:v>
                </c:pt>
                <c:pt idx="3971">
                  <c:v>4.9540942930124244E-5</c:v>
                </c:pt>
                <c:pt idx="3972">
                  <c:v>1.3408753343813586E-5</c:v>
                </c:pt>
                <c:pt idx="3973">
                  <c:v>4.915160121680154E-5</c:v>
                </c:pt>
                <c:pt idx="3974">
                  <c:v>3.0114512704544458E-6</c:v>
                </c:pt>
                <c:pt idx="3975">
                  <c:v>1.7571921335271529E-5</c:v>
                </c:pt>
                <c:pt idx="3976">
                  <c:v>1.4155963849411621E-5</c:v>
                </c:pt>
                <c:pt idx="3977">
                  <c:v>8.417265540889403E-6</c:v>
                </c:pt>
                <c:pt idx="3978">
                  <c:v>1.7969551174796474E-5</c:v>
                </c:pt>
                <c:pt idx="3979">
                  <c:v>1.9105020078729099E-5</c:v>
                </c:pt>
                <c:pt idx="3980">
                  <c:v>4.380513588168438E-6</c:v>
                </c:pt>
                <c:pt idx="3981">
                  <c:v>2.6364744143651268E-8</c:v>
                </c:pt>
                <c:pt idx="3982">
                  <c:v>9.8155286165734119E-5</c:v>
                </c:pt>
                <c:pt idx="3983">
                  <c:v>1.1281976768338907E-5</c:v>
                </c:pt>
                <c:pt idx="3984">
                  <c:v>2.4902960530715336E-5</c:v>
                </c:pt>
                <c:pt idx="3985">
                  <c:v>2.3172224304724664E-5</c:v>
                </c:pt>
                <c:pt idx="3986">
                  <c:v>0</c:v>
                </c:pt>
                <c:pt idx="3987">
                  <c:v>1.0911886863553088E-5</c:v>
                </c:pt>
                <c:pt idx="3988">
                  <c:v>1.2106690510764696E-5</c:v>
                </c:pt>
                <c:pt idx="3989">
                  <c:v>0</c:v>
                </c:pt>
                <c:pt idx="3990">
                  <c:v>4.5207900020240946E-7</c:v>
                </c:pt>
                <c:pt idx="3991">
                  <c:v>2.3903387719714076E-5</c:v>
                </c:pt>
                <c:pt idx="3992">
                  <c:v>2.9035521968449459E-3</c:v>
                </c:pt>
                <c:pt idx="3993">
                  <c:v>1.1648737937043742E-5</c:v>
                </c:pt>
                <c:pt idx="3994">
                  <c:v>1.5474198733834315E-5</c:v>
                </c:pt>
                <c:pt idx="3995">
                  <c:v>5.4838994924801707E-6</c:v>
                </c:pt>
                <c:pt idx="3996">
                  <c:v>3.1221995894186831E-5</c:v>
                </c:pt>
                <c:pt idx="3997">
                  <c:v>7.9349094493424426E-6</c:v>
                </c:pt>
                <c:pt idx="3998">
                  <c:v>4.752489565359684E-7</c:v>
                </c:pt>
                <c:pt idx="3999">
                  <c:v>1.6655324388041071E-6</c:v>
                </c:pt>
                <c:pt idx="4000">
                  <c:v>6.2624437424495824E-5</c:v>
                </c:pt>
                <c:pt idx="4001">
                  <c:v>3.5615788326701922E-5</c:v>
                </c:pt>
                <c:pt idx="4002">
                  <c:v>0</c:v>
                </c:pt>
                <c:pt idx="4003">
                  <c:v>0</c:v>
                </c:pt>
                <c:pt idx="4004">
                  <c:v>2.5088624134161489E-5</c:v>
                </c:pt>
                <c:pt idx="4005">
                  <c:v>2.2217869663913769E-7</c:v>
                </c:pt>
                <c:pt idx="4006">
                  <c:v>5.8226509754623977E-6</c:v>
                </c:pt>
                <c:pt idx="4007">
                  <c:v>1.1739724217540392E-6</c:v>
                </c:pt>
                <c:pt idx="4008">
                  <c:v>6.7519484672719509E-5</c:v>
                </c:pt>
                <c:pt idx="4009">
                  <c:v>3.4581458736750205E-5</c:v>
                </c:pt>
                <c:pt idx="4010">
                  <c:v>1.0874613962183817E-4</c:v>
                </c:pt>
                <c:pt idx="4011">
                  <c:v>0</c:v>
                </c:pt>
                <c:pt idx="4012">
                  <c:v>0</c:v>
                </c:pt>
                <c:pt idx="4013">
                  <c:v>8.1731232674705306E-6</c:v>
                </c:pt>
                <c:pt idx="4014">
                  <c:v>5.2582982963320732E-6</c:v>
                </c:pt>
                <c:pt idx="4015">
                  <c:v>6.1275312791438176E-6</c:v>
                </c:pt>
                <c:pt idx="4016">
                  <c:v>1.0760002936537087E-6</c:v>
                </c:pt>
                <c:pt idx="4017">
                  <c:v>7.9857077335528546E-7</c:v>
                </c:pt>
                <c:pt idx="4018">
                  <c:v>8.8737254431872531E-6</c:v>
                </c:pt>
                <c:pt idx="4019">
                  <c:v>1.9597555753311358E-5</c:v>
                </c:pt>
                <c:pt idx="4020">
                  <c:v>1.8378935246042253E-6</c:v>
                </c:pt>
                <c:pt idx="4021">
                  <c:v>3.3208286934177387E-6</c:v>
                </c:pt>
                <c:pt idx="4022">
                  <c:v>0</c:v>
                </c:pt>
                <c:pt idx="4023">
                  <c:v>3.2429045439349255E-7</c:v>
                </c:pt>
                <c:pt idx="4024">
                  <c:v>4.0218712521425034E-5</c:v>
                </c:pt>
                <c:pt idx="4025">
                  <c:v>5.7155469710418182E-7</c:v>
                </c:pt>
                <c:pt idx="4026">
                  <c:v>1.3478951612814444E-4</c:v>
                </c:pt>
                <c:pt idx="4027">
                  <c:v>2.8459314844105255E-6</c:v>
                </c:pt>
                <c:pt idx="4028">
                  <c:v>7.6988363504099561E-6</c:v>
                </c:pt>
                <c:pt idx="4029">
                  <c:v>4.0614009963351556E-5</c:v>
                </c:pt>
                <c:pt idx="4030">
                  <c:v>7.6896058564827891E-5</c:v>
                </c:pt>
                <c:pt idx="4031">
                  <c:v>3.6444432230170054E-7</c:v>
                </c:pt>
                <c:pt idx="4032">
                  <c:v>0</c:v>
                </c:pt>
                <c:pt idx="4033">
                  <c:v>3.1553025673376929E-7</c:v>
                </c:pt>
                <c:pt idx="4034">
                  <c:v>6.9916370999246731E-5</c:v>
                </c:pt>
                <c:pt idx="4035">
                  <c:v>2.4666060942527936E-7</c:v>
                </c:pt>
                <c:pt idx="4036">
                  <c:v>0</c:v>
                </c:pt>
                <c:pt idx="4037">
                  <c:v>0</c:v>
                </c:pt>
                <c:pt idx="4038">
                  <c:v>2.66513268501276E-5</c:v>
                </c:pt>
                <c:pt idx="4039">
                  <c:v>1.2269510492397474E-6</c:v>
                </c:pt>
                <c:pt idx="4040">
                  <c:v>1.2744829654488374E-5</c:v>
                </c:pt>
                <c:pt idx="4041">
                  <c:v>2.2083883203153192E-5</c:v>
                </c:pt>
                <c:pt idx="4042">
                  <c:v>6.1998087747261116E-5</c:v>
                </c:pt>
                <c:pt idx="4043">
                  <c:v>6.8551219246099996E-5</c:v>
                </c:pt>
                <c:pt idx="4044">
                  <c:v>7.0054757594111824E-5</c:v>
                </c:pt>
                <c:pt idx="4045">
                  <c:v>6.5344183183071869E-6</c:v>
                </c:pt>
                <c:pt idx="4046">
                  <c:v>6.4662791469913544E-6</c:v>
                </c:pt>
                <c:pt idx="4047">
                  <c:v>8.4252283490574073E-6</c:v>
                </c:pt>
                <c:pt idx="4048">
                  <c:v>1.1473015296081908E-5</c:v>
                </c:pt>
                <c:pt idx="4049">
                  <c:v>8.9484886156825161E-6</c:v>
                </c:pt>
                <c:pt idx="4050">
                  <c:v>2.4989482250135832E-5</c:v>
                </c:pt>
                <c:pt idx="4051">
                  <c:v>3.3422407750821151E-5</c:v>
                </c:pt>
                <c:pt idx="4052">
                  <c:v>2.2802729246946344E-5</c:v>
                </c:pt>
                <c:pt idx="4053">
                  <c:v>2.9796895627400041E-6</c:v>
                </c:pt>
                <c:pt idx="4054">
                  <c:v>5.2951624911747249E-5</c:v>
                </c:pt>
                <c:pt idx="4055">
                  <c:v>7.971084012551431E-6</c:v>
                </c:pt>
                <c:pt idx="4056">
                  <c:v>3.3835672653582794E-5</c:v>
                </c:pt>
                <c:pt idx="4057">
                  <c:v>5.1881353275911014E-5</c:v>
                </c:pt>
                <c:pt idx="4058">
                  <c:v>1.4170063847265621E-7</c:v>
                </c:pt>
                <c:pt idx="4059">
                  <c:v>1.1622998449835718E-5</c:v>
                </c:pt>
                <c:pt idx="4060">
                  <c:v>8.9076854992517648E-6</c:v>
                </c:pt>
                <c:pt idx="4061">
                  <c:v>0</c:v>
                </c:pt>
                <c:pt idx="4062">
                  <c:v>3.0299217182471187E-6</c:v>
                </c:pt>
                <c:pt idx="4063">
                  <c:v>4.4270577998773678E-4</c:v>
                </c:pt>
                <c:pt idx="4064">
                  <c:v>5.1155286989300557E-5</c:v>
                </c:pt>
                <c:pt idx="4065">
                  <c:v>2.4998040722127988E-5</c:v>
                </c:pt>
                <c:pt idx="4066">
                  <c:v>4.3147538394832391E-5</c:v>
                </c:pt>
                <c:pt idx="4067">
                  <c:v>1.4055879186079335E-4</c:v>
                </c:pt>
                <c:pt idx="4068">
                  <c:v>6.9754959219427325E-7</c:v>
                </c:pt>
                <c:pt idx="4069">
                  <c:v>2.6654576119144923E-5</c:v>
                </c:pt>
                <c:pt idx="4070">
                  <c:v>1.294235508912223E-4</c:v>
                </c:pt>
                <c:pt idx="4071">
                  <c:v>0</c:v>
                </c:pt>
                <c:pt idx="4072">
                  <c:v>1.9243849114090294E-5</c:v>
                </c:pt>
                <c:pt idx="4073">
                  <c:v>2.7764376209635317E-5</c:v>
                </c:pt>
                <c:pt idx="4074">
                  <c:v>2.9853018927641657E-5</c:v>
                </c:pt>
                <c:pt idx="4075">
                  <c:v>4.800318324472876E-6</c:v>
                </c:pt>
                <c:pt idx="4076">
                  <c:v>2.1926854897153043E-4</c:v>
                </c:pt>
                <c:pt idx="4077">
                  <c:v>2.6447043840890736E-6</c:v>
                </c:pt>
                <c:pt idx="4078">
                  <c:v>4.5233730386133321E-5</c:v>
                </c:pt>
                <c:pt idx="4079">
                  <c:v>7.4975684350660103E-7</c:v>
                </c:pt>
                <c:pt idx="4080">
                  <c:v>1.0658040611433255E-5</c:v>
                </c:pt>
                <c:pt idx="4081">
                  <c:v>5.3868861438623846E-7</c:v>
                </c:pt>
                <c:pt idx="4082">
                  <c:v>2.1411482967522416E-5</c:v>
                </c:pt>
                <c:pt idx="4083">
                  <c:v>1.9027606106577372E-5</c:v>
                </c:pt>
                <c:pt idx="4084">
                  <c:v>7.1647146602703203E-5</c:v>
                </c:pt>
                <c:pt idx="4085">
                  <c:v>3.2122607598793539E-5</c:v>
                </c:pt>
                <c:pt idx="4086">
                  <c:v>7.2446052652626988E-6</c:v>
                </c:pt>
                <c:pt idx="4087">
                  <c:v>2.1787370084464284E-5</c:v>
                </c:pt>
                <c:pt idx="4088">
                  <c:v>4.3699178198607877E-5</c:v>
                </c:pt>
                <c:pt idx="4089">
                  <c:v>8.7669650028247405E-5</c:v>
                </c:pt>
                <c:pt idx="4090">
                  <c:v>1.2423929681281619E-5</c:v>
                </c:pt>
                <c:pt idx="4091">
                  <c:v>2.4982292219730389E-4</c:v>
                </c:pt>
                <c:pt idx="4092">
                  <c:v>8.1370850230054667E-6</c:v>
                </c:pt>
                <c:pt idx="4093">
                  <c:v>2.3284338308288951E-5</c:v>
                </c:pt>
                <c:pt idx="4094">
                  <c:v>1.2467078485500245E-5</c:v>
                </c:pt>
                <c:pt idx="4095">
                  <c:v>1.2989879479640505E-4</c:v>
                </c:pt>
                <c:pt idx="4096">
                  <c:v>7.0059985174908139E-5</c:v>
                </c:pt>
                <c:pt idx="4097">
                  <c:v>1.7249521919099632E-4</c:v>
                </c:pt>
                <c:pt idx="4098">
                  <c:v>3.1356574755246342E-5</c:v>
                </c:pt>
                <c:pt idx="4099">
                  <c:v>2.3593375116865561E-5</c:v>
                </c:pt>
                <c:pt idx="4100">
                  <c:v>7.6783166697455066E-7</c:v>
                </c:pt>
                <c:pt idx="4101">
                  <c:v>9.7862298678790961E-6</c:v>
                </c:pt>
                <c:pt idx="4102">
                  <c:v>1.6548751527835585E-3</c:v>
                </c:pt>
                <c:pt idx="4103">
                  <c:v>2.5626127039763492E-4</c:v>
                </c:pt>
                <c:pt idx="4104">
                  <c:v>2.3936330695475783E-7</c:v>
                </c:pt>
                <c:pt idx="4105">
                  <c:v>1.7695175404954144E-5</c:v>
                </c:pt>
                <c:pt idx="4106">
                  <c:v>1.5419065410030012E-5</c:v>
                </c:pt>
                <c:pt idx="4107">
                  <c:v>3.1636895454243842E-6</c:v>
                </c:pt>
                <c:pt idx="4108">
                  <c:v>9.2612515897603914E-7</c:v>
                </c:pt>
                <c:pt idx="4109">
                  <c:v>4.8668076814554448E-5</c:v>
                </c:pt>
                <c:pt idx="4110">
                  <c:v>1.0016292610807123E-6</c:v>
                </c:pt>
                <c:pt idx="4111">
                  <c:v>1.0579166994068894E-5</c:v>
                </c:pt>
                <c:pt idx="4112">
                  <c:v>4.6731174922792766E-5</c:v>
                </c:pt>
                <c:pt idx="4113">
                  <c:v>1.108162404104188E-5</c:v>
                </c:pt>
                <c:pt idx="4114">
                  <c:v>1.5900565168688278E-5</c:v>
                </c:pt>
                <c:pt idx="4115">
                  <c:v>2.4165342828126219E-5</c:v>
                </c:pt>
                <c:pt idx="4116">
                  <c:v>1.8744299571952861E-6</c:v>
                </c:pt>
                <c:pt idx="4117">
                  <c:v>8.5867372334900606E-7</c:v>
                </c:pt>
                <c:pt idx="4118">
                  <c:v>9.0263142572494324E-6</c:v>
                </c:pt>
                <c:pt idx="4119">
                  <c:v>0</c:v>
                </c:pt>
                <c:pt idx="4120">
                  <c:v>2.650953549647252E-7</c:v>
                </c:pt>
                <c:pt idx="4121">
                  <c:v>4.0982072493544183E-7</c:v>
                </c:pt>
                <c:pt idx="4122">
                  <c:v>0</c:v>
                </c:pt>
                <c:pt idx="4123">
                  <c:v>8.9349661910625026E-5</c:v>
                </c:pt>
                <c:pt idx="4124">
                  <c:v>1.0371152365589986E-5</c:v>
                </c:pt>
                <c:pt idx="4125">
                  <c:v>0</c:v>
                </c:pt>
                <c:pt idx="4126">
                  <c:v>1.0623168028967428E-5</c:v>
                </c:pt>
                <c:pt idx="4127">
                  <c:v>3.8720355258351337E-5</c:v>
                </c:pt>
                <c:pt idx="4128">
                  <c:v>5.43570200640139E-4</c:v>
                </c:pt>
                <c:pt idx="4129">
                  <c:v>1.4219362490332631E-4</c:v>
                </c:pt>
                <c:pt idx="4130">
                  <c:v>2.8051623500671794E-5</c:v>
                </c:pt>
                <c:pt idx="4131">
                  <c:v>5.9892325399892902E-6</c:v>
                </c:pt>
                <c:pt idx="4132">
                  <c:v>2.8185248017931088E-5</c:v>
                </c:pt>
                <c:pt idx="4133">
                  <c:v>3.3134552401385807E-7</c:v>
                </c:pt>
                <c:pt idx="4134">
                  <c:v>4.5759888650215832E-5</c:v>
                </c:pt>
                <c:pt idx="4135">
                  <c:v>1.5136539687595963E-5</c:v>
                </c:pt>
                <c:pt idx="4136">
                  <c:v>3.5414314776186985E-5</c:v>
                </c:pt>
                <c:pt idx="4137">
                  <c:v>1.2758147312320967E-5</c:v>
                </c:pt>
                <c:pt idx="4138">
                  <c:v>2.0164062812503593E-5</c:v>
                </c:pt>
                <c:pt idx="4139">
                  <c:v>1.5919121805659391E-5</c:v>
                </c:pt>
                <c:pt idx="4140">
                  <c:v>8.7628874383077236E-5</c:v>
                </c:pt>
                <c:pt idx="4141">
                  <c:v>7.191576648925077E-7</c:v>
                </c:pt>
                <c:pt idx="4142">
                  <c:v>4.9480428174357617E-5</c:v>
                </c:pt>
                <c:pt idx="4143">
                  <c:v>1.0205394614250866E-5</c:v>
                </c:pt>
                <c:pt idx="4144">
                  <c:v>1.3907695697040523E-4</c:v>
                </c:pt>
                <c:pt idx="4145">
                  <c:v>3.8617342639902799E-5</c:v>
                </c:pt>
                <c:pt idx="4146">
                  <c:v>2.4245493344408222E-5</c:v>
                </c:pt>
                <c:pt idx="4147">
                  <c:v>3.7917482262577788E-7</c:v>
                </c:pt>
                <c:pt idx="4148">
                  <c:v>2.9999533968912841E-6</c:v>
                </c:pt>
                <c:pt idx="4149">
                  <c:v>1.2805673740360569E-3</c:v>
                </c:pt>
                <c:pt idx="4150">
                  <c:v>6.053001822654835E-7</c:v>
                </c:pt>
                <c:pt idx="4151">
                  <c:v>1.4333660115465374E-6</c:v>
                </c:pt>
                <c:pt idx="4152">
                  <c:v>2.2833694092595721E-7</c:v>
                </c:pt>
                <c:pt idx="4153">
                  <c:v>8.0544784117900364E-5</c:v>
                </c:pt>
                <c:pt idx="4154">
                  <c:v>3.8858318817032407E-6</c:v>
                </c:pt>
                <c:pt idx="4155">
                  <c:v>1.01176034309666E-5</c:v>
                </c:pt>
                <c:pt idx="4156">
                  <c:v>2.767654257076729E-5</c:v>
                </c:pt>
                <c:pt idx="4157">
                  <c:v>3.6717883002856225E-5</c:v>
                </c:pt>
                <c:pt idx="4158">
                  <c:v>1.2406544368517932E-6</c:v>
                </c:pt>
                <c:pt idx="4159">
                  <c:v>6.1789584858767042E-6</c:v>
                </c:pt>
                <c:pt idx="4160">
                  <c:v>6.3654152235124091E-6</c:v>
                </c:pt>
                <c:pt idx="4161">
                  <c:v>1.8482562658365706E-4</c:v>
                </c:pt>
                <c:pt idx="4162">
                  <c:v>0</c:v>
                </c:pt>
                <c:pt idx="4163">
                  <c:v>4.7483947689635582E-7</c:v>
                </c:pt>
                <c:pt idx="4164">
                  <c:v>3.5355796801130592E-5</c:v>
                </c:pt>
                <c:pt idx="4165">
                  <c:v>0</c:v>
                </c:pt>
                <c:pt idx="4166">
                  <c:v>0</c:v>
                </c:pt>
                <c:pt idx="4167">
                  <c:v>2.0111982175039729E-5</c:v>
                </c:pt>
                <c:pt idx="4168">
                  <c:v>1.0222796819883897E-4</c:v>
                </c:pt>
                <c:pt idx="4169">
                  <c:v>1.9786636764229771E-5</c:v>
                </c:pt>
                <c:pt idx="4170">
                  <c:v>0</c:v>
                </c:pt>
                <c:pt idx="4171">
                  <c:v>0</c:v>
                </c:pt>
                <c:pt idx="4172">
                  <c:v>3.6187143262249262E-4</c:v>
                </c:pt>
                <c:pt idx="4173">
                  <c:v>1.5784563827358039E-5</c:v>
                </c:pt>
                <c:pt idx="4174">
                  <c:v>0</c:v>
                </c:pt>
                <c:pt idx="4175">
                  <c:v>0</c:v>
                </c:pt>
                <c:pt idx="4176">
                  <c:v>1.0414210650863819E-3</c:v>
                </c:pt>
                <c:pt idx="4177">
                  <c:v>2.9604646013813305E-7</c:v>
                </c:pt>
                <c:pt idx="4178">
                  <c:v>3.8748739470324079E-6</c:v>
                </c:pt>
                <c:pt idx="4179">
                  <c:v>3.774049908866051E-5</c:v>
                </c:pt>
                <c:pt idx="4180">
                  <c:v>9.2176686627916996E-6</c:v>
                </c:pt>
                <c:pt idx="4181">
                  <c:v>1.9931138155427871E-4</c:v>
                </c:pt>
                <c:pt idx="4182">
                  <c:v>0</c:v>
                </c:pt>
                <c:pt idx="4183">
                  <c:v>1.9797492944392289E-5</c:v>
                </c:pt>
                <c:pt idx="4184">
                  <c:v>3.0701571537911497E-5</c:v>
                </c:pt>
                <c:pt idx="4185">
                  <c:v>2.8165276746030549E-3</c:v>
                </c:pt>
                <c:pt idx="4186">
                  <c:v>8.0985433525211736E-7</c:v>
                </c:pt>
                <c:pt idx="4187">
                  <c:v>0</c:v>
                </c:pt>
                <c:pt idx="4188">
                  <c:v>6.6118293763924732E-5</c:v>
                </c:pt>
                <c:pt idx="4189">
                  <c:v>9.9617610674067295E-7</c:v>
                </c:pt>
                <c:pt idx="4190">
                  <c:v>0</c:v>
                </c:pt>
                <c:pt idx="4191">
                  <c:v>0</c:v>
                </c:pt>
                <c:pt idx="4192">
                  <c:v>1.1120142362550423E-6</c:v>
                </c:pt>
                <c:pt idx="4193">
                  <c:v>2.896850439136418E-5</c:v>
                </c:pt>
                <c:pt idx="4194">
                  <c:v>6.0871711032498125E-5</c:v>
                </c:pt>
                <c:pt idx="4195">
                  <c:v>1.2132819344111513E-6</c:v>
                </c:pt>
                <c:pt idx="4196">
                  <c:v>1.2313918260569141E-5</c:v>
                </c:pt>
                <c:pt idx="4197">
                  <c:v>1.3384883132586389E-5</c:v>
                </c:pt>
                <c:pt idx="4198">
                  <c:v>1.5613932970386687E-6</c:v>
                </c:pt>
                <c:pt idx="4199">
                  <c:v>0</c:v>
                </c:pt>
                <c:pt idx="4200">
                  <c:v>1.1840780953187328E-5</c:v>
                </c:pt>
                <c:pt idx="4201">
                  <c:v>6.4904635013595009E-4</c:v>
                </c:pt>
                <c:pt idx="4202">
                  <c:v>3.0056707530846599E-5</c:v>
                </c:pt>
                <c:pt idx="4203">
                  <c:v>0</c:v>
                </c:pt>
                <c:pt idx="4204">
                  <c:v>5.7392411333962467E-7</c:v>
                </c:pt>
                <c:pt idx="4205">
                  <c:v>1.5941293500514707E-6</c:v>
                </c:pt>
                <c:pt idx="4206">
                  <c:v>1.7933447825011853E-4</c:v>
                </c:pt>
                <c:pt idx="4207">
                  <c:v>2.1282296466021048E-4</c:v>
                </c:pt>
                <c:pt idx="4208">
                  <c:v>6.2750744421207146E-7</c:v>
                </c:pt>
                <c:pt idx="4209">
                  <c:v>1.6687728382603859E-6</c:v>
                </c:pt>
                <c:pt idx="4210">
                  <c:v>2.2660791517678896E-6</c:v>
                </c:pt>
                <c:pt idx="4211">
                  <c:v>4.2830302270664882E-7</c:v>
                </c:pt>
                <c:pt idx="4212">
                  <c:v>1.7976566858826065E-5</c:v>
                </c:pt>
                <c:pt idx="4213">
                  <c:v>2.3006182248568175E-5</c:v>
                </c:pt>
                <c:pt idx="4214">
                  <c:v>0</c:v>
                </c:pt>
                <c:pt idx="4215">
                  <c:v>8.6448810769923596E-6</c:v>
                </c:pt>
                <c:pt idx="4216">
                  <c:v>2.175279532270899E-6</c:v>
                </c:pt>
                <c:pt idx="4217">
                  <c:v>2.6971692434168424E-6</c:v>
                </c:pt>
                <c:pt idx="4218">
                  <c:v>1.6748778379430996E-6</c:v>
                </c:pt>
                <c:pt idx="4219">
                  <c:v>2.0974481024669175E-4</c:v>
                </c:pt>
                <c:pt idx="4220">
                  <c:v>1.1682872574987986E-6</c:v>
                </c:pt>
                <c:pt idx="4221">
                  <c:v>3.9546624575440395E-5</c:v>
                </c:pt>
                <c:pt idx="4222">
                  <c:v>5.5579127075482473E-4</c:v>
                </c:pt>
                <c:pt idx="4223">
                  <c:v>7.2707552023823646E-5</c:v>
                </c:pt>
                <c:pt idx="4224">
                  <c:v>8.4770867850509494E-6</c:v>
                </c:pt>
                <c:pt idx="4225">
                  <c:v>5.3252524622181246E-5</c:v>
                </c:pt>
                <c:pt idx="4226">
                  <c:v>3.2003062655002353E-5</c:v>
                </c:pt>
                <c:pt idx="4227">
                  <c:v>2.2300120793538576E-5</c:v>
                </c:pt>
                <c:pt idx="4228">
                  <c:v>0</c:v>
                </c:pt>
                <c:pt idx="4229">
                  <c:v>1.3138355674344862E-4</c:v>
                </c:pt>
                <c:pt idx="4230">
                  <c:v>1.2371881172096043E-5</c:v>
                </c:pt>
                <c:pt idx="4231">
                  <c:v>0</c:v>
                </c:pt>
                <c:pt idx="4232">
                  <c:v>1.2295402013311421E-4</c:v>
                </c:pt>
                <c:pt idx="4233">
                  <c:v>3.6527683755705576E-5</c:v>
                </c:pt>
                <c:pt idx="4234">
                  <c:v>4.2859542423669965E-6</c:v>
                </c:pt>
                <c:pt idx="4235">
                  <c:v>0</c:v>
                </c:pt>
                <c:pt idx="4236">
                  <c:v>2.2720306418691215E-5</c:v>
                </c:pt>
                <c:pt idx="4237">
                  <c:v>3.9406244721972499E-5</c:v>
                </c:pt>
                <c:pt idx="4238">
                  <c:v>2.3906584408464512E-4</c:v>
                </c:pt>
                <c:pt idx="4239">
                  <c:v>2.1430445349239935E-5</c:v>
                </c:pt>
                <c:pt idx="4240">
                  <c:v>2.2749516649981872E-5</c:v>
                </c:pt>
                <c:pt idx="4241">
                  <c:v>6.3039211393365133E-3</c:v>
                </c:pt>
                <c:pt idx="4242">
                  <c:v>5.0456861399228801E-6</c:v>
                </c:pt>
                <c:pt idx="4243">
                  <c:v>1.13030372414614E-6</c:v>
                </c:pt>
                <c:pt idx="4244">
                  <c:v>1.784680358403015E-5</c:v>
                </c:pt>
                <c:pt idx="4245">
                  <c:v>5.081842246044743E-5</c:v>
                </c:pt>
                <c:pt idx="4246">
                  <c:v>1.8623628564726682E-7</c:v>
                </c:pt>
                <c:pt idx="4247">
                  <c:v>1.787854379993532E-6</c:v>
                </c:pt>
                <c:pt idx="4248">
                  <c:v>0</c:v>
                </c:pt>
                <c:pt idx="4249">
                  <c:v>1.946756239052294E-6</c:v>
                </c:pt>
                <c:pt idx="4250">
                  <c:v>1.2033177363253865E-5</c:v>
                </c:pt>
                <c:pt idx="4251">
                  <c:v>0</c:v>
                </c:pt>
                <c:pt idx="4252">
                  <c:v>0</c:v>
                </c:pt>
                <c:pt idx="4253">
                  <c:v>1.3392978820114054E-5</c:v>
                </c:pt>
                <c:pt idx="4254">
                  <c:v>0</c:v>
                </c:pt>
                <c:pt idx="4255">
                  <c:v>9.4173805014948986E-6</c:v>
                </c:pt>
                <c:pt idx="4256">
                  <c:v>2.2124617480974586E-5</c:v>
                </c:pt>
                <c:pt idx="4257">
                  <c:v>2.0999541068016756E-5</c:v>
                </c:pt>
                <c:pt idx="4258">
                  <c:v>1.5221994851844661E-6</c:v>
                </c:pt>
                <c:pt idx="4259">
                  <c:v>2.101973754607572E-4</c:v>
                </c:pt>
                <c:pt idx="4260">
                  <c:v>5.2492980831546519E-6</c:v>
                </c:pt>
                <c:pt idx="4261">
                  <c:v>2.9935170039451609E-5</c:v>
                </c:pt>
                <c:pt idx="4262">
                  <c:v>4.7352813377314581E-5</c:v>
                </c:pt>
                <c:pt idx="4263">
                  <c:v>2.0867464684596915E-5</c:v>
                </c:pt>
                <c:pt idx="4264">
                  <c:v>1.1172886748004579E-6</c:v>
                </c:pt>
                <c:pt idx="4265">
                  <c:v>3.3656217686960652E-5</c:v>
                </c:pt>
                <c:pt idx="4266">
                  <c:v>1.8338023308330217E-5</c:v>
                </c:pt>
                <c:pt idx="4267">
                  <c:v>5.4967601369501074E-6</c:v>
                </c:pt>
                <c:pt idx="4268">
                  <c:v>1.2236842351152455E-4</c:v>
                </c:pt>
                <c:pt idx="4269">
                  <c:v>3.6976833781231819E-4</c:v>
                </c:pt>
                <c:pt idx="4270">
                  <c:v>2.3780999065231941E-6</c:v>
                </c:pt>
                <c:pt idx="4271">
                  <c:v>8.6923281029974351E-5</c:v>
                </c:pt>
                <c:pt idx="4272">
                  <c:v>1.2679701092037574E-4</c:v>
                </c:pt>
                <c:pt idx="4273">
                  <c:v>7.4574790378402536E-6</c:v>
                </c:pt>
                <c:pt idx="4274">
                  <c:v>6.6617530722806901E-6</c:v>
                </c:pt>
                <c:pt idx="4275">
                  <c:v>0</c:v>
                </c:pt>
                <c:pt idx="4276">
                  <c:v>0</c:v>
                </c:pt>
                <c:pt idx="4277">
                  <c:v>1.034794679797334E-6</c:v>
                </c:pt>
                <c:pt idx="4278">
                  <c:v>0</c:v>
                </c:pt>
                <c:pt idx="4279">
                  <c:v>3.6478931320374571E-5</c:v>
                </c:pt>
                <c:pt idx="4280">
                  <c:v>3.1671373027984684E-5</c:v>
                </c:pt>
                <c:pt idx="4281">
                  <c:v>9.8696663630347332E-6</c:v>
                </c:pt>
                <c:pt idx="4282">
                  <c:v>0</c:v>
                </c:pt>
                <c:pt idx="4283">
                  <c:v>1.9246580299352909E-6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3.5744703099924971E-4</c:v>
                </c:pt>
                <c:pt idx="4289">
                  <c:v>6.1087713070859785E-5</c:v>
                </c:pt>
                <c:pt idx="4290">
                  <c:v>2.0215557946479761E-5</c:v>
                </c:pt>
                <c:pt idx="4291">
                  <c:v>6.1868550578864548E-5</c:v>
                </c:pt>
                <c:pt idx="4292">
                  <c:v>4.1081715868198299E-5</c:v>
                </c:pt>
                <c:pt idx="4293">
                  <c:v>1.1484430876116812E-6</c:v>
                </c:pt>
                <c:pt idx="4294">
                  <c:v>0</c:v>
                </c:pt>
                <c:pt idx="4295">
                  <c:v>1.7820159258503604E-5</c:v>
                </c:pt>
                <c:pt idx="4296">
                  <c:v>1.7757284599115246E-5</c:v>
                </c:pt>
                <c:pt idx="4297">
                  <c:v>8.0282792492091226E-6</c:v>
                </c:pt>
                <c:pt idx="4298">
                  <c:v>6.9696310762158429E-5</c:v>
                </c:pt>
                <c:pt idx="4299">
                  <c:v>7.8152284324454124E-5</c:v>
                </c:pt>
                <c:pt idx="4300">
                  <c:v>0</c:v>
                </c:pt>
                <c:pt idx="4301">
                  <c:v>0</c:v>
                </c:pt>
                <c:pt idx="4302">
                  <c:v>1.6525297667058515E-5</c:v>
                </c:pt>
                <c:pt idx="4303">
                  <c:v>2.5878518770145689E-5</c:v>
                </c:pt>
                <c:pt idx="4304">
                  <c:v>3.6799580942136137E-5</c:v>
                </c:pt>
                <c:pt idx="4305">
                  <c:v>1.1967936530207422E-5</c:v>
                </c:pt>
                <c:pt idx="4306">
                  <c:v>1.4913364568928426E-7</c:v>
                </c:pt>
                <c:pt idx="4307">
                  <c:v>0</c:v>
                </c:pt>
                <c:pt idx="4308">
                  <c:v>6.5141461817074293E-5</c:v>
                </c:pt>
                <c:pt idx="4309">
                  <c:v>2.9282381907438091E-7</c:v>
                </c:pt>
                <c:pt idx="4310">
                  <c:v>0</c:v>
                </c:pt>
                <c:pt idx="4311">
                  <c:v>0</c:v>
                </c:pt>
                <c:pt idx="4312">
                  <c:v>8.9683943729247379E-6</c:v>
                </c:pt>
                <c:pt idx="4313">
                  <c:v>0</c:v>
                </c:pt>
                <c:pt idx="4314">
                  <c:v>3.1299079976200568E-5</c:v>
                </c:pt>
                <c:pt idx="4315">
                  <c:v>3.8277303379768999E-5</c:v>
                </c:pt>
                <c:pt idx="4316">
                  <c:v>3.4277170254633461E-5</c:v>
                </c:pt>
                <c:pt idx="4317">
                  <c:v>1.0998008959602305E-4</c:v>
                </c:pt>
                <c:pt idx="4318">
                  <c:v>8.4025409755513939E-5</c:v>
                </c:pt>
                <c:pt idx="4319">
                  <c:v>1.4150660858412034E-5</c:v>
                </c:pt>
                <c:pt idx="4320">
                  <c:v>0</c:v>
                </c:pt>
                <c:pt idx="4321">
                  <c:v>7.4336998648249661E-6</c:v>
                </c:pt>
                <c:pt idx="4322">
                  <c:v>2.2666150159796594E-5</c:v>
                </c:pt>
                <c:pt idx="4323">
                  <c:v>1.0933012244699349E-5</c:v>
                </c:pt>
                <c:pt idx="4324">
                  <c:v>2.2320426098250407E-4</c:v>
                </c:pt>
                <c:pt idx="4325">
                  <c:v>9.3879443063818974E-6</c:v>
                </c:pt>
                <c:pt idx="4326">
                  <c:v>2.0908019607185233E-5</c:v>
                </c:pt>
                <c:pt idx="4327">
                  <c:v>7.1977090210310092E-6</c:v>
                </c:pt>
                <c:pt idx="4328">
                  <c:v>5.6065992986976422E-6</c:v>
                </c:pt>
                <c:pt idx="4329">
                  <c:v>3.4158761790565159E-5</c:v>
                </c:pt>
                <c:pt idx="4330">
                  <c:v>3.5715192945389203E-7</c:v>
                </c:pt>
                <c:pt idx="4331">
                  <c:v>3.9783403682747788E-6</c:v>
                </c:pt>
                <c:pt idx="4332">
                  <c:v>3.5916178237872727E-6</c:v>
                </c:pt>
                <c:pt idx="4333">
                  <c:v>2.3599373415353122E-5</c:v>
                </c:pt>
                <c:pt idx="4334">
                  <c:v>4.3221571243008949E-5</c:v>
                </c:pt>
                <c:pt idx="4335">
                  <c:v>1.2360394155453312E-5</c:v>
                </c:pt>
                <c:pt idx="4336">
                  <c:v>0</c:v>
                </c:pt>
                <c:pt idx="4337">
                  <c:v>0</c:v>
                </c:pt>
                <c:pt idx="4338">
                  <c:v>1.7393513405216087E-5</c:v>
                </c:pt>
                <c:pt idx="4339">
                  <c:v>1.4357933205761396E-5</c:v>
                </c:pt>
                <c:pt idx="4340">
                  <c:v>2.953723534445119E-6</c:v>
                </c:pt>
                <c:pt idx="4341">
                  <c:v>0</c:v>
                </c:pt>
                <c:pt idx="4342">
                  <c:v>2.6157584061845875E-5</c:v>
                </c:pt>
                <c:pt idx="4343">
                  <c:v>7.6067472390576545E-6</c:v>
                </c:pt>
                <c:pt idx="4344">
                  <c:v>1.3060272598274798E-5</c:v>
                </c:pt>
                <c:pt idx="4345">
                  <c:v>3.1010088686561038E-7</c:v>
                </c:pt>
                <c:pt idx="4346">
                  <c:v>3.0305305822914551E-5</c:v>
                </c:pt>
                <c:pt idx="4347">
                  <c:v>0</c:v>
                </c:pt>
                <c:pt idx="4348">
                  <c:v>2.4487045425882166E-5</c:v>
                </c:pt>
                <c:pt idx="4349">
                  <c:v>1.3958740744237123E-7</c:v>
                </c:pt>
                <c:pt idx="4350">
                  <c:v>1.9946856702667599E-5</c:v>
                </c:pt>
                <c:pt idx="4351">
                  <c:v>9.0035339870918189E-8</c:v>
                </c:pt>
                <c:pt idx="4352">
                  <c:v>3.5757018808299085E-5</c:v>
                </c:pt>
                <c:pt idx="4353">
                  <c:v>1.9295384173426897E-5</c:v>
                </c:pt>
                <c:pt idx="4354">
                  <c:v>4.8908716037606471E-6</c:v>
                </c:pt>
                <c:pt idx="4355">
                  <c:v>4.9612838130031381E-6</c:v>
                </c:pt>
                <c:pt idx="4356">
                  <c:v>0</c:v>
                </c:pt>
                <c:pt idx="4357">
                  <c:v>7.5546932891005789E-5</c:v>
                </c:pt>
                <c:pt idx="4358">
                  <c:v>1.7438739804856825E-6</c:v>
                </c:pt>
                <c:pt idx="4359">
                  <c:v>7.8801806244467133E-8</c:v>
                </c:pt>
                <c:pt idx="4360">
                  <c:v>5.2844472728524748E-7</c:v>
                </c:pt>
                <c:pt idx="4361">
                  <c:v>1.314076276536853E-5</c:v>
                </c:pt>
                <c:pt idx="4362">
                  <c:v>1.54680976637423E-6</c:v>
                </c:pt>
                <c:pt idx="4363">
                  <c:v>4.2142778001969764E-5</c:v>
                </c:pt>
                <c:pt idx="4364">
                  <c:v>0</c:v>
                </c:pt>
                <c:pt idx="4365">
                  <c:v>1.2454885946823637E-4</c:v>
                </c:pt>
                <c:pt idx="4366">
                  <c:v>0</c:v>
                </c:pt>
                <c:pt idx="4367">
                  <c:v>6.5522547969836891E-7</c:v>
                </c:pt>
                <c:pt idx="4368">
                  <c:v>7.4316200180879149E-6</c:v>
                </c:pt>
                <c:pt idx="4369">
                  <c:v>2.6345918226997056E-4</c:v>
                </c:pt>
                <c:pt idx="4370">
                  <c:v>1.7288265360417662E-8</c:v>
                </c:pt>
                <c:pt idx="4371">
                  <c:v>0</c:v>
                </c:pt>
                <c:pt idx="4372">
                  <c:v>2.0400147543772499E-5</c:v>
                </c:pt>
                <c:pt idx="4373">
                  <c:v>0</c:v>
                </c:pt>
                <c:pt idx="4374">
                  <c:v>4.7873442277300795E-5</c:v>
                </c:pt>
                <c:pt idx="4375">
                  <c:v>3.8535602460039538E-6</c:v>
                </c:pt>
                <c:pt idx="4376">
                  <c:v>1.664086151684096E-5</c:v>
                </c:pt>
                <c:pt idx="4377">
                  <c:v>9.7975779536713063E-5</c:v>
                </c:pt>
                <c:pt idx="4378">
                  <c:v>1.4766366393981043E-5</c:v>
                </c:pt>
                <c:pt idx="4379">
                  <c:v>2.7671697904221556E-5</c:v>
                </c:pt>
                <c:pt idx="4380">
                  <c:v>5.7604587160222352E-5</c:v>
                </c:pt>
                <c:pt idx="4381">
                  <c:v>4.037631128453977E-6</c:v>
                </c:pt>
                <c:pt idx="4382">
                  <c:v>4.2753916948179382E-5</c:v>
                </c:pt>
                <c:pt idx="4383">
                  <c:v>0</c:v>
                </c:pt>
                <c:pt idx="4384">
                  <c:v>1.8937834449325645E-5</c:v>
                </c:pt>
                <c:pt idx="4385">
                  <c:v>4.7113186004921878E-6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1.1747839056424744E-5</c:v>
                </c:pt>
                <c:pt idx="4391">
                  <c:v>5.6343196068292408E-6</c:v>
                </c:pt>
                <c:pt idx="4392">
                  <c:v>4.3435811718330093E-6</c:v>
                </c:pt>
                <c:pt idx="4393">
                  <c:v>1.5083310222960997E-5</c:v>
                </c:pt>
                <c:pt idx="4394">
                  <c:v>1.6991169251793482E-5</c:v>
                </c:pt>
                <c:pt idx="4395">
                  <c:v>7.1372326772269022E-6</c:v>
                </c:pt>
                <c:pt idx="4396">
                  <c:v>9.584952599289428E-6</c:v>
                </c:pt>
                <c:pt idx="4397">
                  <c:v>8.887772025651068E-6</c:v>
                </c:pt>
                <c:pt idx="4398">
                  <c:v>1.8663602982991003E-5</c:v>
                </c:pt>
                <c:pt idx="4399">
                  <c:v>5.5007953292984864E-7</c:v>
                </c:pt>
                <c:pt idx="4400">
                  <c:v>8.2126776015054712E-5</c:v>
                </c:pt>
                <c:pt idx="4401">
                  <c:v>4.6104786333208445E-7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1.2648513358675657E-7</c:v>
                </c:pt>
                <c:pt idx="4407">
                  <c:v>1.0774651142850809E-4</c:v>
                </c:pt>
                <c:pt idx="4408">
                  <c:v>0</c:v>
                </c:pt>
                <c:pt idx="4409">
                  <c:v>0</c:v>
                </c:pt>
                <c:pt idx="4410">
                  <c:v>1.2615437516089703E-5</c:v>
                </c:pt>
                <c:pt idx="4411">
                  <c:v>5.0106287039027963E-4</c:v>
                </c:pt>
                <c:pt idx="4412">
                  <c:v>4.3825791136115537E-7</c:v>
                </c:pt>
                <c:pt idx="4413">
                  <c:v>1.7921850913397532E-6</c:v>
                </c:pt>
                <c:pt idx="4414">
                  <c:v>5.7191214219063755E-7</c:v>
                </c:pt>
                <c:pt idx="4415">
                  <c:v>0</c:v>
                </c:pt>
                <c:pt idx="4416">
                  <c:v>6.6811873227010693E-7</c:v>
                </c:pt>
                <c:pt idx="4417">
                  <c:v>0</c:v>
                </c:pt>
                <c:pt idx="4418">
                  <c:v>2.0552661265475871E-5</c:v>
                </c:pt>
                <c:pt idx="4419">
                  <c:v>9.335437293392555E-6</c:v>
                </c:pt>
                <c:pt idx="4420">
                  <c:v>6.6702225774375801E-7</c:v>
                </c:pt>
                <c:pt idx="4421">
                  <c:v>2.0647984351620594E-5</c:v>
                </c:pt>
                <c:pt idx="4422">
                  <c:v>1.9393544774441939E-5</c:v>
                </c:pt>
                <c:pt idx="4423">
                  <c:v>2.6080576480163984E-5</c:v>
                </c:pt>
                <c:pt idx="4424">
                  <c:v>0</c:v>
                </c:pt>
                <c:pt idx="4425">
                  <c:v>9.196183030680423E-6</c:v>
                </c:pt>
                <c:pt idx="4426">
                  <c:v>3.1168221105600492E-6</c:v>
                </c:pt>
                <c:pt idx="4427">
                  <c:v>4.2634818727676332E-6</c:v>
                </c:pt>
                <c:pt idx="4428">
                  <c:v>1.6081832839525643E-5</c:v>
                </c:pt>
                <c:pt idx="4429">
                  <c:v>0</c:v>
                </c:pt>
                <c:pt idx="4430">
                  <c:v>0</c:v>
                </c:pt>
                <c:pt idx="4431">
                  <c:v>4.2630523126214103E-5</c:v>
                </c:pt>
                <c:pt idx="4432">
                  <c:v>0</c:v>
                </c:pt>
                <c:pt idx="4433">
                  <c:v>0</c:v>
                </c:pt>
                <c:pt idx="4434">
                  <c:v>4.21781905491883E-5</c:v>
                </c:pt>
                <c:pt idx="4435">
                  <c:v>1.0293260109891938E-5</c:v>
                </c:pt>
                <c:pt idx="4436">
                  <c:v>4.0277180015899441E-4</c:v>
                </c:pt>
                <c:pt idx="4437">
                  <c:v>2.3854222356884179E-5</c:v>
                </c:pt>
                <c:pt idx="4438">
                  <c:v>9.6145624666163531E-6</c:v>
                </c:pt>
                <c:pt idx="4439">
                  <c:v>5.3296503095538535E-5</c:v>
                </c:pt>
                <c:pt idx="4440">
                  <c:v>0</c:v>
                </c:pt>
                <c:pt idx="4441">
                  <c:v>1.3236164484779621E-5</c:v>
                </c:pt>
                <c:pt idx="4442">
                  <c:v>3.3308786642869388E-5</c:v>
                </c:pt>
                <c:pt idx="4443">
                  <c:v>5.0023668569097911E-6</c:v>
                </c:pt>
                <c:pt idx="4444">
                  <c:v>2.6109289874369395E-5</c:v>
                </c:pt>
                <c:pt idx="4445">
                  <c:v>5.8620994574787807E-8</c:v>
                </c:pt>
                <c:pt idx="4446">
                  <c:v>9.7100899130916871E-5</c:v>
                </c:pt>
                <c:pt idx="4447">
                  <c:v>7.4580359960562829E-6</c:v>
                </c:pt>
                <c:pt idx="4448">
                  <c:v>8.8613131333981665E-7</c:v>
                </c:pt>
                <c:pt idx="4449">
                  <c:v>9.3905646559789614E-6</c:v>
                </c:pt>
                <c:pt idx="4450">
                  <c:v>7.452215717761441E-7</c:v>
                </c:pt>
                <c:pt idx="4451">
                  <c:v>2.8678115124238393E-6</c:v>
                </c:pt>
                <c:pt idx="4452">
                  <c:v>1.6638341480995701E-5</c:v>
                </c:pt>
                <c:pt idx="4453">
                  <c:v>7.9375882099691699E-6</c:v>
                </c:pt>
                <c:pt idx="4454">
                  <c:v>3.5804517752381903E-6</c:v>
                </c:pt>
                <c:pt idx="4455">
                  <c:v>4.5040430954815041E-6</c:v>
                </c:pt>
                <c:pt idx="4456">
                  <c:v>7.6671624887590469E-5</c:v>
                </c:pt>
                <c:pt idx="4457">
                  <c:v>4.7601249115174392E-5</c:v>
                </c:pt>
                <c:pt idx="4458">
                  <c:v>1.832299099977431E-4</c:v>
                </c:pt>
                <c:pt idx="4459">
                  <c:v>1.172477406681078E-5</c:v>
                </c:pt>
                <c:pt idx="4460">
                  <c:v>1.6432839449536248E-6</c:v>
                </c:pt>
                <c:pt idx="4461">
                  <c:v>1.2819309665482886E-4</c:v>
                </c:pt>
                <c:pt idx="4462">
                  <c:v>1.7690137590555641E-3</c:v>
                </c:pt>
                <c:pt idx="4463">
                  <c:v>3.1872316325851136E-5</c:v>
                </c:pt>
                <c:pt idx="4464">
                  <c:v>0</c:v>
                </c:pt>
                <c:pt idx="4465">
                  <c:v>1.0621225497847454E-6</c:v>
                </c:pt>
                <c:pt idx="4466">
                  <c:v>1.4545286070710061E-5</c:v>
                </c:pt>
                <c:pt idx="4467">
                  <c:v>2.6529430201117978E-5</c:v>
                </c:pt>
                <c:pt idx="4468">
                  <c:v>0</c:v>
                </c:pt>
                <c:pt idx="4469">
                  <c:v>0</c:v>
                </c:pt>
                <c:pt idx="4470">
                  <c:v>1.3091361796224241E-4</c:v>
                </c:pt>
                <c:pt idx="4471">
                  <c:v>5.5789134078218428E-5</c:v>
                </c:pt>
                <c:pt idx="4472">
                  <c:v>2.5152792039480161E-5</c:v>
                </c:pt>
                <c:pt idx="4473">
                  <c:v>9.8130809681764815E-6</c:v>
                </c:pt>
                <c:pt idx="4474">
                  <c:v>1.4719104682796861E-5</c:v>
                </c:pt>
                <c:pt idx="4475">
                  <c:v>1.3252878677809472E-6</c:v>
                </c:pt>
                <c:pt idx="4476">
                  <c:v>7.4722710424012187E-5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7.6853498456243421E-7</c:v>
                </c:pt>
                <c:pt idx="4482">
                  <c:v>1.0393308815329544E-5</c:v>
                </c:pt>
                <c:pt idx="4483">
                  <c:v>7.0366655793546444E-5</c:v>
                </c:pt>
                <c:pt idx="4484">
                  <c:v>3.8562512958371886E-6</c:v>
                </c:pt>
                <c:pt idx="4485">
                  <c:v>1.926555052808733E-5</c:v>
                </c:pt>
                <c:pt idx="4486">
                  <c:v>4.0387945846953106E-5</c:v>
                </c:pt>
                <c:pt idx="4487">
                  <c:v>1.4762726855365179E-6</c:v>
                </c:pt>
                <c:pt idx="4488">
                  <c:v>2.6206233751752415E-6</c:v>
                </c:pt>
                <c:pt idx="4489">
                  <c:v>5.9462315499039818E-5</c:v>
                </c:pt>
                <c:pt idx="4490">
                  <c:v>5.8922448413677889E-6</c:v>
                </c:pt>
                <c:pt idx="4491">
                  <c:v>0</c:v>
                </c:pt>
                <c:pt idx="4492">
                  <c:v>1.2989969137405489E-6</c:v>
                </c:pt>
                <c:pt idx="4493">
                  <c:v>2.7160345227314101E-4</c:v>
                </c:pt>
                <c:pt idx="4494">
                  <c:v>1.6475855970913251E-4</c:v>
                </c:pt>
                <c:pt idx="4495">
                  <c:v>4.4576076493799862E-5</c:v>
                </c:pt>
                <c:pt idx="4496">
                  <c:v>3.4212028259135437E-7</c:v>
                </c:pt>
                <c:pt idx="4497">
                  <c:v>9.6405350482487765E-6</c:v>
                </c:pt>
                <c:pt idx="4498">
                  <c:v>1.2137360630825595E-4</c:v>
                </c:pt>
                <c:pt idx="4499">
                  <c:v>1.1247254049520421E-7</c:v>
                </c:pt>
                <c:pt idx="4500">
                  <c:v>2.4241660229719898E-4</c:v>
                </c:pt>
                <c:pt idx="4501">
                  <c:v>0</c:v>
                </c:pt>
                <c:pt idx="4502">
                  <c:v>0</c:v>
                </c:pt>
                <c:pt idx="4503">
                  <c:v>3.8997870052049991E-5</c:v>
                </c:pt>
                <c:pt idx="4504">
                  <c:v>2.6264274076377705E-6</c:v>
                </c:pt>
                <c:pt idx="4505">
                  <c:v>0</c:v>
                </c:pt>
                <c:pt idx="4506">
                  <c:v>5.449319513086546E-6</c:v>
                </c:pt>
                <c:pt idx="4507">
                  <c:v>1.2841661906428383E-5</c:v>
                </c:pt>
                <c:pt idx="4508">
                  <c:v>4.7576675965462424E-5</c:v>
                </c:pt>
                <c:pt idx="4509">
                  <c:v>5.418553803595772E-6</c:v>
                </c:pt>
                <c:pt idx="4510">
                  <c:v>0</c:v>
                </c:pt>
                <c:pt idx="4511">
                  <c:v>8.8802450385694181E-6</c:v>
                </c:pt>
                <c:pt idx="4512">
                  <c:v>1.0761621007325611E-5</c:v>
                </c:pt>
                <c:pt idx="4513">
                  <c:v>0</c:v>
                </c:pt>
                <c:pt idx="4514">
                  <c:v>3.3526544866199891E-6</c:v>
                </c:pt>
                <c:pt idx="4515">
                  <c:v>2.4945005548458793E-5</c:v>
                </c:pt>
                <c:pt idx="4516">
                  <c:v>3.8399363429659789E-4</c:v>
                </c:pt>
                <c:pt idx="4517">
                  <c:v>2.3228878199837099E-5</c:v>
                </c:pt>
                <c:pt idx="4518">
                  <c:v>2.2279088707862116E-5</c:v>
                </c:pt>
                <c:pt idx="4519">
                  <c:v>3.5172925477757121E-5</c:v>
                </c:pt>
                <c:pt idx="4520">
                  <c:v>2.0993744613560281E-7</c:v>
                </c:pt>
                <c:pt idx="4521">
                  <c:v>0</c:v>
                </c:pt>
                <c:pt idx="4522">
                  <c:v>0</c:v>
                </c:pt>
                <c:pt idx="4523">
                  <c:v>3.2274295053295907E-6</c:v>
                </c:pt>
                <c:pt idx="4524">
                  <c:v>1.5378250104584613E-5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8.7268990774456041E-5</c:v>
                </c:pt>
                <c:pt idx="4529">
                  <c:v>6.7726530824099718E-5</c:v>
                </c:pt>
                <c:pt idx="4530">
                  <c:v>1.5322132162097129E-6</c:v>
                </c:pt>
                <c:pt idx="4531">
                  <c:v>2.8520693468272517E-7</c:v>
                </c:pt>
                <c:pt idx="4532">
                  <c:v>0</c:v>
                </c:pt>
                <c:pt idx="4533">
                  <c:v>0</c:v>
                </c:pt>
                <c:pt idx="4534">
                  <c:v>1.2449366338434715E-7</c:v>
                </c:pt>
                <c:pt idx="4535">
                  <c:v>2.5990912142961199E-5</c:v>
                </c:pt>
                <c:pt idx="4536">
                  <c:v>1.2169157619420412E-4</c:v>
                </c:pt>
                <c:pt idx="4537">
                  <c:v>0</c:v>
                </c:pt>
                <c:pt idx="4538">
                  <c:v>4.1463821566610493E-4</c:v>
                </c:pt>
                <c:pt idx="4539">
                  <c:v>3.7605871462128545E-3</c:v>
                </c:pt>
                <c:pt idx="4540">
                  <c:v>3.0956069008222651E-4</c:v>
                </c:pt>
                <c:pt idx="4541">
                  <c:v>2.2261874038994341E-5</c:v>
                </c:pt>
                <c:pt idx="4542">
                  <c:v>4.1090252867114164E-5</c:v>
                </c:pt>
                <c:pt idx="4543">
                  <c:v>4.3007146397704177E-5</c:v>
                </c:pt>
                <c:pt idx="4544">
                  <c:v>0</c:v>
                </c:pt>
                <c:pt idx="4545">
                  <c:v>1.1680499405455775E-5</c:v>
                </c:pt>
                <c:pt idx="4546">
                  <c:v>1.9334362956075458E-5</c:v>
                </c:pt>
                <c:pt idx="4547">
                  <c:v>1.3607180087224935E-7</c:v>
                </c:pt>
                <c:pt idx="4548">
                  <c:v>7.4865757541048656E-6</c:v>
                </c:pt>
                <c:pt idx="4549">
                  <c:v>4.7221927954081815E-5</c:v>
                </c:pt>
                <c:pt idx="4550">
                  <c:v>4.5123443205591337E-3</c:v>
                </c:pt>
                <c:pt idx="4551">
                  <c:v>1.0365820758141383E-6</c:v>
                </c:pt>
                <c:pt idx="4552">
                  <c:v>1.4541428456567924E-6</c:v>
                </c:pt>
                <c:pt idx="4553">
                  <c:v>4.4258906121282914E-5</c:v>
                </c:pt>
                <c:pt idx="4554">
                  <c:v>5.1123185421451178E-6</c:v>
                </c:pt>
                <c:pt idx="4555">
                  <c:v>2.2315459135351165E-7</c:v>
                </c:pt>
                <c:pt idx="4556">
                  <c:v>4.7740877653154173E-5</c:v>
                </c:pt>
                <c:pt idx="4557">
                  <c:v>0</c:v>
                </c:pt>
                <c:pt idx="4558">
                  <c:v>7.0311430453376758E-5</c:v>
                </c:pt>
                <c:pt idx="4559">
                  <c:v>1.9160512071122207E-6</c:v>
                </c:pt>
                <c:pt idx="4560">
                  <c:v>3.482881216253165E-5</c:v>
                </c:pt>
                <c:pt idx="4561">
                  <c:v>2.9675952901736788E-5</c:v>
                </c:pt>
                <c:pt idx="4562">
                  <c:v>3.3243224584909889E-3</c:v>
                </c:pt>
                <c:pt idx="4563">
                  <c:v>4.185713059423439E-5</c:v>
                </c:pt>
                <c:pt idx="4564">
                  <c:v>1.5028668800306088E-5</c:v>
                </c:pt>
                <c:pt idx="4565">
                  <c:v>2.3619816344500562E-5</c:v>
                </c:pt>
                <c:pt idx="4566">
                  <c:v>3.8995525325230841E-5</c:v>
                </c:pt>
                <c:pt idx="4567">
                  <c:v>2.9587605374271199E-5</c:v>
                </c:pt>
                <c:pt idx="4568">
                  <c:v>3.2227530902049409E-5</c:v>
                </c:pt>
                <c:pt idx="4569">
                  <c:v>9.9746831487807779E-6</c:v>
                </c:pt>
                <c:pt idx="4570">
                  <c:v>1.0259847435970287E-4</c:v>
                </c:pt>
                <c:pt idx="4571">
                  <c:v>2.0148977388668593E-5</c:v>
                </c:pt>
                <c:pt idx="4572">
                  <c:v>9.7757362334684072E-5</c:v>
                </c:pt>
                <c:pt idx="4573">
                  <c:v>1.1098061388450586E-4</c:v>
                </c:pt>
                <c:pt idx="4574">
                  <c:v>2.8205812837927258E-5</c:v>
                </c:pt>
                <c:pt idx="4575">
                  <c:v>2.0196585520220492E-5</c:v>
                </c:pt>
                <c:pt idx="4576">
                  <c:v>1.358266295677467E-4</c:v>
                </c:pt>
                <c:pt idx="4577">
                  <c:v>4.6285995646023611E-3</c:v>
                </c:pt>
                <c:pt idx="4578">
                  <c:v>2.8095628761890743E-5</c:v>
                </c:pt>
                <c:pt idx="4579">
                  <c:v>7.6582459606337827E-6</c:v>
                </c:pt>
                <c:pt idx="4580">
                  <c:v>2.5939190690609925E-4</c:v>
                </c:pt>
                <c:pt idx="4581">
                  <c:v>1.1163511687999621E-5</c:v>
                </c:pt>
                <c:pt idx="4582">
                  <c:v>6.0128871337086201E-5</c:v>
                </c:pt>
                <c:pt idx="4583">
                  <c:v>2.5836740343504063E-5</c:v>
                </c:pt>
                <c:pt idx="4584">
                  <c:v>8.1415203379206711E-5</c:v>
                </c:pt>
                <c:pt idx="4585">
                  <c:v>8.3631792833832345E-5</c:v>
                </c:pt>
                <c:pt idx="4586">
                  <c:v>3.2661384248320416E-5</c:v>
                </c:pt>
                <c:pt idx="4587">
                  <c:v>1.3236198332863925E-4</c:v>
                </c:pt>
                <c:pt idx="4588">
                  <c:v>3.2368636166195005E-5</c:v>
                </c:pt>
                <c:pt idx="4589">
                  <c:v>3.6127837227844685E-5</c:v>
                </c:pt>
                <c:pt idx="4590">
                  <c:v>1.4510386833786293E-4</c:v>
                </c:pt>
                <c:pt idx="4591">
                  <c:v>3.2193875091226907E-5</c:v>
                </c:pt>
                <c:pt idx="4592">
                  <c:v>5.6436596624228654E-6</c:v>
                </c:pt>
                <c:pt idx="4593">
                  <c:v>3.4911225614591091E-7</c:v>
                </c:pt>
                <c:pt idx="4594">
                  <c:v>9.8652188270243081E-5</c:v>
                </c:pt>
                <c:pt idx="4595">
                  <c:v>1.4755925129747242E-5</c:v>
                </c:pt>
                <c:pt idx="4596">
                  <c:v>0</c:v>
                </c:pt>
                <c:pt idx="4597">
                  <c:v>1.7709237000402772E-5</c:v>
                </c:pt>
                <c:pt idx="4598">
                  <c:v>3.6160374143508858E-5</c:v>
                </c:pt>
                <c:pt idx="4599">
                  <c:v>0</c:v>
                </c:pt>
                <c:pt idx="4600">
                  <c:v>7.4024359869993476E-6</c:v>
                </c:pt>
                <c:pt idx="4601">
                  <c:v>1.9681638677033586E-5</c:v>
                </c:pt>
                <c:pt idx="4602">
                  <c:v>0</c:v>
                </c:pt>
                <c:pt idx="4603">
                  <c:v>3.7500689361951791E-6</c:v>
                </c:pt>
                <c:pt idx="4604">
                  <c:v>6.5460866060132531E-5</c:v>
                </c:pt>
                <c:pt idx="4605">
                  <c:v>0</c:v>
                </c:pt>
                <c:pt idx="4606">
                  <c:v>1.3666324138276193E-5</c:v>
                </c:pt>
                <c:pt idx="4607">
                  <c:v>7.2378390042886834E-7</c:v>
                </c:pt>
                <c:pt idx="4608">
                  <c:v>0</c:v>
                </c:pt>
                <c:pt idx="4609">
                  <c:v>2.016844044899287E-7</c:v>
                </c:pt>
                <c:pt idx="4610">
                  <c:v>4.7864647382576747E-5</c:v>
                </c:pt>
                <c:pt idx="4611">
                  <c:v>1.545176979232403E-5</c:v>
                </c:pt>
                <c:pt idx="4612">
                  <c:v>5.9133732886370913E-5</c:v>
                </c:pt>
                <c:pt idx="4613">
                  <c:v>2.8632395757795817E-6</c:v>
                </c:pt>
                <c:pt idx="4614">
                  <c:v>6.8999364679464323E-6</c:v>
                </c:pt>
                <c:pt idx="4615">
                  <c:v>9.1882235175421724E-5</c:v>
                </c:pt>
                <c:pt idx="4616">
                  <c:v>1.953505267708463E-5</c:v>
                </c:pt>
                <c:pt idx="4617">
                  <c:v>0</c:v>
                </c:pt>
                <c:pt idx="4618">
                  <c:v>1.6278842301259257E-5</c:v>
                </c:pt>
                <c:pt idx="4619">
                  <c:v>1.3820750209596302E-5</c:v>
                </c:pt>
                <c:pt idx="4620">
                  <c:v>1.4194507041059243E-5</c:v>
                </c:pt>
                <c:pt idx="4621">
                  <c:v>3.5924315080517433E-5</c:v>
                </c:pt>
                <c:pt idx="4622">
                  <c:v>2.5008992170172865E-5</c:v>
                </c:pt>
                <c:pt idx="4623">
                  <c:v>8.388740266378623E-5</c:v>
                </c:pt>
                <c:pt idx="4624">
                  <c:v>5.0363330130939747E-6</c:v>
                </c:pt>
                <c:pt idx="4625">
                  <c:v>4.5399617271033248E-6</c:v>
                </c:pt>
                <c:pt idx="4626">
                  <c:v>3.1542219058646876E-6</c:v>
                </c:pt>
                <c:pt idx="4627">
                  <c:v>3.319284360319842E-7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2.2297001958702901E-5</c:v>
                </c:pt>
                <c:pt idx="4633">
                  <c:v>0</c:v>
                </c:pt>
                <c:pt idx="4634">
                  <c:v>4.590543028489797E-6</c:v>
                </c:pt>
                <c:pt idx="4635">
                  <c:v>3.8502614776806049E-4</c:v>
                </c:pt>
                <c:pt idx="4636">
                  <c:v>5.9544383709617019E-6</c:v>
                </c:pt>
                <c:pt idx="4637">
                  <c:v>0</c:v>
                </c:pt>
                <c:pt idx="4638">
                  <c:v>2.2401922992105587E-6</c:v>
                </c:pt>
                <c:pt idx="4639">
                  <c:v>7.0011680698781784E-6</c:v>
                </c:pt>
                <c:pt idx="4640">
                  <c:v>5.7444133698854526E-5</c:v>
                </c:pt>
                <c:pt idx="4641">
                  <c:v>0</c:v>
                </c:pt>
                <c:pt idx="4642">
                  <c:v>3.0412938557144722E-5</c:v>
                </c:pt>
                <c:pt idx="4643">
                  <c:v>0</c:v>
                </c:pt>
                <c:pt idx="4644">
                  <c:v>1.0052608180269637E-5</c:v>
                </c:pt>
                <c:pt idx="4645">
                  <c:v>5.2758895117309102E-6</c:v>
                </c:pt>
                <c:pt idx="4646">
                  <c:v>1.8075249693127881E-5</c:v>
                </c:pt>
                <c:pt idx="4647">
                  <c:v>1.4708668739287626E-3</c:v>
                </c:pt>
                <c:pt idx="4648">
                  <c:v>4.8453737097436115E-6</c:v>
                </c:pt>
                <c:pt idx="4649">
                  <c:v>2.3711043231868074E-6</c:v>
                </c:pt>
                <c:pt idx="4650">
                  <c:v>3.2019119405410648E-5</c:v>
                </c:pt>
                <c:pt idx="4651">
                  <c:v>0</c:v>
                </c:pt>
                <c:pt idx="4652">
                  <c:v>2.3697358324506606E-5</c:v>
                </c:pt>
                <c:pt idx="4653">
                  <c:v>1.9499126822406256E-5</c:v>
                </c:pt>
                <c:pt idx="4654">
                  <c:v>0</c:v>
                </c:pt>
                <c:pt idx="4655">
                  <c:v>1.3310328158582805E-5</c:v>
                </c:pt>
                <c:pt idx="4656">
                  <c:v>0</c:v>
                </c:pt>
                <c:pt idx="4657">
                  <c:v>2.1538441165841952E-6</c:v>
                </c:pt>
                <c:pt idx="4658">
                  <c:v>0</c:v>
                </c:pt>
                <c:pt idx="4659">
                  <c:v>2.4679783553758242E-5</c:v>
                </c:pt>
                <c:pt idx="4660">
                  <c:v>1.413476672144525E-5</c:v>
                </c:pt>
                <c:pt idx="4661">
                  <c:v>5.8127445793271378E-5</c:v>
                </c:pt>
                <c:pt idx="4662">
                  <c:v>2.4464620528803954E-7</c:v>
                </c:pt>
                <c:pt idx="4663">
                  <c:v>4.5060746472817172E-5</c:v>
                </c:pt>
                <c:pt idx="4664">
                  <c:v>2.3692652497941988E-6</c:v>
                </c:pt>
                <c:pt idx="4665">
                  <c:v>3.4204350514912168E-8</c:v>
                </c:pt>
                <c:pt idx="4666">
                  <c:v>8.6918354989904646E-6</c:v>
                </c:pt>
                <c:pt idx="4667">
                  <c:v>1.5377483823366539E-4</c:v>
                </c:pt>
                <c:pt idx="4668">
                  <c:v>9.1664962387523926E-6</c:v>
                </c:pt>
                <c:pt idx="4669">
                  <c:v>2.8572781365856603E-5</c:v>
                </c:pt>
                <c:pt idx="4670">
                  <c:v>1.8408726918646046E-5</c:v>
                </c:pt>
                <c:pt idx="4671">
                  <c:v>1.7292299698185078E-5</c:v>
                </c:pt>
                <c:pt idx="4672">
                  <c:v>0</c:v>
                </c:pt>
                <c:pt idx="4673">
                  <c:v>9.7843310873316023E-7</c:v>
                </c:pt>
                <c:pt idx="4674">
                  <c:v>1.2787533477098923E-5</c:v>
                </c:pt>
                <c:pt idx="4675">
                  <c:v>1.7324221282195986E-5</c:v>
                </c:pt>
                <c:pt idx="4676">
                  <c:v>3.6022107357888802E-5</c:v>
                </c:pt>
                <c:pt idx="4677">
                  <c:v>8.3750494583293447E-7</c:v>
                </c:pt>
                <c:pt idx="4678">
                  <c:v>3.7273314802015733E-7</c:v>
                </c:pt>
                <c:pt idx="4679">
                  <c:v>1.7812803134101536E-5</c:v>
                </c:pt>
                <c:pt idx="4680">
                  <c:v>5.0606206481334434E-5</c:v>
                </c:pt>
                <c:pt idx="4681">
                  <c:v>1.1047941569213562E-5</c:v>
                </c:pt>
                <c:pt idx="4682">
                  <c:v>1.2721838432099277E-4</c:v>
                </c:pt>
                <c:pt idx="4683">
                  <c:v>2.3237306043848034E-5</c:v>
                </c:pt>
                <c:pt idx="4684">
                  <c:v>1.0696344631663629E-5</c:v>
                </c:pt>
                <c:pt idx="4685">
                  <c:v>1.2007451619835774E-6</c:v>
                </c:pt>
                <c:pt idx="4686">
                  <c:v>1.7268706411681817E-4</c:v>
                </c:pt>
                <c:pt idx="4687">
                  <c:v>3.6484697287083601E-5</c:v>
                </c:pt>
                <c:pt idx="4688">
                  <c:v>0</c:v>
                </c:pt>
                <c:pt idx="4689">
                  <c:v>4.5977268064169058E-4</c:v>
                </c:pt>
                <c:pt idx="4690">
                  <c:v>0</c:v>
                </c:pt>
                <c:pt idx="4691">
                  <c:v>1.5805175460447799E-5</c:v>
                </c:pt>
                <c:pt idx="4692">
                  <c:v>6.0218791495052067E-5</c:v>
                </c:pt>
                <c:pt idx="4693">
                  <c:v>1.8893823819158304E-5</c:v>
                </c:pt>
                <c:pt idx="4694">
                  <c:v>0</c:v>
                </c:pt>
                <c:pt idx="4695">
                  <c:v>6.5877571932618744E-5</c:v>
                </c:pt>
                <c:pt idx="4696">
                  <c:v>1.344845115586478E-5</c:v>
                </c:pt>
                <c:pt idx="4697">
                  <c:v>2.0642067398906927E-5</c:v>
                </c:pt>
                <c:pt idx="4698">
                  <c:v>6.3143420128553232E-5</c:v>
                </c:pt>
                <c:pt idx="4699">
                  <c:v>1.4057649783454022E-5</c:v>
                </c:pt>
                <c:pt idx="4700">
                  <c:v>3.0602596693669758E-5</c:v>
                </c:pt>
                <c:pt idx="4701">
                  <c:v>9.2613917655626443E-5</c:v>
                </c:pt>
                <c:pt idx="4702">
                  <c:v>2.8021845314774809E-6</c:v>
                </c:pt>
                <c:pt idx="4703">
                  <c:v>1.9490794898430019E-5</c:v>
                </c:pt>
                <c:pt idx="4704">
                  <c:v>7.4598935334315106E-5</c:v>
                </c:pt>
                <c:pt idx="4705">
                  <c:v>1.807426210505316E-5</c:v>
                </c:pt>
                <c:pt idx="4706">
                  <c:v>1.3562133906589359E-5</c:v>
                </c:pt>
                <c:pt idx="4707">
                  <c:v>1.6862878811668363E-5</c:v>
                </c:pt>
                <c:pt idx="4708">
                  <c:v>0</c:v>
                </c:pt>
                <c:pt idx="4709">
                  <c:v>0</c:v>
                </c:pt>
                <c:pt idx="4710">
                  <c:v>1.5437423083879107E-4</c:v>
                </c:pt>
                <c:pt idx="4711">
                  <c:v>2.6993519199996043E-5</c:v>
                </c:pt>
                <c:pt idx="4712">
                  <c:v>4.0020540185899864E-6</c:v>
                </c:pt>
                <c:pt idx="4713">
                  <c:v>0</c:v>
                </c:pt>
                <c:pt idx="4714">
                  <c:v>1.5335745016299744E-7</c:v>
                </c:pt>
                <c:pt idx="4715">
                  <c:v>0</c:v>
                </c:pt>
                <c:pt idx="4716">
                  <c:v>0</c:v>
                </c:pt>
                <c:pt idx="4717">
                  <c:v>1.6012851607815613E-5</c:v>
                </c:pt>
                <c:pt idx="4718">
                  <c:v>9.9777782506005541E-7</c:v>
                </c:pt>
                <c:pt idx="4719">
                  <c:v>4.4625892266392481E-6</c:v>
                </c:pt>
                <c:pt idx="4720">
                  <c:v>0</c:v>
                </c:pt>
                <c:pt idx="4721">
                  <c:v>0</c:v>
                </c:pt>
                <c:pt idx="4722">
                  <c:v>3.008719192411665E-4</c:v>
                </c:pt>
                <c:pt idx="4723">
                  <c:v>1.810389505529839E-6</c:v>
                </c:pt>
                <c:pt idx="4724">
                  <c:v>2.3004056776323759E-6</c:v>
                </c:pt>
                <c:pt idx="4725">
                  <c:v>7.3390287735813835E-6</c:v>
                </c:pt>
                <c:pt idx="4726">
                  <c:v>9.5257640305303522E-7</c:v>
                </c:pt>
                <c:pt idx="4727">
                  <c:v>7.0896608786711845E-6</c:v>
                </c:pt>
                <c:pt idx="4728">
                  <c:v>1.4570994233122165E-5</c:v>
                </c:pt>
                <c:pt idx="4729">
                  <c:v>1.337643606500986E-4</c:v>
                </c:pt>
                <c:pt idx="4730">
                  <c:v>4.498829545447911E-6</c:v>
                </c:pt>
                <c:pt idx="4731">
                  <c:v>3.2099887244771527E-5</c:v>
                </c:pt>
                <c:pt idx="4732">
                  <c:v>0</c:v>
                </c:pt>
                <c:pt idx="4733">
                  <c:v>1.1655917921066304E-4</c:v>
                </c:pt>
                <c:pt idx="4734">
                  <c:v>0</c:v>
                </c:pt>
                <c:pt idx="4735">
                  <c:v>0</c:v>
                </c:pt>
                <c:pt idx="4736">
                  <c:v>2.94805775424465E-7</c:v>
                </c:pt>
                <c:pt idx="4737">
                  <c:v>2.8797748765264735E-5</c:v>
                </c:pt>
                <c:pt idx="4738">
                  <c:v>1.9161876558224966E-5</c:v>
                </c:pt>
                <c:pt idx="4739">
                  <c:v>3.4385732591787632E-5</c:v>
                </c:pt>
                <c:pt idx="4740">
                  <c:v>2.3528373606794172E-5</c:v>
                </c:pt>
                <c:pt idx="4741">
                  <c:v>1.1098254169347085E-6</c:v>
                </c:pt>
                <c:pt idx="4742">
                  <c:v>1.2059641059146996E-4</c:v>
                </c:pt>
                <c:pt idx="4743">
                  <c:v>3.5336910265664292E-5</c:v>
                </c:pt>
                <c:pt idx="4744">
                  <c:v>2.6897464060627196E-5</c:v>
                </c:pt>
                <c:pt idx="4745">
                  <c:v>5.5723681394168757E-6</c:v>
                </c:pt>
                <c:pt idx="4746">
                  <c:v>1.0132839918121592E-4</c:v>
                </c:pt>
                <c:pt idx="4747">
                  <c:v>5.9343771276229165E-7</c:v>
                </c:pt>
                <c:pt idx="4748">
                  <c:v>6.1283237928943328E-5</c:v>
                </c:pt>
                <c:pt idx="4749">
                  <c:v>9.5706434946854274E-6</c:v>
                </c:pt>
                <c:pt idx="4750">
                  <c:v>4.670764453388052E-6</c:v>
                </c:pt>
                <c:pt idx="4751">
                  <c:v>0</c:v>
                </c:pt>
                <c:pt idx="4752">
                  <c:v>3.0931694793944376E-6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2.7837321375523166E-5</c:v>
                </c:pt>
                <c:pt idx="4757">
                  <c:v>5.5994968824242845E-4</c:v>
                </c:pt>
                <c:pt idx="4758">
                  <c:v>5.2075726945422783E-7</c:v>
                </c:pt>
                <c:pt idx="4759">
                  <c:v>4.1001208785253459E-5</c:v>
                </c:pt>
                <c:pt idx="4760">
                  <c:v>0</c:v>
                </c:pt>
                <c:pt idx="4761">
                  <c:v>2.6054772405334722E-5</c:v>
                </c:pt>
                <c:pt idx="4762">
                  <c:v>4.9700408443841944E-7</c:v>
                </c:pt>
                <c:pt idx="4763">
                  <c:v>4.1113074729488166E-5</c:v>
                </c:pt>
                <c:pt idx="4764">
                  <c:v>4.1889143779107799E-5</c:v>
                </c:pt>
                <c:pt idx="4765">
                  <c:v>6.6917966630223249E-5</c:v>
                </c:pt>
                <c:pt idx="4766">
                  <c:v>2.0195045533506252E-4</c:v>
                </c:pt>
                <c:pt idx="4767">
                  <c:v>2.2912818106223367E-3</c:v>
                </c:pt>
                <c:pt idx="4768">
                  <c:v>2.4924535998814506E-5</c:v>
                </c:pt>
                <c:pt idx="4769">
                  <c:v>1.5261678528233388E-7</c:v>
                </c:pt>
                <c:pt idx="4770">
                  <c:v>1.4564949480901682E-6</c:v>
                </c:pt>
                <c:pt idx="4771">
                  <c:v>5.5080783308572335E-6</c:v>
                </c:pt>
                <c:pt idx="4772">
                  <c:v>6.6920270198820691E-6</c:v>
                </c:pt>
                <c:pt idx="4773">
                  <c:v>0</c:v>
                </c:pt>
                <c:pt idx="4774">
                  <c:v>2.7725013756757181E-5</c:v>
                </c:pt>
                <c:pt idx="4775">
                  <c:v>1.0561755863718358E-5</c:v>
                </c:pt>
                <c:pt idx="4776">
                  <c:v>0</c:v>
                </c:pt>
                <c:pt idx="4777">
                  <c:v>4.0428272120543438E-7</c:v>
                </c:pt>
                <c:pt idx="4778">
                  <c:v>7.9388077261208031E-5</c:v>
                </c:pt>
                <c:pt idx="4779">
                  <c:v>1.2075691505478211E-5</c:v>
                </c:pt>
                <c:pt idx="4780">
                  <c:v>1.2375053199790241E-4</c:v>
                </c:pt>
                <c:pt idx="4781">
                  <c:v>3.523028397198204E-6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1.3159778337613448E-3</c:v>
                </c:pt>
                <c:pt idx="4786">
                  <c:v>1.3709859996411717E-5</c:v>
                </c:pt>
                <c:pt idx="4787">
                  <c:v>4.4703539025207451E-6</c:v>
                </c:pt>
                <c:pt idx="4788">
                  <c:v>1.9758480933303178E-5</c:v>
                </c:pt>
                <c:pt idx="4789">
                  <c:v>6.8951828107573277E-6</c:v>
                </c:pt>
                <c:pt idx="4790">
                  <c:v>1.1566856620309521E-4</c:v>
                </c:pt>
                <c:pt idx="4791">
                  <c:v>5.1781615673417512E-5</c:v>
                </c:pt>
                <c:pt idx="4792">
                  <c:v>0</c:v>
                </c:pt>
                <c:pt idx="4793">
                  <c:v>0</c:v>
                </c:pt>
                <c:pt idx="4794">
                  <c:v>6.538432448107884E-6</c:v>
                </c:pt>
                <c:pt idx="4795">
                  <c:v>9.9990714958447343E-7</c:v>
                </c:pt>
                <c:pt idx="4796">
                  <c:v>3.1085691643312574E-6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3.3415982924033932E-5</c:v>
                </c:pt>
                <c:pt idx="4801">
                  <c:v>9.2313244198187969E-6</c:v>
                </c:pt>
                <c:pt idx="4802">
                  <c:v>2.1587178282455254E-4</c:v>
                </c:pt>
                <c:pt idx="4803">
                  <c:v>1.6374300921088804E-5</c:v>
                </c:pt>
                <c:pt idx="4804">
                  <c:v>0</c:v>
                </c:pt>
                <c:pt idx="4805">
                  <c:v>1.3923736817253297E-6</c:v>
                </c:pt>
                <c:pt idx="4806">
                  <c:v>2.3251578959447802E-5</c:v>
                </c:pt>
                <c:pt idx="4807">
                  <c:v>0</c:v>
                </c:pt>
                <c:pt idx="4808">
                  <c:v>2.2076132024741298E-5</c:v>
                </c:pt>
                <c:pt idx="4809">
                  <c:v>0</c:v>
                </c:pt>
                <c:pt idx="4810">
                  <c:v>3.4421316705777819E-6</c:v>
                </c:pt>
                <c:pt idx="4811">
                  <c:v>1.7794494850268049E-6</c:v>
                </c:pt>
                <c:pt idx="4812">
                  <c:v>3.7358447807428649E-6</c:v>
                </c:pt>
                <c:pt idx="4813">
                  <c:v>0</c:v>
                </c:pt>
                <c:pt idx="4814">
                  <c:v>2.4782859495032157E-6</c:v>
                </c:pt>
                <c:pt idx="4815">
                  <c:v>1.2014008543647115E-5</c:v>
                </c:pt>
                <c:pt idx="4816">
                  <c:v>8.8970864709401762E-6</c:v>
                </c:pt>
                <c:pt idx="4817">
                  <c:v>5.0128057397368783E-6</c:v>
                </c:pt>
                <c:pt idx="4818">
                  <c:v>9.2534351207739491E-5</c:v>
                </c:pt>
                <c:pt idx="4819">
                  <c:v>1.8793413797095933E-7</c:v>
                </c:pt>
                <c:pt idx="4820">
                  <c:v>1.610798734681649E-7</c:v>
                </c:pt>
                <c:pt idx="4821">
                  <c:v>9.4072924997698056E-5</c:v>
                </c:pt>
                <c:pt idx="4822">
                  <c:v>1.367383443963461E-5</c:v>
                </c:pt>
                <c:pt idx="4823">
                  <c:v>3.0523917943497622E-6</c:v>
                </c:pt>
                <c:pt idx="4824">
                  <c:v>1.1407631752289084E-5</c:v>
                </c:pt>
                <c:pt idx="4825">
                  <c:v>5.8262354238833178E-5</c:v>
                </c:pt>
                <c:pt idx="4826">
                  <c:v>2.7328041834501077E-3</c:v>
                </c:pt>
                <c:pt idx="4827">
                  <c:v>4.6242651050079051E-5</c:v>
                </c:pt>
                <c:pt idx="4828">
                  <c:v>1.6982809093108275E-5</c:v>
                </c:pt>
                <c:pt idx="4829">
                  <c:v>1.7929699372480878E-5</c:v>
                </c:pt>
                <c:pt idx="4830">
                  <c:v>2.3447027826796739E-5</c:v>
                </c:pt>
                <c:pt idx="4831">
                  <c:v>1.0491243128387222E-6</c:v>
                </c:pt>
                <c:pt idx="4832">
                  <c:v>3.6589224461734111E-6</c:v>
                </c:pt>
                <c:pt idx="4833">
                  <c:v>4.017144635393565E-5</c:v>
                </c:pt>
                <c:pt idx="4834">
                  <c:v>1.3971728824550205E-5</c:v>
                </c:pt>
                <c:pt idx="4835">
                  <c:v>1.9046112227055329E-6</c:v>
                </c:pt>
                <c:pt idx="4836">
                  <c:v>2.2562031781082626E-6</c:v>
                </c:pt>
                <c:pt idx="4837">
                  <c:v>1.6202275200938408E-5</c:v>
                </c:pt>
                <c:pt idx="4838">
                  <c:v>1.7050557620264421E-4</c:v>
                </c:pt>
                <c:pt idx="4839">
                  <c:v>1.4886208755323296E-5</c:v>
                </c:pt>
                <c:pt idx="4840">
                  <c:v>1.9743923004782353E-6</c:v>
                </c:pt>
                <c:pt idx="4841">
                  <c:v>1.4033503362313533E-6</c:v>
                </c:pt>
                <c:pt idx="4842">
                  <c:v>2.2704671903500724E-5</c:v>
                </c:pt>
                <c:pt idx="4843">
                  <c:v>1.1632383815365076E-5</c:v>
                </c:pt>
                <c:pt idx="4844">
                  <c:v>7.5880278497293705E-6</c:v>
                </c:pt>
                <c:pt idx="4845">
                  <c:v>0</c:v>
                </c:pt>
                <c:pt idx="4846">
                  <c:v>0</c:v>
                </c:pt>
                <c:pt idx="4847">
                  <c:v>3.9187428808832012E-6</c:v>
                </c:pt>
                <c:pt idx="4848">
                  <c:v>4.2225614789181223E-5</c:v>
                </c:pt>
                <c:pt idx="4849">
                  <c:v>7.1793930085657437E-4</c:v>
                </c:pt>
                <c:pt idx="4850">
                  <c:v>5.5472342726495913E-5</c:v>
                </c:pt>
                <c:pt idx="4851">
                  <c:v>2.4817404417302652E-5</c:v>
                </c:pt>
                <c:pt idx="4852">
                  <c:v>6.9067292092571519E-5</c:v>
                </c:pt>
                <c:pt idx="4853">
                  <c:v>5.3002237990071787E-6</c:v>
                </c:pt>
                <c:pt idx="4854">
                  <c:v>0</c:v>
                </c:pt>
                <c:pt idx="4855">
                  <c:v>2.1306897132715118E-6</c:v>
                </c:pt>
                <c:pt idx="4856">
                  <c:v>1.7695765389809406E-5</c:v>
                </c:pt>
                <c:pt idx="4857">
                  <c:v>3.4931886063090944E-6</c:v>
                </c:pt>
                <c:pt idx="4858">
                  <c:v>0</c:v>
                </c:pt>
                <c:pt idx="4859">
                  <c:v>6.9660891976179594E-6</c:v>
                </c:pt>
                <c:pt idx="4860">
                  <c:v>6.0993147796199745E-6</c:v>
                </c:pt>
                <c:pt idx="4861">
                  <c:v>1.7273872577710365E-6</c:v>
                </c:pt>
                <c:pt idx="4862">
                  <c:v>2.7662770393495573E-5</c:v>
                </c:pt>
                <c:pt idx="4863">
                  <c:v>5.8214629231403027E-5</c:v>
                </c:pt>
                <c:pt idx="4864">
                  <c:v>4.6681343306109818E-7</c:v>
                </c:pt>
                <c:pt idx="4865">
                  <c:v>2.4292031188107121E-5</c:v>
                </c:pt>
                <c:pt idx="4866">
                  <c:v>9.6628720816276558E-6</c:v>
                </c:pt>
                <c:pt idx="4867">
                  <c:v>1.3807728162810644E-3</c:v>
                </c:pt>
                <c:pt idx="4868">
                  <c:v>4.7199715223559293E-4</c:v>
                </c:pt>
                <c:pt idx="4869">
                  <c:v>7.3130958818442974E-4</c:v>
                </c:pt>
                <c:pt idx="4870">
                  <c:v>0</c:v>
                </c:pt>
                <c:pt idx="4871">
                  <c:v>0</c:v>
                </c:pt>
                <c:pt idx="4872">
                  <c:v>2.2809843672249946E-4</c:v>
                </c:pt>
                <c:pt idx="4873">
                  <c:v>7.6828035745575713E-6</c:v>
                </c:pt>
                <c:pt idx="4874">
                  <c:v>1.5161797325907585E-5</c:v>
                </c:pt>
                <c:pt idx="4875">
                  <c:v>2.4962566220221384E-5</c:v>
                </c:pt>
                <c:pt idx="4876">
                  <c:v>0</c:v>
                </c:pt>
                <c:pt idx="4877">
                  <c:v>1.7300180046231383E-7</c:v>
                </c:pt>
                <c:pt idx="4878">
                  <c:v>3.5220008151938405E-7</c:v>
                </c:pt>
                <c:pt idx="4879">
                  <c:v>2.3668251263068062E-6</c:v>
                </c:pt>
                <c:pt idx="4880">
                  <c:v>0</c:v>
                </c:pt>
                <c:pt idx="4881">
                  <c:v>7.7728346476936522E-5</c:v>
                </c:pt>
                <c:pt idx="4882">
                  <c:v>1.2162354274760417E-5</c:v>
                </c:pt>
                <c:pt idx="4883">
                  <c:v>0</c:v>
                </c:pt>
                <c:pt idx="4884">
                  <c:v>3.1804993619922752E-5</c:v>
                </c:pt>
                <c:pt idx="4885">
                  <c:v>1.0094594491696596E-6</c:v>
                </c:pt>
                <c:pt idx="4886">
                  <c:v>4.6479857169047967E-5</c:v>
                </c:pt>
                <c:pt idx="4887">
                  <c:v>8.4905607658385077E-7</c:v>
                </c:pt>
                <c:pt idx="4888">
                  <c:v>2.4068422001754942E-5</c:v>
                </c:pt>
                <c:pt idx="4889">
                  <c:v>1.8087484808099571E-6</c:v>
                </c:pt>
                <c:pt idx="4890">
                  <c:v>9.6659337223395859E-6</c:v>
                </c:pt>
                <c:pt idx="4891">
                  <c:v>1.8198756524710258E-7</c:v>
                </c:pt>
                <c:pt idx="4892">
                  <c:v>9.7975216485129593E-6</c:v>
                </c:pt>
                <c:pt idx="4893">
                  <c:v>1.1902064738892656E-5</c:v>
                </c:pt>
                <c:pt idx="4894">
                  <c:v>0</c:v>
                </c:pt>
                <c:pt idx="4895">
                  <c:v>3.8625689055138392E-6</c:v>
                </c:pt>
                <c:pt idx="4896">
                  <c:v>5.6208477703671988E-6</c:v>
                </c:pt>
                <c:pt idx="4897">
                  <c:v>1.5496434232179561E-4</c:v>
                </c:pt>
                <c:pt idx="4898">
                  <c:v>9.282955581873399E-6</c:v>
                </c:pt>
                <c:pt idx="4899">
                  <c:v>1.8442423025277995E-5</c:v>
                </c:pt>
                <c:pt idx="4900">
                  <c:v>4.0373871095062301E-5</c:v>
                </c:pt>
                <c:pt idx="4901">
                  <c:v>5.2292802495594492E-5</c:v>
                </c:pt>
                <c:pt idx="4902">
                  <c:v>8.1326906746441441E-5</c:v>
                </c:pt>
                <c:pt idx="4903">
                  <c:v>3.4005087927296141E-4</c:v>
                </c:pt>
                <c:pt idx="4904">
                  <c:v>0</c:v>
                </c:pt>
                <c:pt idx="4905">
                  <c:v>5.9991761658556709E-6</c:v>
                </c:pt>
                <c:pt idx="4906">
                  <c:v>7.8693637148345409E-5</c:v>
                </c:pt>
                <c:pt idx="4907">
                  <c:v>4.6896795659830293E-7</c:v>
                </c:pt>
                <c:pt idx="4908">
                  <c:v>4.6540909614187303E-7</c:v>
                </c:pt>
                <c:pt idx="4909">
                  <c:v>4.3878362844731863E-3</c:v>
                </c:pt>
                <c:pt idx="4910">
                  <c:v>1.1168432971924919E-6</c:v>
                </c:pt>
                <c:pt idx="4911">
                  <c:v>7.0910099645909915E-5</c:v>
                </c:pt>
                <c:pt idx="4912">
                  <c:v>5.4630734237013747E-6</c:v>
                </c:pt>
                <c:pt idx="4913">
                  <c:v>2.7215806481634214E-5</c:v>
                </c:pt>
                <c:pt idx="4914">
                  <c:v>6.4681410158659228E-6</c:v>
                </c:pt>
                <c:pt idx="4915">
                  <c:v>5.2372463671906798E-5</c:v>
                </c:pt>
                <c:pt idx="4916">
                  <c:v>0</c:v>
                </c:pt>
                <c:pt idx="4917">
                  <c:v>1.2193166871555873E-5</c:v>
                </c:pt>
                <c:pt idx="4918">
                  <c:v>1.1824250263339691E-7</c:v>
                </c:pt>
                <c:pt idx="4919">
                  <c:v>0</c:v>
                </c:pt>
                <c:pt idx="4920">
                  <c:v>2.3163310926207874E-7</c:v>
                </c:pt>
                <c:pt idx="4921">
                  <c:v>3.3303068413780001E-5</c:v>
                </c:pt>
                <c:pt idx="4922">
                  <c:v>0</c:v>
                </c:pt>
                <c:pt idx="4923">
                  <c:v>7.968296743376713E-6</c:v>
                </c:pt>
                <c:pt idx="4924">
                  <c:v>2.0330257310686836E-5</c:v>
                </c:pt>
                <c:pt idx="4925">
                  <c:v>7.9183651959969556E-6</c:v>
                </c:pt>
                <c:pt idx="4926">
                  <c:v>2.0354594236428963E-5</c:v>
                </c:pt>
                <c:pt idx="4927">
                  <c:v>2.0201448975324599E-5</c:v>
                </c:pt>
                <c:pt idx="4928">
                  <c:v>2.1036466695416252E-4</c:v>
                </c:pt>
                <c:pt idx="4929">
                  <c:v>1.2858544957831013E-6</c:v>
                </c:pt>
                <c:pt idx="4930">
                  <c:v>1.8105822756906133E-5</c:v>
                </c:pt>
                <c:pt idx="4931">
                  <c:v>1.9241445796048975E-5</c:v>
                </c:pt>
                <c:pt idx="4932">
                  <c:v>7.6232798880565947E-6</c:v>
                </c:pt>
                <c:pt idx="4933">
                  <c:v>1.5932361752809009E-7</c:v>
                </c:pt>
                <c:pt idx="4934">
                  <c:v>9.8650217407410042E-8</c:v>
                </c:pt>
                <c:pt idx="4935">
                  <c:v>1.1943663096742999E-6</c:v>
                </c:pt>
                <c:pt idx="4936">
                  <c:v>0</c:v>
                </c:pt>
                <c:pt idx="4937">
                  <c:v>1.512974083190082E-5</c:v>
                </c:pt>
                <c:pt idx="4938">
                  <c:v>2.8847149087639521E-6</c:v>
                </c:pt>
                <c:pt idx="4939">
                  <c:v>2.4854991499910453E-5</c:v>
                </c:pt>
                <c:pt idx="4940">
                  <c:v>1.3397950862928147E-5</c:v>
                </c:pt>
                <c:pt idx="4941">
                  <c:v>1.2452958091323875E-4</c:v>
                </c:pt>
                <c:pt idx="4942">
                  <c:v>4.2636643879832017E-5</c:v>
                </c:pt>
                <c:pt idx="4943">
                  <c:v>0</c:v>
                </c:pt>
                <c:pt idx="4944">
                  <c:v>0</c:v>
                </c:pt>
                <c:pt idx="4945">
                  <c:v>1.6219006302797943E-5</c:v>
                </c:pt>
                <c:pt idx="4946">
                  <c:v>1.0741826727095049E-6</c:v>
                </c:pt>
                <c:pt idx="4947">
                  <c:v>3.9266719676127489E-5</c:v>
                </c:pt>
                <c:pt idx="4948">
                  <c:v>7.141870622333345E-4</c:v>
                </c:pt>
                <c:pt idx="4949">
                  <c:v>1.9032533152306019E-5</c:v>
                </c:pt>
                <c:pt idx="4950">
                  <c:v>6.060920541143283E-6</c:v>
                </c:pt>
                <c:pt idx="4951">
                  <c:v>1.3155729279745409E-4</c:v>
                </c:pt>
                <c:pt idx="4952">
                  <c:v>0</c:v>
                </c:pt>
                <c:pt idx="4953">
                  <c:v>2.3766686110177354E-6</c:v>
                </c:pt>
                <c:pt idx="4954">
                  <c:v>1.3985923587108055E-5</c:v>
                </c:pt>
                <c:pt idx="4955">
                  <c:v>5.4742285340482339E-6</c:v>
                </c:pt>
                <c:pt idx="4956">
                  <c:v>3.9211645706456207E-5</c:v>
                </c:pt>
                <c:pt idx="4957">
                  <c:v>3.0317045940983136E-5</c:v>
                </c:pt>
                <c:pt idx="4958">
                  <c:v>7.7810092800545137E-5</c:v>
                </c:pt>
                <c:pt idx="4959">
                  <c:v>3.0964595063347681E-5</c:v>
                </c:pt>
                <c:pt idx="4960">
                  <c:v>3.7318202520976257E-5</c:v>
                </c:pt>
                <c:pt idx="4961">
                  <c:v>4.2971479371606733E-5</c:v>
                </c:pt>
                <c:pt idx="4962">
                  <c:v>2.699880933545135E-5</c:v>
                </c:pt>
                <c:pt idx="4963">
                  <c:v>7.7307127408715855E-6</c:v>
                </c:pt>
                <c:pt idx="4964">
                  <c:v>3.513020661072975E-5</c:v>
                </c:pt>
                <c:pt idx="4965">
                  <c:v>0</c:v>
                </c:pt>
                <c:pt idx="4966">
                  <c:v>1.2596110019597882E-6</c:v>
                </c:pt>
                <c:pt idx="4967">
                  <c:v>2.9885212920255348E-7</c:v>
                </c:pt>
                <c:pt idx="4968">
                  <c:v>0</c:v>
                </c:pt>
                <c:pt idx="4969">
                  <c:v>2.1450941718477901E-4</c:v>
                </c:pt>
                <c:pt idx="4970">
                  <c:v>7.3226915394835839E-5</c:v>
                </c:pt>
                <c:pt idx="4971">
                  <c:v>7.2616704758229149E-5</c:v>
                </c:pt>
                <c:pt idx="4972">
                  <c:v>1.3855871444949879E-6</c:v>
                </c:pt>
                <c:pt idx="4973">
                  <c:v>0</c:v>
                </c:pt>
                <c:pt idx="4974">
                  <c:v>0</c:v>
                </c:pt>
                <c:pt idx="4975">
                  <c:v>3.936683096667486E-5</c:v>
                </c:pt>
                <c:pt idx="4976">
                  <c:v>3.0482917178889641E-6</c:v>
                </c:pt>
                <c:pt idx="4977">
                  <c:v>1.056770834436268E-4</c:v>
                </c:pt>
                <c:pt idx="4978">
                  <c:v>1.573160637901298E-5</c:v>
                </c:pt>
                <c:pt idx="4979">
                  <c:v>5.5865746947484511E-5</c:v>
                </c:pt>
                <c:pt idx="4980">
                  <c:v>0</c:v>
                </c:pt>
                <c:pt idx="4981">
                  <c:v>9.939537569566496E-5</c:v>
                </c:pt>
                <c:pt idx="4982">
                  <c:v>9.1677946402675782E-8</c:v>
                </c:pt>
                <c:pt idx="4983">
                  <c:v>8.3974978454241729E-8</c:v>
                </c:pt>
                <c:pt idx="4984">
                  <c:v>9.0955618947939599E-5</c:v>
                </c:pt>
                <c:pt idx="4985">
                  <c:v>0</c:v>
                </c:pt>
                <c:pt idx="4986">
                  <c:v>1.3918725270917686E-4</c:v>
                </c:pt>
                <c:pt idx="4987">
                  <c:v>4.251166997529896E-5</c:v>
                </c:pt>
                <c:pt idx="4988">
                  <c:v>5.7403469573179074E-6</c:v>
                </c:pt>
                <c:pt idx="4989">
                  <c:v>3.8615115781909793E-6</c:v>
                </c:pt>
                <c:pt idx="4990">
                  <c:v>2.023671090200674E-5</c:v>
                </c:pt>
                <c:pt idx="4991">
                  <c:v>2.8133729474004879E-5</c:v>
                </c:pt>
                <c:pt idx="4992">
                  <c:v>1.2491462203511461E-5</c:v>
                </c:pt>
                <c:pt idx="4993">
                  <c:v>0</c:v>
                </c:pt>
                <c:pt idx="4994">
                  <c:v>6.4627274746290265E-6</c:v>
                </c:pt>
                <c:pt idx="4995">
                  <c:v>8.9299212894212882E-6</c:v>
                </c:pt>
                <c:pt idx="4996">
                  <c:v>1.4674489670362662E-5</c:v>
                </c:pt>
                <c:pt idx="4997">
                  <c:v>6.0378901282751112E-6</c:v>
                </c:pt>
                <c:pt idx="4998">
                  <c:v>1.672266098532614E-4</c:v>
                </c:pt>
                <c:pt idx="4999">
                  <c:v>2.6667265766803458E-6</c:v>
                </c:pt>
                <c:pt idx="5000">
                  <c:v>6.2199487141663032E-5</c:v>
                </c:pt>
                <c:pt idx="5001">
                  <c:v>2.5000252114614868E-5</c:v>
                </c:pt>
                <c:pt idx="5002">
                  <c:v>1.588579000349255E-5</c:v>
                </c:pt>
                <c:pt idx="5003">
                  <c:v>4.1441196177056125E-6</c:v>
                </c:pt>
                <c:pt idx="5004">
                  <c:v>8.3909426909844395E-6</c:v>
                </c:pt>
                <c:pt idx="5005">
                  <c:v>0</c:v>
                </c:pt>
                <c:pt idx="5006">
                  <c:v>2.9550034124474682E-6</c:v>
                </c:pt>
                <c:pt idx="5007">
                  <c:v>0</c:v>
                </c:pt>
                <c:pt idx="5008">
                  <c:v>3.3012543645614157E-5</c:v>
                </c:pt>
                <c:pt idx="5009">
                  <c:v>1.5064126507575064E-5</c:v>
                </c:pt>
                <c:pt idx="5010">
                  <c:v>0</c:v>
                </c:pt>
                <c:pt idx="5011">
                  <c:v>0</c:v>
                </c:pt>
                <c:pt idx="5012">
                  <c:v>2.2168084303047747E-6</c:v>
                </c:pt>
                <c:pt idx="5013">
                  <c:v>9.4866070791071826E-5</c:v>
                </c:pt>
                <c:pt idx="5014">
                  <c:v>3.6106012785641875E-3</c:v>
                </c:pt>
                <c:pt idx="5015">
                  <c:v>6.5250908351576181E-5</c:v>
                </c:pt>
                <c:pt idx="5016">
                  <c:v>6.9054344709741742E-6</c:v>
                </c:pt>
                <c:pt idx="5017">
                  <c:v>0</c:v>
                </c:pt>
                <c:pt idx="5018">
                  <c:v>1.5752748036639417E-5</c:v>
                </c:pt>
                <c:pt idx="5019">
                  <c:v>5.2034388934695029E-7</c:v>
                </c:pt>
                <c:pt idx="5020">
                  <c:v>3.3969893577573548E-5</c:v>
                </c:pt>
                <c:pt idx="5021">
                  <c:v>2.1496964003620583E-6</c:v>
                </c:pt>
                <c:pt idx="5022">
                  <c:v>4.1688891108984823E-6</c:v>
                </c:pt>
                <c:pt idx="5023">
                  <c:v>1.6251626382341487E-5</c:v>
                </c:pt>
                <c:pt idx="5024">
                  <c:v>6.3507073497580503E-7</c:v>
                </c:pt>
                <c:pt idx="5025">
                  <c:v>0</c:v>
                </c:pt>
                <c:pt idx="5026">
                  <c:v>2.1316177725407793E-5</c:v>
                </c:pt>
                <c:pt idx="5027">
                  <c:v>6.3231218404564729E-6</c:v>
                </c:pt>
                <c:pt idx="5028">
                  <c:v>1.0226304911373421E-6</c:v>
                </c:pt>
                <c:pt idx="5029">
                  <c:v>0</c:v>
                </c:pt>
                <c:pt idx="5030">
                  <c:v>1.023639198894824E-5</c:v>
                </c:pt>
                <c:pt idx="5031">
                  <c:v>4.4744328479868511E-6</c:v>
                </c:pt>
                <c:pt idx="5032">
                  <c:v>0</c:v>
                </c:pt>
                <c:pt idx="5033">
                  <c:v>3.4358563068591436E-7</c:v>
                </c:pt>
                <c:pt idx="5034">
                  <c:v>1.7585873202971564E-5</c:v>
                </c:pt>
                <c:pt idx="5035">
                  <c:v>2.0565477012705815E-5</c:v>
                </c:pt>
                <c:pt idx="5036">
                  <c:v>1.1133161724138628E-4</c:v>
                </c:pt>
                <c:pt idx="5037">
                  <c:v>1.2450132943285763E-4</c:v>
                </c:pt>
                <c:pt idx="5038">
                  <c:v>1.4671046690748482E-5</c:v>
                </c:pt>
                <c:pt idx="5039">
                  <c:v>8.021820310234124E-8</c:v>
                </c:pt>
                <c:pt idx="5040">
                  <c:v>6.2094831290330875E-5</c:v>
                </c:pt>
                <c:pt idx="5041">
                  <c:v>1.5701217968782689E-5</c:v>
                </c:pt>
                <c:pt idx="5042">
                  <c:v>1.8255786054209618E-5</c:v>
                </c:pt>
                <c:pt idx="5043">
                  <c:v>1.9817335467581401E-5</c:v>
                </c:pt>
                <c:pt idx="5044">
                  <c:v>2.337565282748106E-7</c:v>
                </c:pt>
                <c:pt idx="5045">
                  <c:v>6.9344884866073754E-7</c:v>
                </c:pt>
                <c:pt idx="5046">
                  <c:v>7.3182064482878216E-5</c:v>
                </c:pt>
                <c:pt idx="5047">
                  <c:v>6.2619664194973941E-5</c:v>
                </c:pt>
                <c:pt idx="5048">
                  <c:v>8.45528344978643E-6</c:v>
                </c:pt>
                <c:pt idx="5049">
                  <c:v>5.0191411381267323E-7</c:v>
                </c:pt>
                <c:pt idx="5050">
                  <c:v>3.1128792274260343E-7</c:v>
                </c:pt>
                <c:pt idx="5051">
                  <c:v>1.7287098550996521E-6</c:v>
                </c:pt>
                <c:pt idx="5052">
                  <c:v>3.4639678612374614E-6</c:v>
                </c:pt>
                <c:pt idx="5053">
                  <c:v>0</c:v>
                </c:pt>
                <c:pt idx="5054">
                  <c:v>2.0417126946255274E-6</c:v>
                </c:pt>
                <c:pt idx="5055">
                  <c:v>2.3951701817538241E-7</c:v>
                </c:pt>
                <c:pt idx="5056">
                  <c:v>3.7369381961257524E-6</c:v>
                </c:pt>
                <c:pt idx="5057">
                  <c:v>3.2683733160413644E-5</c:v>
                </c:pt>
                <c:pt idx="5058">
                  <c:v>1.643443365995723E-4</c:v>
                </c:pt>
                <c:pt idx="5059">
                  <c:v>0</c:v>
                </c:pt>
                <c:pt idx="5060">
                  <c:v>4.942999147813381E-5</c:v>
                </c:pt>
                <c:pt idx="5061">
                  <c:v>1.2393563771251549E-5</c:v>
                </c:pt>
                <c:pt idx="5062">
                  <c:v>3.3895579942719939E-5</c:v>
                </c:pt>
                <c:pt idx="5063">
                  <c:v>7.3609850682999775E-6</c:v>
                </c:pt>
                <c:pt idx="5064">
                  <c:v>1.9268594929765821E-7</c:v>
                </c:pt>
                <c:pt idx="5065">
                  <c:v>0</c:v>
                </c:pt>
                <c:pt idx="5066">
                  <c:v>1.181547175197217E-6</c:v>
                </c:pt>
                <c:pt idx="5067">
                  <c:v>3.1840512482082236E-5</c:v>
                </c:pt>
                <c:pt idx="5068">
                  <c:v>0</c:v>
                </c:pt>
                <c:pt idx="5069">
                  <c:v>6.3506077456020289E-6</c:v>
                </c:pt>
                <c:pt idx="5070">
                  <c:v>2.0177860078598123E-6</c:v>
                </c:pt>
                <c:pt idx="5071">
                  <c:v>6.8895887564524735E-5</c:v>
                </c:pt>
                <c:pt idx="5072">
                  <c:v>3.907606068682906E-5</c:v>
                </c:pt>
                <c:pt idx="5073">
                  <c:v>2.2621830930530405E-6</c:v>
                </c:pt>
                <c:pt idx="5074">
                  <c:v>3.0382189106852876E-5</c:v>
                </c:pt>
                <c:pt idx="5075">
                  <c:v>2.2662095265295389E-5</c:v>
                </c:pt>
                <c:pt idx="5076">
                  <c:v>8.1649079637013591E-6</c:v>
                </c:pt>
                <c:pt idx="5077">
                  <c:v>4.1631459294564046E-5</c:v>
                </c:pt>
                <c:pt idx="5078">
                  <c:v>1.0189275937233334E-5</c:v>
                </c:pt>
                <c:pt idx="5079">
                  <c:v>2.3759546855507455E-6</c:v>
                </c:pt>
                <c:pt idx="5080">
                  <c:v>1.8999186522553939E-4</c:v>
                </c:pt>
                <c:pt idx="5081">
                  <c:v>5.2872753739853509E-5</c:v>
                </c:pt>
                <c:pt idx="5082">
                  <c:v>1.0586574966848887E-3</c:v>
                </c:pt>
                <c:pt idx="5083">
                  <c:v>6.771046928935481E-6</c:v>
                </c:pt>
                <c:pt idx="5084">
                  <c:v>7.832367509936336E-6</c:v>
                </c:pt>
                <c:pt idx="5085">
                  <c:v>7.6686584097703195E-7</c:v>
                </c:pt>
                <c:pt idx="5086">
                  <c:v>3.8664602525021231E-5</c:v>
                </c:pt>
                <c:pt idx="5087">
                  <c:v>1.2228150583788386E-5</c:v>
                </c:pt>
                <c:pt idx="5088">
                  <c:v>1.5325049770008543E-6</c:v>
                </c:pt>
                <c:pt idx="5089">
                  <c:v>4.1079832015145912E-7</c:v>
                </c:pt>
                <c:pt idx="5090">
                  <c:v>7.7856657429653017E-7</c:v>
                </c:pt>
                <c:pt idx="5091">
                  <c:v>1.9281876228760529E-5</c:v>
                </c:pt>
                <c:pt idx="5092">
                  <c:v>4.1033521906768208E-5</c:v>
                </c:pt>
                <c:pt idx="5093">
                  <c:v>1.918072417961972E-5</c:v>
                </c:pt>
                <c:pt idx="5094">
                  <c:v>1.8032422166917256E-4</c:v>
                </c:pt>
                <c:pt idx="5095">
                  <c:v>6.6306797940040918E-5</c:v>
                </c:pt>
                <c:pt idx="5096">
                  <c:v>1.4647702086981221E-5</c:v>
                </c:pt>
                <c:pt idx="5097">
                  <c:v>1.4998187037400163E-5</c:v>
                </c:pt>
                <c:pt idx="5098">
                  <c:v>2.6088911189072279E-5</c:v>
                </c:pt>
                <c:pt idx="5099">
                  <c:v>2.2188408334452447E-4</c:v>
                </c:pt>
                <c:pt idx="5100">
                  <c:v>3.6993831527778728E-7</c:v>
                </c:pt>
                <c:pt idx="5101">
                  <c:v>2.3022622376424975E-6</c:v>
                </c:pt>
                <c:pt idx="5102">
                  <c:v>0</c:v>
                </c:pt>
                <c:pt idx="5103">
                  <c:v>1.3707490268242482E-6</c:v>
                </c:pt>
                <c:pt idx="5104">
                  <c:v>1.7200068096652119E-6</c:v>
                </c:pt>
                <c:pt idx="5105">
                  <c:v>1.797296708026255E-5</c:v>
                </c:pt>
                <c:pt idx="5106">
                  <c:v>1.620744785992E-5</c:v>
                </c:pt>
                <c:pt idx="5107">
                  <c:v>9.4534033765009956E-7</c:v>
                </c:pt>
                <c:pt idx="5108">
                  <c:v>7.0890505067185449E-8</c:v>
                </c:pt>
                <c:pt idx="5109">
                  <c:v>9.7782404880162242E-7</c:v>
                </c:pt>
                <c:pt idx="5110">
                  <c:v>1.0414226670102073E-4</c:v>
                </c:pt>
                <c:pt idx="5111">
                  <c:v>1.2044418540738016E-6</c:v>
                </c:pt>
                <c:pt idx="5112">
                  <c:v>2.8213366804896775E-5</c:v>
                </c:pt>
                <c:pt idx="5113">
                  <c:v>3.2836160518046848E-5</c:v>
                </c:pt>
                <c:pt idx="5114">
                  <c:v>4.8151118338214397E-6</c:v>
                </c:pt>
                <c:pt idx="5115">
                  <c:v>0</c:v>
                </c:pt>
                <c:pt idx="5116">
                  <c:v>2.4386333743111656E-6</c:v>
                </c:pt>
                <c:pt idx="5117">
                  <c:v>0</c:v>
                </c:pt>
                <c:pt idx="5118">
                  <c:v>1.7029562669770805E-7</c:v>
                </c:pt>
                <c:pt idx="5119">
                  <c:v>0</c:v>
                </c:pt>
                <c:pt idx="5120">
                  <c:v>0</c:v>
                </c:pt>
                <c:pt idx="5121">
                  <c:v>3.2190921729846108E-7</c:v>
                </c:pt>
                <c:pt idx="5122">
                  <c:v>1.5485947590273821E-6</c:v>
                </c:pt>
                <c:pt idx="5123">
                  <c:v>6.1133422784477999E-6</c:v>
                </c:pt>
                <c:pt idx="5124">
                  <c:v>0</c:v>
                </c:pt>
                <c:pt idx="5125">
                  <c:v>1.2066530459510193E-5</c:v>
                </c:pt>
                <c:pt idx="5126">
                  <c:v>1.0141512543574613E-4</c:v>
                </c:pt>
                <c:pt idx="5127">
                  <c:v>7.4370662166520076E-6</c:v>
                </c:pt>
                <c:pt idx="5128">
                  <c:v>5.5995963368158923E-5</c:v>
                </c:pt>
                <c:pt idx="5129">
                  <c:v>1.5260611122438789E-3</c:v>
                </c:pt>
                <c:pt idx="5130">
                  <c:v>2.6547191461018262E-5</c:v>
                </c:pt>
                <c:pt idx="5131">
                  <c:v>4.5057010582833687E-5</c:v>
                </c:pt>
                <c:pt idx="5132">
                  <c:v>0</c:v>
                </c:pt>
                <c:pt idx="5133">
                  <c:v>3.9195571505729277E-5</c:v>
                </c:pt>
                <c:pt idx="5134">
                  <c:v>6.3450253415308543E-7</c:v>
                </c:pt>
                <c:pt idx="5135">
                  <c:v>5.5965598731132297E-5</c:v>
                </c:pt>
                <c:pt idx="5136">
                  <c:v>2.9663661729698525E-6</c:v>
                </c:pt>
                <c:pt idx="5137">
                  <c:v>8.3088128535136424E-6</c:v>
                </c:pt>
                <c:pt idx="5138">
                  <c:v>1.6156922904904054E-6</c:v>
                </c:pt>
                <c:pt idx="5139">
                  <c:v>5.8862803992730093E-6</c:v>
                </c:pt>
                <c:pt idx="5140">
                  <c:v>8.3796809788856236E-6</c:v>
                </c:pt>
                <c:pt idx="5141">
                  <c:v>7.8975282235214781E-7</c:v>
                </c:pt>
                <c:pt idx="5142">
                  <c:v>1.5373229124800286E-6</c:v>
                </c:pt>
                <c:pt idx="5143">
                  <c:v>4.9073199941819002E-6</c:v>
                </c:pt>
                <c:pt idx="5144">
                  <c:v>6.2020565430242388E-7</c:v>
                </c:pt>
                <c:pt idx="5145">
                  <c:v>1.4358245752532763E-5</c:v>
                </c:pt>
                <c:pt idx="5146">
                  <c:v>5.8290184794337316E-5</c:v>
                </c:pt>
                <c:pt idx="5147">
                  <c:v>9.0993518704474424E-6</c:v>
                </c:pt>
                <c:pt idx="5148">
                  <c:v>8.2619101907396465E-5</c:v>
                </c:pt>
                <c:pt idx="5149">
                  <c:v>0</c:v>
                </c:pt>
                <c:pt idx="5150">
                  <c:v>1.6033993386737468E-6</c:v>
                </c:pt>
                <c:pt idx="5151">
                  <c:v>2.9797351370337789E-4</c:v>
                </c:pt>
                <c:pt idx="5152">
                  <c:v>3.1803789316585846E-6</c:v>
                </c:pt>
                <c:pt idx="5153">
                  <c:v>1.1407546189427336E-5</c:v>
                </c:pt>
                <c:pt idx="5154">
                  <c:v>1.1996533249169656E-5</c:v>
                </c:pt>
                <c:pt idx="5155">
                  <c:v>1.2979498339764407E-5</c:v>
                </c:pt>
                <c:pt idx="5156">
                  <c:v>1.1763542402074302E-5</c:v>
                </c:pt>
                <c:pt idx="5157">
                  <c:v>9.8270146407314738E-8</c:v>
                </c:pt>
                <c:pt idx="5158">
                  <c:v>9.0672928393498521E-6</c:v>
                </c:pt>
                <c:pt idx="5159">
                  <c:v>7.1112915492286215E-6</c:v>
                </c:pt>
                <c:pt idx="5160">
                  <c:v>1.1728524370162766E-5</c:v>
                </c:pt>
                <c:pt idx="5161">
                  <c:v>3.6097195202851865E-5</c:v>
                </c:pt>
                <c:pt idx="5162">
                  <c:v>2.2754050221858382E-5</c:v>
                </c:pt>
                <c:pt idx="5163">
                  <c:v>0</c:v>
                </c:pt>
                <c:pt idx="5164">
                  <c:v>1.4023896601583872E-5</c:v>
                </c:pt>
                <c:pt idx="5165">
                  <c:v>1.1630142753133841E-7</c:v>
                </c:pt>
                <c:pt idx="5166">
                  <c:v>8.911343376594589E-5</c:v>
                </c:pt>
                <c:pt idx="5167">
                  <c:v>9.3508717514263282E-5</c:v>
                </c:pt>
                <c:pt idx="5168">
                  <c:v>1.526690342849234E-6</c:v>
                </c:pt>
                <c:pt idx="5169">
                  <c:v>1.1268864481976472E-4</c:v>
                </c:pt>
                <c:pt idx="5170">
                  <c:v>1.2130464356248163E-4</c:v>
                </c:pt>
                <c:pt idx="5171">
                  <c:v>9.2264358435708167E-5</c:v>
                </c:pt>
                <c:pt idx="5172">
                  <c:v>4.9270521057895345E-5</c:v>
                </c:pt>
                <c:pt idx="5173">
                  <c:v>0</c:v>
                </c:pt>
                <c:pt idx="5174">
                  <c:v>3.888515658845731E-3</c:v>
                </c:pt>
                <c:pt idx="5175">
                  <c:v>1.4760851091530427E-5</c:v>
                </c:pt>
                <c:pt idx="5176">
                  <c:v>6.0062260902718241E-5</c:v>
                </c:pt>
                <c:pt idx="5177">
                  <c:v>8.3588326756554567E-5</c:v>
                </c:pt>
                <c:pt idx="5178">
                  <c:v>7.3741731857506615E-5</c:v>
                </c:pt>
                <c:pt idx="5179">
                  <c:v>1.2307425342445197E-7</c:v>
                </c:pt>
                <c:pt idx="5180">
                  <c:v>2.1961988279532756E-5</c:v>
                </c:pt>
                <c:pt idx="5181">
                  <c:v>2.1775647296571197E-6</c:v>
                </c:pt>
                <c:pt idx="5182">
                  <c:v>6.1697122273856744E-6</c:v>
                </c:pt>
                <c:pt idx="5183">
                  <c:v>2.127813575688824E-5</c:v>
                </c:pt>
                <c:pt idx="5184">
                  <c:v>2.5800295047601599E-5</c:v>
                </c:pt>
                <c:pt idx="5185">
                  <c:v>1.483367634880814E-5</c:v>
                </c:pt>
                <c:pt idx="5186">
                  <c:v>9.1207380550598665E-5</c:v>
                </c:pt>
                <c:pt idx="5187">
                  <c:v>2.5118420747688838E-5</c:v>
                </c:pt>
                <c:pt idx="5188">
                  <c:v>4.4514256335511324E-5</c:v>
                </c:pt>
                <c:pt idx="5189">
                  <c:v>8.899638159615774E-7</c:v>
                </c:pt>
                <c:pt idx="5190">
                  <c:v>2.6599378919100897E-5</c:v>
                </c:pt>
                <c:pt idx="5191">
                  <c:v>1.9348597542573343E-6</c:v>
                </c:pt>
                <c:pt idx="5192">
                  <c:v>1.996811469794054E-5</c:v>
                </c:pt>
                <c:pt idx="5193">
                  <c:v>2.3491107286607203E-5</c:v>
                </c:pt>
                <c:pt idx="5194">
                  <c:v>1.655858082881687E-5</c:v>
                </c:pt>
                <c:pt idx="5195">
                  <c:v>2.824853672340212E-5</c:v>
                </c:pt>
                <c:pt idx="5196">
                  <c:v>9.9378613371835165E-6</c:v>
                </c:pt>
                <c:pt idx="5197">
                  <c:v>7.4113888527775363E-5</c:v>
                </c:pt>
                <c:pt idx="5198">
                  <c:v>7.1311425977004777E-5</c:v>
                </c:pt>
                <c:pt idx="5199">
                  <c:v>2.3634833736419789E-5</c:v>
                </c:pt>
                <c:pt idx="5200">
                  <c:v>6.8859679358171878E-6</c:v>
                </c:pt>
                <c:pt idx="5201">
                  <c:v>6.4768575828657462E-5</c:v>
                </c:pt>
                <c:pt idx="5202">
                  <c:v>5.8528208013456026E-6</c:v>
                </c:pt>
                <c:pt idx="5203">
                  <c:v>6.6587949839819913E-6</c:v>
                </c:pt>
                <c:pt idx="5204">
                  <c:v>9.6277144649424095E-4</c:v>
                </c:pt>
                <c:pt idx="5205">
                  <c:v>1.9788414900160958E-5</c:v>
                </c:pt>
                <c:pt idx="5206">
                  <c:v>8.8356294914257794E-7</c:v>
                </c:pt>
                <c:pt idx="5207">
                  <c:v>1.5474229404130249E-4</c:v>
                </c:pt>
                <c:pt idx="5208">
                  <c:v>1.1253258981458621E-5</c:v>
                </c:pt>
                <c:pt idx="5209">
                  <c:v>1.7648075791886807E-6</c:v>
                </c:pt>
                <c:pt idx="5210">
                  <c:v>2.29169015046967E-7</c:v>
                </c:pt>
                <c:pt idx="5211">
                  <c:v>3.8959034928608275E-6</c:v>
                </c:pt>
                <c:pt idx="5212">
                  <c:v>1.0915239512146982E-4</c:v>
                </c:pt>
                <c:pt idx="5213">
                  <c:v>0</c:v>
                </c:pt>
                <c:pt idx="5214">
                  <c:v>1.4084457438210076E-5</c:v>
                </c:pt>
                <c:pt idx="5215">
                  <c:v>2.6764940485068242E-5</c:v>
                </c:pt>
                <c:pt idx="5216">
                  <c:v>6.8751944004106607E-5</c:v>
                </c:pt>
                <c:pt idx="5217">
                  <c:v>3.4035225276811218E-5</c:v>
                </c:pt>
                <c:pt idx="5218">
                  <c:v>1.2527414607548572E-5</c:v>
                </c:pt>
                <c:pt idx="5219">
                  <c:v>3.006136319215489E-6</c:v>
                </c:pt>
                <c:pt idx="5220">
                  <c:v>1.755680789152454E-4</c:v>
                </c:pt>
                <c:pt idx="5221">
                  <c:v>4.0130112206241608E-6</c:v>
                </c:pt>
                <c:pt idx="5222">
                  <c:v>2.5756821322242719E-5</c:v>
                </c:pt>
                <c:pt idx="5223">
                  <c:v>1.7216221521303829E-5</c:v>
                </c:pt>
                <c:pt idx="5224">
                  <c:v>0</c:v>
                </c:pt>
                <c:pt idx="5225">
                  <c:v>1.5643865976526364E-5</c:v>
                </c:pt>
                <c:pt idx="5226">
                  <c:v>2.6425223236289312E-5</c:v>
                </c:pt>
                <c:pt idx="5227">
                  <c:v>6.2715576880127162E-5</c:v>
                </c:pt>
                <c:pt idx="5228">
                  <c:v>1.8011502342139586E-5</c:v>
                </c:pt>
                <c:pt idx="5229">
                  <c:v>0</c:v>
                </c:pt>
                <c:pt idx="5230">
                  <c:v>1.4002749580614082E-5</c:v>
                </c:pt>
                <c:pt idx="5231">
                  <c:v>3.1262141057938916E-5</c:v>
                </c:pt>
                <c:pt idx="5232">
                  <c:v>8.8114471746873272E-5</c:v>
                </c:pt>
                <c:pt idx="5233">
                  <c:v>2.3781404224989952E-6</c:v>
                </c:pt>
                <c:pt idx="5234">
                  <c:v>1.4207623530930266E-5</c:v>
                </c:pt>
                <c:pt idx="5235">
                  <c:v>2.0734285319324104E-5</c:v>
                </c:pt>
                <c:pt idx="5236">
                  <c:v>1.0529072981628445E-4</c:v>
                </c:pt>
                <c:pt idx="5237">
                  <c:v>1.9897663730121797E-5</c:v>
                </c:pt>
                <c:pt idx="5238">
                  <c:v>3.0156070349585672E-5</c:v>
                </c:pt>
                <c:pt idx="5239">
                  <c:v>4.1565422061655053E-4</c:v>
                </c:pt>
                <c:pt idx="5240">
                  <c:v>2.841283890751461E-6</c:v>
                </c:pt>
                <c:pt idx="5241">
                  <c:v>3.198566130909841E-5</c:v>
                </c:pt>
                <c:pt idx="5242">
                  <c:v>2.3028920427684893E-5</c:v>
                </c:pt>
                <c:pt idx="5243">
                  <c:v>3.360507076309274E-5</c:v>
                </c:pt>
                <c:pt idx="5244">
                  <c:v>9.079134901849265E-7</c:v>
                </c:pt>
                <c:pt idx="5245">
                  <c:v>3.3428070934850739E-5</c:v>
                </c:pt>
                <c:pt idx="5246">
                  <c:v>0</c:v>
                </c:pt>
                <c:pt idx="5247">
                  <c:v>2.5033349546505723E-6</c:v>
                </c:pt>
                <c:pt idx="5248">
                  <c:v>0</c:v>
                </c:pt>
                <c:pt idx="5249">
                  <c:v>1.5883330793509955E-5</c:v>
                </c:pt>
                <c:pt idx="5250">
                  <c:v>1.273916497856921E-4</c:v>
                </c:pt>
                <c:pt idx="5251">
                  <c:v>3.1192299412628861E-5</c:v>
                </c:pt>
                <c:pt idx="5252">
                  <c:v>0</c:v>
                </c:pt>
                <c:pt idx="5253">
                  <c:v>0</c:v>
                </c:pt>
                <c:pt idx="5254">
                  <c:v>3.0482893830463905E-5</c:v>
                </c:pt>
                <c:pt idx="5255">
                  <c:v>8.8793943050417531E-8</c:v>
                </c:pt>
                <c:pt idx="5256">
                  <c:v>4.5704260880153541E-5</c:v>
                </c:pt>
                <c:pt idx="5257">
                  <c:v>2.838602099981554E-5</c:v>
                </c:pt>
                <c:pt idx="5258">
                  <c:v>5.2979118085757895E-6</c:v>
                </c:pt>
                <c:pt idx="5259">
                  <c:v>0</c:v>
                </c:pt>
                <c:pt idx="5260">
                  <c:v>2.54860293825002E-5</c:v>
                </c:pt>
                <c:pt idx="5261">
                  <c:v>4.1446843264369569E-5</c:v>
                </c:pt>
                <c:pt idx="5262">
                  <c:v>7.2208006332369944E-6</c:v>
                </c:pt>
                <c:pt idx="5263">
                  <c:v>3.3119977571535263E-5</c:v>
                </c:pt>
                <c:pt idx="5264">
                  <c:v>5.5403028846266994E-5</c:v>
                </c:pt>
                <c:pt idx="5265">
                  <c:v>5.950403107647068E-5</c:v>
                </c:pt>
                <c:pt idx="5266">
                  <c:v>0</c:v>
                </c:pt>
                <c:pt idx="5267">
                  <c:v>1.8097864314023906E-5</c:v>
                </c:pt>
                <c:pt idx="5268">
                  <c:v>4.4695655983803808E-5</c:v>
                </c:pt>
                <c:pt idx="5269">
                  <c:v>9.5929595366363658E-6</c:v>
                </c:pt>
                <c:pt idx="5270">
                  <c:v>8.5973943646133481E-5</c:v>
                </c:pt>
                <c:pt idx="5271">
                  <c:v>1.1190484688257763E-4</c:v>
                </c:pt>
                <c:pt idx="5272">
                  <c:v>1.3554632067756556E-5</c:v>
                </c:pt>
                <c:pt idx="5273">
                  <c:v>1.7796472480083605E-5</c:v>
                </c:pt>
                <c:pt idx="5274">
                  <c:v>1.5179745408535502E-4</c:v>
                </c:pt>
                <c:pt idx="5275">
                  <c:v>1.5886898717507915E-5</c:v>
                </c:pt>
                <c:pt idx="5276">
                  <c:v>3.1157318333287815E-3</c:v>
                </c:pt>
                <c:pt idx="5277">
                  <c:v>5.5777437789391339E-5</c:v>
                </c:pt>
                <c:pt idx="5278">
                  <c:v>4.2952371649565816E-5</c:v>
                </c:pt>
                <c:pt idx="5279">
                  <c:v>1.1197218865207524E-5</c:v>
                </c:pt>
                <c:pt idx="5280">
                  <c:v>1.9708990770894158E-5</c:v>
                </c:pt>
                <c:pt idx="5281">
                  <c:v>0</c:v>
                </c:pt>
                <c:pt idx="5282">
                  <c:v>0</c:v>
                </c:pt>
                <c:pt idx="5283">
                  <c:v>2.1937930384848536E-5</c:v>
                </c:pt>
                <c:pt idx="5284">
                  <c:v>6.0630087948100443E-5</c:v>
                </c:pt>
                <c:pt idx="5285">
                  <c:v>0</c:v>
                </c:pt>
                <c:pt idx="5286">
                  <c:v>6.1747009280636376E-5</c:v>
                </c:pt>
                <c:pt idx="5287">
                  <c:v>2.7307267983514304E-5</c:v>
                </c:pt>
                <c:pt idx="5288">
                  <c:v>2.8614141510313384E-4</c:v>
                </c:pt>
                <c:pt idx="5289">
                  <c:v>3.0070394005219972E-5</c:v>
                </c:pt>
                <c:pt idx="5290">
                  <c:v>3.1652134884257179E-6</c:v>
                </c:pt>
                <c:pt idx="5291">
                  <c:v>0</c:v>
                </c:pt>
                <c:pt idx="5292">
                  <c:v>3.7819160979910871E-5</c:v>
                </c:pt>
                <c:pt idx="5293">
                  <c:v>8.7713282577691005E-6</c:v>
                </c:pt>
                <c:pt idx="5294">
                  <c:v>4.0844577336513331E-5</c:v>
                </c:pt>
                <c:pt idx="5295">
                  <c:v>6.5600154282754021E-5</c:v>
                </c:pt>
                <c:pt idx="5296">
                  <c:v>9.3930127935381758E-6</c:v>
                </c:pt>
                <c:pt idx="5297">
                  <c:v>1.0171451234984299E-5</c:v>
                </c:pt>
                <c:pt idx="5298">
                  <c:v>2.3935597180919241E-5</c:v>
                </c:pt>
                <c:pt idx="5299">
                  <c:v>2.9962802192184382E-5</c:v>
                </c:pt>
                <c:pt idx="5300">
                  <c:v>3.5275560488510523E-6</c:v>
                </c:pt>
                <c:pt idx="5301">
                  <c:v>7.8432058196561159E-7</c:v>
                </c:pt>
                <c:pt idx="5302">
                  <c:v>2.1470881270061618E-5</c:v>
                </c:pt>
                <c:pt idx="5303">
                  <c:v>6.8569460897865839E-5</c:v>
                </c:pt>
                <c:pt idx="5304">
                  <c:v>1.8646684289259951E-5</c:v>
                </c:pt>
                <c:pt idx="5305">
                  <c:v>7.5903678234287062E-8</c:v>
                </c:pt>
                <c:pt idx="5306">
                  <c:v>8.0485992915839717E-5</c:v>
                </c:pt>
                <c:pt idx="5307">
                  <c:v>1.9747633010406644E-5</c:v>
                </c:pt>
                <c:pt idx="5308">
                  <c:v>1.4362008761464525E-5</c:v>
                </c:pt>
                <c:pt idx="5309">
                  <c:v>3.4498651577661794E-5</c:v>
                </c:pt>
                <c:pt idx="5310">
                  <c:v>3.2467141467896113E-5</c:v>
                </c:pt>
                <c:pt idx="5311">
                  <c:v>3.2301379770240653E-6</c:v>
                </c:pt>
                <c:pt idx="5312">
                  <c:v>3.6042963626474403E-5</c:v>
                </c:pt>
                <c:pt idx="5313">
                  <c:v>2.3743578480562456E-5</c:v>
                </c:pt>
                <c:pt idx="5314">
                  <c:v>2.2964227041830011E-5</c:v>
                </c:pt>
                <c:pt idx="5315">
                  <c:v>1.6064261601225586E-5</c:v>
                </c:pt>
                <c:pt idx="5316">
                  <c:v>1.5118085826483587E-5</c:v>
                </c:pt>
                <c:pt idx="5317">
                  <c:v>2.3889073431808158E-5</c:v>
                </c:pt>
                <c:pt idx="5318">
                  <c:v>3.7951439515357834E-5</c:v>
                </c:pt>
                <c:pt idx="5319">
                  <c:v>1.3649150817413967E-5</c:v>
                </c:pt>
                <c:pt idx="5320">
                  <c:v>6.2796313711322043E-5</c:v>
                </c:pt>
                <c:pt idx="5321">
                  <c:v>2.2503631163596598E-3</c:v>
                </c:pt>
                <c:pt idx="5322">
                  <c:v>2.7590425469264609E-5</c:v>
                </c:pt>
                <c:pt idx="5323">
                  <c:v>4.8657121260540988E-5</c:v>
                </c:pt>
                <c:pt idx="5324">
                  <c:v>5.7623953253994806E-7</c:v>
                </c:pt>
                <c:pt idx="5325">
                  <c:v>3.1227731867732227E-5</c:v>
                </c:pt>
                <c:pt idx="5326">
                  <c:v>0</c:v>
                </c:pt>
                <c:pt idx="5327">
                  <c:v>6.3463447580738772E-7</c:v>
                </c:pt>
                <c:pt idx="5328">
                  <c:v>2.5856736811864093E-5</c:v>
                </c:pt>
                <c:pt idx="5329">
                  <c:v>1.3701383940487001E-5</c:v>
                </c:pt>
                <c:pt idx="5330">
                  <c:v>5.3303543446420529E-5</c:v>
                </c:pt>
                <c:pt idx="5331">
                  <c:v>5.2758611927716669E-6</c:v>
                </c:pt>
                <c:pt idx="5332">
                  <c:v>0</c:v>
                </c:pt>
                <c:pt idx="5333">
                  <c:v>0</c:v>
                </c:pt>
                <c:pt idx="5334">
                  <c:v>3.7323726196059819E-7</c:v>
                </c:pt>
                <c:pt idx="5335">
                  <c:v>3.5902617883277735E-5</c:v>
                </c:pt>
                <c:pt idx="5336">
                  <c:v>4.9098534077632515E-6</c:v>
                </c:pt>
                <c:pt idx="5337">
                  <c:v>8.7644052632388028E-6</c:v>
                </c:pt>
                <c:pt idx="5338">
                  <c:v>3.7374687013790113E-6</c:v>
                </c:pt>
                <c:pt idx="5339">
                  <c:v>4.8571636363345421E-6</c:v>
                </c:pt>
                <c:pt idx="5340">
                  <c:v>1.4962915842978112E-5</c:v>
                </c:pt>
                <c:pt idx="5341">
                  <c:v>0</c:v>
                </c:pt>
                <c:pt idx="5342">
                  <c:v>1.9873837552640616E-5</c:v>
                </c:pt>
                <c:pt idx="5343">
                  <c:v>7.7944634181767713E-6</c:v>
                </c:pt>
                <c:pt idx="5344">
                  <c:v>1.2720613391368597E-5</c:v>
                </c:pt>
                <c:pt idx="5345">
                  <c:v>8.0164025037896249E-5</c:v>
                </c:pt>
                <c:pt idx="5346">
                  <c:v>3.7616403799378174E-4</c:v>
                </c:pt>
                <c:pt idx="5347">
                  <c:v>1.2320486711983854E-5</c:v>
                </c:pt>
                <c:pt idx="5348">
                  <c:v>3.3246917601778015E-5</c:v>
                </c:pt>
                <c:pt idx="5349">
                  <c:v>2.7652337889905002E-5</c:v>
                </c:pt>
                <c:pt idx="5350">
                  <c:v>2.5931983707577587E-5</c:v>
                </c:pt>
                <c:pt idx="5351">
                  <c:v>2.2323460636178876E-7</c:v>
                </c:pt>
                <c:pt idx="5352">
                  <c:v>2.5922174379470602E-4</c:v>
                </c:pt>
                <c:pt idx="5353">
                  <c:v>5.9425402733002791E-5</c:v>
                </c:pt>
                <c:pt idx="5354">
                  <c:v>1.4223486977367849E-5</c:v>
                </c:pt>
                <c:pt idx="5355">
                  <c:v>9.5760437732482024E-6</c:v>
                </c:pt>
                <c:pt idx="5356">
                  <c:v>5.1507256909285885E-5</c:v>
                </c:pt>
                <c:pt idx="5357">
                  <c:v>1.6406995832718311E-5</c:v>
                </c:pt>
                <c:pt idx="5358">
                  <c:v>5.6109940611128924E-5</c:v>
                </c:pt>
                <c:pt idx="5359">
                  <c:v>4.4799083140019868E-5</c:v>
                </c:pt>
                <c:pt idx="5360">
                  <c:v>6.317832878080969E-5</c:v>
                </c:pt>
                <c:pt idx="5361">
                  <c:v>3.9518972851061256E-3</c:v>
                </c:pt>
                <c:pt idx="5362">
                  <c:v>6.823984101806546E-4</c:v>
                </c:pt>
                <c:pt idx="5363">
                  <c:v>4.6479472427531794E-5</c:v>
                </c:pt>
                <c:pt idx="5364">
                  <c:v>3.8368387603698199E-6</c:v>
                </c:pt>
                <c:pt idx="5365">
                  <c:v>3.7683198570023004E-4</c:v>
                </c:pt>
                <c:pt idx="5366">
                  <c:v>3.2758323903463052E-5</c:v>
                </c:pt>
                <c:pt idx="5367">
                  <c:v>3.2112689666376308E-5</c:v>
                </c:pt>
                <c:pt idx="5368">
                  <c:v>7.3765782258021118E-5</c:v>
                </c:pt>
                <c:pt idx="5369">
                  <c:v>1.8967824174976397E-5</c:v>
                </c:pt>
                <c:pt idx="5370">
                  <c:v>3.7868584935915658E-3</c:v>
                </c:pt>
                <c:pt idx="5371">
                  <c:v>9.7459919403233047E-5</c:v>
                </c:pt>
                <c:pt idx="5372">
                  <c:v>1.1570578370197265E-5</c:v>
                </c:pt>
                <c:pt idx="5373">
                  <c:v>1.8272586571550921E-5</c:v>
                </c:pt>
                <c:pt idx="5374">
                  <c:v>7.0700157945366203E-7</c:v>
                </c:pt>
                <c:pt idx="5375">
                  <c:v>2.6348239487015545E-5</c:v>
                </c:pt>
                <c:pt idx="5376">
                  <c:v>2.5776953950664635E-5</c:v>
                </c:pt>
                <c:pt idx="5377">
                  <c:v>3.9516805460861812E-5</c:v>
                </c:pt>
                <c:pt idx="5378">
                  <c:v>1.1352429463489385E-6</c:v>
                </c:pt>
                <c:pt idx="5379">
                  <c:v>3.1056526210332065E-5</c:v>
                </c:pt>
                <c:pt idx="5380">
                  <c:v>3.3311164949154846E-5</c:v>
                </c:pt>
                <c:pt idx="5381">
                  <c:v>6.8940411846987639E-5</c:v>
                </c:pt>
                <c:pt idx="5382">
                  <c:v>1.2140755979233222E-5</c:v>
                </c:pt>
                <c:pt idx="5383">
                  <c:v>2.2280821415366403E-5</c:v>
                </c:pt>
                <c:pt idx="5384">
                  <c:v>6.014074466954552E-5</c:v>
                </c:pt>
                <c:pt idx="5385">
                  <c:v>3.3275650461944429E-4</c:v>
                </c:pt>
                <c:pt idx="5386">
                  <c:v>0</c:v>
                </c:pt>
                <c:pt idx="5387">
                  <c:v>2.1663827061525415E-3</c:v>
                </c:pt>
                <c:pt idx="5388">
                  <c:v>7.5243267091300512E-6</c:v>
                </c:pt>
                <c:pt idx="5389">
                  <c:v>6.2227630307053634E-5</c:v>
                </c:pt>
                <c:pt idx="5390">
                  <c:v>1.3543641403507271E-5</c:v>
                </c:pt>
                <c:pt idx="5391">
                  <c:v>5.1717353774500337E-4</c:v>
                </c:pt>
                <c:pt idx="5392">
                  <c:v>2.8978346344509985E-6</c:v>
                </c:pt>
                <c:pt idx="5393">
                  <c:v>2.859629246399541E-5</c:v>
                </c:pt>
                <c:pt idx="5394">
                  <c:v>3.8339052529125953E-5</c:v>
                </c:pt>
                <c:pt idx="5395">
                  <c:v>1.0268672177280049E-4</c:v>
                </c:pt>
                <c:pt idx="5396">
                  <c:v>3.2387758901092942E-5</c:v>
                </c:pt>
                <c:pt idx="5397">
                  <c:v>1.1598019770113342E-5</c:v>
                </c:pt>
                <c:pt idx="5398">
                  <c:v>4.7900308266251862E-6</c:v>
                </c:pt>
                <c:pt idx="5399">
                  <c:v>1.6381302486351054E-4</c:v>
                </c:pt>
                <c:pt idx="5400">
                  <c:v>6.5589380896530409E-4</c:v>
                </c:pt>
                <c:pt idx="5401">
                  <c:v>2.8410498789755803E-3</c:v>
                </c:pt>
                <c:pt idx="5402">
                  <c:v>2.2072400156365049E-5</c:v>
                </c:pt>
                <c:pt idx="5403">
                  <c:v>1.5430884453668591E-6</c:v>
                </c:pt>
                <c:pt idx="5404">
                  <c:v>2.3508212233972952E-5</c:v>
                </c:pt>
                <c:pt idx="5405">
                  <c:v>6.3382757149517749E-5</c:v>
                </c:pt>
                <c:pt idx="5406">
                  <c:v>6.6038908373726628E-5</c:v>
                </c:pt>
                <c:pt idx="5407">
                  <c:v>1.6838535658044996E-5</c:v>
                </c:pt>
                <c:pt idx="5408">
                  <c:v>5.0719472046181535E-5</c:v>
                </c:pt>
                <c:pt idx="5409">
                  <c:v>2.6638991084109395E-3</c:v>
                </c:pt>
                <c:pt idx="5410">
                  <c:v>2.7121174561886535E-5</c:v>
                </c:pt>
                <c:pt idx="5411">
                  <c:v>1.0231678128147242E-5</c:v>
                </c:pt>
                <c:pt idx="5412">
                  <c:v>9.8265580185395571E-5</c:v>
                </c:pt>
                <c:pt idx="5413">
                  <c:v>3.8656314571301737E-7</c:v>
                </c:pt>
                <c:pt idx="5414">
                  <c:v>8.3038143508200684E-5</c:v>
                </c:pt>
                <c:pt idx="5415">
                  <c:v>1.0531854984034744E-5</c:v>
                </c:pt>
                <c:pt idx="5416">
                  <c:v>5.1034090992391085E-5</c:v>
                </c:pt>
                <c:pt idx="5417">
                  <c:v>2.7013782628164604E-5</c:v>
                </c:pt>
                <c:pt idx="5418">
                  <c:v>1.704611176831352E-5</c:v>
                </c:pt>
                <c:pt idx="5419">
                  <c:v>2.4799116969189367E-5</c:v>
                </c:pt>
                <c:pt idx="5420">
                  <c:v>6.2285261354931082E-5</c:v>
                </c:pt>
                <c:pt idx="5421">
                  <c:v>1.9128645825493308E-5</c:v>
                </c:pt>
                <c:pt idx="5422">
                  <c:v>0</c:v>
                </c:pt>
                <c:pt idx="5423">
                  <c:v>1.391842501705425E-5</c:v>
                </c:pt>
                <c:pt idx="5424">
                  <c:v>2.4372356300565251E-5</c:v>
                </c:pt>
                <c:pt idx="5425">
                  <c:v>3.2549638147802846E-5</c:v>
                </c:pt>
                <c:pt idx="5426">
                  <c:v>2.3864608851987647E-5</c:v>
                </c:pt>
                <c:pt idx="5427">
                  <c:v>2.5240652490987858E-6</c:v>
                </c:pt>
                <c:pt idx="5428">
                  <c:v>3.2617604565773482E-4</c:v>
                </c:pt>
                <c:pt idx="5429">
                  <c:v>0</c:v>
                </c:pt>
                <c:pt idx="5430">
                  <c:v>3.6448130408025863E-6</c:v>
                </c:pt>
                <c:pt idx="5431">
                  <c:v>1.6128881543182505E-4</c:v>
                </c:pt>
                <c:pt idx="5432">
                  <c:v>2.6202522913586884E-6</c:v>
                </c:pt>
                <c:pt idx="5433">
                  <c:v>2.5223679686399078E-5</c:v>
                </c:pt>
                <c:pt idx="5434">
                  <c:v>1.9710984919866462E-5</c:v>
                </c:pt>
                <c:pt idx="5435">
                  <c:v>4.2869803850305675E-5</c:v>
                </c:pt>
                <c:pt idx="5436">
                  <c:v>1.6756156862517706E-6</c:v>
                </c:pt>
                <c:pt idx="5437">
                  <c:v>1.2606665499954393E-7</c:v>
                </c:pt>
                <c:pt idx="5438">
                  <c:v>3.102092609534641E-5</c:v>
                </c:pt>
                <c:pt idx="5439">
                  <c:v>2.1417589936832893E-4</c:v>
                </c:pt>
                <c:pt idx="5440">
                  <c:v>0</c:v>
                </c:pt>
                <c:pt idx="5441">
                  <c:v>3.9313015995163881E-6</c:v>
                </c:pt>
                <c:pt idx="5442">
                  <c:v>5.4373411577754222E-7</c:v>
                </c:pt>
                <c:pt idx="5443">
                  <c:v>0</c:v>
                </c:pt>
                <c:pt idx="5444">
                  <c:v>4.5040055506217734E-6</c:v>
                </c:pt>
                <c:pt idx="5445">
                  <c:v>1.755451093402793E-4</c:v>
                </c:pt>
                <c:pt idx="5446">
                  <c:v>7.3775755246932135E-6</c:v>
                </c:pt>
                <c:pt idx="5447">
                  <c:v>4.4786817239333031E-5</c:v>
                </c:pt>
                <c:pt idx="5448">
                  <c:v>1.3270998998604265E-5</c:v>
                </c:pt>
                <c:pt idx="5449">
                  <c:v>1.4255217910302648E-5</c:v>
                </c:pt>
                <c:pt idx="5450">
                  <c:v>5.6319659372851198E-6</c:v>
                </c:pt>
                <c:pt idx="5451">
                  <c:v>4.9077392064975545E-6</c:v>
                </c:pt>
                <c:pt idx="5452">
                  <c:v>2.9663178028582751E-5</c:v>
                </c:pt>
                <c:pt idx="5453">
                  <c:v>1.7904539155003952E-6</c:v>
                </c:pt>
                <c:pt idx="5454">
                  <c:v>1.9348832319539151E-6</c:v>
                </c:pt>
                <c:pt idx="5455">
                  <c:v>4.1729029035421734E-6</c:v>
                </c:pt>
                <c:pt idx="5456">
                  <c:v>8.0875257039236467E-5</c:v>
                </c:pt>
                <c:pt idx="5457">
                  <c:v>1.6429512192575606E-5</c:v>
                </c:pt>
                <c:pt idx="5458">
                  <c:v>2.2317143915213212E-5</c:v>
                </c:pt>
                <c:pt idx="5459">
                  <c:v>8.7000706884996553E-7</c:v>
                </c:pt>
                <c:pt idx="5460">
                  <c:v>3.7833899707905008E-5</c:v>
                </c:pt>
                <c:pt idx="5461">
                  <c:v>3.2472506081299016E-5</c:v>
                </c:pt>
                <c:pt idx="5462">
                  <c:v>2.6296761019739058E-5</c:v>
                </c:pt>
                <c:pt idx="5463">
                  <c:v>1.8729783969260938E-5</c:v>
                </c:pt>
                <c:pt idx="5464">
                  <c:v>2.7364581580320961E-5</c:v>
                </c:pt>
                <c:pt idx="5465">
                  <c:v>4.6272781602664474E-5</c:v>
                </c:pt>
                <c:pt idx="5466">
                  <c:v>3.1897327517246399E-5</c:v>
                </c:pt>
                <c:pt idx="5467">
                  <c:v>1.4423509133993463E-5</c:v>
                </c:pt>
                <c:pt idx="5468">
                  <c:v>5.053924777955152E-6</c:v>
                </c:pt>
                <c:pt idx="5469">
                  <c:v>1.6929613704114366E-5</c:v>
                </c:pt>
                <c:pt idx="5470">
                  <c:v>1.0374303932138371E-4</c:v>
                </c:pt>
                <c:pt idx="5471">
                  <c:v>1.7230122585787712E-5</c:v>
                </c:pt>
                <c:pt idx="5472">
                  <c:v>3.2537635389356117E-5</c:v>
                </c:pt>
                <c:pt idx="5473">
                  <c:v>7.3761611319592753E-5</c:v>
                </c:pt>
                <c:pt idx="5474">
                  <c:v>1.0262431236797346E-5</c:v>
                </c:pt>
                <c:pt idx="5475">
                  <c:v>0</c:v>
                </c:pt>
                <c:pt idx="5476">
                  <c:v>2.7753845559800746E-5</c:v>
                </c:pt>
                <c:pt idx="5477">
                  <c:v>1.1837798353740447E-6</c:v>
                </c:pt>
                <c:pt idx="5478">
                  <c:v>8.9854650047493898E-6</c:v>
                </c:pt>
                <c:pt idx="5479">
                  <c:v>5.5117974158584153E-6</c:v>
                </c:pt>
                <c:pt idx="5480">
                  <c:v>1.1178887337517691E-5</c:v>
                </c:pt>
                <c:pt idx="5481">
                  <c:v>2.4970794461949396E-5</c:v>
                </c:pt>
                <c:pt idx="5482">
                  <c:v>7.5341291575410289E-6</c:v>
                </c:pt>
                <c:pt idx="5483">
                  <c:v>2.7736103498760952E-6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8.4952043818089967E-5</c:v>
                </c:pt>
                <c:pt idx="5488">
                  <c:v>2.1691483530283456E-5</c:v>
                </c:pt>
                <c:pt idx="5489">
                  <c:v>2.3327187190348043E-5</c:v>
                </c:pt>
                <c:pt idx="5490">
                  <c:v>2.065527745795298E-5</c:v>
                </c:pt>
                <c:pt idx="5491">
                  <c:v>1.5339281461845309E-5</c:v>
                </c:pt>
                <c:pt idx="5492">
                  <c:v>0</c:v>
                </c:pt>
                <c:pt idx="5493">
                  <c:v>8.0457894761277771E-6</c:v>
                </c:pt>
                <c:pt idx="5494">
                  <c:v>8.4772678006280087E-5</c:v>
                </c:pt>
                <c:pt idx="5495">
                  <c:v>7.1341875810726724E-5</c:v>
                </c:pt>
                <c:pt idx="5496">
                  <c:v>9.8945133705762305E-6</c:v>
                </c:pt>
                <c:pt idx="5497">
                  <c:v>3.6673098132060149E-6</c:v>
                </c:pt>
                <c:pt idx="5498">
                  <c:v>1.7157936852625424E-5</c:v>
                </c:pt>
                <c:pt idx="5499">
                  <c:v>0</c:v>
                </c:pt>
                <c:pt idx="5500">
                  <c:v>0</c:v>
                </c:pt>
                <c:pt idx="5501">
                  <c:v>2.2541119944492852E-5</c:v>
                </c:pt>
                <c:pt idx="5502">
                  <c:v>1.7832528976459218E-7</c:v>
                </c:pt>
                <c:pt idx="5503">
                  <c:v>3.4601368988816345E-5</c:v>
                </c:pt>
                <c:pt idx="5504">
                  <c:v>8.6750347635557637E-6</c:v>
                </c:pt>
                <c:pt idx="5505">
                  <c:v>7.4532306376276397E-7</c:v>
                </c:pt>
                <c:pt idx="5506">
                  <c:v>0</c:v>
                </c:pt>
                <c:pt idx="5507">
                  <c:v>8.3375892032297496E-6</c:v>
                </c:pt>
                <c:pt idx="5508">
                  <c:v>0</c:v>
                </c:pt>
                <c:pt idx="5509">
                  <c:v>1.0940827057207625E-5</c:v>
                </c:pt>
                <c:pt idx="5510">
                  <c:v>1.2341339403915249E-5</c:v>
                </c:pt>
                <c:pt idx="5511">
                  <c:v>3.0231929945450648E-5</c:v>
                </c:pt>
                <c:pt idx="5512">
                  <c:v>3.1462962041129967E-4</c:v>
                </c:pt>
                <c:pt idx="5513">
                  <c:v>1.9534458182921572E-5</c:v>
                </c:pt>
                <c:pt idx="5514">
                  <c:v>3.5770851549065567E-5</c:v>
                </c:pt>
                <c:pt idx="5515">
                  <c:v>1.4267343375599324E-5</c:v>
                </c:pt>
                <c:pt idx="5516">
                  <c:v>6.0928120707356535E-6</c:v>
                </c:pt>
                <c:pt idx="5517">
                  <c:v>3.5794883619591304E-5</c:v>
                </c:pt>
                <c:pt idx="5518">
                  <c:v>7.8802704832220229E-6</c:v>
                </c:pt>
                <c:pt idx="5519">
                  <c:v>4.9766369910815687E-5</c:v>
                </c:pt>
                <c:pt idx="5520">
                  <c:v>2.5163263653739526E-5</c:v>
                </c:pt>
                <c:pt idx="5521">
                  <c:v>1.3247706221571977E-5</c:v>
                </c:pt>
                <c:pt idx="5522">
                  <c:v>5.5898908633172418E-5</c:v>
                </c:pt>
                <c:pt idx="5523">
                  <c:v>2.3153944019618186E-7</c:v>
                </c:pt>
                <c:pt idx="5524">
                  <c:v>1.0348557289447455E-5</c:v>
                </c:pt>
                <c:pt idx="5525">
                  <c:v>2.7916026514076306E-5</c:v>
                </c:pt>
                <c:pt idx="5526">
                  <c:v>2.1055999358575694E-5</c:v>
                </c:pt>
                <c:pt idx="5527">
                  <c:v>2.4786709180094328E-5</c:v>
                </c:pt>
                <c:pt idx="5528">
                  <c:v>4.3756494217617008E-6</c:v>
                </c:pt>
                <c:pt idx="5529">
                  <c:v>1.2684131918068699E-6</c:v>
                </c:pt>
                <c:pt idx="5530">
                  <c:v>7.0321897901766807E-5</c:v>
                </c:pt>
                <c:pt idx="5531">
                  <c:v>1.7207383074671227E-5</c:v>
                </c:pt>
                <c:pt idx="5532">
                  <c:v>4.2073167690756321E-6</c:v>
                </c:pt>
                <c:pt idx="5533">
                  <c:v>1.1444173238332871E-5</c:v>
                </c:pt>
                <c:pt idx="5534">
                  <c:v>7.7249025552321112E-6</c:v>
                </c:pt>
                <c:pt idx="5535">
                  <c:v>5.2924657855111555E-5</c:v>
                </c:pt>
                <c:pt idx="5536">
                  <c:v>2.0526731658071036E-5</c:v>
                </c:pt>
                <c:pt idx="5537">
                  <c:v>6.9809454234129274E-6</c:v>
                </c:pt>
                <c:pt idx="5538">
                  <c:v>1.1011068480676915E-4</c:v>
                </c:pt>
                <c:pt idx="5539">
                  <c:v>1.3302819075264544E-4</c:v>
                </c:pt>
                <c:pt idx="5540">
                  <c:v>9.1450662325334859E-7</c:v>
                </c:pt>
                <c:pt idx="5541">
                  <c:v>8.971808818370926E-5</c:v>
                </c:pt>
                <c:pt idx="5542">
                  <c:v>2.767819953137796E-5</c:v>
                </c:pt>
                <c:pt idx="5543">
                  <c:v>4.0616612475592017E-3</c:v>
                </c:pt>
                <c:pt idx="5544">
                  <c:v>1.4119414229042041E-5</c:v>
                </c:pt>
                <c:pt idx="5545">
                  <c:v>0</c:v>
                </c:pt>
                <c:pt idx="5546">
                  <c:v>1.0870152432230366E-5</c:v>
                </c:pt>
                <c:pt idx="5547">
                  <c:v>5.6971232021094317E-6</c:v>
                </c:pt>
                <c:pt idx="5548">
                  <c:v>1.1234749350746913E-4</c:v>
                </c:pt>
                <c:pt idx="5549">
                  <c:v>5.4873639765667202E-5</c:v>
                </c:pt>
                <c:pt idx="5550">
                  <c:v>1.626101662092855E-5</c:v>
                </c:pt>
                <c:pt idx="5551">
                  <c:v>3.4730684469340386E-5</c:v>
                </c:pt>
                <c:pt idx="5552">
                  <c:v>3.8115514658913539E-5</c:v>
                </c:pt>
                <c:pt idx="5553">
                  <c:v>3.777527049981815E-6</c:v>
                </c:pt>
                <c:pt idx="5554">
                  <c:v>1.6957786387074931E-4</c:v>
                </c:pt>
                <c:pt idx="5555">
                  <c:v>2.6309538096500814E-5</c:v>
                </c:pt>
                <c:pt idx="5556">
                  <c:v>1.2995292039040844E-4</c:v>
                </c:pt>
                <c:pt idx="5557">
                  <c:v>1.8798347674125172E-5</c:v>
                </c:pt>
                <c:pt idx="5558">
                  <c:v>3.1917188856064112E-4</c:v>
                </c:pt>
                <c:pt idx="5559">
                  <c:v>2.5748989893863048E-5</c:v>
                </c:pt>
                <c:pt idx="5560">
                  <c:v>4.0253808561081569E-5</c:v>
                </c:pt>
                <c:pt idx="5561">
                  <c:v>7.909011101876095E-6</c:v>
                </c:pt>
                <c:pt idx="5562">
                  <c:v>3.0499020224621403E-5</c:v>
                </c:pt>
                <c:pt idx="5563">
                  <c:v>1.1848483709109077E-5</c:v>
                </c:pt>
                <c:pt idx="5564">
                  <c:v>2.1919629421425741E-5</c:v>
                </c:pt>
                <c:pt idx="5565">
                  <c:v>2.0175437958685784E-6</c:v>
                </c:pt>
                <c:pt idx="5566">
                  <c:v>4.7928306551209648E-6</c:v>
                </c:pt>
                <c:pt idx="5567">
                  <c:v>5.5322898691269808E-7</c:v>
                </c:pt>
                <c:pt idx="5568">
                  <c:v>3.0043408132915801E-4</c:v>
                </c:pt>
                <c:pt idx="5569">
                  <c:v>1.6094465247565863E-7</c:v>
                </c:pt>
                <c:pt idx="5570">
                  <c:v>1.942776634109818E-5</c:v>
                </c:pt>
                <c:pt idx="5571">
                  <c:v>1.4190283654936298E-6</c:v>
                </c:pt>
                <c:pt idx="5572">
                  <c:v>2.287962487066726E-5</c:v>
                </c:pt>
                <c:pt idx="5573">
                  <c:v>2.6554270419293359E-5</c:v>
                </c:pt>
                <c:pt idx="5574">
                  <c:v>1.5093700967662605E-5</c:v>
                </c:pt>
                <c:pt idx="5575">
                  <c:v>3.3352100196070701E-5</c:v>
                </c:pt>
                <c:pt idx="5576">
                  <c:v>4.6353488369827048E-6</c:v>
                </c:pt>
                <c:pt idx="5577">
                  <c:v>2.9160857268259928E-5</c:v>
                </c:pt>
                <c:pt idx="5578">
                  <c:v>4.8344758186575938E-7</c:v>
                </c:pt>
                <c:pt idx="5579">
                  <c:v>7.9508892162109108E-4</c:v>
                </c:pt>
                <c:pt idx="5580">
                  <c:v>2.2025229175498207E-7</c:v>
                </c:pt>
                <c:pt idx="5581">
                  <c:v>3.1165746890113691E-5</c:v>
                </c:pt>
                <c:pt idx="5582">
                  <c:v>4.7577932159167159E-7</c:v>
                </c:pt>
                <c:pt idx="5583">
                  <c:v>6.1825044311412692E-5</c:v>
                </c:pt>
                <c:pt idx="5584">
                  <c:v>1.9673651138860881E-7</c:v>
                </c:pt>
                <c:pt idx="5585">
                  <c:v>1.8789442620144219E-4</c:v>
                </c:pt>
                <c:pt idx="5586">
                  <c:v>3.2902924639484253E-5</c:v>
                </c:pt>
                <c:pt idx="5587">
                  <c:v>1.1092046932879537E-5</c:v>
                </c:pt>
                <c:pt idx="5588">
                  <c:v>5.6112455320520302E-5</c:v>
                </c:pt>
                <c:pt idx="5589">
                  <c:v>3.8163758828132959E-5</c:v>
                </c:pt>
                <c:pt idx="5590">
                  <c:v>1.3150525098744498E-7</c:v>
                </c:pt>
                <c:pt idx="5591">
                  <c:v>4.0883884710556709E-7</c:v>
                </c:pt>
                <c:pt idx="5592">
                  <c:v>3.4412355117212758E-5</c:v>
                </c:pt>
                <c:pt idx="5593">
                  <c:v>0</c:v>
                </c:pt>
                <c:pt idx="5594">
                  <c:v>1.5600264677016247E-7</c:v>
                </c:pt>
                <c:pt idx="5595">
                  <c:v>7.6941475819073335E-6</c:v>
                </c:pt>
                <c:pt idx="5596">
                  <c:v>2.8591538087248954E-5</c:v>
                </c:pt>
                <c:pt idx="5597">
                  <c:v>2.0639261829875706E-5</c:v>
                </c:pt>
                <c:pt idx="5598">
                  <c:v>3.6075360176937748E-7</c:v>
                </c:pt>
                <c:pt idx="5599">
                  <c:v>1.0362262911089895E-5</c:v>
                </c:pt>
                <c:pt idx="5600">
                  <c:v>9.0132812474540901E-8</c:v>
                </c:pt>
                <c:pt idx="5601">
                  <c:v>9.9467471195757587E-7</c:v>
                </c:pt>
                <c:pt idx="5602">
                  <c:v>2.2070211279152499E-5</c:v>
                </c:pt>
                <c:pt idx="5603">
                  <c:v>2.2697686687868094E-6</c:v>
                </c:pt>
                <c:pt idx="5604">
                  <c:v>6.0106555012171116E-6</c:v>
                </c:pt>
                <c:pt idx="5605">
                  <c:v>4.2099963180274311E-6</c:v>
                </c:pt>
                <c:pt idx="5606">
                  <c:v>2.5077384347124759E-5</c:v>
                </c:pt>
                <c:pt idx="5607">
                  <c:v>1.2073237358894173E-5</c:v>
                </c:pt>
                <c:pt idx="5608">
                  <c:v>1.2009027060762996E-4</c:v>
                </c:pt>
                <c:pt idx="5609">
                  <c:v>1.1856402777731067E-6</c:v>
                </c:pt>
                <c:pt idx="5610">
                  <c:v>8.4037571026692438E-5</c:v>
                </c:pt>
                <c:pt idx="5611">
                  <c:v>6.8298240044737401E-6</c:v>
                </c:pt>
                <c:pt idx="5612">
                  <c:v>1.1082782007609696E-5</c:v>
                </c:pt>
                <c:pt idx="5613">
                  <c:v>8.1224412747129396E-5</c:v>
                </c:pt>
                <c:pt idx="5614">
                  <c:v>1.3169662871733739E-5</c:v>
                </c:pt>
                <c:pt idx="5615">
                  <c:v>1.9188808860901198E-5</c:v>
                </c:pt>
                <c:pt idx="5616">
                  <c:v>5.1238729441349076E-4</c:v>
                </c:pt>
                <c:pt idx="5617">
                  <c:v>5.640182119549598E-5</c:v>
                </c:pt>
                <c:pt idx="5618">
                  <c:v>1.8536527030969762E-5</c:v>
                </c:pt>
                <c:pt idx="5619">
                  <c:v>1.9336704814380964E-5</c:v>
                </c:pt>
                <c:pt idx="5620">
                  <c:v>2.1824110363369315E-5</c:v>
                </c:pt>
                <c:pt idx="5621">
                  <c:v>2.2404813652829267E-5</c:v>
                </c:pt>
                <c:pt idx="5622">
                  <c:v>6.6881505975441787E-5</c:v>
                </c:pt>
                <c:pt idx="5623">
                  <c:v>0</c:v>
                </c:pt>
                <c:pt idx="5624">
                  <c:v>1.9851668453454733E-4</c:v>
                </c:pt>
                <c:pt idx="5625">
                  <c:v>4.5248165718044475E-5</c:v>
                </c:pt>
                <c:pt idx="5626">
                  <c:v>1.5031230111775215E-5</c:v>
                </c:pt>
                <c:pt idx="5627">
                  <c:v>5.4623131515796926E-7</c:v>
                </c:pt>
                <c:pt idx="5628">
                  <c:v>1.1859161989062617E-5</c:v>
                </c:pt>
                <c:pt idx="5629">
                  <c:v>6.1593173949741728E-5</c:v>
                </c:pt>
                <c:pt idx="5630">
                  <c:v>8.5986139526292782E-5</c:v>
                </c:pt>
                <c:pt idx="5631">
                  <c:v>3.7064826079055702E-5</c:v>
                </c:pt>
                <c:pt idx="5632">
                  <c:v>5.3115364415608192E-5</c:v>
                </c:pt>
                <c:pt idx="5633">
                  <c:v>6.131999995285899E-6</c:v>
                </c:pt>
                <c:pt idx="5634">
                  <c:v>3.8154766829461082E-5</c:v>
                </c:pt>
                <c:pt idx="5635">
                  <c:v>5.4617391255060136E-7</c:v>
                </c:pt>
                <c:pt idx="5636">
                  <c:v>1.4641620083015418E-6</c:v>
                </c:pt>
                <c:pt idx="5637">
                  <c:v>1.0505488354835774E-4</c:v>
                </c:pt>
                <c:pt idx="5638">
                  <c:v>8.7672106930434945E-6</c:v>
                </c:pt>
                <c:pt idx="5639">
                  <c:v>2.724061162611772E-3</c:v>
                </c:pt>
                <c:pt idx="5640">
                  <c:v>1.555642041504558E-6</c:v>
                </c:pt>
                <c:pt idx="5641">
                  <c:v>8.3591180563683003E-7</c:v>
                </c:pt>
                <c:pt idx="5642">
                  <c:v>0</c:v>
                </c:pt>
                <c:pt idx="5643">
                  <c:v>1.0049757007199189E-3</c:v>
                </c:pt>
                <c:pt idx="5644">
                  <c:v>2.459458738999521E-5</c:v>
                </c:pt>
                <c:pt idx="5645">
                  <c:v>5.4479659477588984E-5</c:v>
                </c:pt>
                <c:pt idx="5646">
                  <c:v>4.574024290222485E-5</c:v>
                </c:pt>
                <c:pt idx="5647">
                  <c:v>1.8957038046573058E-7</c:v>
                </c:pt>
                <c:pt idx="5648">
                  <c:v>1.1780457933230378E-5</c:v>
                </c:pt>
                <c:pt idx="5649">
                  <c:v>5.6244756476310158E-7</c:v>
                </c:pt>
                <c:pt idx="5650">
                  <c:v>4.6178325820147979E-5</c:v>
                </c:pt>
                <c:pt idx="5651">
                  <c:v>2.576029649401919E-5</c:v>
                </c:pt>
                <c:pt idx="5652">
                  <c:v>7.692232665916481E-3</c:v>
                </c:pt>
                <c:pt idx="5653">
                  <c:v>1.2850936534515377E-5</c:v>
                </c:pt>
                <c:pt idx="5654">
                  <c:v>8.5345608255926763E-4</c:v>
                </c:pt>
                <c:pt idx="5655">
                  <c:v>9.4923083619167064E-5</c:v>
                </c:pt>
                <c:pt idx="5656">
                  <c:v>0</c:v>
                </c:pt>
                <c:pt idx="5657">
                  <c:v>1.7384583104358314E-5</c:v>
                </c:pt>
                <c:pt idx="5658">
                  <c:v>8.5513476403465821E-3</c:v>
                </c:pt>
                <c:pt idx="5659">
                  <c:v>3.1618762818039509E-3</c:v>
                </c:pt>
                <c:pt idx="5660">
                  <c:v>2.7298872006823986E-6</c:v>
                </c:pt>
                <c:pt idx="5661">
                  <c:v>4.2480266781956836E-7</c:v>
                </c:pt>
                <c:pt idx="5662">
                  <c:v>3.1836568475227125E-6</c:v>
                </c:pt>
                <c:pt idx="5663">
                  <c:v>4.3931098863444112E-6</c:v>
                </c:pt>
                <c:pt idx="5664">
                  <c:v>2.8211279058208356E-5</c:v>
                </c:pt>
                <c:pt idx="5665">
                  <c:v>7.0536628881013796E-6</c:v>
                </c:pt>
                <c:pt idx="5666">
                  <c:v>3.1329170231122063E-5</c:v>
                </c:pt>
                <c:pt idx="5667">
                  <c:v>2.6985138600891211E-3</c:v>
                </c:pt>
                <c:pt idx="5668">
                  <c:v>1.5100540774722647E-5</c:v>
                </c:pt>
                <c:pt idx="5669">
                  <c:v>2.5688954729618275E-5</c:v>
                </c:pt>
                <c:pt idx="5670">
                  <c:v>3.869941260175119E-5</c:v>
                </c:pt>
                <c:pt idx="5671">
                  <c:v>3.4399125288665808E-6</c:v>
                </c:pt>
                <c:pt idx="5672">
                  <c:v>2.1340074655713339E-5</c:v>
                </c:pt>
                <c:pt idx="5673">
                  <c:v>3.5649923082165692E-6</c:v>
                </c:pt>
                <c:pt idx="5674">
                  <c:v>3.6925866504690852E-4</c:v>
                </c:pt>
                <c:pt idx="5675">
                  <c:v>2.651371301110062E-4</c:v>
                </c:pt>
                <c:pt idx="5676">
                  <c:v>1.1301289513728347E-5</c:v>
                </c:pt>
                <c:pt idx="5677">
                  <c:v>3.8079080454625478E-5</c:v>
                </c:pt>
                <c:pt idx="5678">
                  <c:v>1.1166098790827245E-5</c:v>
                </c:pt>
                <c:pt idx="5679">
                  <c:v>8.5695042650429614E-5</c:v>
                </c:pt>
                <c:pt idx="5680">
                  <c:v>0</c:v>
                </c:pt>
                <c:pt idx="5681">
                  <c:v>2.7045940361982275E-5</c:v>
                </c:pt>
                <c:pt idx="5682">
                  <c:v>1.0512491637440772E-5</c:v>
                </c:pt>
                <c:pt idx="5683">
                  <c:v>2.1897082379851818E-5</c:v>
                </c:pt>
                <c:pt idx="5684">
                  <c:v>3.2425858890555603E-5</c:v>
                </c:pt>
                <c:pt idx="5685">
                  <c:v>6.4144787659151447E-6</c:v>
                </c:pt>
                <c:pt idx="5686">
                  <c:v>1.7231640270825682E-5</c:v>
                </c:pt>
                <c:pt idx="5687">
                  <c:v>6.1189832229027742E-6</c:v>
                </c:pt>
                <c:pt idx="5688">
                  <c:v>1.545786875197247E-7</c:v>
                </c:pt>
                <c:pt idx="5689">
                  <c:v>4.3139702666538239E-6</c:v>
                </c:pt>
                <c:pt idx="5690">
                  <c:v>0</c:v>
                </c:pt>
                <c:pt idx="5691">
                  <c:v>1.0347501817846163E-4</c:v>
                </c:pt>
                <c:pt idx="5692">
                  <c:v>1.3818185484537503E-7</c:v>
                </c:pt>
                <c:pt idx="5693">
                  <c:v>1.4164924339632778E-7</c:v>
                </c:pt>
                <c:pt idx="5694">
                  <c:v>2.0182637637426886E-5</c:v>
                </c:pt>
                <c:pt idx="5695">
                  <c:v>2.1541261473081965E-5</c:v>
                </c:pt>
                <c:pt idx="5696">
                  <c:v>2.3805155647085359E-6</c:v>
                </c:pt>
                <c:pt idx="5697">
                  <c:v>3.4064728420080402E-4</c:v>
                </c:pt>
                <c:pt idx="5698">
                  <c:v>2.4998529308324938E-6</c:v>
                </c:pt>
                <c:pt idx="5699">
                  <c:v>1.2071835989810891E-6</c:v>
                </c:pt>
                <c:pt idx="5700">
                  <c:v>6.390879959391712E-6</c:v>
                </c:pt>
                <c:pt idx="5701">
                  <c:v>9.0631013597234263E-6</c:v>
                </c:pt>
                <c:pt idx="5702">
                  <c:v>5.5861451075681177E-6</c:v>
                </c:pt>
                <c:pt idx="5703">
                  <c:v>0</c:v>
                </c:pt>
                <c:pt idx="5704">
                  <c:v>1.3193980998246306E-6</c:v>
                </c:pt>
                <c:pt idx="5705">
                  <c:v>2.3269402426633333E-6</c:v>
                </c:pt>
                <c:pt idx="5706">
                  <c:v>1.4447967193561105E-5</c:v>
                </c:pt>
                <c:pt idx="5707">
                  <c:v>2.3920513893443144E-5</c:v>
                </c:pt>
                <c:pt idx="5708">
                  <c:v>0</c:v>
                </c:pt>
                <c:pt idx="5709">
                  <c:v>3.9410298665384696E-6</c:v>
                </c:pt>
                <c:pt idx="5710">
                  <c:v>2.3041405202930981E-5</c:v>
                </c:pt>
                <c:pt idx="5711">
                  <c:v>4.7929115061147318E-7</c:v>
                </c:pt>
                <c:pt idx="5712">
                  <c:v>7.7822378913822E-8</c:v>
                </c:pt>
                <c:pt idx="5713">
                  <c:v>1.6117666037122923E-5</c:v>
                </c:pt>
                <c:pt idx="5714">
                  <c:v>1.2003096930595007E-5</c:v>
                </c:pt>
                <c:pt idx="5715">
                  <c:v>0</c:v>
                </c:pt>
                <c:pt idx="5716">
                  <c:v>4.8387233793680199E-6</c:v>
                </c:pt>
                <c:pt idx="5717">
                  <c:v>0</c:v>
                </c:pt>
                <c:pt idx="5718">
                  <c:v>0</c:v>
                </c:pt>
                <c:pt idx="5719">
                  <c:v>7.8490403528939175E-6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3.0835422313722477E-5</c:v>
                </c:pt>
                <c:pt idx="5727">
                  <c:v>3.5212786332958776E-5</c:v>
                </c:pt>
                <c:pt idx="5728">
                  <c:v>1.1835109744267414E-5</c:v>
                </c:pt>
                <c:pt idx="5729">
                  <c:v>1.1734610379693615E-6</c:v>
                </c:pt>
                <c:pt idx="5730">
                  <c:v>8.008665623841703E-6</c:v>
                </c:pt>
                <c:pt idx="5731">
                  <c:v>2.2155448978534417E-4</c:v>
                </c:pt>
                <c:pt idx="5732">
                  <c:v>1.3028638984044067E-5</c:v>
                </c:pt>
                <c:pt idx="5733">
                  <c:v>5.3013769006764664E-7</c:v>
                </c:pt>
                <c:pt idx="5734">
                  <c:v>9.0522918971835989E-7</c:v>
                </c:pt>
                <c:pt idx="5735">
                  <c:v>4.1729841303308972E-6</c:v>
                </c:pt>
                <c:pt idx="5736">
                  <c:v>2.2862213306803482E-6</c:v>
                </c:pt>
                <c:pt idx="5737">
                  <c:v>1.1383656135979617E-5</c:v>
                </c:pt>
                <c:pt idx="5738">
                  <c:v>4.6116364869727226E-7</c:v>
                </c:pt>
                <c:pt idx="5739">
                  <c:v>2.0716841242165344E-5</c:v>
                </c:pt>
                <c:pt idx="5740">
                  <c:v>0</c:v>
                </c:pt>
                <c:pt idx="5741">
                  <c:v>2.028880735015449E-5</c:v>
                </c:pt>
                <c:pt idx="5742">
                  <c:v>0</c:v>
                </c:pt>
                <c:pt idx="5743">
                  <c:v>3.4299269124500487E-6</c:v>
                </c:pt>
                <c:pt idx="5744">
                  <c:v>2.770995360199107E-7</c:v>
                </c:pt>
                <c:pt idx="5745">
                  <c:v>0</c:v>
                </c:pt>
                <c:pt idx="5746">
                  <c:v>3.2836637208913546E-5</c:v>
                </c:pt>
                <c:pt idx="5747">
                  <c:v>1.4152139581505239E-6</c:v>
                </c:pt>
                <c:pt idx="5748">
                  <c:v>0</c:v>
                </c:pt>
                <c:pt idx="5749">
                  <c:v>6.9857451681142989E-6</c:v>
                </c:pt>
                <c:pt idx="5750">
                  <c:v>1.5863589569806607E-5</c:v>
                </c:pt>
                <c:pt idx="5751">
                  <c:v>4.0939371102973663E-7</c:v>
                </c:pt>
                <c:pt idx="5752">
                  <c:v>2.5402430982407957E-5</c:v>
                </c:pt>
                <c:pt idx="5753">
                  <c:v>1.1431093903972371E-4</c:v>
                </c:pt>
                <c:pt idx="5754">
                  <c:v>1.9671174893365321E-4</c:v>
                </c:pt>
                <c:pt idx="5755">
                  <c:v>0</c:v>
                </c:pt>
                <c:pt idx="5756">
                  <c:v>6.7196721902508305E-6</c:v>
                </c:pt>
                <c:pt idx="5757">
                  <c:v>4.3089427240688578E-6</c:v>
                </c:pt>
                <c:pt idx="5758">
                  <c:v>1.1454951747012037E-4</c:v>
                </c:pt>
                <c:pt idx="5759">
                  <c:v>6.3434700085391385E-7</c:v>
                </c:pt>
                <c:pt idx="5760">
                  <c:v>0</c:v>
                </c:pt>
                <c:pt idx="5761">
                  <c:v>3.5718072262963889E-5</c:v>
                </c:pt>
                <c:pt idx="5762">
                  <c:v>0</c:v>
                </c:pt>
                <c:pt idx="5763">
                  <c:v>1.8102477102888108E-7</c:v>
                </c:pt>
                <c:pt idx="5764">
                  <c:v>0</c:v>
                </c:pt>
                <c:pt idx="5765">
                  <c:v>0</c:v>
                </c:pt>
                <c:pt idx="5766">
                  <c:v>2.093210626204627E-6</c:v>
                </c:pt>
                <c:pt idx="5767">
                  <c:v>1.3587674502238853E-4</c:v>
                </c:pt>
                <c:pt idx="5768">
                  <c:v>1.2045147233686256E-5</c:v>
                </c:pt>
                <c:pt idx="5769">
                  <c:v>1.0027275387792672E-6</c:v>
                </c:pt>
                <c:pt idx="5770">
                  <c:v>6.9173864584566395E-6</c:v>
                </c:pt>
                <c:pt idx="5771">
                  <c:v>1.2023927713512036E-5</c:v>
                </c:pt>
                <c:pt idx="5772">
                  <c:v>2.1706518062142896E-5</c:v>
                </c:pt>
                <c:pt idx="5773">
                  <c:v>1.4711087739526912E-7</c:v>
                </c:pt>
                <c:pt idx="5774">
                  <c:v>5.1710374396583436E-5</c:v>
                </c:pt>
                <c:pt idx="5775">
                  <c:v>3.1780062590757268E-5</c:v>
                </c:pt>
                <c:pt idx="5776">
                  <c:v>1.1764564078066839E-6</c:v>
                </c:pt>
                <c:pt idx="5777">
                  <c:v>1.1391470186726368E-6</c:v>
                </c:pt>
                <c:pt idx="5778">
                  <c:v>1.5427379553521423E-6</c:v>
                </c:pt>
                <c:pt idx="5779">
                  <c:v>4.1778695852537774E-5</c:v>
                </c:pt>
                <c:pt idx="5780">
                  <c:v>2.3766251703850704E-5</c:v>
                </c:pt>
                <c:pt idx="5781">
                  <c:v>0</c:v>
                </c:pt>
                <c:pt idx="5782">
                  <c:v>0</c:v>
                </c:pt>
                <c:pt idx="5783">
                  <c:v>6.5508154756179507E-6</c:v>
                </c:pt>
                <c:pt idx="5784">
                  <c:v>6.5957213434223783E-6</c:v>
                </c:pt>
                <c:pt idx="5785">
                  <c:v>9.3103668067693227E-5</c:v>
                </c:pt>
                <c:pt idx="5786">
                  <c:v>3.1078069327082646E-7</c:v>
                </c:pt>
                <c:pt idx="5787">
                  <c:v>9.7945544093768868E-6</c:v>
                </c:pt>
                <c:pt idx="5788">
                  <c:v>6.5944716217224719E-5</c:v>
                </c:pt>
                <c:pt idx="5789">
                  <c:v>3.6427953822357247E-5</c:v>
                </c:pt>
                <c:pt idx="5790">
                  <c:v>0</c:v>
                </c:pt>
                <c:pt idx="5791">
                  <c:v>4.0428272120543438E-7</c:v>
                </c:pt>
                <c:pt idx="5792">
                  <c:v>9.3345803235315658E-5</c:v>
                </c:pt>
                <c:pt idx="5793">
                  <c:v>0</c:v>
                </c:pt>
                <c:pt idx="5794">
                  <c:v>0</c:v>
                </c:pt>
                <c:pt idx="5795">
                  <c:v>1.8008222176241876E-5</c:v>
                </c:pt>
                <c:pt idx="5796">
                  <c:v>0</c:v>
                </c:pt>
                <c:pt idx="5797">
                  <c:v>5.3390583305861514E-5</c:v>
                </c:pt>
                <c:pt idx="5798">
                  <c:v>0</c:v>
                </c:pt>
                <c:pt idx="5799">
                  <c:v>9.8695846555147185E-7</c:v>
                </c:pt>
                <c:pt idx="5800">
                  <c:v>0</c:v>
                </c:pt>
                <c:pt idx="5801">
                  <c:v>4.5473762416855191E-5</c:v>
                </c:pt>
                <c:pt idx="5802">
                  <c:v>4.970272515075494E-5</c:v>
                </c:pt>
                <c:pt idx="5803">
                  <c:v>0</c:v>
                </c:pt>
                <c:pt idx="5804">
                  <c:v>0</c:v>
                </c:pt>
                <c:pt idx="5805">
                  <c:v>2.3789367964730353E-5</c:v>
                </c:pt>
                <c:pt idx="5806">
                  <c:v>3.6669107976041082E-6</c:v>
                </c:pt>
                <c:pt idx="5807">
                  <c:v>5.3224141105997804E-6</c:v>
                </c:pt>
                <c:pt idx="5808">
                  <c:v>3.1563976415470425E-6</c:v>
                </c:pt>
                <c:pt idx="5809">
                  <c:v>2.3655966524034855E-4</c:v>
                </c:pt>
                <c:pt idx="5810">
                  <c:v>1.2181428365558969E-6</c:v>
                </c:pt>
                <c:pt idx="5811">
                  <c:v>2.0095987989890698E-5</c:v>
                </c:pt>
                <c:pt idx="5812">
                  <c:v>3.1968283309517272E-6</c:v>
                </c:pt>
                <c:pt idx="5813">
                  <c:v>3.0567063798999516E-6</c:v>
                </c:pt>
                <c:pt idx="5814">
                  <c:v>0</c:v>
                </c:pt>
                <c:pt idx="5815">
                  <c:v>4.5301406509350113E-5</c:v>
                </c:pt>
                <c:pt idx="5816">
                  <c:v>5.8443067153169131E-6</c:v>
                </c:pt>
                <c:pt idx="5817">
                  <c:v>0</c:v>
                </c:pt>
                <c:pt idx="5818">
                  <c:v>1.060790449973621E-5</c:v>
                </c:pt>
                <c:pt idx="5819">
                  <c:v>4.7080186329452414E-7</c:v>
                </c:pt>
                <c:pt idx="5820">
                  <c:v>1.0027275387792673E-7</c:v>
                </c:pt>
                <c:pt idx="5821">
                  <c:v>0</c:v>
                </c:pt>
                <c:pt idx="5822">
                  <c:v>4.8335063918766348E-5</c:v>
                </c:pt>
                <c:pt idx="5823">
                  <c:v>5.0693496677232603E-5</c:v>
                </c:pt>
                <c:pt idx="5824">
                  <c:v>0</c:v>
                </c:pt>
                <c:pt idx="5825">
                  <c:v>7.3229500985129412E-7</c:v>
                </c:pt>
                <c:pt idx="5826">
                  <c:v>6.6422348203973984E-6</c:v>
                </c:pt>
                <c:pt idx="5827">
                  <c:v>1.0180672385872506E-5</c:v>
                </c:pt>
                <c:pt idx="5828">
                  <c:v>3.9830591433712766E-7</c:v>
                </c:pt>
                <c:pt idx="5829">
                  <c:v>0</c:v>
                </c:pt>
                <c:pt idx="5830">
                  <c:v>1.3768460111976965E-5</c:v>
                </c:pt>
                <c:pt idx="5831">
                  <c:v>4.5429086704753522E-7</c:v>
                </c:pt>
                <c:pt idx="5832">
                  <c:v>3.42504687403255E-6</c:v>
                </c:pt>
                <c:pt idx="5833">
                  <c:v>4.9228240607296975E-5</c:v>
                </c:pt>
                <c:pt idx="5834">
                  <c:v>4.0288441111204387E-6</c:v>
                </c:pt>
                <c:pt idx="5835">
                  <c:v>7.8789942913517584E-6</c:v>
                </c:pt>
                <c:pt idx="5836">
                  <c:v>5.3478802068227467E-7</c:v>
                </c:pt>
                <c:pt idx="5837">
                  <c:v>1.5915664805024624E-6</c:v>
                </c:pt>
                <c:pt idx="5838">
                  <c:v>2.8708228105768676E-5</c:v>
                </c:pt>
                <c:pt idx="5839">
                  <c:v>6.4445913697441307E-7</c:v>
                </c:pt>
                <c:pt idx="5840">
                  <c:v>1.0229166838553587E-6</c:v>
                </c:pt>
                <c:pt idx="5841">
                  <c:v>0</c:v>
                </c:pt>
                <c:pt idx="5842">
                  <c:v>1.7973418147930271E-7</c:v>
                </c:pt>
                <c:pt idx="5843">
                  <c:v>4.4159246948621683E-5</c:v>
                </c:pt>
                <c:pt idx="5844">
                  <c:v>5.4223070778649176E-5</c:v>
                </c:pt>
                <c:pt idx="5845">
                  <c:v>4.0067736019235442E-5</c:v>
                </c:pt>
                <c:pt idx="5846">
                  <c:v>0</c:v>
                </c:pt>
                <c:pt idx="5847">
                  <c:v>4.3188927591982446E-6</c:v>
                </c:pt>
                <c:pt idx="5848">
                  <c:v>2.9044490449735496E-5</c:v>
                </c:pt>
                <c:pt idx="5849">
                  <c:v>1.604111028568526E-6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2.725833136873736E-5</c:v>
                </c:pt>
                <c:pt idx="5855">
                  <c:v>0</c:v>
                </c:pt>
                <c:pt idx="5856">
                  <c:v>3.0584866734671868E-6</c:v>
                </c:pt>
                <c:pt idx="5857">
                  <c:v>2.8347154702227414E-6</c:v>
                </c:pt>
                <c:pt idx="5858">
                  <c:v>1.3586938968303309E-5</c:v>
                </c:pt>
                <c:pt idx="5859">
                  <c:v>4.6620574253118064E-5</c:v>
                </c:pt>
                <c:pt idx="5860">
                  <c:v>6.9504538495922734E-7</c:v>
                </c:pt>
                <c:pt idx="5861">
                  <c:v>2.035757116537227E-5</c:v>
                </c:pt>
                <c:pt idx="5862">
                  <c:v>1.0113470801162048E-5</c:v>
                </c:pt>
                <c:pt idx="5863">
                  <c:v>5.1084205428111521E-5</c:v>
                </c:pt>
                <c:pt idx="5864">
                  <c:v>1.4599437370408681E-5</c:v>
                </c:pt>
                <c:pt idx="5865">
                  <c:v>7.0384661826967655E-5</c:v>
                </c:pt>
                <c:pt idx="5866">
                  <c:v>2.1113937663614568E-5</c:v>
                </c:pt>
                <c:pt idx="5867">
                  <c:v>0</c:v>
                </c:pt>
                <c:pt idx="5868">
                  <c:v>5.3484057068377195E-6</c:v>
                </c:pt>
                <c:pt idx="5869">
                  <c:v>0</c:v>
                </c:pt>
                <c:pt idx="5870">
                  <c:v>1.0733421541862587E-6</c:v>
                </c:pt>
                <c:pt idx="5871">
                  <c:v>1.9563885402807732E-6</c:v>
                </c:pt>
                <c:pt idx="5872">
                  <c:v>9.8039972789096578E-5</c:v>
                </c:pt>
                <c:pt idx="5873">
                  <c:v>3.8458860031302993E-5</c:v>
                </c:pt>
                <c:pt idx="5874">
                  <c:v>1.5123342359290597E-4</c:v>
                </c:pt>
                <c:pt idx="5875">
                  <c:v>7.3091217354714206E-7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7.6821867890347134E-8</c:v>
                </c:pt>
                <c:pt idx="5880">
                  <c:v>0</c:v>
                </c:pt>
                <c:pt idx="5881">
                  <c:v>0</c:v>
                </c:pt>
                <c:pt idx="5882">
                  <c:v>3.5899269501513062E-5</c:v>
                </c:pt>
                <c:pt idx="5883">
                  <c:v>1.7637632603991208E-5</c:v>
                </c:pt>
                <c:pt idx="5884">
                  <c:v>4.8824703608592863E-5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1.8914402257029588E-5</c:v>
                </c:pt>
                <c:pt idx="5889">
                  <c:v>0</c:v>
                </c:pt>
                <c:pt idx="5890">
                  <c:v>0</c:v>
                </c:pt>
                <c:pt idx="5891">
                  <c:v>1.2620887705084553E-5</c:v>
                </c:pt>
                <c:pt idx="5892">
                  <c:v>3.3869907999505007E-6</c:v>
                </c:pt>
                <c:pt idx="5893">
                  <c:v>7.8344868489120163E-6</c:v>
                </c:pt>
                <c:pt idx="5894">
                  <c:v>2.3555880445883312E-4</c:v>
                </c:pt>
                <c:pt idx="5895">
                  <c:v>4.3114928968894929E-7</c:v>
                </c:pt>
                <c:pt idx="5896">
                  <c:v>7.442118451877378E-8</c:v>
                </c:pt>
                <c:pt idx="5897">
                  <c:v>2.0979296062553181E-7</c:v>
                </c:pt>
                <c:pt idx="5898">
                  <c:v>5.9083537724814087E-7</c:v>
                </c:pt>
                <c:pt idx="5899">
                  <c:v>3.3963501658964871E-5</c:v>
                </c:pt>
                <c:pt idx="5900">
                  <c:v>7.358899471315343E-6</c:v>
                </c:pt>
                <c:pt idx="5901">
                  <c:v>2.3228919766520449E-5</c:v>
                </c:pt>
                <c:pt idx="5902">
                  <c:v>6.1916260137546319E-5</c:v>
                </c:pt>
                <c:pt idx="5903">
                  <c:v>1.0579782240397575E-5</c:v>
                </c:pt>
                <c:pt idx="5904">
                  <c:v>0</c:v>
                </c:pt>
                <c:pt idx="5905">
                  <c:v>4.6398090472155624E-5</c:v>
                </c:pt>
                <c:pt idx="5906">
                  <c:v>0</c:v>
                </c:pt>
                <c:pt idx="5907">
                  <c:v>1.1516533142695166E-5</c:v>
                </c:pt>
                <c:pt idx="5908">
                  <c:v>0</c:v>
                </c:pt>
                <c:pt idx="5909">
                  <c:v>7.1146571113206282E-7</c:v>
                </c:pt>
                <c:pt idx="5910">
                  <c:v>2.0132369035897364E-5</c:v>
                </c:pt>
                <c:pt idx="5911">
                  <c:v>8.0359184127125591E-7</c:v>
                </c:pt>
                <c:pt idx="5912">
                  <c:v>6.2940730357841561E-6</c:v>
                </c:pt>
                <c:pt idx="5913">
                  <c:v>4.203410397798357E-5</c:v>
                </c:pt>
                <c:pt idx="5914">
                  <c:v>2.7524078716830287E-6</c:v>
                </c:pt>
                <c:pt idx="5915">
                  <c:v>7.8424386996621082E-6</c:v>
                </c:pt>
                <c:pt idx="5916">
                  <c:v>1.2558253512677615E-4</c:v>
                </c:pt>
                <c:pt idx="5917">
                  <c:v>1.2927742313867928E-5</c:v>
                </c:pt>
                <c:pt idx="5918">
                  <c:v>0</c:v>
                </c:pt>
                <c:pt idx="5919">
                  <c:v>0</c:v>
                </c:pt>
                <c:pt idx="5920">
                  <c:v>1.0470089315614719E-6</c:v>
                </c:pt>
                <c:pt idx="5921">
                  <c:v>2.0708551094601041E-3</c:v>
                </c:pt>
                <c:pt idx="5922">
                  <c:v>0</c:v>
                </c:pt>
                <c:pt idx="5923">
                  <c:v>0</c:v>
                </c:pt>
                <c:pt idx="5924">
                  <c:v>3.7511525668476494E-6</c:v>
                </c:pt>
                <c:pt idx="5925">
                  <c:v>0</c:v>
                </c:pt>
                <c:pt idx="5926">
                  <c:v>1.8932747786221326E-5</c:v>
                </c:pt>
                <c:pt idx="5927">
                  <c:v>1.079054577683523E-5</c:v>
                </c:pt>
                <c:pt idx="5928">
                  <c:v>1.219911234149792E-4</c:v>
                </c:pt>
                <c:pt idx="5929">
                  <c:v>1.1376483160649721E-5</c:v>
                </c:pt>
                <c:pt idx="5930">
                  <c:v>3.6054683503346077E-2</c:v>
                </c:pt>
                <c:pt idx="5931">
                  <c:v>5.4829746762055883E-6</c:v>
                </c:pt>
                <c:pt idx="5932">
                  <c:v>3.7029782773189645E-6</c:v>
                </c:pt>
                <c:pt idx="5933">
                  <c:v>0</c:v>
                </c:pt>
                <c:pt idx="5934">
                  <c:v>0</c:v>
                </c:pt>
                <c:pt idx="5935">
                  <c:v>1.4740338466205376E-6</c:v>
                </c:pt>
                <c:pt idx="5936">
                  <c:v>0</c:v>
                </c:pt>
                <c:pt idx="5937">
                  <c:v>3.8023658340021944E-6</c:v>
                </c:pt>
                <c:pt idx="5938">
                  <c:v>1.1250490866266344E-5</c:v>
                </c:pt>
                <c:pt idx="5939">
                  <c:v>2.5531960067409223E-6</c:v>
                </c:pt>
                <c:pt idx="5940">
                  <c:v>0</c:v>
                </c:pt>
                <c:pt idx="5941">
                  <c:v>1.7731839884988099E-5</c:v>
                </c:pt>
                <c:pt idx="5942">
                  <c:v>4.4938577289288583E-6</c:v>
                </c:pt>
                <c:pt idx="5943">
                  <c:v>4.2539014681966894E-7</c:v>
                </c:pt>
                <c:pt idx="5944">
                  <c:v>0</c:v>
                </c:pt>
                <c:pt idx="5945">
                  <c:v>0</c:v>
                </c:pt>
                <c:pt idx="5946">
                  <c:v>1.1474499076484441E-5</c:v>
                </c:pt>
                <c:pt idx="5947">
                  <c:v>0</c:v>
                </c:pt>
                <c:pt idx="5948">
                  <c:v>1.8823363031936082E-5</c:v>
                </c:pt>
                <c:pt idx="5949">
                  <c:v>2.6116130944782648E-6</c:v>
                </c:pt>
                <c:pt idx="5950">
                  <c:v>0</c:v>
                </c:pt>
                <c:pt idx="5951">
                  <c:v>1.6320110321499751E-7</c:v>
                </c:pt>
                <c:pt idx="5952">
                  <c:v>5.8609366709003515E-6</c:v>
                </c:pt>
                <c:pt idx="5953">
                  <c:v>0</c:v>
                </c:pt>
                <c:pt idx="5954">
                  <c:v>1.450448060663859E-5</c:v>
                </c:pt>
                <c:pt idx="5955">
                  <c:v>0</c:v>
                </c:pt>
                <c:pt idx="5956">
                  <c:v>2.1921855654765509E-6</c:v>
                </c:pt>
                <c:pt idx="5957">
                  <c:v>1.1551711220940447E-5</c:v>
                </c:pt>
                <c:pt idx="5958">
                  <c:v>0</c:v>
                </c:pt>
                <c:pt idx="5959">
                  <c:v>0</c:v>
                </c:pt>
                <c:pt idx="5960">
                  <c:v>2.0641195272812627E-7</c:v>
                </c:pt>
                <c:pt idx="5961">
                  <c:v>2.3507273187621907E-6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1.5769015912253589E-6</c:v>
                </c:pt>
                <c:pt idx="5966">
                  <c:v>1.7147235720412557E-5</c:v>
                </c:pt>
                <c:pt idx="5967">
                  <c:v>2.1939149821121859E-5</c:v>
                </c:pt>
                <c:pt idx="5968">
                  <c:v>5.1666771791564007E-6</c:v>
                </c:pt>
                <c:pt idx="5969">
                  <c:v>1.0861273470891941E-6</c:v>
                </c:pt>
                <c:pt idx="5970">
                  <c:v>5.3163540240628673E-5</c:v>
                </c:pt>
                <c:pt idx="5971">
                  <c:v>0</c:v>
                </c:pt>
                <c:pt idx="5972">
                  <c:v>1.8241059782718977E-5</c:v>
                </c:pt>
                <c:pt idx="5973">
                  <c:v>0</c:v>
                </c:pt>
                <c:pt idx="5974">
                  <c:v>5.346004415799665E-8</c:v>
                </c:pt>
                <c:pt idx="5975">
                  <c:v>0</c:v>
                </c:pt>
                <c:pt idx="5976">
                  <c:v>0</c:v>
                </c:pt>
                <c:pt idx="5977">
                  <c:v>2.1487972092471669E-5</c:v>
                </c:pt>
                <c:pt idx="5978">
                  <c:v>0</c:v>
                </c:pt>
                <c:pt idx="5979">
                  <c:v>1.1618699354840841E-5</c:v>
                </c:pt>
                <c:pt idx="5980">
                  <c:v>2.7342007221675227E-5</c:v>
                </c:pt>
                <c:pt idx="5981">
                  <c:v>2.473612789664496E-5</c:v>
                </c:pt>
                <c:pt idx="5982">
                  <c:v>2.2528990669108898E-6</c:v>
                </c:pt>
                <c:pt idx="5983">
                  <c:v>3.9388890761100917E-6</c:v>
                </c:pt>
                <c:pt idx="5984">
                  <c:v>1.2898239162444859E-4</c:v>
                </c:pt>
                <c:pt idx="5985">
                  <c:v>6.5437804192846244E-5</c:v>
                </c:pt>
                <c:pt idx="5986">
                  <c:v>5.1470946117072443E-5</c:v>
                </c:pt>
                <c:pt idx="5987">
                  <c:v>2.5721757762900232E-4</c:v>
                </c:pt>
                <c:pt idx="5988">
                  <c:v>7.6049444036512676E-6</c:v>
                </c:pt>
                <c:pt idx="5989">
                  <c:v>2.230275890983028E-5</c:v>
                </c:pt>
                <c:pt idx="5990">
                  <c:v>6.2133646731605047E-5</c:v>
                </c:pt>
                <c:pt idx="5991">
                  <c:v>0</c:v>
                </c:pt>
                <c:pt idx="5992">
                  <c:v>2.3137472568054393E-5</c:v>
                </c:pt>
                <c:pt idx="5993">
                  <c:v>2.6529637529927971E-5</c:v>
                </c:pt>
                <c:pt idx="5994">
                  <c:v>9.4570004810364642E-5</c:v>
                </c:pt>
                <c:pt idx="5995">
                  <c:v>3.5191256672419175E-5</c:v>
                </c:pt>
                <c:pt idx="5996">
                  <c:v>7.2274963210040041E-5</c:v>
                </c:pt>
                <c:pt idx="5997">
                  <c:v>1.2145748151991164E-5</c:v>
                </c:pt>
                <c:pt idx="5998">
                  <c:v>4.7630036310063466E-5</c:v>
                </c:pt>
                <c:pt idx="5999">
                  <c:v>0</c:v>
                </c:pt>
                <c:pt idx="6000">
                  <c:v>1.7374838671207866E-5</c:v>
                </c:pt>
                <c:pt idx="6001">
                  <c:v>2.8613648283501631E-5</c:v>
                </c:pt>
                <c:pt idx="6002">
                  <c:v>2.1431876025150182E-5</c:v>
                </c:pt>
                <c:pt idx="6003">
                  <c:v>3.0182516549842491E-5</c:v>
                </c:pt>
                <c:pt idx="6004">
                  <c:v>5.2459925220335073E-5</c:v>
                </c:pt>
                <c:pt idx="6005">
                  <c:v>1.8648735542839718E-5</c:v>
                </c:pt>
                <c:pt idx="6006">
                  <c:v>1.1654439803455288E-4</c:v>
                </c:pt>
                <c:pt idx="6007">
                  <c:v>2.1389686075995811E-5</c:v>
                </c:pt>
                <c:pt idx="6008">
                  <c:v>1.7181115601835694E-5</c:v>
                </c:pt>
                <c:pt idx="6009">
                  <c:v>1.9773570031821247E-6</c:v>
                </c:pt>
                <c:pt idx="6010">
                  <c:v>0</c:v>
                </c:pt>
                <c:pt idx="6011">
                  <c:v>1.0718894933658229E-4</c:v>
                </c:pt>
                <c:pt idx="6012">
                  <c:v>2.4789139934293644E-5</c:v>
                </c:pt>
                <c:pt idx="6013">
                  <c:v>8.9722451136116026E-6</c:v>
                </c:pt>
                <c:pt idx="6014">
                  <c:v>5.4851586396535469E-5</c:v>
                </c:pt>
                <c:pt idx="6015">
                  <c:v>1.6872375218940277E-4</c:v>
                </c:pt>
                <c:pt idx="6016">
                  <c:v>2.3533321983274261E-5</c:v>
                </c:pt>
                <c:pt idx="6017">
                  <c:v>5.5338091692890542E-5</c:v>
                </c:pt>
                <c:pt idx="6018">
                  <c:v>0</c:v>
                </c:pt>
                <c:pt idx="6019">
                  <c:v>9.5939477554721551E-6</c:v>
                </c:pt>
                <c:pt idx="6020">
                  <c:v>2.3677592860525623E-5</c:v>
                </c:pt>
                <c:pt idx="6021">
                  <c:v>0</c:v>
                </c:pt>
                <c:pt idx="6022">
                  <c:v>1.7398475342831027E-5</c:v>
                </c:pt>
                <c:pt idx="6023">
                  <c:v>1.630390874213406E-5</c:v>
                </c:pt>
                <c:pt idx="6024">
                  <c:v>2.5407285074459445E-6</c:v>
                </c:pt>
                <c:pt idx="6025">
                  <c:v>3.3587272255262994E-5</c:v>
                </c:pt>
                <c:pt idx="6026">
                  <c:v>1.0902330893737382E-7</c:v>
                </c:pt>
                <c:pt idx="6027">
                  <c:v>0</c:v>
                </c:pt>
                <c:pt idx="6028">
                  <c:v>2.0685770730354263E-5</c:v>
                </c:pt>
                <c:pt idx="6029">
                  <c:v>1.2042899497086644E-5</c:v>
                </c:pt>
                <c:pt idx="6030">
                  <c:v>5.0655547871654559E-6</c:v>
                </c:pt>
                <c:pt idx="6031">
                  <c:v>0</c:v>
                </c:pt>
                <c:pt idx="6032">
                  <c:v>0</c:v>
                </c:pt>
                <c:pt idx="6033">
                  <c:v>1.2738886296629186E-5</c:v>
                </c:pt>
                <c:pt idx="6034">
                  <c:v>0</c:v>
                </c:pt>
                <c:pt idx="6035">
                  <c:v>3.6208924112315407E-5</c:v>
                </c:pt>
                <c:pt idx="6036">
                  <c:v>7.0852443141422894E-7</c:v>
                </c:pt>
                <c:pt idx="6037">
                  <c:v>0</c:v>
                </c:pt>
                <c:pt idx="6038">
                  <c:v>4.7087130435324605E-6</c:v>
                </c:pt>
                <c:pt idx="6039">
                  <c:v>0</c:v>
                </c:pt>
                <c:pt idx="6040">
                  <c:v>0</c:v>
                </c:pt>
                <c:pt idx="6041">
                  <c:v>9.6940812136367541E-7</c:v>
                </c:pt>
                <c:pt idx="6042">
                  <c:v>4.8818377068559793E-7</c:v>
                </c:pt>
                <c:pt idx="6043">
                  <c:v>0</c:v>
                </c:pt>
                <c:pt idx="6044">
                  <c:v>3.3585756234146902E-5</c:v>
                </c:pt>
                <c:pt idx="6045">
                  <c:v>0</c:v>
                </c:pt>
                <c:pt idx="6046">
                  <c:v>2.0268607668530276E-6</c:v>
                </c:pt>
                <c:pt idx="6047">
                  <c:v>0</c:v>
                </c:pt>
                <c:pt idx="6048">
                  <c:v>1.865512869114519E-5</c:v>
                </c:pt>
                <c:pt idx="6049">
                  <c:v>7.3987663055557604E-7</c:v>
                </c:pt>
                <c:pt idx="6050">
                  <c:v>1.5912289907144365E-5</c:v>
                </c:pt>
                <c:pt idx="6051">
                  <c:v>1.4534676041516267E-3</c:v>
                </c:pt>
                <c:pt idx="6052">
                  <c:v>1.0326247909072119E-6</c:v>
                </c:pt>
                <c:pt idx="6053">
                  <c:v>1.0093040523541006E-5</c:v>
                </c:pt>
                <c:pt idx="6054">
                  <c:v>2.211506099769925E-5</c:v>
                </c:pt>
                <c:pt idx="6055">
                  <c:v>6.5651774072640508E-6</c:v>
                </c:pt>
                <c:pt idx="6056">
                  <c:v>1.02575437989986E-5</c:v>
                </c:pt>
                <c:pt idx="6057">
                  <c:v>2.2632328299871703E-5</c:v>
                </c:pt>
                <c:pt idx="6058">
                  <c:v>8.4563612065510925E-6</c:v>
                </c:pt>
                <c:pt idx="6059">
                  <c:v>7.332668261593958E-7</c:v>
                </c:pt>
                <c:pt idx="6060">
                  <c:v>3.7901477256765244E-5</c:v>
                </c:pt>
                <c:pt idx="6061">
                  <c:v>5.9157120525712518E-6</c:v>
                </c:pt>
                <c:pt idx="6062">
                  <c:v>3.6288090590530863E-7</c:v>
                </c:pt>
                <c:pt idx="6063">
                  <c:v>0</c:v>
                </c:pt>
                <c:pt idx="6064">
                  <c:v>1.0584346242670046E-6</c:v>
                </c:pt>
                <c:pt idx="6065">
                  <c:v>1.8321388622449277E-5</c:v>
                </c:pt>
                <c:pt idx="6066">
                  <c:v>3.2600926422120802E-6</c:v>
                </c:pt>
                <c:pt idx="6067">
                  <c:v>7.2429775772978882E-6</c:v>
                </c:pt>
                <c:pt idx="6068">
                  <c:v>1.8044340303255312E-7</c:v>
                </c:pt>
                <c:pt idx="6069">
                  <c:v>0</c:v>
                </c:pt>
                <c:pt idx="6070">
                  <c:v>1.9509716577783607E-5</c:v>
                </c:pt>
                <c:pt idx="6071">
                  <c:v>1.4124065662966236E-6</c:v>
                </c:pt>
                <c:pt idx="6072">
                  <c:v>0</c:v>
                </c:pt>
                <c:pt idx="6073">
                  <c:v>2.4590710169109381E-5</c:v>
                </c:pt>
                <c:pt idx="6074">
                  <c:v>0</c:v>
                </c:pt>
                <c:pt idx="6075">
                  <c:v>0</c:v>
                </c:pt>
                <c:pt idx="6076">
                  <c:v>1.86160195300534E-6</c:v>
                </c:pt>
                <c:pt idx="6077">
                  <c:v>4.7000573930961605E-5</c:v>
                </c:pt>
                <c:pt idx="6078">
                  <c:v>1.114514093684556E-5</c:v>
                </c:pt>
                <c:pt idx="6079">
                  <c:v>0</c:v>
                </c:pt>
                <c:pt idx="6080">
                  <c:v>2.9419103678402689E-7</c:v>
                </c:pt>
                <c:pt idx="6081">
                  <c:v>1.9313130311737002E-6</c:v>
                </c:pt>
                <c:pt idx="6082">
                  <c:v>2.9462458090277151E-5</c:v>
                </c:pt>
                <c:pt idx="6083">
                  <c:v>2.1931667309067003E-5</c:v>
                </c:pt>
                <c:pt idx="6084">
                  <c:v>7.3125312926087483E-5</c:v>
                </c:pt>
                <c:pt idx="6085">
                  <c:v>2.91041613710178E-6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5.3055985084131367E-6</c:v>
                </c:pt>
                <c:pt idx="6091">
                  <c:v>0</c:v>
                </c:pt>
                <c:pt idx="6092">
                  <c:v>9.1947001658697477E-5</c:v>
                </c:pt>
                <c:pt idx="6093">
                  <c:v>1.518287332011984E-5</c:v>
                </c:pt>
                <c:pt idx="6094">
                  <c:v>0</c:v>
                </c:pt>
                <c:pt idx="6095">
                  <c:v>1.3626784355521193E-6</c:v>
                </c:pt>
                <c:pt idx="6096">
                  <c:v>5.9188299246764836E-5</c:v>
                </c:pt>
                <c:pt idx="6097">
                  <c:v>2.4154610363682953E-7</c:v>
                </c:pt>
                <c:pt idx="6098">
                  <c:v>3.562832112989609E-5</c:v>
                </c:pt>
                <c:pt idx="6099">
                  <c:v>0</c:v>
                </c:pt>
                <c:pt idx="6100">
                  <c:v>3.8029469201901031E-5</c:v>
                </c:pt>
                <c:pt idx="6101">
                  <c:v>3.3593421553082015E-7</c:v>
                </c:pt>
                <c:pt idx="6102">
                  <c:v>3.2480707907960111E-6</c:v>
                </c:pt>
                <c:pt idx="6103">
                  <c:v>3.0991606166568121E-5</c:v>
                </c:pt>
                <c:pt idx="6104">
                  <c:v>1.3311317545366699E-7</c:v>
                </c:pt>
                <c:pt idx="6105">
                  <c:v>7.5338772740671167E-6</c:v>
                </c:pt>
                <c:pt idx="6106">
                  <c:v>1.1098100966328085E-5</c:v>
                </c:pt>
                <c:pt idx="6107">
                  <c:v>1.7828054128941874E-5</c:v>
                </c:pt>
                <c:pt idx="6108">
                  <c:v>4.0250786594967312E-5</c:v>
                </c:pt>
                <c:pt idx="6109">
                  <c:v>4.2045403005365116E-7</c:v>
                </c:pt>
                <c:pt idx="6110">
                  <c:v>4.4858674517233249E-5</c:v>
                </c:pt>
                <c:pt idx="6111">
                  <c:v>1.210219081679804E-5</c:v>
                </c:pt>
                <c:pt idx="6112">
                  <c:v>1.90476875095163E-5</c:v>
                </c:pt>
                <c:pt idx="6113">
                  <c:v>7.3216227046196797E-6</c:v>
                </c:pt>
                <c:pt idx="6114">
                  <c:v>7.5650479339930552E-7</c:v>
                </c:pt>
                <c:pt idx="6115">
                  <c:v>1.8390713742310658E-5</c:v>
                </c:pt>
                <c:pt idx="6116">
                  <c:v>9.7121308298401538E-6</c:v>
                </c:pt>
                <c:pt idx="6117">
                  <c:v>2.6990583292271654E-6</c:v>
                </c:pt>
                <c:pt idx="6118">
                  <c:v>3.5824550480039571E-5</c:v>
                </c:pt>
                <c:pt idx="6119">
                  <c:v>5.3508393478508101E-6</c:v>
                </c:pt>
                <c:pt idx="6120">
                  <c:v>1.2087566203675504E-5</c:v>
                </c:pt>
                <c:pt idx="6121">
                  <c:v>7.3169111925620893E-7</c:v>
                </c:pt>
                <c:pt idx="6122">
                  <c:v>6.2881991407081874E-5</c:v>
                </c:pt>
                <c:pt idx="6123">
                  <c:v>9.4061070028186872E-6</c:v>
                </c:pt>
                <c:pt idx="6124">
                  <c:v>0</c:v>
                </c:pt>
                <c:pt idx="6125">
                  <c:v>1.4586263094711202E-5</c:v>
                </c:pt>
                <c:pt idx="6126">
                  <c:v>7.8064279537254807E-6</c:v>
                </c:pt>
                <c:pt idx="6127">
                  <c:v>3.8151311386600838E-5</c:v>
                </c:pt>
                <c:pt idx="6128">
                  <c:v>4.2925817495663692E-5</c:v>
                </c:pt>
                <c:pt idx="6129">
                  <c:v>0</c:v>
                </c:pt>
                <c:pt idx="6130">
                  <c:v>1.6165355201834053E-5</c:v>
                </c:pt>
                <c:pt idx="6131">
                  <c:v>6.8244011519532414E-6</c:v>
                </c:pt>
                <c:pt idx="6132">
                  <c:v>2.3926936561137866E-7</c:v>
                </c:pt>
                <c:pt idx="6133">
                  <c:v>2.5522189501175545E-5</c:v>
                </c:pt>
                <c:pt idx="6134">
                  <c:v>2.3384656085532621E-5</c:v>
                </c:pt>
                <c:pt idx="6135">
                  <c:v>1.8726972314360118E-6</c:v>
                </c:pt>
                <c:pt idx="6136">
                  <c:v>0</c:v>
                </c:pt>
                <c:pt idx="6137">
                  <c:v>2.150528344568033E-5</c:v>
                </c:pt>
                <c:pt idx="6138">
                  <c:v>8.900355117646448E-6</c:v>
                </c:pt>
                <c:pt idx="6139">
                  <c:v>1.0360704657289449E-5</c:v>
                </c:pt>
                <c:pt idx="6140">
                  <c:v>2.5750914211518522E-5</c:v>
                </c:pt>
                <c:pt idx="6141">
                  <c:v>1.228741806736445E-5</c:v>
                </c:pt>
                <c:pt idx="6142">
                  <c:v>3.2878889242877866E-5</c:v>
                </c:pt>
                <c:pt idx="6143">
                  <c:v>7.7448543038003099E-6</c:v>
                </c:pt>
                <c:pt idx="6144">
                  <c:v>7.5563994435813517E-6</c:v>
                </c:pt>
                <c:pt idx="6145">
                  <c:v>1.6962179449253577E-5</c:v>
                </c:pt>
                <c:pt idx="6146">
                  <c:v>6.81180677510195E-6</c:v>
                </c:pt>
                <c:pt idx="6147">
                  <c:v>1.6093624507945611E-6</c:v>
                </c:pt>
                <c:pt idx="6148">
                  <c:v>1.0364866129422121E-5</c:v>
                </c:pt>
                <c:pt idx="6149">
                  <c:v>2.4776331808361476E-6</c:v>
                </c:pt>
                <c:pt idx="6150">
                  <c:v>1.941587081457946E-6</c:v>
                </c:pt>
                <c:pt idx="6151">
                  <c:v>0</c:v>
                </c:pt>
                <c:pt idx="6152">
                  <c:v>0</c:v>
                </c:pt>
                <c:pt idx="6153">
                  <c:v>1.6950039891107903E-6</c:v>
                </c:pt>
                <c:pt idx="6154">
                  <c:v>4.943175758709434E-7</c:v>
                </c:pt>
                <c:pt idx="6155">
                  <c:v>0</c:v>
                </c:pt>
                <c:pt idx="6156">
                  <c:v>4.0627103329239875E-6</c:v>
                </c:pt>
                <c:pt idx="6157">
                  <c:v>4.4402022464343827E-5</c:v>
                </c:pt>
                <c:pt idx="6158">
                  <c:v>1.0113077065812028E-5</c:v>
                </c:pt>
                <c:pt idx="6159">
                  <c:v>7.1961473761003191E-7</c:v>
                </c:pt>
                <c:pt idx="6160">
                  <c:v>1.0414847080590057E-6</c:v>
                </c:pt>
                <c:pt idx="6161">
                  <c:v>8.7711350620270992E-7</c:v>
                </c:pt>
                <c:pt idx="6162">
                  <c:v>1.7215407693449218E-5</c:v>
                </c:pt>
                <c:pt idx="6163">
                  <c:v>4.2611525708787212E-4</c:v>
                </c:pt>
                <c:pt idx="6164">
                  <c:v>2.0180278042520442E-4</c:v>
                </c:pt>
                <c:pt idx="6165">
                  <c:v>2.2412714903256085E-5</c:v>
                </c:pt>
                <c:pt idx="6166">
                  <c:v>2.27702343026909E-5</c:v>
                </c:pt>
                <c:pt idx="6167">
                  <c:v>1.3013607860718667E-6</c:v>
                </c:pt>
                <c:pt idx="6168">
                  <c:v>3.7578902796425817E-6</c:v>
                </c:pt>
                <c:pt idx="6169">
                  <c:v>0</c:v>
                </c:pt>
                <c:pt idx="6170">
                  <c:v>6.9047857957754976E-5</c:v>
                </c:pt>
                <c:pt idx="6171">
                  <c:v>0</c:v>
                </c:pt>
                <c:pt idx="6172">
                  <c:v>2.6826725777133102E-5</c:v>
                </c:pt>
                <c:pt idx="6173">
                  <c:v>0</c:v>
                </c:pt>
                <c:pt idx="6174">
                  <c:v>1.5060729831467268E-7</c:v>
                </c:pt>
                <c:pt idx="6175">
                  <c:v>3.6812969495972026E-7</c:v>
                </c:pt>
                <c:pt idx="6176">
                  <c:v>2.559122178724902E-5</c:v>
                </c:pt>
                <c:pt idx="6177">
                  <c:v>8.0924355216431498E-6</c:v>
                </c:pt>
                <c:pt idx="6178">
                  <c:v>0</c:v>
                </c:pt>
                <c:pt idx="6179">
                  <c:v>6.6696643760123534E-6</c:v>
                </c:pt>
                <c:pt idx="6180">
                  <c:v>1.4383400476876753E-5</c:v>
                </c:pt>
                <c:pt idx="6181">
                  <c:v>2.1497120713411952E-7</c:v>
                </c:pt>
                <c:pt idx="6182">
                  <c:v>2.3666861163734198E-7</c:v>
                </c:pt>
                <c:pt idx="6183">
                  <c:v>9.849092181069481E-6</c:v>
                </c:pt>
                <c:pt idx="6184">
                  <c:v>2.0899744243431312E-6</c:v>
                </c:pt>
                <c:pt idx="6185">
                  <c:v>1.531200857521444E-5</c:v>
                </c:pt>
                <c:pt idx="6186">
                  <c:v>1.5937353971768268E-5</c:v>
                </c:pt>
                <c:pt idx="6187">
                  <c:v>0</c:v>
                </c:pt>
                <c:pt idx="6188">
                  <c:v>0</c:v>
                </c:pt>
                <c:pt idx="6189">
                  <c:v>4.3492375692292634E-5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8.8229492383989631E-5</c:v>
                </c:pt>
                <c:pt idx="6194">
                  <c:v>8.8710804268006993E-5</c:v>
                </c:pt>
                <c:pt idx="6195">
                  <c:v>1.6167854865322683E-6</c:v>
                </c:pt>
                <c:pt idx="6196">
                  <c:v>0</c:v>
                </c:pt>
                <c:pt idx="6197">
                  <c:v>1.9627924338621822E-6</c:v>
                </c:pt>
                <c:pt idx="6198">
                  <c:v>1.882897508437994E-6</c:v>
                </c:pt>
                <c:pt idx="6199">
                  <c:v>1.4277225836071051E-5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1.4596599970103641E-6</c:v>
                </c:pt>
                <c:pt idx="6204">
                  <c:v>2.2761502397634282E-5</c:v>
                </c:pt>
                <c:pt idx="6205">
                  <c:v>2.1964563903369215E-5</c:v>
                </c:pt>
                <c:pt idx="6206">
                  <c:v>1.0713022263290923E-5</c:v>
                </c:pt>
                <c:pt idx="6207">
                  <c:v>5.5540700847518207E-6</c:v>
                </c:pt>
                <c:pt idx="6208">
                  <c:v>9.5829487850029278E-6</c:v>
                </c:pt>
                <c:pt idx="6209">
                  <c:v>1.2079842108515487E-5</c:v>
                </c:pt>
                <c:pt idx="6210">
                  <c:v>6.8714594037029658E-6</c:v>
                </c:pt>
                <c:pt idx="6211">
                  <c:v>5.0114978600387133E-6</c:v>
                </c:pt>
                <c:pt idx="6212">
                  <c:v>1.3108183569504016E-5</c:v>
                </c:pt>
                <c:pt idx="6213">
                  <c:v>2.8399107060639797E-5</c:v>
                </c:pt>
                <c:pt idx="6214">
                  <c:v>2.8546992686418608E-5</c:v>
                </c:pt>
                <c:pt idx="6215">
                  <c:v>0</c:v>
                </c:pt>
                <c:pt idx="6216">
                  <c:v>4.9558327595431819E-6</c:v>
                </c:pt>
                <c:pt idx="6217">
                  <c:v>5.2609073805170981E-4</c:v>
                </c:pt>
                <c:pt idx="6218">
                  <c:v>1.6556189299388419E-5</c:v>
                </c:pt>
                <c:pt idx="6219">
                  <c:v>1.9262780726204886E-6</c:v>
                </c:pt>
                <c:pt idx="6220">
                  <c:v>0</c:v>
                </c:pt>
                <c:pt idx="6221">
                  <c:v>7.6559518281208193E-6</c:v>
                </c:pt>
                <c:pt idx="6222">
                  <c:v>9.1084413881144449E-7</c:v>
                </c:pt>
                <c:pt idx="6223">
                  <c:v>3.1885896630637684E-7</c:v>
                </c:pt>
                <c:pt idx="6224">
                  <c:v>0</c:v>
                </c:pt>
                <c:pt idx="6225">
                  <c:v>1.3170858791693513E-5</c:v>
                </c:pt>
                <c:pt idx="6226">
                  <c:v>2.1587028655940952E-6</c:v>
                </c:pt>
                <c:pt idx="6227">
                  <c:v>1.4711832615294267E-6</c:v>
                </c:pt>
                <c:pt idx="6228">
                  <c:v>4.9073022157036862E-5</c:v>
                </c:pt>
                <c:pt idx="6229">
                  <c:v>1.1280227657780988E-4</c:v>
                </c:pt>
                <c:pt idx="6230">
                  <c:v>7.7063023707082986E-5</c:v>
                </c:pt>
                <c:pt idx="6231">
                  <c:v>5.0434969693726604E-7</c:v>
                </c:pt>
                <c:pt idx="6232">
                  <c:v>4.7529673633556915E-8</c:v>
                </c:pt>
                <c:pt idx="6233">
                  <c:v>1.9662510760691828E-6</c:v>
                </c:pt>
                <c:pt idx="6234">
                  <c:v>0</c:v>
                </c:pt>
                <c:pt idx="6235">
                  <c:v>5.2202033205972143E-7</c:v>
                </c:pt>
                <c:pt idx="6236">
                  <c:v>7.9079645169677656E-7</c:v>
                </c:pt>
                <c:pt idx="6237">
                  <c:v>3.9830548924502854E-5</c:v>
                </c:pt>
                <c:pt idx="6238">
                  <c:v>3.0669484247198283E-5</c:v>
                </c:pt>
                <c:pt idx="6239">
                  <c:v>4.2999019302785701E-5</c:v>
                </c:pt>
                <c:pt idx="6240">
                  <c:v>1.9549880161382685E-6</c:v>
                </c:pt>
                <c:pt idx="6241">
                  <c:v>5.7686625699511066E-6</c:v>
                </c:pt>
                <c:pt idx="6242">
                  <c:v>5.3330494208869237E-6</c:v>
                </c:pt>
                <c:pt idx="6243">
                  <c:v>2.391384156139295E-5</c:v>
                </c:pt>
                <c:pt idx="6244">
                  <c:v>2.9910547456871557E-4</c:v>
                </c:pt>
                <c:pt idx="6245">
                  <c:v>0</c:v>
                </c:pt>
                <c:pt idx="6246">
                  <c:v>7.4013506248582422E-6</c:v>
                </c:pt>
                <c:pt idx="6247">
                  <c:v>2.4179680924595612E-5</c:v>
                </c:pt>
                <c:pt idx="6248">
                  <c:v>4.0665816985405879E-6</c:v>
                </c:pt>
                <c:pt idx="6249">
                  <c:v>7.3886100620095742E-6</c:v>
                </c:pt>
                <c:pt idx="6250">
                  <c:v>8.4725125840892126E-6</c:v>
                </c:pt>
                <c:pt idx="6251">
                  <c:v>3.456114258105022E-6</c:v>
                </c:pt>
                <c:pt idx="6252">
                  <c:v>7.4718739612051669E-6</c:v>
                </c:pt>
                <c:pt idx="6253">
                  <c:v>4.6084417089321978E-5</c:v>
                </c:pt>
                <c:pt idx="6254">
                  <c:v>6.2058993517097823E-5</c:v>
                </c:pt>
                <c:pt idx="6255">
                  <c:v>0</c:v>
                </c:pt>
                <c:pt idx="6256">
                  <c:v>4.2478944600536038E-7</c:v>
                </c:pt>
                <c:pt idx="6257">
                  <c:v>3.8151335643166014E-7</c:v>
                </c:pt>
                <c:pt idx="6258">
                  <c:v>2.529154277738002E-5</c:v>
                </c:pt>
                <c:pt idx="6259">
                  <c:v>1.4714046769050774E-4</c:v>
                </c:pt>
                <c:pt idx="6260">
                  <c:v>1.534820670128762E-5</c:v>
                </c:pt>
                <c:pt idx="6261">
                  <c:v>6.6138231202114678E-6</c:v>
                </c:pt>
                <c:pt idx="6262">
                  <c:v>8.5777569785973357E-7</c:v>
                </c:pt>
                <c:pt idx="6263">
                  <c:v>3.1158250896571201E-5</c:v>
                </c:pt>
                <c:pt idx="6264">
                  <c:v>8.4097417334195971E-6</c:v>
                </c:pt>
                <c:pt idx="6265">
                  <c:v>2.6902647585805656E-5</c:v>
                </c:pt>
                <c:pt idx="6266">
                  <c:v>6.485727059306833E-6</c:v>
                </c:pt>
                <c:pt idx="6267">
                  <c:v>2.9709244279318259E-5</c:v>
                </c:pt>
                <c:pt idx="6268">
                  <c:v>0</c:v>
                </c:pt>
                <c:pt idx="6269">
                  <c:v>1.1410679930211725E-5</c:v>
                </c:pt>
                <c:pt idx="6270">
                  <c:v>4.7260336711456939E-6</c:v>
                </c:pt>
                <c:pt idx="6271">
                  <c:v>9.614920212762636E-7</c:v>
                </c:pt>
                <c:pt idx="6272">
                  <c:v>1.0782971988122167E-3</c:v>
                </c:pt>
                <c:pt idx="6273">
                  <c:v>1.3387853649482045E-4</c:v>
                </c:pt>
                <c:pt idx="6274">
                  <c:v>1.357267197711144E-5</c:v>
                </c:pt>
                <c:pt idx="6275">
                  <c:v>1.2480615364610055E-6</c:v>
                </c:pt>
                <c:pt idx="6276">
                  <c:v>2.382853478671152E-5</c:v>
                </c:pt>
                <c:pt idx="6277">
                  <c:v>1.0926409331354763E-5</c:v>
                </c:pt>
                <c:pt idx="6278">
                  <c:v>9.2613973591853084E-7</c:v>
                </c:pt>
                <c:pt idx="6279">
                  <c:v>2.7735756531918641E-6</c:v>
                </c:pt>
                <c:pt idx="6280">
                  <c:v>3.6318010935927053E-7</c:v>
                </c:pt>
                <c:pt idx="6281">
                  <c:v>1.0837760233829321E-4</c:v>
                </c:pt>
                <c:pt idx="6282">
                  <c:v>4.0122998827380166E-5</c:v>
                </c:pt>
                <c:pt idx="6283">
                  <c:v>7.8328278879897019E-6</c:v>
                </c:pt>
                <c:pt idx="6284">
                  <c:v>1.1236239326700446E-5</c:v>
                </c:pt>
                <c:pt idx="6285">
                  <c:v>0</c:v>
                </c:pt>
                <c:pt idx="6286">
                  <c:v>3.8635873663823251E-6</c:v>
                </c:pt>
                <c:pt idx="6287">
                  <c:v>0</c:v>
                </c:pt>
                <c:pt idx="6288">
                  <c:v>1.8086269593545343E-5</c:v>
                </c:pt>
                <c:pt idx="6289">
                  <c:v>1.8242888060881399E-5</c:v>
                </c:pt>
                <c:pt idx="6290">
                  <c:v>3.1555814884979026E-7</c:v>
                </c:pt>
                <c:pt idx="6291">
                  <c:v>7.9875466271543955E-6</c:v>
                </c:pt>
                <c:pt idx="6292">
                  <c:v>2.6763758754760496E-4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3.7499628488194648E-5</c:v>
                </c:pt>
                <c:pt idx="6298">
                  <c:v>3.0002871239064684E-7</c:v>
                </c:pt>
                <c:pt idx="6299">
                  <c:v>3.7779900212618638E-6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1.631998461877145E-6</c:v>
                </c:pt>
                <c:pt idx="6304">
                  <c:v>0</c:v>
                </c:pt>
                <c:pt idx="6305">
                  <c:v>0</c:v>
                </c:pt>
                <c:pt idx="6306">
                  <c:v>2.5223791008996936E-5</c:v>
                </c:pt>
                <c:pt idx="6307">
                  <c:v>3.6948487082317773E-7</c:v>
                </c:pt>
                <c:pt idx="6308">
                  <c:v>2.5934057279287754E-5</c:v>
                </c:pt>
                <c:pt idx="6309">
                  <c:v>1.7416003449499903E-5</c:v>
                </c:pt>
                <c:pt idx="6310">
                  <c:v>3.7946301361844407E-6</c:v>
                </c:pt>
                <c:pt idx="6311">
                  <c:v>0</c:v>
                </c:pt>
                <c:pt idx="6312">
                  <c:v>0</c:v>
                </c:pt>
                <c:pt idx="6313">
                  <c:v>8.7047334644753177E-6</c:v>
                </c:pt>
                <c:pt idx="6314">
                  <c:v>6.481620369822184E-6</c:v>
                </c:pt>
                <c:pt idx="6315">
                  <c:v>2.9084312007068698E-5</c:v>
                </c:pt>
                <c:pt idx="6316">
                  <c:v>4.5210202271144894E-6</c:v>
                </c:pt>
                <c:pt idx="6317">
                  <c:v>6.2316660816183926E-6</c:v>
                </c:pt>
                <c:pt idx="6318">
                  <c:v>8.5907507710771742E-5</c:v>
                </c:pt>
                <c:pt idx="6319">
                  <c:v>1.0116624826831502E-4</c:v>
                </c:pt>
                <c:pt idx="6320">
                  <c:v>2.8604454398970853E-5</c:v>
                </c:pt>
                <c:pt idx="6321">
                  <c:v>1.6490381583423264E-6</c:v>
                </c:pt>
                <c:pt idx="6322">
                  <c:v>1.0353093628508801E-5</c:v>
                </c:pt>
                <c:pt idx="6323">
                  <c:v>0</c:v>
                </c:pt>
                <c:pt idx="6324">
                  <c:v>2.1320253891191771E-5</c:v>
                </c:pt>
                <c:pt idx="6325">
                  <c:v>0</c:v>
                </c:pt>
                <c:pt idx="6326">
                  <c:v>5.1802266489007726E-7</c:v>
                </c:pt>
                <c:pt idx="6327">
                  <c:v>1.313571629174063E-5</c:v>
                </c:pt>
                <c:pt idx="6328">
                  <c:v>3.6206158691631223E-7</c:v>
                </c:pt>
                <c:pt idx="6329">
                  <c:v>1.7586298372436371E-7</c:v>
                </c:pt>
                <c:pt idx="6330">
                  <c:v>1.2816674451671441E-6</c:v>
                </c:pt>
                <c:pt idx="6331">
                  <c:v>0</c:v>
                </c:pt>
                <c:pt idx="6332">
                  <c:v>4.4040635046869628E-6</c:v>
                </c:pt>
                <c:pt idx="6333">
                  <c:v>6.0079504216544804E-5</c:v>
                </c:pt>
                <c:pt idx="6334">
                  <c:v>1.2631043029926665E-6</c:v>
                </c:pt>
                <c:pt idx="6335">
                  <c:v>4.7442875908588784E-6</c:v>
                </c:pt>
                <c:pt idx="6336">
                  <c:v>4.8191269390468456E-5</c:v>
                </c:pt>
                <c:pt idx="6337">
                  <c:v>7.1728158265386773E-5</c:v>
                </c:pt>
                <c:pt idx="6338">
                  <c:v>1.3234467746605638E-7</c:v>
                </c:pt>
                <c:pt idx="6339">
                  <c:v>0</c:v>
                </c:pt>
                <c:pt idx="6340">
                  <c:v>0</c:v>
                </c:pt>
                <c:pt idx="6341">
                  <c:v>1.5793087192175446E-5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3.3323547908771426E-5</c:v>
                </c:pt>
                <c:pt idx="6348">
                  <c:v>4.8069448083743514E-5</c:v>
                </c:pt>
                <c:pt idx="6349">
                  <c:v>5.1730993171898727E-5</c:v>
                </c:pt>
                <c:pt idx="6350">
                  <c:v>8.891240324585043E-6</c:v>
                </c:pt>
                <c:pt idx="6351">
                  <c:v>0</c:v>
                </c:pt>
                <c:pt idx="6352">
                  <c:v>2.1542697652925454E-7</c:v>
                </c:pt>
                <c:pt idx="6353">
                  <c:v>4.531244445508858E-5</c:v>
                </c:pt>
                <c:pt idx="6354">
                  <c:v>1.6953791534421426E-7</c:v>
                </c:pt>
                <c:pt idx="6355">
                  <c:v>4.9000722019721672E-5</c:v>
                </c:pt>
                <c:pt idx="6356">
                  <c:v>5.0759873888329999E-5</c:v>
                </c:pt>
                <c:pt idx="6357">
                  <c:v>1.4671342016464735E-4</c:v>
                </c:pt>
                <c:pt idx="6358">
                  <c:v>0</c:v>
                </c:pt>
                <c:pt idx="6359">
                  <c:v>3.3242003466619017E-7</c:v>
                </c:pt>
                <c:pt idx="6360">
                  <c:v>0</c:v>
                </c:pt>
                <c:pt idx="6361">
                  <c:v>0</c:v>
                </c:pt>
                <c:pt idx="6362">
                  <c:v>7.7894863580211827E-5</c:v>
                </c:pt>
                <c:pt idx="6363">
                  <c:v>1.1232038036679318E-5</c:v>
                </c:pt>
                <c:pt idx="6364">
                  <c:v>1.6981612098278495E-5</c:v>
                </c:pt>
                <c:pt idx="6365">
                  <c:v>0</c:v>
                </c:pt>
                <c:pt idx="6366">
                  <c:v>2.6743189281293826E-5</c:v>
                </c:pt>
                <c:pt idx="6367">
                  <c:v>1.2243879123198527E-5</c:v>
                </c:pt>
                <c:pt idx="6368">
                  <c:v>6.400542558237173E-7</c:v>
                </c:pt>
                <c:pt idx="6369">
                  <c:v>0</c:v>
                </c:pt>
                <c:pt idx="6370">
                  <c:v>4.0835779762245839E-5</c:v>
                </c:pt>
                <c:pt idx="6371">
                  <c:v>0</c:v>
                </c:pt>
                <c:pt idx="6372">
                  <c:v>1.0292818611937073E-6</c:v>
                </c:pt>
                <c:pt idx="6373">
                  <c:v>8.9752217221781707E-6</c:v>
                </c:pt>
                <c:pt idx="6374">
                  <c:v>9.6952773108802741E-5</c:v>
                </c:pt>
                <c:pt idx="6375">
                  <c:v>5.7592441513783779E-5</c:v>
                </c:pt>
                <c:pt idx="6376">
                  <c:v>2.6624937236549615E-5</c:v>
                </c:pt>
                <c:pt idx="6377">
                  <c:v>1.9425769295749151E-7</c:v>
                </c:pt>
                <c:pt idx="6378">
                  <c:v>0</c:v>
                </c:pt>
                <c:pt idx="6379">
                  <c:v>4.876733679894566E-6</c:v>
                </c:pt>
                <c:pt idx="6380">
                  <c:v>0</c:v>
                </c:pt>
                <c:pt idx="6381">
                  <c:v>1.5170524334770003E-5</c:v>
                </c:pt>
                <c:pt idx="6382">
                  <c:v>3.2451383489289808E-5</c:v>
                </c:pt>
                <c:pt idx="6383">
                  <c:v>1.7549175117380395E-7</c:v>
                </c:pt>
                <c:pt idx="6384">
                  <c:v>1.5056151557478496E-5</c:v>
                </c:pt>
                <c:pt idx="6385">
                  <c:v>0</c:v>
                </c:pt>
                <c:pt idx="6386">
                  <c:v>0</c:v>
                </c:pt>
                <c:pt idx="6387">
                  <c:v>2.8595607109652564E-7</c:v>
                </c:pt>
                <c:pt idx="6388">
                  <c:v>0</c:v>
                </c:pt>
                <c:pt idx="6389">
                  <c:v>1.0454179995591127E-5</c:v>
                </c:pt>
                <c:pt idx="6390">
                  <c:v>1.2367958382644231E-5</c:v>
                </c:pt>
                <c:pt idx="6391">
                  <c:v>1.9649533507591652E-5</c:v>
                </c:pt>
                <c:pt idx="6392">
                  <c:v>1.1226388524238129E-5</c:v>
                </c:pt>
                <c:pt idx="6393">
                  <c:v>0</c:v>
                </c:pt>
                <c:pt idx="6394">
                  <c:v>0</c:v>
                </c:pt>
                <c:pt idx="6395">
                  <c:v>2.4285284581350479E-4</c:v>
                </c:pt>
                <c:pt idx="6396">
                  <c:v>1.5813170792632135E-5</c:v>
                </c:pt>
                <c:pt idx="6397">
                  <c:v>1.3299249771755869E-5</c:v>
                </c:pt>
                <c:pt idx="6398">
                  <c:v>0</c:v>
                </c:pt>
                <c:pt idx="6399">
                  <c:v>6.3028755892107088E-4</c:v>
                </c:pt>
                <c:pt idx="6400">
                  <c:v>2.4516612346372041E-5</c:v>
                </c:pt>
                <c:pt idx="6401">
                  <c:v>8.4991082782630764E-7</c:v>
                </c:pt>
                <c:pt idx="6402">
                  <c:v>4.0102850919267588E-7</c:v>
                </c:pt>
                <c:pt idx="6403">
                  <c:v>1.0568623095365235E-8</c:v>
                </c:pt>
                <c:pt idx="6404">
                  <c:v>3.7771108472186703E-6</c:v>
                </c:pt>
                <c:pt idx="6405">
                  <c:v>0</c:v>
                </c:pt>
                <c:pt idx="6406">
                  <c:v>0</c:v>
                </c:pt>
                <c:pt idx="6407">
                  <c:v>8.6407925857635483E-7</c:v>
                </c:pt>
                <c:pt idx="6408">
                  <c:v>2.7946477088639185E-7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6.9180443408565302E-5</c:v>
                </c:pt>
                <c:pt idx="6413">
                  <c:v>1.2957975432490444E-5</c:v>
                </c:pt>
                <c:pt idx="6414">
                  <c:v>5.6515232947622992E-6</c:v>
                </c:pt>
                <c:pt idx="6415">
                  <c:v>8.2242920971210042E-7</c:v>
                </c:pt>
                <c:pt idx="6416">
                  <c:v>1.0158787605135292E-5</c:v>
                </c:pt>
                <c:pt idx="6417">
                  <c:v>7.0366844826615258E-8</c:v>
                </c:pt>
                <c:pt idx="6418">
                  <c:v>2.1145661266225277E-5</c:v>
                </c:pt>
                <c:pt idx="6419">
                  <c:v>8.3679312452276305E-6</c:v>
                </c:pt>
                <c:pt idx="6420">
                  <c:v>2.4548946511812381E-5</c:v>
                </c:pt>
                <c:pt idx="6421">
                  <c:v>1.0376484140442429E-5</c:v>
                </c:pt>
                <c:pt idx="6422">
                  <c:v>0</c:v>
                </c:pt>
                <c:pt idx="6423">
                  <c:v>1.5565398495121901E-4</c:v>
                </c:pt>
                <c:pt idx="6424">
                  <c:v>7.7338518240275587E-5</c:v>
                </c:pt>
                <c:pt idx="6425">
                  <c:v>1.7994638240194635E-7</c:v>
                </c:pt>
                <c:pt idx="6426">
                  <c:v>8.2969101815048347E-6</c:v>
                </c:pt>
                <c:pt idx="6427">
                  <c:v>0</c:v>
                </c:pt>
                <c:pt idx="6428">
                  <c:v>1.1220963206137201E-6</c:v>
                </c:pt>
                <c:pt idx="6429">
                  <c:v>0</c:v>
                </c:pt>
                <c:pt idx="6430">
                  <c:v>2.7706919658366657E-5</c:v>
                </c:pt>
                <c:pt idx="6431">
                  <c:v>1.7084009147229829E-5</c:v>
                </c:pt>
                <c:pt idx="6432">
                  <c:v>4.6000980175097676E-5</c:v>
                </c:pt>
                <c:pt idx="6433">
                  <c:v>2.6677896488594628E-5</c:v>
                </c:pt>
                <c:pt idx="6434">
                  <c:v>4.7094786975734765E-6</c:v>
                </c:pt>
                <c:pt idx="6435">
                  <c:v>4.7481181401590248E-7</c:v>
                </c:pt>
                <c:pt idx="6436">
                  <c:v>1.4372712263769861E-5</c:v>
                </c:pt>
                <c:pt idx="6437">
                  <c:v>2.07610511016936E-6</c:v>
                </c:pt>
                <c:pt idx="6438">
                  <c:v>1.6512956218239321E-6</c:v>
                </c:pt>
                <c:pt idx="6439">
                  <c:v>0</c:v>
                </c:pt>
                <c:pt idx="6440">
                  <c:v>1.0170730507098533E-5</c:v>
                </c:pt>
                <c:pt idx="6441">
                  <c:v>1.6650332912837983E-6</c:v>
                </c:pt>
                <c:pt idx="6442">
                  <c:v>3.3087050018349411E-6</c:v>
                </c:pt>
                <c:pt idx="6443">
                  <c:v>2.2556681481096784E-6</c:v>
                </c:pt>
                <c:pt idx="6444">
                  <c:v>0</c:v>
                </c:pt>
                <c:pt idx="6445">
                  <c:v>5.0040634285022233E-5</c:v>
                </c:pt>
                <c:pt idx="6446">
                  <c:v>3.7926682287074378E-7</c:v>
                </c:pt>
                <c:pt idx="6447">
                  <c:v>1.7264766430297079E-5</c:v>
                </c:pt>
                <c:pt idx="6448">
                  <c:v>2.0493961222432996E-6</c:v>
                </c:pt>
                <c:pt idx="6449">
                  <c:v>6.5055798610696067E-5</c:v>
                </c:pt>
                <c:pt idx="6450">
                  <c:v>9.677852264078313E-6</c:v>
                </c:pt>
                <c:pt idx="6451">
                  <c:v>4.6390704546615937E-6</c:v>
                </c:pt>
                <c:pt idx="6452">
                  <c:v>3.2949105058562475E-5</c:v>
                </c:pt>
                <c:pt idx="6453">
                  <c:v>9.3234581519432839E-6</c:v>
                </c:pt>
                <c:pt idx="6454">
                  <c:v>0</c:v>
                </c:pt>
                <c:pt idx="6455">
                  <c:v>2.3124498159606804E-4</c:v>
                </c:pt>
                <c:pt idx="6456">
                  <c:v>0</c:v>
                </c:pt>
                <c:pt idx="6457">
                  <c:v>8.1894399230366741E-5</c:v>
                </c:pt>
                <c:pt idx="6458">
                  <c:v>1.7826267356075851E-7</c:v>
                </c:pt>
                <c:pt idx="6459">
                  <c:v>4.0929403594914393E-5</c:v>
                </c:pt>
                <c:pt idx="6460">
                  <c:v>3.6562252471809398E-6</c:v>
                </c:pt>
                <c:pt idx="6461">
                  <c:v>3.171787766822617E-5</c:v>
                </c:pt>
                <c:pt idx="6462">
                  <c:v>4.2856295781362284E-5</c:v>
                </c:pt>
                <c:pt idx="6463">
                  <c:v>7.610870540851743E-6</c:v>
                </c:pt>
                <c:pt idx="6464">
                  <c:v>9.4229554437210972E-7</c:v>
                </c:pt>
                <c:pt idx="6465">
                  <c:v>0</c:v>
                </c:pt>
                <c:pt idx="6466">
                  <c:v>1.1634690354722803E-4</c:v>
                </c:pt>
                <c:pt idx="6467">
                  <c:v>0</c:v>
                </c:pt>
                <c:pt idx="6468">
                  <c:v>8.1224305042583891E-5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9.6771165647268928E-6</c:v>
                </c:pt>
                <c:pt idx="6475">
                  <c:v>7.969425954326981E-5</c:v>
                </c:pt>
                <c:pt idx="6476">
                  <c:v>1.1138472997162238E-5</c:v>
                </c:pt>
                <c:pt idx="6477">
                  <c:v>7.6245936378004427E-7</c:v>
                </c:pt>
                <c:pt idx="6478">
                  <c:v>0</c:v>
                </c:pt>
                <c:pt idx="6479">
                  <c:v>1.7352898781391423E-5</c:v>
                </c:pt>
                <c:pt idx="6480">
                  <c:v>1.4751349493692225E-5</c:v>
                </c:pt>
                <c:pt idx="6481">
                  <c:v>2.3544316113224159E-5</c:v>
                </c:pt>
                <c:pt idx="6482">
                  <c:v>2.7918485929884021E-5</c:v>
                </c:pt>
                <c:pt idx="6483">
                  <c:v>4.5398016907808587E-7</c:v>
                </c:pt>
                <c:pt idx="6484">
                  <c:v>5.6160530641192964E-5</c:v>
                </c:pt>
                <c:pt idx="6485">
                  <c:v>4.9741569003412127E-5</c:v>
                </c:pt>
                <c:pt idx="6486">
                  <c:v>4.0207211386975432E-5</c:v>
                </c:pt>
                <c:pt idx="6487">
                  <c:v>1.1198720491877201E-7</c:v>
                </c:pt>
                <c:pt idx="6488">
                  <c:v>8.2819816116618148E-6</c:v>
                </c:pt>
                <c:pt idx="6489">
                  <c:v>2.6761082394610279E-5</c:v>
                </c:pt>
                <c:pt idx="6490">
                  <c:v>1.183941066841877E-6</c:v>
                </c:pt>
                <c:pt idx="6491">
                  <c:v>1.4166367964063799E-6</c:v>
                </c:pt>
                <c:pt idx="6492">
                  <c:v>1.723279010076368E-6</c:v>
                </c:pt>
                <c:pt idx="6493">
                  <c:v>3.7092465632681491E-5</c:v>
                </c:pt>
                <c:pt idx="6494">
                  <c:v>1.6054327847975041E-5</c:v>
                </c:pt>
                <c:pt idx="6495">
                  <c:v>0</c:v>
                </c:pt>
                <c:pt idx="6496">
                  <c:v>1.7478407646087629E-5</c:v>
                </c:pt>
                <c:pt idx="6497">
                  <c:v>9.3396215004581923E-6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2.5346472216316313E-5</c:v>
                </c:pt>
                <c:pt idx="6502">
                  <c:v>4.2917686134092592E-5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5.6722835944698851E-6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2.2141700875291154E-5</c:v>
                </c:pt>
                <c:pt idx="6512">
                  <c:v>0</c:v>
                </c:pt>
                <c:pt idx="6513">
                  <c:v>1.0729182518800553E-6</c:v>
                </c:pt>
                <c:pt idx="6514">
                  <c:v>8.6309887283283182E-6</c:v>
                </c:pt>
                <c:pt idx="6515">
                  <c:v>6.2479296575703931E-6</c:v>
                </c:pt>
                <c:pt idx="6516">
                  <c:v>4.2771110879653331E-6</c:v>
                </c:pt>
                <c:pt idx="6517">
                  <c:v>1.1483060371440603E-6</c:v>
                </c:pt>
                <c:pt idx="6518">
                  <c:v>5.8353828246318455E-6</c:v>
                </c:pt>
                <c:pt idx="6519">
                  <c:v>2.928164859982134E-4</c:v>
                </c:pt>
                <c:pt idx="6520">
                  <c:v>1.2289162563650209E-5</c:v>
                </c:pt>
                <c:pt idx="6521">
                  <c:v>3.1649477701659777E-4</c:v>
                </c:pt>
                <c:pt idx="6522">
                  <c:v>5.8367656676668838E-5</c:v>
                </c:pt>
                <c:pt idx="6523">
                  <c:v>0</c:v>
                </c:pt>
                <c:pt idx="6524">
                  <c:v>2.2185529242277765E-7</c:v>
                </c:pt>
                <c:pt idx="6525">
                  <c:v>1.1315271289674692E-6</c:v>
                </c:pt>
                <c:pt idx="6526">
                  <c:v>6.8593172575496445E-8</c:v>
                </c:pt>
                <c:pt idx="6527">
                  <c:v>3.1024978631753691E-7</c:v>
                </c:pt>
                <c:pt idx="6528">
                  <c:v>1.4222407579104061E-4</c:v>
                </c:pt>
                <c:pt idx="6529">
                  <c:v>8.9183490868606575E-8</c:v>
                </c:pt>
                <c:pt idx="6530">
                  <c:v>7.5686308897128477E-5</c:v>
                </c:pt>
                <c:pt idx="6531">
                  <c:v>2.4524460336332605E-5</c:v>
                </c:pt>
                <c:pt idx="6532">
                  <c:v>0</c:v>
                </c:pt>
                <c:pt idx="6533">
                  <c:v>1.9030356735994029E-5</c:v>
                </c:pt>
                <c:pt idx="6534">
                  <c:v>1.2582215865084536E-6</c:v>
                </c:pt>
                <c:pt idx="6535">
                  <c:v>7.9512747675173693E-5</c:v>
                </c:pt>
                <c:pt idx="6536">
                  <c:v>8.1521888669077141E-7</c:v>
                </c:pt>
                <c:pt idx="6537">
                  <c:v>2.522764020527681E-5</c:v>
                </c:pt>
                <c:pt idx="6538">
                  <c:v>0</c:v>
                </c:pt>
                <c:pt idx="6539">
                  <c:v>0</c:v>
                </c:pt>
                <c:pt idx="6540">
                  <c:v>1.2704420706060308E-7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3.2835809383075125E-7</c:v>
                </c:pt>
                <c:pt idx="6546">
                  <c:v>9.0929993650152239E-7</c:v>
                </c:pt>
                <c:pt idx="6547">
                  <c:v>1.7549003578006761E-5</c:v>
                </c:pt>
                <c:pt idx="6548">
                  <c:v>1.8059069760882195E-4</c:v>
                </c:pt>
                <c:pt idx="6549">
                  <c:v>4.933064834973496E-5</c:v>
                </c:pt>
                <c:pt idx="6550">
                  <c:v>0</c:v>
                </c:pt>
                <c:pt idx="6551">
                  <c:v>4.6019631185785974E-7</c:v>
                </c:pt>
                <c:pt idx="6552">
                  <c:v>4.2289302547261727E-5</c:v>
                </c:pt>
                <c:pt idx="6553">
                  <c:v>3.7458969059732049E-5</c:v>
                </c:pt>
                <c:pt idx="6554">
                  <c:v>1.4740288771223263E-7</c:v>
                </c:pt>
                <c:pt idx="6555">
                  <c:v>0</c:v>
                </c:pt>
                <c:pt idx="6556">
                  <c:v>2.2748445655887736E-7</c:v>
                </c:pt>
                <c:pt idx="6557">
                  <c:v>0</c:v>
                </c:pt>
                <c:pt idx="6558">
                  <c:v>8.6747060983957314E-8</c:v>
                </c:pt>
                <c:pt idx="6559">
                  <c:v>0</c:v>
                </c:pt>
                <c:pt idx="6560">
                  <c:v>3.3645603950209266E-7</c:v>
                </c:pt>
                <c:pt idx="6561">
                  <c:v>2.4851122927523625E-6</c:v>
                </c:pt>
                <c:pt idx="6562">
                  <c:v>2.5846742629690408E-5</c:v>
                </c:pt>
                <c:pt idx="6563">
                  <c:v>5.3466106707755485E-5</c:v>
                </c:pt>
                <c:pt idx="6564">
                  <c:v>2.4839389923367168E-5</c:v>
                </c:pt>
                <c:pt idx="6565">
                  <c:v>4.8167244262928492E-6</c:v>
                </c:pt>
                <c:pt idx="6566">
                  <c:v>0</c:v>
                </c:pt>
                <c:pt idx="6567">
                  <c:v>5.8190388097439005E-7</c:v>
                </c:pt>
                <c:pt idx="6568">
                  <c:v>4.2573906674426879E-7</c:v>
                </c:pt>
                <c:pt idx="6569">
                  <c:v>0</c:v>
                </c:pt>
                <c:pt idx="6570">
                  <c:v>6.9384485232677668E-8</c:v>
                </c:pt>
                <c:pt idx="6571">
                  <c:v>0</c:v>
                </c:pt>
                <c:pt idx="6572">
                  <c:v>6.100623101120091E-6</c:v>
                </c:pt>
                <c:pt idx="6573">
                  <c:v>7.5452765294281424E-7</c:v>
                </c:pt>
                <c:pt idx="6574">
                  <c:v>6.1164734189962994E-6</c:v>
                </c:pt>
                <c:pt idx="6575">
                  <c:v>0</c:v>
                </c:pt>
                <c:pt idx="6576">
                  <c:v>2.0380304823278806E-6</c:v>
                </c:pt>
                <c:pt idx="6577">
                  <c:v>0</c:v>
                </c:pt>
                <c:pt idx="6578">
                  <c:v>7.2096568140321212E-6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6.9848837619123394E-5</c:v>
                </c:pt>
                <c:pt idx="6583">
                  <c:v>2.4904344100400037E-6</c:v>
                </c:pt>
                <c:pt idx="6584">
                  <c:v>0</c:v>
                </c:pt>
                <c:pt idx="6585">
                  <c:v>7.9084021740961289E-5</c:v>
                </c:pt>
                <c:pt idx="6586">
                  <c:v>1.0853700548359927E-5</c:v>
                </c:pt>
                <c:pt idx="6587">
                  <c:v>4.7187178295494813E-7</c:v>
                </c:pt>
                <c:pt idx="6588">
                  <c:v>3.7522181020533426E-5</c:v>
                </c:pt>
                <c:pt idx="6589">
                  <c:v>0</c:v>
                </c:pt>
                <c:pt idx="6590">
                  <c:v>5.6578347109688227E-7</c:v>
                </c:pt>
                <c:pt idx="6591">
                  <c:v>5.4115887843525791E-6</c:v>
                </c:pt>
                <c:pt idx="6592">
                  <c:v>0</c:v>
                </c:pt>
                <c:pt idx="6593">
                  <c:v>4.8838445547123109E-6</c:v>
                </c:pt>
                <c:pt idx="6594">
                  <c:v>0</c:v>
                </c:pt>
                <c:pt idx="6595">
                  <c:v>3.0143274647648495E-5</c:v>
                </c:pt>
                <c:pt idx="6596">
                  <c:v>2.4940270636915966E-5</c:v>
                </c:pt>
                <c:pt idx="6597">
                  <c:v>0</c:v>
                </c:pt>
                <c:pt idx="6598">
                  <c:v>0</c:v>
                </c:pt>
                <c:pt idx="6599">
                  <c:v>2.5884299386199649E-3</c:v>
                </c:pt>
                <c:pt idx="6600">
                  <c:v>8.7044309477126609E-8</c:v>
                </c:pt>
                <c:pt idx="6601">
                  <c:v>1.5767038906576603E-6</c:v>
                </c:pt>
                <c:pt idx="6602">
                  <c:v>8.3677670773583547E-6</c:v>
                </c:pt>
                <c:pt idx="6603">
                  <c:v>4.8291520129880388E-6</c:v>
                </c:pt>
                <c:pt idx="6604">
                  <c:v>0</c:v>
                </c:pt>
                <c:pt idx="6605">
                  <c:v>9.0767575697915233E-6</c:v>
                </c:pt>
                <c:pt idx="6606">
                  <c:v>1.8192995306891018E-5</c:v>
                </c:pt>
                <c:pt idx="6607">
                  <c:v>2.7727820424866197E-5</c:v>
                </c:pt>
                <c:pt idx="6608">
                  <c:v>0</c:v>
                </c:pt>
                <c:pt idx="6609">
                  <c:v>5.5566371490962679E-7</c:v>
                </c:pt>
                <c:pt idx="6610">
                  <c:v>0</c:v>
                </c:pt>
                <c:pt idx="6611">
                  <c:v>4.0433596634275118E-5</c:v>
                </c:pt>
                <c:pt idx="6612">
                  <c:v>2.4040155503856206E-7</c:v>
                </c:pt>
                <c:pt idx="6613">
                  <c:v>0</c:v>
                </c:pt>
                <c:pt idx="6614">
                  <c:v>3.4327609435686489E-7</c:v>
                </c:pt>
                <c:pt idx="6615">
                  <c:v>3.8896671630371288E-4</c:v>
                </c:pt>
                <c:pt idx="6616">
                  <c:v>1.1992847466048907E-5</c:v>
                </c:pt>
                <c:pt idx="6617">
                  <c:v>2.8975732478085282E-5</c:v>
                </c:pt>
                <c:pt idx="6618">
                  <c:v>1.325344225169117E-5</c:v>
                </c:pt>
                <c:pt idx="6619">
                  <c:v>0</c:v>
                </c:pt>
                <c:pt idx="6620">
                  <c:v>6.1894248078963901E-7</c:v>
                </c:pt>
                <c:pt idx="6621">
                  <c:v>2.6002488440082809E-6</c:v>
                </c:pt>
                <c:pt idx="6622">
                  <c:v>4.0340567589739974E-6</c:v>
                </c:pt>
                <c:pt idx="6623">
                  <c:v>2.3906333738243128E-5</c:v>
                </c:pt>
                <c:pt idx="6624">
                  <c:v>0</c:v>
                </c:pt>
                <c:pt idx="6625">
                  <c:v>1.192659546891539E-5</c:v>
                </c:pt>
                <c:pt idx="6626">
                  <c:v>0</c:v>
                </c:pt>
                <c:pt idx="6627">
                  <c:v>3.2866446938453694E-5</c:v>
                </c:pt>
                <c:pt idx="6628">
                  <c:v>5.1318042385080324E-7</c:v>
                </c:pt>
                <c:pt idx="6629">
                  <c:v>9.8576774662431729E-6</c:v>
                </c:pt>
                <c:pt idx="6630">
                  <c:v>2.3814779046007476E-7</c:v>
                </c:pt>
                <c:pt idx="6631">
                  <c:v>6.4218596754113261E-5</c:v>
                </c:pt>
                <c:pt idx="6632">
                  <c:v>0</c:v>
                </c:pt>
                <c:pt idx="6633">
                  <c:v>9.3543449679365242E-6</c:v>
                </c:pt>
                <c:pt idx="6634">
                  <c:v>2.8617462185410299E-5</c:v>
                </c:pt>
                <c:pt idx="6635">
                  <c:v>6.4485629946736603E-6</c:v>
                </c:pt>
                <c:pt idx="6636">
                  <c:v>3.2326025837602072E-5</c:v>
                </c:pt>
                <c:pt idx="6637">
                  <c:v>3.9533608390827175E-4</c:v>
                </c:pt>
                <c:pt idx="6638">
                  <c:v>1.0496872306780216E-7</c:v>
                </c:pt>
                <c:pt idx="6639">
                  <c:v>0</c:v>
                </c:pt>
                <c:pt idx="6640">
                  <c:v>3.7633343669735449E-6</c:v>
                </c:pt>
                <c:pt idx="6641">
                  <c:v>0</c:v>
                </c:pt>
                <c:pt idx="6642">
                  <c:v>3.4426292501826113E-6</c:v>
                </c:pt>
                <c:pt idx="6643">
                  <c:v>3.5125605967658337E-6</c:v>
                </c:pt>
                <c:pt idx="6644">
                  <c:v>0</c:v>
                </c:pt>
                <c:pt idx="6645">
                  <c:v>1.9205661084801433E-5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1.1609692593191899E-5</c:v>
                </c:pt>
                <c:pt idx="6650">
                  <c:v>0</c:v>
                </c:pt>
                <c:pt idx="6651">
                  <c:v>7.3154601267309133E-5</c:v>
                </c:pt>
                <c:pt idx="6652">
                  <c:v>4.2237479761967278E-5</c:v>
                </c:pt>
                <c:pt idx="6653">
                  <c:v>1.1400316772125514E-5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2.8754459320765925E-3</c:v>
                </c:pt>
                <c:pt idx="6658">
                  <c:v>1.1245894082236886E-5</c:v>
                </c:pt>
                <c:pt idx="6659">
                  <c:v>0</c:v>
                </c:pt>
                <c:pt idx="6660">
                  <c:v>2.174878620995117E-7</c:v>
                </c:pt>
                <c:pt idx="6661">
                  <c:v>7.3128210403902126E-6</c:v>
                </c:pt>
                <c:pt idx="6662">
                  <c:v>2.2761492230895042E-5</c:v>
                </c:pt>
                <c:pt idx="6663">
                  <c:v>2.1458921937809451E-5</c:v>
                </c:pt>
                <c:pt idx="6664">
                  <c:v>0</c:v>
                </c:pt>
                <c:pt idx="6665">
                  <c:v>0</c:v>
                </c:pt>
                <c:pt idx="6666">
                  <c:v>1.6306464576543128E-5</c:v>
                </c:pt>
                <c:pt idx="6667">
                  <c:v>0</c:v>
                </c:pt>
                <c:pt idx="6668">
                  <c:v>1.4394849410294956E-5</c:v>
                </c:pt>
                <c:pt idx="6669">
                  <c:v>3.4488739449440826E-5</c:v>
                </c:pt>
                <c:pt idx="6670">
                  <c:v>2.8288794793771989E-6</c:v>
                </c:pt>
                <c:pt idx="6671">
                  <c:v>4.0643889571852883E-7</c:v>
                </c:pt>
                <c:pt idx="6672">
                  <c:v>2.4159593855763505E-5</c:v>
                </c:pt>
                <c:pt idx="6673">
                  <c:v>1.9195791674363782E-7</c:v>
                </c:pt>
                <c:pt idx="6674">
                  <c:v>3.8905516699605383E-6</c:v>
                </c:pt>
                <c:pt idx="6675">
                  <c:v>0</c:v>
                </c:pt>
                <c:pt idx="6676">
                  <c:v>2.3227553619243049E-5</c:v>
                </c:pt>
                <c:pt idx="6677">
                  <c:v>7.3525774215358231E-5</c:v>
                </c:pt>
                <c:pt idx="6678">
                  <c:v>9.2847883880670912E-5</c:v>
                </c:pt>
                <c:pt idx="6679">
                  <c:v>1.8711505444663995E-5</c:v>
                </c:pt>
                <c:pt idx="6680">
                  <c:v>1.6015671697508874E-5</c:v>
                </c:pt>
                <c:pt idx="6681">
                  <c:v>3.1926951318132084E-5</c:v>
                </c:pt>
                <c:pt idx="6682">
                  <c:v>3.264661016805085E-5</c:v>
                </c:pt>
                <c:pt idx="6683">
                  <c:v>2.1272098519811422E-7</c:v>
                </c:pt>
                <c:pt idx="6684">
                  <c:v>1.2246132042923347E-4</c:v>
                </c:pt>
                <c:pt idx="6685">
                  <c:v>2.9330725976397401E-5</c:v>
                </c:pt>
                <c:pt idx="6686">
                  <c:v>3.3216152415274341E-6</c:v>
                </c:pt>
                <c:pt idx="6687">
                  <c:v>2.0434331291545091E-5</c:v>
                </c:pt>
                <c:pt idx="6688">
                  <c:v>4.5487375076075762E-5</c:v>
                </c:pt>
                <c:pt idx="6689">
                  <c:v>2.1217807781129642E-6</c:v>
                </c:pt>
                <c:pt idx="6690">
                  <c:v>2.4660731665460485E-5</c:v>
                </c:pt>
                <c:pt idx="6691">
                  <c:v>4.7168504235760682E-5</c:v>
                </c:pt>
                <c:pt idx="6692">
                  <c:v>3.9625811201492766E-5</c:v>
                </c:pt>
                <c:pt idx="6693">
                  <c:v>5.854620809093201E-6</c:v>
                </c:pt>
                <c:pt idx="6694">
                  <c:v>4.3075248015388192E-7</c:v>
                </c:pt>
                <c:pt idx="6695">
                  <c:v>7.5639992999726386E-6</c:v>
                </c:pt>
                <c:pt idx="6696">
                  <c:v>6.6909502826964811E-6</c:v>
                </c:pt>
                <c:pt idx="6697">
                  <c:v>2.0253548991884607E-3</c:v>
                </c:pt>
                <c:pt idx="6698">
                  <c:v>4.7957631972727339E-5</c:v>
                </c:pt>
                <c:pt idx="6699">
                  <c:v>1.3929173721020387E-3</c:v>
                </c:pt>
                <c:pt idx="6700">
                  <c:v>1.5683623075376001E-5</c:v>
                </c:pt>
                <c:pt idx="6701">
                  <c:v>3.7448301202567221E-7</c:v>
                </c:pt>
                <c:pt idx="6702">
                  <c:v>0</c:v>
                </c:pt>
                <c:pt idx="6703">
                  <c:v>6.048197852954309E-7</c:v>
                </c:pt>
                <c:pt idx="6704">
                  <c:v>4.8789519694813513E-5</c:v>
                </c:pt>
                <c:pt idx="6705">
                  <c:v>2.1747419657230936E-5</c:v>
                </c:pt>
                <c:pt idx="6706">
                  <c:v>3.6609182774582674E-5</c:v>
                </c:pt>
                <c:pt idx="6707">
                  <c:v>7.8174093354239554E-7</c:v>
                </c:pt>
                <c:pt idx="6708">
                  <c:v>1.1028282083587664E-5</c:v>
                </c:pt>
                <c:pt idx="6709">
                  <c:v>3.3023059637321237E-5</c:v>
                </c:pt>
                <c:pt idx="6710">
                  <c:v>1.036852051613118E-5</c:v>
                </c:pt>
                <c:pt idx="6711">
                  <c:v>5.5270315675611733E-6</c:v>
                </c:pt>
                <c:pt idx="6712">
                  <c:v>9.7698934418900009E-6</c:v>
                </c:pt>
                <c:pt idx="6713">
                  <c:v>2.1631813979651094E-6</c:v>
                </c:pt>
                <c:pt idx="6714">
                  <c:v>7.3880233931388271E-7</c:v>
                </c:pt>
                <c:pt idx="6715">
                  <c:v>7.5214753848660967E-6</c:v>
                </c:pt>
                <c:pt idx="6716">
                  <c:v>6.7940556939539571E-7</c:v>
                </c:pt>
                <c:pt idx="6717">
                  <c:v>4.2981893817818439E-5</c:v>
                </c:pt>
                <c:pt idx="6718">
                  <c:v>9.0689345415986775E-7</c:v>
                </c:pt>
                <c:pt idx="6719">
                  <c:v>0</c:v>
                </c:pt>
                <c:pt idx="6720">
                  <c:v>4.4960054836120527E-7</c:v>
                </c:pt>
                <c:pt idx="6721">
                  <c:v>0</c:v>
                </c:pt>
                <c:pt idx="6722">
                  <c:v>0</c:v>
                </c:pt>
                <c:pt idx="6723">
                  <c:v>2.7398440373106515E-5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2.9878293578689598E-5</c:v>
                </c:pt>
                <c:pt idx="6728">
                  <c:v>1.735595869522573E-5</c:v>
                </c:pt>
                <c:pt idx="6729">
                  <c:v>1.5872736831042418E-4</c:v>
                </c:pt>
                <c:pt idx="6730">
                  <c:v>4.088844259782481E-5</c:v>
                </c:pt>
                <c:pt idx="6731">
                  <c:v>3.7915354197788204E-6</c:v>
                </c:pt>
                <c:pt idx="6732">
                  <c:v>0</c:v>
                </c:pt>
                <c:pt idx="6733">
                  <c:v>1.4617528613833628E-5</c:v>
                </c:pt>
                <c:pt idx="6734">
                  <c:v>1.7352445589181745E-5</c:v>
                </c:pt>
                <c:pt idx="6735">
                  <c:v>0</c:v>
                </c:pt>
                <c:pt idx="6736">
                  <c:v>9.867123475613437E-6</c:v>
                </c:pt>
                <c:pt idx="6737">
                  <c:v>0</c:v>
                </c:pt>
                <c:pt idx="6738">
                  <c:v>1.2320711239487897E-5</c:v>
                </c:pt>
                <c:pt idx="6739">
                  <c:v>2.4252507731018586E-6</c:v>
                </c:pt>
                <c:pt idx="6740">
                  <c:v>0</c:v>
                </c:pt>
                <c:pt idx="6741">
                  <c:v>0</c:v>
                </c:pt>
                <c:pt idx="6742">
                  <c:v>1.1472828874983026E-7</c:v>
                </c:pt>
                <c:pt idx="6743">
                  <c:v>0</c:v>
                </c:pt>
                <c:pt idx="6744">
                  <c:v>5.9206519314484687E-5</c:v>
                </c:pt>
                <c:pt idx="6745">
                  <c:v>0</c:v>
                </c:pt>
                <c:pt idx="6746">
                  <c:v>2.2465169831243553E-5</c:v>
                </c:pt>
                <c:pt idx="6747">
                  <c:v>8.7735732954248865E-6</c:v>
                </c:pt>
                <c:pt idx="6748">
                  <c:v>5.281802078658968E-6</c:v>
                </c:pt>
                <c:pt idx="6749">
                  <c:v>9.5021398549565238E-6</c:v>
                </c:pt>
                <c:pt idx="6750">
                  <c:v>4.3722294527659706E-5</c:v>
                </c:pt>
                <c:pt idx="6751">
                  <c:v>9.3476888964568818E-6</c:v>
                </c:pt>
                <c:pt idx="6752">
                  <c:v>0</c:v>
                </c:pt>
                <c:pt idx="6753">
                  <c:v>3.6190954331136879E-5</c:v>
                </c:pt>
                <c:pt idx="6754">
                  <c:v>5.0190335211361661E-6</c:v>
                </c:pt>
                <c:pt idx="6755">
                  <c:v>0</c:v>
                </c:pt>
                <c:pt idx="6756">
                  <c:v>4.6383014575303822E-8</c:v>
                </c:pt>
                <c:pt idx="6757">
                  <c:v>1.0216634858156077E-6</c:v>
                </c:pt>
                <c:pt idx="6758">
                  <c:v>5.4826160228980266E-6</c:v>
                </c:pt>
                <c:pt idx="6759">
                  <c:v>9.5792561749498403E-6</c:v>
                </c:pt>
                <c:pt idx="6760">
                  <c:v>2.9739431394038648E-7</c:v>
                </c:pt>
                <c:pt idx="6761">
                  <c:v>7.4438399139231662E-8</c:v>
                </c:pt>
                <c:pt idx="6762">
                  <c:v>1.6245096753414309E-5</c:v>
                </c:pt>
                <c:pt idx="6763">
                  <c:v>3.4378310877175129E-6</c:v>
                </c:pt>
                <c:pt idx="6764">
                  <c:v>2.3788529627428052E-6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5.8640477463739399E-6</c:v>
                </c:pt>
                <c:pt idx="6769">
                  <c:v>3.4781680080082136E-7</c:v>
                </c:pt>
                <c:pt idx="6770">
                  <c:v>5.7310349985365428E-6</c:v>
                </c:pt>
                <c:pt idx="6771">
                  <c:v>0</c:v>
                </c:pt>
                <c:pt idx="6772">
                  <c:v>3.2237415838664572E-5</c:v>
                </c:pt>
                <c:pt idx="6773">
                  <c:v>6.501214260886908E-6</c:v>
                </c:pt>
                <c:pt idx="6774">
                  <c:v>2.1717953009082429E-6</c:v>
                </c:pt>
                <c:pt idx="6775">
                  <c:v>1.014162269952599E-5</c:v>
                </c:pt>
                <c:pt idx="6776">
                  <c:v>0</c:v>
                </c:pt>
                <c:pt idx="6777">
                  <c:v>1.2145672495488743E-5</c:v>
                </c:pt>
                <c:pt idx="6778">
                  <c:v>2.1095515626925062E-5</c:v>
                </c:pt>
                <c:pt idx="6779">
                  <c:v>8.0170802005845688E-7</c:v>
                </c:pt>
                <c:pt idx="6780">
                  <c:v>6.8808964206893677E-4</c:v>
                </c:pt>
                <c:pt idx="6781">
                  <c:v>0</c:v>
                </c:pt>
                <c:pt idx="6782">
                  <c:v>1.6865178615946529E-5</c:v>
                </c:pt>
                <c:pt idx="6783">
                  <c:v>2.1382420948169984E-5</c:v>
                </c:pt>
                <c:pt idx="6784">
                  <c:v>0</c:v>
                </c:pt>
                <c:pt idx="6785">
                  <c:v>1.8680379895582339E-5</c:v>
                </c:pt>
                <c:pt idx="6786">
                  <c:v>0</c:v>
                </c:pt>
                <c:pt idx="6787">
                  <c:v>7.924082701220934E-7</c:v>
                </c:pt>
                <c:pt idx="6788">
                  <c:v>9.5400296275614365E-6</c:v>
                </c:pt>
                <c:pt idx="6789">
                  <c:v>7.8772285646262839E-6</c:v>
                </c:pt>
                <c:pt idx="6790">
                  <c:v>4.5331966772420091E-5</c:v>
                </c:pt>
                <c:pt idx="6791">
                  <c:v>1.9604008324623604E-5</c:v>
                </c:pt>
                <c:pt idx="6792">
                  <c:v>3.519516933773244E-7</c:v>
                </c:pt>
                <c:pt idx="6793">
                  <c:v>0</c:v>
                </c:pt>
                <c:pt idx="6794">
                  <c:v>3.2430193334681858E-7</c:v>
                </c:pt>
                <c:pt idx="6795">
                  <c:v>2.9885212920480013E-7</c:v>
                </c:pt>
                <c:pt idx="6796">
                  <c:v>7.2312353046389064E-6</c:v>
                </c:pt>
                <c:pt idx="6797">
                  <c:v>8.1723003911725629E-5</c:v>
                </c:pt>
                <c:pt idx="6798">
                  <c:v>4.4593799817845754E-6</c:v>
                </c:pt>
                <c:pt idx="6799">
                  <c:v>1.3185627087100615E-5</c:v>
                </c:pt>
                <c:pt idx="6800">
                  <c:v>5.7896388770458557E-6</c:v>
                </c:pt>
                <c:pt idx="6801">
                  <c:v>5.7618358532631994E-6</c:v>
                </c:pt>
                <c:pt idx="6802">
                  <c:v>9.8697107526715864E-5</c:v>
                </c:pt>
                <c:pt idx="6803">
                  <c:v>3.2205494772012477E-4</c:v>
                </c:pt>
                <c:pt idx="6804">
                  <c:v>1.93465426734918E-5</c:v>
                </c:pt>
                <c:pt idx="6805">
                  <c:v>1.3087981694459424E-5</c:v>
                </c:pt>
                <c:pt idx="6806">
                  <c:v>3.8051070623586195E-5</c:v>
                </c:pt>
                <c:pt idx="6807">
                  <c:v>7.018997728378253E-7</c:v>
                </c:pt>
                <c:pt idx="6808">
                  <c:v>1.5675793568262896E-5</c:v>
                </c:pt>
                <c:pt idx="6809">
                  <c:v>1.9161961823456955E-5</c:v>
                </c:pt>
                <c:pt idx="6810">
                  <c:v>4.7912729094989635E-6</c:v>
                </c:pt>
                <c:pt idx="6811">
                  <c:v>7.713288759840508E-8</c:v>
                </c:pt>
                <c:pt idx="6812">
                  <c:v>4.5678185899109722E-7</c:v>
                </c:pt>
                <c:pt idx="6813">
                  <c:v>2.6420770802590646E-6</c:v>
                </c:pt>
                <c:pt idx="6814">
                  <c:v>1.1987655737460119E-4</c:v>
                </c:pt>
                <c:pt idx="6815">
                  <c:v>3.3653032875789088E-8</c:v>
                </c:pt>
                <c:pt idx="6816">
                  <c:v>1.2759112021564583E-6</c:v>
                </c:pt>
                <c:pt idx="6817">
                  <c:v>0</c:v>
                </c:pt>
                <c:pt idx="6818">
                  <c:v>0</c:v>
                </c:pt>
                <c:pt idx="6819">
                  <c:v>1.1513339243814873E-4</c:v>
                </c:pt>
                <c:pt idx="6820">
                  <c:v>9.2759673208823032E-6</c:v>
                </c:pt>
                <c:pt idx="6821">
                  <c:v>0</c:v>
                </c:pt>
                <c:pt idx="6822">
                  <c:v>7.1223964826000584E-7</c:v>
                </c:pt>
                <c:pt idx="6823">
                  <c:v>1.0246544569505429E-5</c:v>
                </c:pt>
                <c:pt idx="6824">
                  <c:v>9.8693999346886698E-6</c:v>
                </c:pt>
                <c:pt idx="6825">
                  <c:v>0</c:v>
                </c:pt>
                <c:pt idx="6826">
                  <c:v>2.128695333721344E-7</c:v>
                </c:pt>
                <c:pt idx="6827">
                  <c:v>0</c:v>
                </c:pt>
                <c:pt idx="6828">
                  <c:v>1.2573719844653498E-5</c:v>
                </c:pt>
                <c:pt idx="6829">
                  <c:v>0</c:v>
                </c:pt>
                <c:pt idx="6830">
                  <c:v>1.0179518460048057E-6</c:v>
                </c:pt>
                <c:pt idx="6831">
                  <c:v>8.033529176967135E-7</c:v>
                </c:pt>
                <c:pt idx="6832">
                  <c:v>8.2087827500280702E-5</c:v>
                </c:pt>
                <c:pt idx="6833">
                  <c:v>5.9062077176196719E-5</c:v>
                </c:pt>
                <c:pt idx="6834">
                  <c:v>6.9208478538084071E-6</c:v>
                </c:pt>
                <c:pt idx="6835">
                  <c:v>1.876214868250917E-5</c:v>
                </c:pt>
                <c:pt idx="6836">
                  <c:v>2.3198924816210911E-5</c:v>
                </c:pt>
                <c:pt idx="6837">
                  <c:v>1.1175280907109213E-4</c:v>
                </c:pt>
                <c:pt idx="6838">
                  <c:v>0</c:v>
                </c:pt>
                <c:pt idx="6839">
                  <c:v>0</c:v>
                </c:pt>
                <c:pt idx="6840">
                  <c:v>5.8278142913286985E-5</c:v>
                </c:pt>
                <c:pt idx="6841">
                  <c:v>0</c:v>
                </c:pt>
                <c:pt idx="6842">
                  <c:v>0</c:v>
                </c:pt>
                <c:pt idx="6843">
                  <c:v>7.3643640516655734E-6</c:v>
                </c:pt>
                <c:pt idx="6844">
                  <c:v>1.3174238335459198E-5</c:v>
                </c:pt>
                <c:pt idx="6845">
                  <c:v>6.36812980612124E-6</c:v>
                </c:pt>
                <c:pt idx="6846">
                  <c:v>5.3026151320468656E-6</c:v>
                </c:pt>
                <c:pt idx="6847">
                  <c:v>1.100171756258042E-5</c:v>
                </c:pt>
                <c:pt idx="6848">
                  <c:v>2.5213526903530229E-7</c:v>
                </c:pt>
                <c:pt idx="6849">
                  <c:v>0</c:v>
                </c:pt>
                <c:pt idx="6850">
                  <c:v>1.9692382747962878E-5</c:v>
                </c:pt>
                <c:pt idx="6851">
                  <c:v>2.9324944264068542E-3</c:v>
                </c:pt>
                <c:pt idx="6852">
                  <c:v>0</c:v>
                </c:pt>
                <c:pt idx="6853">
                  <c:v>0</c:v>
                </c:pt>
                <c:pt idx="6854">
                  <c:v>1.8071224830266394E-5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2.9112379535208258E-6</c:v>
                </c:pt>
                <c:pt idx="6860">
                  <c:v>8.8733408232688057E-5</c:v>
                </c:pt>
                <c:pt idx="6861">
                  <c:v>0</c:v>
                </c:pt>
                <c:pt idx="6862">
                  <c:v>0</c:v>
                </c:pt>
                <c:pt idx="6863">
                  <c:v>1.3533615627394983E-7</c:v>
                </c:pt>
                <c:pt idx="6864">
                  <c:v>1.3829701056066276E-5</c:v>
                </c:pt>
                <c:pt idx="6865">
                  <c:v>7.412115483433094E-7</c:v>
                </c:pt>
                <c:pt idx="6866">
                  <c:v>5.3924760466917932E-6</c:v>
                </c:pt>
                <c:pt idx="6867">
                  <c:v>0</c:v>
                </c:pt>
                <c:pt idx="6868">
                  <c:v>0</c:v>
                </c:pt>
                <c:pt idx="6869">
                  <c:v>1.0824899566367103E-7</c:v>
                </c:pt>
                <c:pt idx="6870">
                  <c:v>2.9303066656927121E-6</c:v>
                </c:pt>
                <c:pt idx="6871">
                  <c:v>2.5860883493815822E-5</c:v>
                </c:pt>
                <c:pt idx="6872">
                  <c:v>1.1855032573824901E-5</c:v>
                </c:pt>
                <c:pt idx="6873">
                  <c:v>2.7575482425304124E-7</c:v>
                </c:pt>
                <c:pt idx="6874">
                  <c:v>0</c:v>
                </c:pt>
                <c:pt idx="6875">
                  <c:v>1.5120494632385788E-7</c:v>
                </c:pt>
                <c:pt idx="6876">
                  <c:v>0</c:v>
                </c:pt>
                <c:pt idx="6877">
                  <c:v>1.2555736937972821E-7</c:v>
                </c:pt>
                <c:pt idx="6878">
                  <c:v>2.5444839047487239E-7</c:v>
                </c:pt>
                <c:pt idx="6879">
                  <c:v>1.5731231348832642E-4</c:v>
                </c:pt>
                <c:pt idx="6880">
                  <c:v>9.751413073150986E-8</c:v>
                </c:pt>
                <c:pt idx="6881">
                  <c:v>1.3704976743286618E-7</c:v>
                </c:pt>
                <c:pt idx="6882">
                  <c:v>1.6528012131301922E-5</c:v>
                </c:pt>
                <c:pt idx="6883">
                  <c:v>0</c:v>
                </c:pt>
                <c:pt idx="6884">
                  <c:v>2.9878641908326021E-5</c:v>
                </c:pt>
                <c:pt idx="6885">
                  <c:v>5.6659697358531081E-7</c:v>
                </c:pt>
                <c:pt idx="6886">
                  <c:v>8.9563692905480087E-5</c:v>
                </c:pt>
                <c:pt idx="6887">
                  <c:v>0</c:v>
                </c:pt>
                <c:pt idx="6888">
                  <c:v>0</c:v>
                </c:pt>
                <c:pt idx="6889">
                  <c:v>1.24133154891608E-5</c:v>
                </c:pt>
                <c:pt idx="6890">
                  <c:v>0</c:v>
                </c:pt>
                <c:pt idx="6891">
                  <c:v>2.1871620495213042E-6</c:v>
                </c:pt>
                <c:pt idx="6892">
                  <c:v>0</c:v>
                </c:pt>
                <c:pt idx="6893">
                  <c:v>3.8239652019210355E-4</c:v>
                </c:pt>
                <c:pt idx="6894">
                  <c:v>3.8787788879581729E-5</c:v>
                </c:pt>
                <c:pt idx="6895">
                  <c:v>8.6035889359304258E-5</c:v>
                </c:pt>
                <c:pt idx="6896">
                  <c:v>3.0482917175424991E-5</c:v>
                </c:pt>
                <c:pt idx="6897">
                  <c:v>1.2800542568200813E-5</c:v>
                </c:pt>
                <c:pt idx="6898">
                  <c:v>5.2245128972817552E-5</c:v>
                </c:pt>
                <c:pt idx="6899">
                  <c:v>1.0147614694248272E-5</c:v>
                </c:pt>
                <c:pt idx="6900">
                  <c:v>9.8088594882565923E-6</c:v>
                </c:pt>
                <c:pt idx="6901">
                  <c:v>0</c:v>
                </c:pt>
                <c:pt idx="6902">
                  <c:v>8.2818535100254944E-6</c:v>
                </c:pt>
                <c:pt idx="6903">
                  <c:v>0</c:v>
                </c:pt>
                <c:pt idx="6904">
                  <c:v>0</c:v>
                </c:pt>
                <c:pt idx="6905">
                  <c:v>1.9553010245844538E-5</c:v>
                </c:pt>
                <c:pt idx="6906">
                  <c:v>0</c:v>
                </c:pt>
                <c:pt idx="6907">
                  <c:v>2.2294664505661874E-6</c:v>
                </c:pt>
                <c:pt idx="6908">
                  <c:v>3.800862491133381E-7</c:v>
                </c:pt>
                <c:pt idx="6909">
                  <c:v>0</c:v>
                </c:pt>
                <c:pt idx="6910">
                  <c:v>3.1155637097354225E-5</c:v>
                </c:pt>
                <c:pt idx="6911">
                  <c:v>1.683032877116236E-5</c:v>
                </c:pt>
                <c:pt idx="6912">
                  <c:v>0</c:v>
                </c:pt>
                <c:pt idx="6913">
                  <c:v>9.0666610886909233E-6</c:v>
                </c:pt>
                <c:pt idx="6914">
                  <c:v>1.090370199524962E-5</c:v>
                </c:pt>
                <c:pt idx="6915">
                  <c:v>0</c:v>
                </c:pt>
                <c:pt idx="6916">
                  <c:v>0</c:v>
                </c:pt>
                <c:pt idx="6917">
                  <c:v>1.4179308996317745E-6</c:v>
                </c:pt>
                <c:pt idx="6918">
                  <c:v>0</c:v>
                </c:pt>
                <c:pt idx="6919">
                  <c:v>5.6310825472948345E-7</c:v>
                </c:pt>
                <c:pt idx="6920">
                  <c:v>2.2010646730163246E-5</c:v>
                </c:pt>
                <c:pt idx="6921">
                  <c:v>8.7114875184429247E-6</c:v>
                </c:pt>
                <c:pt idx="6922">
                  <c:v>3.848682290795098E-5</c:v>
                </c:pt>
                <c:pt idx="6923">
                  <c:v>2.3736639089221279E-5</c:v>
                </c:pt>
                <c:pt idx="6924">
                  <c:v>1.6778161316922152E-5</c:v>
                </c:pt>
                <c:pt idx="6925">
                  <c:v>4.9749826531702808E-7</c:v>
                </c:pt>
                <c:pt idx="6926">
                  <c:v>2.5534784873405377E-5</c:v>
                </c:pt>
                <c:pt idx="6927">
                  <c:v>4.523206730231233E-6</c:v>
                </c:pt>
                <c:pt idx="6928">
                  <c:v>4.8715597222894128E-6</c:v>
                </c:pt>
                <c:pt idx="6929">
                  <c:v>1.0908713220148981E-4</c:v>
                </c:pt>
                <c:pt idx="6930">
                  <c:v>5.743066707867949E-8</c:v>
                </c:pt>
                <c:pt idx="6931">
                  <c:v>3.6874496251321909E-5</c:v>
                </c:pt>
                <c:pt idx="6932">
                  <c:v>1.3673722237841789E-5</c:v>
                </c:pt>
                <c:pt idx="6933">
                  <c:v>8.9126204613162165E-6</c:v>
                </c:pt>
                <c:pt idx="6934">
                  <c:v>9.3915141876652704E-6</c:v>
                </c:pt>
                <c:pt idx="6935">
                  <c:v>1.0577955906764951E-5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8.816917960517395E-6</c:v>
                </c:pt>
                <c:pt idx="6940">
                  <c:v>1.8681902206725547E-5</c:v>
                </c:pt>
                <c:pt idx="6941">
                  <c:v>1.1835979925722086E-6</c:v>
                </c:pt>
                <c:pt idx="6942">
                  <c:v>0</c:v>
                </c:pt>
                <c:pt idx="6943">
                  <c:v>0</c:v>
                </c:pt>
                <c:pt idx="6944">
                  <c:v>2.1227658202569398E-7</c:v>
                </c:pt>
                <c:pt idx="6945">
                  <c:v>1.2787277979141919E-5</c:v>
                </c:pt>
                <c:pt idx="6946">
                  <c:v>5.2385087675411277E-7</c:v>
                </c:pt>
                <c:pt idx="6947">
                  <c:v>6.4192783254885586E-7</c:v>
                </c:pt>
                <c:pt idx="6948">
                  <c:v>4.4805015272079795E-6</c:v>
                </c:pt>
                <c:pt idx="6949">
                  <c:v>7.7450272289772427E-6</c:v>
                </c:pt>
                <c:pt idx="6950">
                  <c:v>0</c:v>
                </c:pt>
                <c:pt idx="6951">
                  <c:v>0</c:v>
                </c:pt>
                <c:pt idx="6952">
                  <c:v>1.6035205565821058E-6</c:v>
                </c:pt>
                <c:pt idx="6953">
                  <c:v>0</c:v>
                </c:pt>
                <c:pt idx="6954">
                  <c:v>3.2837585283707985E-6</c:v>
                </c:pt>
                <c:pt idx="6955">
                  <c:v>0</c:v>
                </c:pt>
                <c:pt idx="6956">
                  <c:v>0</c:v>
                </c:pt>
                <c:pt idx="6957">
                  <c:v>1.5843512047239998E-7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9.0369946261996965E-7</c:v>
                </c:pt>
                <c:pt idx="6962">
                  <c:v>2.5088869990665691E-5</c:v>
                </c:pt>
                <c:pt idx="6963">
                  <c:v>6.0373531060812173E-5</c:v>
                </c:pt>
                <c:pt idx="6964">
                  <c:v>2.7605234459076825E-6</c:v>
                </c:pt>
                <c:pt idx="6965">
                  <c:v>4.2755129569517164E-5</c:v>
                </c:pt>
                <c:pt idx="6966">
                  <c:v>0</c:v>
                </c:pt>
                <c:pt idx="6967">
                  <c:v>1.3792086525969621E-5</c:v>
                </c:pt>
                <c:pt idx="6968">
                  <c:v>3.2583015369739413E-5</c:v>
                </c:pt>
                <c:pt idx="6969">
                  <c:v>1.3073205922453155E-6</c:v>
                </c:pt>
                <c:pt idx="6970">
                  <c:v>7.2734233502599552E-5</c:v>
                </c:pt>
                <c:pt idx="6971">
                  <c:v>8.7532953003920206E-5</c:v>
                </c:pt>
                <c:pt idx="6972">
                  <c:v>4.4556469057846849E-5</c:v>
                </c:pt>
                <c:pt idx="6973">
                  <c:v>2.4479248673959849E-6</c:v>
                </c:pt>
                <c:pt idx="6974">
                  <c:v>1.3978977287873655E-7</c:v>
                </c:pt>
                <c:pt idx="6975">
                  <c:v>1.7174368635630842E-5</c:v>
                </c:pt>
                <c:pt idx="6976">
                  <c:v>1.7445384070187505E-5</c:v>
                </c:pt>
                <c:pt idx="6977">
                  <c:v>1.5217111211506451E-7</c:v>
                </c:pt>
                <c:pt idx="6978">
                  <c:v>9.9121660252328303E-6</c:v>
                </c:pt>
                <c:pt idx="6979">
                  <c:v>1.3194831580793482E-4</c:v>
                </c:pt>
                <c:pt idx="6980">
                  <c:v>0</c:v>
                </c:pt>
                <c:pt idx="6981">
                  <c:v>8.9981170829744574E-5</c:v>
                </c:pt>
                <c:pt idx="6982">
                  <c:v>1.4641073500358446E-5</c:v>
                </c:pt>
                <c:pt idx="6983">
                  <c:v>9.836037410013801E-6</c:v>
                </c:pt>
                <c:pt idx="6984">
                  <c:v>9.9225401928179283E-5</c:v>
                </c:pt>
                <c:pt idx="6985">
                  <c:v>0</c:v>
                </c:pt>
                <c:pt idx="6986">
                  <c:v>8.0363467518045412E-5</c:v>
                </c:pt>
                <c:pt idx="6987">
                  <c:v>1.6821076138491462E-7</c:v>
                </c:pt>
                <c:pt idx="6988">
                  <c:v>8.2576268567988859E-4</c:v>
                </c:pt>
                <c:pt idx="6989">
                  <c:v>0</c:v>
                </c:pt>
                <c:pt idx="6990">
                  <c:v>0</c:v>
                </c:pt>
                <c:pt idx="6991">
                  <c:v>3.0768698122999901E-5</c:v>
                </c:pt>
                <c:pt idx="6992">
                  <c:v>1.1972045051806168E-5</c:v>
                </c:pt>
                <c:pt idx="6993">
                  <c:v>0</c:v>
                </c:pt>
                <c:pt idx="6994">
                  <c:v>1.0618167623183827E-7</c:v>
                </c:pt>
                <c:pt idx="6995">
                  <c:v>1.7950325951676428E-6</c:v>
                </c:pt>
                <c:pt idx="6996">
                  <c:v>0</c:v>
                </c:pt>
                <c:pt idx="6997">
                  <c:v>3.8290936151282952E-5</c:v>
                </c:pt>
                <c:pt idx="6998">
                  <c:v>0</c:v>
                </c:pt>
                <c:pt idx="6999">
                  <c:v>7.09722257759085E-7</c:v>
                </c:pt>
                <c:pt idx="7000">
                  <c:v>0</c:v>
                </c:pt>
                <c:pt idx="7001">
                  <c:v>6.9069148399450821E-5</c:v>
                </c:pt>
                <c:pt idx="7002">
                  <c:v>0</c:v>
                </c:pt>
                <c:pt idx="7003">
                  <c:v>1.2571790867544079E-4</c:v>
                </c:pt>
                <c:pt idx="7004">
                  <c:v>1.1030506501132943E-6</c:v>
                </c:pt>
                <c:pt idx="7005">
                  <c:v>2.6968990778750701E-6</c:v>
                </c:pt>
                <c:pt idx="7006">
                  <c:v>4.6601333275913314E-6</c:v>
                </c:pt>
                <c:pt idx="7007">
                  <c:v>1.5794676701715688E-5</c:v>
                </c:pt>
                <c:pt idx="7008">
                  <c:v>1.3303235687070522E-5</c:v>
                </c:pt>
                <c:pt idx="7009">
                  <c:v>2.3209515486150697E-5</c:v>
                </c:pt>
                <c:pt idx="7010">
                  <c:v>1.8219180866372887E-5</c:v>
                </c:pt>
                <c:pt idx="7011">
                  <c:v>2.0870040872567268E-5</c:v>
                </c:pt>
                <c:pt idx="7012">
                  <c:v>2.4112913314017624E-5</c:v>
                </c:pt>
                <c:pt idx="7013">
                  <c:v>0</c:v>
                </c:pt>
                <c:pt idx="7014">
                  <c:v>0</c:v>
                </c:pt>
                <c:pt idx="7015">
                  <c:v>7.9037369407341057E-5</c:v>
                </c:pt>
                <c:pt idx="7016">
                  <c:v>3.2181101419487421E-5</c:v>
                </c:pt>
                <c:pt idx="7017">
                  <c:v>1.5889349808541087E-4</c:v>
                </c:pt>
                <c:pt idx="7018">
                  <c:v>3.7402352366735749E-7</c:v>
                </c:pt>
                <c:pt idx="7019">
                  <c:v>9.4987650933083778E-5</c:v>
                </c:pt>
                <c:pt idx="7020">
                  <c:v>3.551168148003816E-7</c:v>
                </c:pt>
                <c:pt idx="7021">
                  <c:v>4.3478144843798101E-5</c:v>
                </c:pt>
                <c:pt idx="7022">
                  <c:v>1.0372521928496109E-5</c:v>
                </c:pt>
                <c:pt idx="7023">
                  <c:v>2.1767296082197697E-5</c:v>
                </c:pt>
                <c:pt idx="7024">
                  <c:v>3.6406625677427223E-5</c:v>
                </c:pt>
                <c:pt idx="7025">
                  <c:v>3.0510311165415816E-5</c:v>
                </c:pt>
                <c:pt idx="7026">
                  <c:v>5.4901999457816463E-7</c:v>
                </c:pt>
                <c:pt idx="7027">
                  <c:v>0</c:v>
                </c:pt>
                <c:pt idx="7028">
                  <c:v>0</c:v>
                </c:pt>
                <c:pt idx="7029">
                  <c:v>3.1694054755140592E-5</c:v>
                </c:pt>
                <c:pt idx="7030">
                  <c:v>1.1912765479213764E-5</c:v>
                </c:pt>
                <c:pt idx="7031">
                  <c:v>1.82300366097695E-5</c:v>
                </c:pt>
                <c:pt idx="7032">
                  <c:v>7.8968783746844923E-5</c:v>
                </c:pt>
                <c:pt idx="7033">
                  <c:v>2.5071454682962872E-5</c:v>
                </c:pt>
                <c:pt idx="7034">
                  <c:v>4.0305618709122734E-5</c:v>
                </c:pt>
                <c:pt idx="7035">
                  <c:v>9.4992350551288424E-6</c:v>
                </c:pt>
                <c:pt idx="7036">
                  <c:v>4.798757331647115E-7</c:v>
                </c:pt>
                <c:pt idx="7037">
                  <c:v>1.1296218210758778E-4</c:v>
                </c:pt>
                <c:pt idx="7038">
                  <c:v>1.1966918153536787E-7</c:v>
                </c:pt>
                <c:pt idx="7039">
                  <c:v>7.0227752604696564E-6</c:v>
                </c:pt>
                <c:pt idx="7040">
                  <c:v>5.2331188289939441E-6</c:v>
                </c:pt>
                <c:pt idx="7041">
                  <c:v>1.9384345829181162E-5</c:v>
                </c:pt>
                <c:pt idx="7042">
                  <c:v>8.5257549287736695E-6</c:v>
                </c:pt>
                <c:pt idx="7043">
                  <c:v>6.5310495549202858E-6</c:v>
                </c:pt>
                <c:pt idx="7044">
                  <c:v>4.2579205543303727E-6</c:v>
                </c:pt>
                <c:pt idx="7045">
                  <c:v>1.2348956433136447E-6</c:v>
                </c:pt>
                <c:pt idx="7046">
                  <c:v>5.0372620417363747E-6</c:v>
                </c:pt>
                <c:pt idx="7047">
                  <c:v>2.9949496561141746E-6</c:v>
                </c:pt>
                <c:pt idx="7048">
                  <c:v>7.2358864731621016E-7</c:v>
                </c:pt>
                <c:pt idx="7049">
                  <c:v>1.3519310736302694E-7</c:v>
                </c:pt>
                <c:pt idx="7050">
                  <c:v>1.0137620873712261E-4</c:v>
                </c:pt>
                <c:pt idx="7051">
                  <c:v>4.4209432184523141E-6</c:v>
                </c:pt>
                <c:pt idx="7052">
                  <c:v>6.1301849740212564E-6</c:v>
                </c:pt>
                <c:pt idx="7053">
                  <c:v>2.1550640371155302E-5</c:v>
                </c:pt>
                <c:pt idx="7054">
                  <c:v>1.3735518851404159E-5</c:v>
                </c:pt>
                <c:pt idx="7055">
                  <c:v>5.8921448327434712E-6</c:v>
                </c:pt>
                <c:pt idx="7056">
                  <c:v>4.6848745664277065E-7</c:v>
                </c:pt>
                <c:pt idx="7057">
                  <c:v>5.528872481272511E-6</c:v>
                </c:pt>
                <c:pt idx="7058">
                  <c:v>0</c:v>
                </c:pt>
                <c:pt idx="7059">
                  <c:v>4.6111690047288327E-6</c:v>
                </c:pt>
                <c:pt idx="7060">
                  <c:v>0</c:v>
                </c:pt>
                <c:pt idx="7061">
                  <c:v>8.1505126146763922E-7</c:v>
                </c:pt>
                <c:pt idx="7062">
                  <c:v>4.0485551901130255E-6</c:v>
                </c:pt>
                <c:pt idx="7063">
                  <c:v>0</c:v>
                </c:pt>
                <c:pt idx="7064">
                  <c:v>1.5348683142457129E-7</c:v>
                </c:pt>
                <c:pt idx="7065">
                  <c:v>7.8990684710744796E-6</c:v>
                </c:pt>
                <c:pt idx="7066">
                  <c:v>2.9855942388726407E-7</c:v>
                </c:pt>
                <c:pt idx="7067">
                  <c:v>1.8823771676443044E-5</c:v>
                </c:pt>
                <c:pt idx="7068">
                  <c:v>2.3698662107063159E-5</c:v>
                </c:pt>
                <c:pt idx="7069">
                  <c:v>1.5872267101804736E-6</c:v>
                </c:pt>
                <c:pt idx="7070">
                  <c:v>3.4296356316642948E-6</c:v>
                </c:pt>
                <c:pt idx="7071">
                  <c:v>2.4002991709234428E-5</c:v>
                </c:pt>
                <c:pt idx="7072">
                  <c:v>0</c:v>
                </c:pt>
                <c:pt idx="7073">
                  <c:v>7.8705402420030448E-8</c:v>
                </c:pt>
                <c:pt idx="7074">
                  <c:v>4.1047359795005355E-5</c:v>
                </c:pt>
                <c:pt idx="7075">
                  <c:v>9.8650217407179414E-7</c:v>
                </c:pt>
                <c:pt idx="7076">
                  <c:v>0</c:v>
                </c:pt>
                <c:pt idx="7077">
                  <c:v>4.0428656635768477E-7</c:v>
                </c:pt>
                <c:pt idx="7078">
                  <c:v>9.4953990363721482E-6</c:v>
                </c:pt>
                <c:pt idx="7079">
                  <c:v>2.458299772491108E-7</c:v>
                </c:pt>
                <c:pt idx="7080">
                  <c:v>1.3139952560831178E-6</c:v>
                </c:pt>
                <c:pt idx="7081">
                  <c:v>1.1763002514528595E-5</c:v>
                </c:pt>
                <c:pt idx="7082">
                  <c:v>1.8544419757419416E-5</c:v>
                </c:pt>
                <c:pt idx="7083">
                  <c:v>0</c:v>
                </c:pt>
                <c:pt idx="7084">
                  <c:v>1.976171752338624E-5</c:v>
                </c:pt>
                <c:pt idx="7085">
                  <c:v>2.7258231458355787E-6</c:v>
                </c:pt>
                <c:pt idx="7086">
                  <c:v>1.9536546572756378E-5</c:v>
                </c:pt>
                <c:pt idx="7087">
                  <c:v>9.6979833292935343E-7</c:v>
                </c:pt>
                <c:pt idx="7088">
                  <c:v>3.6550260406342483E-7</c:v>
                </c:pt>
                <c:pt idx="7089">
                  <c:v>2.0091371534116079E-5</c:v>
                </c:pt>
                <c:pt idx="7090">
                  <c:v>0</c:v>
                </c:pt>
                <c:pt idx="7091">
                  <c:v>1.0130954749261723E-6</c:v>
                </c:pt>
                <c:pt idx="7092">
                  <c:v>0</c:v>
                </c:pt>
                <c:pt idx="7093">
                  <c:v>0</c:v>
                </c:pt>
                <c:pt idx="7094">
                  <c:v>5.5478844270551161E-5</c:v>
                </c:pt>
                <c:pt idx="7095">
                  <c:v>7.2434719821699755E-5</c:v>
                </c:pt>
                <c:pt idx="7096">
                  <c:v>1.4553289229707883E-5</c:v>
                </c:pt>
                <c:pt idx="7097">
                  <c:v>3.3417971383918899E-6</c:v>
                </c:pt>
                <c:pt idx="7098">
                  <c:v>0</c:v>
                </c:pt>
                <c:pt idx="7099">
                  <c:v>2.9231729837140564E-5</c:v>
                </c:pt>
                <c:pt idx="7100">
                  <c:v>3.005556006959441E-5</c:v>
                </c:pt>
                <c:pt idx="7101">
                  <c:v>5.793382026015469E-7</c:v>
                </c:pt>
                <c:pt idx="7102">
                  <c:v>2.0106810635991432E-5</c:v>
                </c:pt>
                <c:pt idx="7103">
                  <c:v>4.4827775448029317E-6</c:v>
                </c:pt>
                <c:pt idx="7104">
                  <c:v>9.7285905890073581E-6</c:v>
                </c:pt>
                <c:pt idx="7105">
                  <c:v>1.1150815523922432E-4</c:v>
                </c:pt>
                <c:pt idx="7106">
                  <c:v>4.9406562488357122E-5</c:v>
                </c:pt>
                <c:pt idx="7107">
                  <c:v>0</c:v>
                </c:pt>
                <c:pt idx="7108">
                  <c:v>1.4655248643696972E-6</c:v>
                </c:pt>
                <c:pt idx="7109">
                  <c:v>3.1006032997058861E-6</c:v>
                </c:pt>
                <c:pt idx="7110">
                  <c:v>1.4740186829748882E-5</c:v>
                </c:pt>
                <c:pt idx="7111">
                  <c:v>2.4651194936689415E-5</c:v>
                </c:pt>
                <c:pt idx="7112">
                  <c:v>7.7334204164880479E-5</c:v>
                </c:pt>
                <c:pt idx="7113">
                  <c:v>8.8202885355583629E-7</c:v>
                </c:pt>
                <c:pt idx="7114">
                  <c:v>0</c:v>
                </c:pt>
                <c:pt idx="7115">
                  <c:v>2.0873812965880634E-5</c:v>
                </c:pt>
                <c:pt idx="7116">
                  <c:v>0</c:v>
                </c:pt>
                <c:pt idx="7117">
                  <c:v>2.0951414872220187E-4</c:v>
                </c:pt>
                <c:pt idx="7118">
                  <c:v>3.8476861301334842E-5</c:v>
                </c:pt>
                <c:pt idx="7119">
                  <c:v>2.7632722758461837E-5</c:v>
                </c:pt>
                <c:pt idx="7120">
                  <c:v>3.1490616920340509E-7</c:v>
                </c:pt>
                <c:pt idx="7121">
                  <c:v>1.9176364880460547E-5</c:v>
                </c:pt>
                <c:pt idx="7122">
                  <c:v>3.6632979416735886E-4</c:v>
                </c:pt>
                <c:pt idx="7123">
                  <c:v>2.3498292723305964E-7</c:v>
                </c:pt>
                <c:pt idx="7124">
                  <c:v>8.3248434868801806E-6</c:v>
                </c:pt>
                <c:pt idx="7125">
                  <c:v>2.9119531515936804E-5</c:v>
                </c:pt>
                <c:pt idx="7126">
                  <c:v>0</c:v>
                </c:pt>
                <c:pt idx="7127">
                  <c:v>0</c:v>
                </c:pt>
                <c:pt idx="7128">
                  <c:v>3.7058090954602798E-4</c:v>
                </c:pt>
                <c:pt idx="7129">
                  <c:v>5.1548830593492105E-5</c:v>
                </c:pt>
                <c:pt idx="7130">
                  <c:v>2.1931266454824524E-5</c:v>
                </c:pt>
                <c:pt idx="7131">
                  <c:v>1.5491164835070289E-6</c:v>
                </c:pt>
                <c:pt idx="7132">
                  <c:v>3.012145966293445E-7</c:v>
                </c:pt>
                <c:pt idx="7133">
                  <c:v>1.5145802513466286E-5</c:v>
                </c:pt>
                <c:pt idx="7134">
                  <c:v>3.2185130221687791E-7</c:v>
                </c:pt>
                <c:pt idx="7135">
                  <c:v>5.5049797836631987E-7</c:v>
                </c:pt>
                <c:pt idx="7136">
                  <c:v>1.3779369647512946E-5</c:v>
                </c:pt>
                <c:pt idx="7137">
                  <c:v>4.8916195176206776E-7</c:v>
                </c:pt>
                <c:pt idx="7138">
                  <c:v>3.2295349181878793E-5</c:v>
                </c:pt>
                <c:pt idx="7139">
                  <c:v>2.3939109748673693E-5</c:v>
                </c:pt>
                <c:pt idx="7140">
                  <c:v>5.1455196182919222E-5</c:v>
                </c:pt>
                <c:pt idx="7141">
                  <c:v>0</c:v>
                </c:pt>
                <c:pt idx="7142">
                  <c:v>4.6046702687144513E-7</c:v>
                </c:pt>
                <c:pt idx="7143">
                  <c:v>0</c:v>
                </c:pt>
                <c:pt idx="7144">
                  <c:v>1.6259070312204614E-5</c:v>
                </c:pt>
                <c:pt idx="7145">
                  <c:v>6.038132196937794E-5</c:v>
                </c:pt>
                <c:pt idx="7146">
                  <c:v>4.5375548314928385E-5</c:v>
                </c:pt>
                <c:pt idx="7147">
                  <c:v>7.2105391813104515E-6</c:v>
                </c:pt>
                <c:pt idx="7148">
                  <c:v>2.9927727370871609E-5</c:v>
                </c:pt>
                <c:pt idx="7149">
                  <c:v>6.912068005592908E-5</c:v>
                </c:pt>
                <c:pt idx="7150">
                  <c:v>2.7705014789140744E-6</c:v>
                </c:pt>
                <c:pt idx="7151">
                  <c:v>2.1465147077356144E-4</c:v>
                </c:pt>
                <c:pt idx="7152">
                  <c:v>2.7745120055145053E-6</c:v>
                </c:pt>
                <c:pt idx="7153">
                  <c:v>0</c:v>
                </c:pt>
                <c:pt idx="7154">
                  <c:v>0</c:v>
                </c:pt>
                <c:pt idx="7155">
                  <c:v>9.0562738802122454E-6</c:v>
                </c:pt>
                <c:pt idx="7156">
                  <c:v>3.0027205656770407E-5</c:v>
                </c:pt>
                <c:pt idx="7157">
                  <c:v>1.510280813677676E-5</c:v>
                </c:pt>
                <c:pt idx="7158">
                  <c:v>1.6914072417386413E-5</c:v>
                </c:pt>
                <c:pt idx="7159">
                  <c:v>8.8613131333981665E-7</c:v>
                </c:pt>
                <c:pt idx="7160">
                  <c:v>5.149141415332896E-7</c:v>
                </c:pt>
                <c:pt idx="7161">
                  <c:v>5.014745500972958E-5</c:v>
                </c:pt>
                <c:pt idx="7162">
                  <c:v>1.6420633038766689E-5</c:v>
                </c:pt>
                <c:pt idx="7163">
                  <c:v>0</c:v>
                </c:pt>
                <c:pt idx="7164">
                  <c:v>4.4775142742199902E-8</c:v>
                </c:pt>
                <c:pt idx="7165">
                  <c:v>0</c:v>
                </c:pt>
                <c:pt idx="7166">
                  <c:v>1.1787982145625787E-5</c:v>
                </c:pt>
                <c:pt idx="7167">
                  <c:v>1.5632265230955041E-6</c:v>
                </c:pt>
                <c:pt idx="7168">
                  <c:v>0</c:v>
                </c:pt>
                <c:pt idx="7169">
                  <c:v>1.7654806637354321E-5</c:v>
                </c:pt>
                <c:pt idx="7170">
                  <c:v>2.3020176336455884E-5</c:v>
                </c:pt>
                <c:pt idx="7171">
                  <c:v>8.4698869244375556E-6</c:v>
                </c:pt>
                <c:pt idx="7172">
                  <c:v>2.3317534648185757E-5</c:v>
                </c:pt>
                <c:pt idx="7173">
                  <c:v>3.8918035751657488E-6</c:v>
                </c:pt>
                <c:pt idx="7174">
                  <c:v>3.1413966199934566E-5</c:v>
                </c:pt>
                <c:pt idx="7175">
                  <c:v>6.9903731468681205E-6</c:v>
                </c:pt>
                <c:pt idx="7176">
                  <c:v>8.1312511409708588E-4</c:v>
                </c:pt>
                <c:pt idx="7177">
                  <c:v>4.8158899159015724E-6</c:v>
                </c:pt>
                <c:pt idx="7178">
                  <c:v>9.5442915412279187E-6</c:v>
                </c:pt>
                <c:pt idx="7179">
                  <c:v>2.0083125222953853E-5</c:v>
                </c:pt>
                <c:pt idx="7180">
                  <c:v>0</c:v>
                </c:pt>
                <c:pt idx="7181">
                  <c:v>6.4675090595066234E-6</c:v>
                </c:pt>
                <c:pt idx="7182">
                  <c:v>1.6459784495821707E-5</c:v>
                </c:pt>
                <c:pt idx="7183">
                  <c:v>3.0790825433221805E-7</c:v>
                </c:pt>
                <c:pt idx="7184">
                  <c:v>7.5916640762539094E-6</c:v>
                </c:pt>
                <c:pt idx="7185">
                  <c:v>1.5944529607857994E-5</c:v>
                </c:pt>
                <c:pt idx="7186">
                  <c:v>1.8903503747156926E-6</c:v>
                </c:pt>
                <c:pt idx="7187">
                  <c:v>3.2284767903346797E-7</c:v>
                </c:pt>
                <c:pt idx="7188">
                  <c:v>2.2121130028221744E-7</c:v>
                </c:pt>
                <c:pt idx="7189">
                  <c:v>2.0121309930836132E-5</c:v>
                </c:pt>
                <c:pt idx="7190">
                  <c:v>1.0413418912038914E-5</c:v>
                </c:pt>
                <c:pt idx="7191">
                  <c:v>1.8592611360442771E-5</c:v>
                </c:pt>
                <c:pt idx="7192">
                  <c:v>2.6096336262957705E-6</c:v>
                </c:pt>
                <c:pt idx="7193">
                  <c:v>4.3595277363655737E-7</c:v>
                </c:pt>
                <c:pt idx="7194">
                  <c:v>0</c:v>
                </c:pt>
                <c:pt idx="7195">
                  <c:v>7.1023935309515073E-5</c:v>
                </c:pt>
                <c:pt idx="7196">
                  <c:v>1.6921175487847762E-6</c:v>
                </c:pt>
                <c:pt idx="7197">
                  <c:v>1.3744413201800485E-7</c:v>
                </c:pt>
                <c:pt idx="7198">
                  <c:v>5.0720275130289674E-5</c:v>
                </c:pt>
                <c:pt idx="7199">
                  <c:v>1.8972815148044144E-5</c:v>
                </c:pt>
                <c:pt idx="7200">
                  <c:v>2.8198813301470555E-7</c:v>
                </c:pt>
                <c:pt idx="7201">
                  <c:v>9.9445344650640719E-7</c:v>
                </c:pt>
                <c:pt idx="7202">
                  <c:v>9.2827510397974106E-7</c:v>
                </c:pt>
                <c:pt idx="7203">
                  <c:v>2.6010343174671689E-7</c:v>
                </c:pt>
                <c:pt idx="7204">
                  <c:v>5.380238006635731E-5</c:v>
                </c:pt>
                <c:pt idx="7205">
                  <c:v>8.1907478143026874E-6</c:v>
                </c:pt>
                <c:pt idx="7206">
                  <c:v>5.7535979894004711E-7</c:v>
                </c:pt>
                <c:pt idx="7207">
                  <c:v>6.9914947658004024E-7</c:v>
                </c:pt>
                <c:pt idx="7208">
                  <c:v>2.5920022761922896E-5</c:v>
                </c:pt>
                <c:pt idx="7209">
                  <c:v>0</c:v>
                </c:pt>
                <c:pt idx="7210">
                  <c:v>2.0464098739021491E-6</c:v>
                </c:pt>
                <c:pt idx="7211">
                  <c:v>3.821618387416757E-6</c:v>
                </c:pt>
                <c:pt idx="7212">
                  <c:v>1.2856001035095766E-5</c:v>
                </c:pt>
                <c:pt idx="7213">
                  <c:v>2.8005345290737202E-5</c:v>
                </c:pt>
                <c:pt idx="7214">
                  <c:v>0</c:v>
                </c:pt>
                <c:pt idx="7215">
                  <c:v>7.5951169599652996E-6</c:v>
                </c:pt>
                <c:pt idx="7216">
                  <c:v>1.0003955280852408E-6</c:v>
                </c:pt>
                <c:pt idx="7217">
                  <c:v>7.2126977985610698E-6</c:v>
                </c:pt>
                <c:pt idx="7218">
                  <c:v>4.8129535010248402E-6</c:v>
                </c:pt>
                <c:pt idx="7219">
                  <c:v>5.6099328726033657E-9</c:v>
                </c:pt>
                <c:pt idx="7220">
                  <c:v>2.4123989049363548E-7</c:v>
                </c:pt>
                <c:pt idx="7221">
                  <c:v>0</c:v>
                </c:pt>
                <c:pt idx="7222">
                  <c:v>0</c:v>
                </c:pt>
                <c:pt idx="7223">
                  <c:v>4.5339653641237114E-8</c:v>
                </c:pt>
                <c:pt idx="7224">
                  <c:v>2.9522274727606527E-7</c:v>
                </c:pt>
                <c:pt idx="7225">
                  <c:v>4.8977646397623518E-4</c:v>
                </c:pt>
                <c:pt idx="7226">
                  <c:v>9.5806562890320862E-7</c:v>
                </c:pt>
                <c:pt idx="7227">
                  <c:v>0</c:v>
                </c:pt>
                <c:pt idx="7228">
                  <c:v>0</c:v>
                </c:pt>
                <c:pt idx="7229">
                  <c:v>8.6510473596610737E-5</c:v>
                </c:pt>
                <c:pt idx="7230">
                  <c:v>0</c:v>
                </c:pt>
                <c:pt idx="7231">
                  <c:v>5.9559762577083379E-5</c:v>
                </c:pt>
                <c:pt idx="7232">
                  <c:v>3.9758984918054699E-6</c:v>
                </c:pt>
                <c:pt idx="7233">
                  <c:v>8.4487021005791862E-7</c:v>
                </c:pt>
                <c:pt idx="7234">
                  <c:v>1.3572091353023029E-7</c:v>
                </c:pt>
                <c:pt idx="7235">
                  <c:v>0</c:v>
                </c:pt>
                <c:pt idx="7236">
                  <c:v>3.6677522165593731E-6</c:v>
                </c:pt>
                <c:pt idx="7237">
                  <c:v>0</c:v>
                </c:pt>
                <c:pt idx="7238">
                  <c:v>3.0775166602592598E-5</c:v>
                </c:pt>
                <c:pt idx="7239">
                  <c:v>3.2268966979129801E-5</c:v>
                </c:pt>
                <c:pt idx="7240">
                  <c:v>0</c:v>
                </c:pt>
                <c:pt idx="7241">
                  <c:v>1.2521437071236083E-4</c:v>
                </c:pt>
                <c:pt idx="7242">
                  <c:v>6.6185739742872086E-7</c:v>
                </c:pt>
                <c:pt idx="7243">
                  <c:v>5.1759397469240697E-5</c:v>
                </c:pt>
                <c:pt idx="7244">
                  <c:v>4.8805338945281995E-5</c:v>
                </c:pt>
                <c:pt idx="7245">
                  <c:v>3.2209516627027789E-5</c:v>
                </c:pt>
                <c:pt idx="7246">
                  <c:v>0</c:v>
                </c:pt>
                <c:pt idx="7247">
                  <c:v>4.0020860991286465E-5</c:v>
                </c:pt>
                <c:pt idx="7248">
                  <c:v>0</c:v>
                </c:pt>
                <c:pt idx="7249">
                  <c:v>1.5705444990977998E-4</c:v>
                </c:pt>
                <c:pt idx="7250">
                  <c:v>2.4063068881629269E-5</c:v>
                </c:pt>
                <c:pt idx="7251">
                  <c:v>7.299582250721185E-5</c:v>
                </c:pt>
                <c:pt idx="7252">
                  <c:v>2.8688288771204299E-6</c:v>
                </c:pt>
                <c:pt idx="7253">
                  <c:v>1.3137550685797413E-5</c:v>
                </c:pt>
                <c:pt idx="7254">
                  <c:v>5.62166898073311E-7</c:v>
                </c:pt>
                <c:pt idx="7255">
                  <c:v>2.4373815606429859E-6</c:v>
                </c:pt>
                <c:pt idx="7256">
                  <c:v>4.9239661906371165E-7</c:v>
                </c:pt>
                <c:pt idx="7257">
                  <c:v>3.9079718034797595E-6</c:v>
                </c:pt>
                <c:pt idx="7258">
                  <c:v>1.5605600280605319E-6</c:v>
                </c:pt>
                <c:pt idx="7259">
                  <c:v>0</c:v>
                </c:pt>
                <c:pt idx="7260">
                  <c:v>3.143231518735732E-5</c:v>
                </c:pt>
                <c:pt idx="7261">
                  <c:v>4.3694144087338813E-5</c:v>
                </c:pt>
                <c:pt idx="7262">
                  <c:v>0</c:v>
                </c:pt>
                <c:pt idx="7263">
                  <c:v>8.8270995691530078E-7</c:v>
                </c:pt>
                <c:pt idx="7264">
                  <c:v>5.9395293095339645E-6</c:v>
                </c:pt>
                <c:pt idx="7265">
                  <c:v>2.3545592599118615E-6</c:v>
                </c:pt>
                <c:pt idx="7266">
                  <c:v>1.5748635204795588E-5</c:v>
                </c:pt>
                <c:pt idx="7267">
                  <c:v>8.1432332448517468E-6</c:v>
                </c:pt>
                <c:pt idx="7268">
                  <c:v>0</c:v>
                </c:pt>
                <c:pt idx="7269">
                  <c:v>5.0342788261253061E-6</c:v>
                </c:pt>
                <c:pt idx="7270">
                  <c:v>1.8735659053753608E-7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3.3065072300178874E-5</c:v>
                </c:pt>
                <c:pt idx="7275">
                  <c:v>1.0054642102463094E-4</c:v>
                </c:pt>
                <c:pt idx="7276">
                  <c:v>0</c:v>
                </c:pt>
                <c:pt idx="7277">
                  <c:v>1.2796961895207604E-6</c:v>
                </c:pt>
                <c:pt idx="7278">
                  <c:v>3.5102945519200563E-5</c:v>
                </c:pt>
                <c:pt idx="7279">
                  <c:v>3.3564154243545132E-6</c:v>
                </c:pt>
                <c:pt idx="7280">
                  <c:v>8.8871626804427994E-8</c:v>
                </c:pt>
                <c:pt idx="7281">
                  <c:v>3.2890501919388953E-8</c:v>
                </c:pt>
                <c:pt idx="7282">
                  <c:v>2.9123806221868996E-6</c:v>
                </c:pt>
                <c:pt idx="7283">
                  <c:v>2.4465067854153618E-5</c:v>
                </c:pt>
                <c:pt idx="7284">
                  <c:v>1.2281538617177116E-5</c:v>
                </c:pt>
                <c:pt idx="7285">
                  <c:v>2.1475788567717355E-4</c:v>
                </c:pt>
                <c:pt idx="7286">
                  <c:v>3.7672985907763267E-5</c:v>
                </c:pt>
                <c:pt idx="7287">
                  <c:v>1.1988399468052779E-5</c:v>
                </c:pt>
                <c:pt idx="7288">
                  <c:v>5.9326289898258137E-5</c:v>
                </c:pt>
                <c:pt idx="7289">
                  <c:v>4.1182860706039731E-5</c:v>
                </c:pt>
                <c:pt idx="7290">
                  <c:v>4.4127672160580607E-6</c:v>
                </c:pt>
                <c:pt idx="7291">
                  <c:v>1.9871523584673812E-7</c:v>
                </c:pt>
                <c:pt idx="7292">
                  <c:v>0</c:v>
                </c:pt>
                <c:pt idx="7293">
                  <c:v>0</c:v>
                </c:pt>
                <c:pt idx="7294">
                  <c:v>1.6008945461988163E-5</c:v>
                </c:pt>
                <c:pt idx="7295">
                  <c:v>3.8532014588224315E-5</c:v>
                </c:pt>
                <c:pt idx="7296">
                  <c:v>2.525125044559063E-5</c:v>
                </c:pt>
                <c:pt idx="7297">
                  <c:v>4.8058559326720027E-6</c:v>
                </c:pt>
                <c:pt idx="7298">
                  <c:v>0</c:v>
                </c:pt>
                <c:pt idx="7299">
                  <c:v>6.6656357786796984E-6</c:v>
                </c:pt>
                <c:pt idx="7300">
                  <c:v>9.1424666470451104E-6</c:v>
                </c:pt>
                <c:pt idx="7301">
                  <c:v>1.7335118803962374E-5</c:v>
                </c:pt>
                <c:pt idx="7302">
                  <c:v>7.2828005357946989E-7</c:v>
                </c:pt>
                <c:pt idx="7303">
                  <c:v>4.7354061394237739E-6</c:v>
                </c:pt>
                <c:pt idx="7304">
                  <c:v>5.3989743148442605E-5</c:v>
                </c:pt>
                <c:pt idx="7305">
                  <c:v>2.5328184048996365E-5</c:v>
                </c:pt>
                <c:pt idx="7306">
                  <c:v>2.3708475980098418E-5</c:v>
                </c:pt>
                <c:pt idx="7307">
                  <c:v>1.6155701148970305E-5</c:v>
                </c:pt>
                <c:pt idx="7308">
                  <c:v>1.5502890724028564E-5</c:v>
                </c:pt>
                <c:pt idx="7309">
                  <c:v>1.2214382726265861E-5</c:v>
                </c:pt>
                <c:pt idx="7310">
                  <c:v>3.1822056091421528E-5</c:v>
                </c:pt>
                <c:pt idx="7311">
                  <c:v>2.5594815789899303E-5</c:v>
                </c:pt>
                <c:pt idx="7312">
                  <c:v>0</c:v>
                </c:pt>
                <c:pt idx="7313">
                  <c:v>2.3043827262631647E-5</c:v>
                </c:pt>
                <c:pt idx="7314">
                  <c:v>1.3632565450408623E-4</c:v>
                </c:pt>
                <c:pt idx="7315">
                  <c:v>5.6834072571756884E-5</c:v>
                </c:pt>
                <c:pt idx="7316">
                  <c:v>1.9199328634855322E-5</c:v>
                </c:pt>
                <c:pt idx="7317">
                  <c:v>7.6053266629808305E-6</c:v>
                </c:pt>
                <c:pt idx="7318">
                  <c:v>5.6691838302249193E-6</c:v>
                </c:pt>
                <c:pt idx="7319">
                  <c:v>2.9297975903456859E-5</c:v>
                </c:pt>
                <c:pt idx="7320">
                  <c:v>2.3318164941626783E-5</c:v>
                </c:pt>
                <c:pt idx="7321">
                  <c:v>1.2262175282132076E-5</c:v>
                </c:pt>
                <c:pt idx="7322">
                  <c:v>3.3098672157286485E-4</c:v>
                </c:pt>
                <c:pt idx="7323">
                  <c:v>2.5797728518285311E-7</c:v>
                </c:pt>
                <c:pt idx="7324">
                  <c:v>6.7157366851522075E-6</c:v>
                </c:pt>
                <c:pt idx="7325">
                  <c:v>1.7891405610205445E-5</c:v>
                </c:pt>
                <c:pt idx="7326">
                  <c:v>0</c:v>
                </c:pt>
                <c:pt idx="7327">
                  <c:v>6.941782949771941E-6</c:v>
                </c:pt>
                <c:pt idx="7328">
                  <c:v>2.3881536157825975E-5</c:v>
                </c:pt>
                <c:pt idx="7329">
                  <c:v>7.1504212232260881E-6</c:v>
                </c:pt>
                <c:pt idx="7330">
                  <c:v>0</c:v>
                </c:pt>
                <c:pt idx="7331">
                  <c:v>7.0728488086585117E-6</c:v>
                </c:pt>
                <c:pt idx="7332">
                  <c:v>4.8381218950139157E-5</c:v>
                </c:pt>
                <c:pt idx="7333">
                  <c:v>1.1292019051296883E-7</c:v>
                </c:pt>
                <c:pt idx="7334">
                  <c:v>0</c:v>
                </c:pt>
                <c:pt idx="7335">
                  <c:v>2.4585838772554232E-4</c:v>
                </c:pt>
                <c:pt idx="7336">
                  <c:v>7.4441848231605792E-5</c:v>
                </c:pt>
                <c:pt idx="7337">
                  <c:v>0</c:v>
                </c:pt>
                <c:pt idx="7338">
                  <c:v>1.2424394590866223E-4</c:v>
                </c:pt>
                <c:pt idx="7339">
                  <c:v>1.064735678012466E-5</c:v>
                </c:pt>
                <c:pt idx="7340">
                  <c:v>1.1879830874944267E-5</c:v>
                </c:pt>
                <c:pt idx="7341">
                  <c:v>1.8075407706017929E-5</c:v>
                </c:pt>
                <c:pt idx="7342">
                  <c:v>1.8331997192114979E-5</c:v>
                </c:pt>
                <c:pt idx="7343">
                  <c:v>3.313641313288702E-5</c:v>
                </c:pt>
                <c:pt idx="7344">
                  <c:v>7.1936224964401559E-6</c:v>
                </c:pt>
                <c:pt idx="7345">
                  <c:v>0</c:v>
                </c:pt>
                <c:pt idx="7346">
                  <c:v>1.2527226237899871E-6</c:v>
                </c:pt>
                <c:pt idx="7347">
                  <c:v>1.7303404406887132E-4</c:v>
                </c:pt>
                <c:pt idx="7348">
                  <c:v>2.2525122794944005E-5</c:v>
                </c:pt>
                <c:pt idx="7349">
                  <c:v>3.3200567268135213E-3</c:v>
                </c:pt>
                <c:pt idx="7350">
                  <c:v>7.4271650935450072E-7</c:v>
                </c:pt>
                <c:pt idx="7351">
                  <c:v>1.6392185945214723E-6</c:v>
                </c:pt>
                <c:pt idx="7352">
                  <c:v>1.2767873101613413E-5</c:v>
                </c:pt>
                <c:pt idx="7353">
                  <c:v>1.7942300618937548E-5</c:v>
                </c:pt>
                <c:pt idx="7354">
                  <c:v>1.4050826504905151E-6</c:v>
                </c:pt>
                <c:pt idx="7355">
                  <c:v>7.1808992176418563E-7</c:v>
                </c:pt>
                <c:pt idx="7356">
                  <c:v>3.1687024094479842E-7</c:v>
                </c:pt>
                <c:pt idx="7357">
                  <c:v>0</c:v>
                </c:pt>
                <c:pt idx="7358">
                  <c:v>7.0994655079423723E-7</c:v>
                </c:pt>
                <c:pt idx="7359">
                  <c:v>6.0903422736290827E-5</c:v>
                </c:pt>
                <c:pt idx="7360">
                  <c:v>3.773182918946375E-5</c:v>
                </c:pt>
                <c:pt idx="7361">
                  <c:v>1.25204453996709E-5</c:v>
                </c:pt>
                <c:pt idx="7362">
                  <c:v>0</c:v>
                </c:pt>
                <c:pt idx="7363">
                  <c:v>8.0847210492951733E-7</c:v>
                </c:pt>
                <c:pt idx="7364">
                  <c:v>6.1029338534723842E-5</c:v>
                </c:pt>
                <c:pt idx="7365">
                  <c:v>3.8737598163347154E-5</c:v>
                </c:pt>
                <c:pt idx="7366">
                  <c:v>6.1790036598743516E-5</c:v>
                </c:pt>
                <c:pt idx="7367">
                  <c:v>6.3594409758095511E-5</c:v>
                </c:pt>
                <c:pt idx="7368">
                  <c:v>6.997095917748433E-6</c:v>
                </c:pt>
                <c:pt idx="7369">
                  <c:v>9.5400794503445172E-6</c:v>
                </c:pt>
                <c:pt idx="7370">
                  <c:v>7.6481043064792511E-6</c:v>
                </c:pt>
                <c:pt idx="7371">
                  <c:v>1.7537780161429581E-5</c:v>
                </c:pt>
                <c:pt idx="7372">
                  <c:v>1.2452448114693833E-6</c:v>
                </c:pt>
                <c:pt idx="7373">
                  <c:v>7.2685192337350094E-5</c:v>
                </c:pt>
                <c:pt idx="7374">
                  <c:v>1.2385631351890288E-6</c:v>
                </c:pt>
                <c:pt idx="7375">
                  <c:v>5.3166744814091396E-5</c:v>
                </c:pt>
                <c:pt idx="7376">
                  <c:v>1.0180171001424149E-5</c:v>
                </c:pt>
                <c:pt idx="7377">
                  <c:v>1.034087958023089E-5</c:v>
                </c:pt>
                <c:pt idx="7378">
                  <c:v>3.6970929307227746E-6</c:v>
                </c:pt>
                <c:pt idx="7379">
                  <c:v>1.0849002088832348E-6</c:v>
                </c:pt>
                <c:pt idx="7380">
                  <c:v>2.7350993639856864E-5</c:v>
                </c:pt>
                <c:pt idx="7381">
                  <c:v>1.1833471816040167E-7</c:v>
                </c:pt>
                <c:pt idx="7382">
                  <c:v>0</c:v>
                </c:pt>
                <c:pt idx="7383">
                  <c:v>1.7302405450125772E-5</c:v>
                </c:pt>
                <c:pt idx="7384">
                  <c:v>7.1388564821755754E-7</c:v>
                </c:pt>
                <c:pt idx="7385">
                  <c:v>1.758184683245537E-6</c:v>
                </c:pt>
                <c:pt idx="7386">
                  <c:v>1.61654730268693E-5</c:v>
                </c:pt>
                <c:pt idx="7387">
                  <c:v>1.5853620427075196E-5</c:v>
                </c:pt>
                <c:pt idx="7388">
                  <c:v>1.5004235210770448E-4</c:v>
                </c:pt>
                <c:pt idx="7389">
                  <c:v>1.4037105834441925E-4</c:v>
                </c:pt>
                <c:pt idx="7390">
                  <c:v>5.3714391504651438E-6</c:v>
                </c:pt>
                <c:pt idx="7391">
                  <c:v>7.2050976065202856E-7</c:v>
                </c:pt>
                <c:pt idx="7392">
                  <c:v>5.396645561688153E-6</c:v>
                </c:pt>
                <c:pt idx="7393">
                  <c:v>3.5436593341703647E-4</c:v>
                </c:pt>
                <c:pt idx="7394">
                  <c:v>1.9178037248170573E-5</c:v>
                </c:pt>
                <c:pt idx="7395">
                  <c:v>1.1413437715335389E-6</c:v>
                </c:pt>
                <c:pt idx="7396">
                  <c:v>1.6051564590012752E-5</c:v>
                </c:pt>
                <c:pt idx="7397">
                  <c:v>1.3127833855407047E-3</c:v>
                </c:pt>
                <c:pt idx="7398">
                  <c:v>4.527165917656888E-6</c:v>
                </c:pt>
                <c:pt idx="7399">
                  <c:v>3.1621137945039507E-5</c:v>
                </c:pt>
                <c:pt idx="7400">
                  <c:v>2.1322301133628772E-5</c:v>
                </c:pt>
                <c:pt idx="7401">
                  <c:v>2.234857237325582E-5</c:v>
                </c:pt>
                <c:pt idx="7402">
                  <c:v>0</c:v>
                </c:pt>
                <c:pt idx="7403">
                  <c:v>0</c:v>
                </c:pt>
                <c:pt idx="7404">
                  <c:v>1.9897465521468448E-7</c:v>
                </c:pt>
                <c:pt idx="7405">
                  <c:v>0</c:v>
                </c:pt>
                <c:pt idx="7406">
                  <c:v>2.2728142306704781E-5</c:v>
                </c:pt>
                <c:pt idx="7407">
                  <c:v>5.0083291681675674E-5</c:v>
                </c:pt>
                <c:pt idx="7408">
                  <c:v>3.8087776566709329E-7</c:v>
                </c:pt>
                <c:pt idx="7409">
                  <c:v>1.4721865888013898E-5</c:v>
                </c:pt>
                <c:pt idx="7410">
                  <c:v>8.0491951629891701E-6</c:v>
                </c:pt>
                <c:pt idx="7411">
                  <c:v>1.8860191112683715E-5</c:v>
                </c:pt>
                <c:pt idx="7412">
                  <c:v>1.124830892209953E-7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5.4744248574080373E-6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4.3977737743479624E-6</c:v>
                </c:pt>
                <c:pt idx="7425">
                  <c:v>7.2307409532075009E-6</c:v>
                </c:pt>
                <c:pt idx="7426">
                  <c:v>0</c:v>
                </c:pt>
                <c:pt idx="7427">
                  <c:v>1.1946873506168977E-6</c:v>
                </c:pt>
                <c:pt idx="7428">
                  <c:v>5.176999167435683E-6</c:v>
                </c:pt>
                <c:pt idx="7429">
                  <c:v>0</c:v>
                </c:pt>
                <c:pt idx="7430">
                  <c:v>6.0061451316099347E-5</c:v>
                </c:pt>
                <c:pt idx="7431">
                  <c:v>0</c:v>
                </c:pt>
                <c:pt idx="7432">
                  <c:v>2.4799142411810013E-6</c:v>
                </c:pt>
                <c:pt idx="7433">
                  <c:v>2.5354545608071034E-6</c:v>
                </c:pt>
                <c:pt idx="7434">
                  <c:v>4.4498487948880716E-5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2.031226335824254E-5</c:v>
                </c:pt>
                <c:pt idx="7442">
                  <c:v>0</c:v>
                </c:pt>
                <c:pt idx="7443">
                  <c:v>0</c:v>
                </c:pt>
                <c:pt idx="7444">
                  <c:v>1.0942472928459088E-5</c:v>
                </c:pt>
                <c:pt idx="7445">
                  <c:v>1.3690023666988846E-5</c:v>
                </c:pt>
                <c:pt idx="7446">
                  <c:v>2.7966219172297E-5</c:v>
                </c:pt>
                <c:pt idx="7447">
                  <c:v>0</c:v>
                </c:pt>
                <c:pt idx="7448">
                  <c:v>7.6572101301651497E-6</c:v>
                </c:pt>
                <c:pt idx="7449">
                  <c:v>1.9973499030445622E-5</c:v>
                </c:pt>
                <c:pt idx="7450">
                  <c:v>1.6271989756456187E-6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3.5153281754897558E-7</c:v>
                </c:pt>
                <c:pt idx="7455">
                  <c:v>0</c:v>
                </c:pt>
                <c:pt idx="7456">
                  <c:v>2.3320794747181143E-7</c:v>
                </c:pt>
                <c:pt idx="7457">
                  <c:v>1.482632158506309E-7</c:v>
                </c:pt>
                <c:pt idx="7458">
                  <c:v>2.3786542774655511E-4</c:v>
                </c:pt>
                <c:pt idx="7459">
                  <c:v>0</c:v>
                </c:pt>
                <c:pt idx="7460">
                  <c:v>7.3512658941117156E-7</c:v>
                </c:pt>
                <c:pt idx="7461">
                  <c:v>3.4501368195156421E-8</c:v>
                </c:pt>
                <c:pt idx="7462">
                  <c:v>7.4348578485096863E-7</c:v>
                </c:pt>
                <c:pt idx="7463">
                  <c:v>1.6293225430275205E-6</c:v>
                </c:pt>
                <c:pt idx="7464">
                  <c:v>1.6601812608366927E-5</c:v>
                </c:pt>
                <c:pt idx="7465">
                  <c:v>0</c:v>
                </c:pt>
                <c:pt idx="7466">
                  <c:v>5.5473916613084112E-7</c:v>
                </c:pt>
                <c:pt idx="7467">
                  <c:v>0</c:v>
                </c:pt>
                <c:pt idx="7468">
                  <c:v>5.0450136108380839E-5</c:v>
                </c:pt>
                <c:pt idx="7469">
                  <c:v>2.0825269619635379E-6</c:v>
                </c:pt>
                <c:pt idx="7470">
                  <c:v>8.2452679007609527E-5</c:v>
                </c:pt>
                <c:pt idx="7471">
                  <c:v>2.9183554467080344E-5</c:v>
                </c:pt>
                <c:pt idx="7472">
                  <c:v>0</c:v>
                </c:pt>
                <c:pt idx="7473">
                  <c:v>0</c:v>
                </c:pt>
                <c:pt idx="7474">
                  <c:v>1.4914606445351747E-5</c:v>
                </c:pt>
                <c:pt idx="7475">
                  <c:v>6.4967854174956789E-8</c:v>
                </c:pt>
                <c:pt idx="7476">
                  <c:v>1.6566802814613986E-6</c:v>
                </c:pt>
                <c:pt idx="7477">
                  <c:v>9.1383760635484468E-6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1.3733208876704866E-6</c:v>
                </c:pt>
                <c:pt idx="7482">
                  <c:v>9.726814233854841E-6</c:v>
                </c:pt>
                <c:pt idx="7483">
                  <c:v>0</c:v>
                </c:pt>
                <c:pt idx="7484">
                  <c:v>8.6123886639274562E-6</c:v>
                </c:pt>
                <c:pt idx="7485">
                  <c:v>2.8920140596591485E-4</c:v>
                </c:pt>
                <c:pt idx="7486">
                  <c:v>2.2031503707488168E-5</c:v>
                </c:pt>
                <c:pt idx="7487">
                  <c:v>1.079338507564694E-5</c:v>
                </c:pt>
                <c:pt idx="7488">
                  <c:v>7.6365637762526798E-6</c:v>
                </c:pt>
                <c:pt idx="7489">
                  <c:v>0</c:v>
                </c:pt>
                <c:pt idx="7490">
                  <c:v>2.4410723547173102E-5</c:v>
                </c:pt>
                <c:pt idx="7491">
                  <c:v>5.7036690504210398E-7</c:v>
                </c:pt>
                <c:pt idx="7492">
                  <c:v>4.8804641287137934E-6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4.2139229327780113E-7</c:v>
                </c:pt>
                <c:pt idx="7498">
                  <c:v>3.989315296539652E-6</c:v>
                </c:pt>
                <c:pt idx="7499">
                  <c:v>3.4877479609713578E-7</c:v>
                </c:pt>
                <c:pt idx="7500">
                  <c:v>0</c:v>
                </c:pt>
                <c:pt idx="7501">
                  <c:v>1.9967165459433044E-5</c:v>
                </c:pt>
                <c:pt idx="7502">
                  <c:v>1.0286502718871168E-5</c:v>
                </c:pt>
                <c:pt idx="7503">
                  <c:v>3.6731164198178217E-6</c:v>
                </c:pt>
                <c:pt idx="7504">
                  <c:v>4.4187836145463871E-5</c:v>
                </c:pt>
                <c:pt idx="7505">
                  <c:v>1.089007883376074E-5</c:v>
                </c:pt>
                <c:pt idx="7506">
                  <c:v>1.4439043408154693E-7</c:v>
                </c:pt>
                <c:pt idx="7507">
                  <c:v>5.9954991562070347E-7</c:v>
                </c:pt>
                <c:pt idx="7508">
                  <c:v>1.0204152211514552E-5</c:v>
                </c:pt>
                <c:pt idx="7509">
                  <c:v>3.5635200983703225E-5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5.1930012229794984E-7</c:v>
                </c:pt>
                <c:pt idx="7514">
                  <c:v>0</c:v>
                </c:pt>
                <c:pt idx="7515">
                  <c:v>2.682052227442876E-6</c:v>
                </c:pt>
                <c:pt idx="7516">
                  <c:v>3.6616116731399024E-6</c:v>
                </c:pt>
                <c:pt idx="7517">
                  <c:v>0</c:v>
                </c:pt>
                <c:pt idx="7518">
                  <c:v>5.2067094560205804E-6</c:v>
                </c:pt>
                <c:pt idx="7519">
                  <c:v>0</c:v>
                </c:pt>
                <c:pt idx="7520">
                  <c:v>3.7646475298945619E-6</c:v>
                </c:pt>
                <c:pt idx="7521">
                  <c:v>5.7787520718274372E-7</c:v>
                </c:pt>
                <c:pt idx="7522">
                  <c:v>4.4929256304678881E-6</c:v>
                </c:pt>
                <c:pt idx="7523">
                  <c:v>0</c:v>
                </c:pt>
                <c:pt idx="7524">
                  <c:v>4.1034696202351559E-6</c:v>
                </c:pt>
                <c:pt idx="7525">
                  <c:v>1.3608445169147194E-6</c:v>
                </c:pt>
                <c:pt idx="7526">
                  <c:v>0</c:v>
                </c:pt>
                <c:pt idx="7527">
                  <c:v>4.0849636570201565E-4</c:v>
                </c:pt>
                <c:pt idx="7528">
                  <c:v>9.2500175186895286E-6</c:v>
                </c:pt>
                <c:pt idx="7529">
                  <c:v>3.2449508399448186E-6</c:v>
                </c:pt>
                <c:pt idx="7530">
                  <c:v>4.3923511785143564E-7</c:v>
                </c:pt>
                <c:pt idx="7531">
                  <c:v>8.2386262645647782E-7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6.8021787053117047E-5</c:v>
                </c:pt>
                <c:pt idx="7536">
                  <c:v>8.1251483712462271E-6</c:v>
                </c:pt>
                <c:pt idx="7537">
                  <c:v>0</c:v>
                </c:pt>
                <c:pt idx="7538">
                  <c:v>0</c:v>
                </c:pt>
                <c:pt idx="7539">
                  <c:v>2.6961851739052055E-5</c:v>
                </c:pt>
                <c:pt idx="7540">
                  <c:v>1.6120312695608277E-6</c:v>
                </c:pt>
                <c:pt idx="7541">
                  <c:v>5.0330258149376205E-5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9.1806968426699781E-8</c:v>
                </c:pt>
                <c:pt idx="7548">
                  <c:v>1.2351562115034943E-4</c:v>
                </c:pt>
                <c:pt idx="7549">
                  <c:v>8.930542142252836E-6</c:v>
                </c:pt>
                <c:pt idx="7550">
                  <c:v>0</c:v>
                </c:pt>
                <c:pt idx="7551">
                  <c:v>0</c:v>
                </c:pt>
                <c:pt idx="7552">
                  <c:v>3.8712221803535003E-8</c:v>
                </c:pt>
                <c:pt idx="7553">
                  <c:v>0</c:v>
                </c:pt>
                <c:pt idx="7554">
                  <c:v>0</c:v>
                </c:pt>
                <c:pt idx="7555">
                  <c:v>6.4515173730714996E-5</c:v>
                </c:pt>
                <c:pt idx="7556">
                  <c:v>0</c:v>
                </c:pt>
                <c:pt idx="7557">
                  <c:v>4.889107204996606E-5</c:v>
                </c:pt>
                <c:pt idx="7558">
                  <c:v>6.5688992292777432E-5</c:v>
                </c:pt>
                <c:pt idx="7559">
                  <c:v>3.559202139117897E-5</c:v>
                </c:pt>
                <c:pt idx="7560">
                  <c:v>3.6242327654692613E-5</c:v>
                </c:pt>
                <c:pt idx="7561">
                  <c:v>6.619987187194253E-7</c:v>
                </c:pt>
                <c:pt idx="7562">
                  <c:v>0</c:v>
                </c:pt>
                <c:pt idx="7563">
                  <c:v>6.883559306354031E-6</c:v>
                </c:pt>
                <c:pt idx="7564">
                  <c:v>3.9673595813949188E-5</c:v>
                </c:pt>
                <c:pt idx="7565">
                  <c:v>1.3286412152862268E-6</c:v>
                </c:pt>
                <c:pt idx="7566">
                  <c:v>0</c:v>
                </c:pt>
                <c:pt idx="7567">
                  <c:v>2.3809428164381382E-6</c:v>
                </c:pt>
                <c:pt idx="7568">
                  <c:v>5.4507424152707147E-7</c:v>
                </c:pt>
                <c:pt idx="7569">
                  <c:v>2.0262294609862832E-5</c:v>
                </c:pt>
                <c:pt idx="7570">
                  <c:v>6.5930842461503956E-7</c:v>
                </c:pt>
                <c:pt idx="7571">
                  <c:v>9.4496971647363584E-7</c:v>
                </c:pt>
                <c:pt idx="7572">
                  <c:v>5.1414012572099814E-5</c:v>
                </c:pt>
                <c:pt idx="7573">
                  <c:v>5.6648816759295393E-7</c:v>
                </c:pt>
                <c:pt idx="7574">
                  <c:v>3.4019063645289974E-5</c:v>
                </c:pt>
                <c:pt idx="7575">
                  <c:v>6.3624629697039411E-5</c:v>
                </c:pt>
                <c:pt idx="7576">
                  <c:v>1.764281588013981E-5</c:v>
                </c:pt>
                <c:pt idx="7577">
                  <c:v>6.1943990394104184E-5</c:v>
                </c:pt>
                <c:pt idx="7578">
                  <c:v>0</c:v>
                </c:pt>
                <c:pt idx="7579">
                  <c:v>2.1255378908927501E-5</c:v>
                </c:pt>
                <c:pt idx="7580">
                  <c:v>4.8009744308804729E-5</c:v>
                </c:pt>
                <c:pt idx="7581">
                  <c:v>5.0790566174298344E-6</c:v>
                </c:pt>
                <c:pt idx="7582">
                  <c:v>2.1611594538129493E-5</c:v>
                </c:pt>
                <c:pt idx="7583">
                  <c:v>2.6861302689978987E-5</c:v>
                </c:pt>
                <c:pt idx="7584">
                  <c:v>0</c:v>
                </c:pt>
                <c:pt idx="7585">
                  <c:v>4.9487726795280315E-7</c:v>
                </c:pt>
                <c:pt idx="7586">
                  <c:v>2.0767953121632071E-5</c:v>
                </c:pt>
                <c:pt idx="7587">
                  <c:v>6.1570657255789312E-5</c:v>
                </c:pt>
                <c:pt idx="7588">
                  <c:v>0</c:v>
                </c:pt>
                <c:pt idx="7589">
                  <c:v>0</c:v>
                </c:pt>
                <c:pt idx="7590">
                  <c:v>3.8711153719818236E-7</c:v>
                </c:pt>
                <c:pt idx="7591">
                  <c:v>1.1261804939373942E-6</c:v>
                </c:pt>
                <c:pt idx="7592">
                  <c:v>0</c:v>
                </c:pt>
                <c:pt idx="7593">
                  <c:v>0</c:v>
                </c:pt>
                <c:pt idx="7594">
                  <c:v>3.5637431250076852E-5</c:v>
                </c:pt>
                <c:pt idx="7595">
                  <c:v>1.5806541662924821E-6</c:v>
                </c:pt>
                <c:pt idx="7596">
                  <c:v>0</c:v>
                </c:pt>
                <c:pt idx="7597">
                  <c:v>0</c:v>
                </c:pt>
                <c:pt idx="7598">
                  <c:v>1.4178101013437089E-6</c:v>
                </c:pt>
                <c:pt idx="7599">
                  <c:v>6.3775509634703191E-6</c:v>
                </c:pt>
                <c:pt idx="7600">
                  <c:v>1.9911744062063522E-5</c:v>
                </c:pt>
                <c:pt idx="7601">
                  <c:v>1.109826981586253E-5</c:v>
                </c:pt>
                <c:pt idx="7602">
                  <c:v>4.7138531719932456E-6</c:v>
                </c:pt>
                <c:pt idx="7603">
                  <c:v>1.3641156500316624E-5</c:v>
                </c:pt>
                <c:pt idx="7604">
                  <c:v>2.3634009231844291E-5</c:v>
                </c:pt>
                <c:pt idx="7605">
                  <c:v>2.7280802918333186E-5</c:v>
                </c:pt>
                <c:pt idx="7606">
                  <c:v>9.0797521212439506E-5</c:v>
                </c:pt>
                <c:pt idx="7607">
                  <c:v>7.182569505612035E-6</c:v>
                </c:pt>
                <c:pt idx="7608">
                  <c:v>2.572886455413045E-5</c:v>
                </c:pt>
                <c:pt idx="7609">
                  <c:v>3.2584768108902937E-5</c:v>
                </c:pt>
                <c:pt idx="7610">
                  <c:v>0</c:v>
                </c:pt>
                <c:pt idx="7611">
                  <c:v>0</c:v>
                </c:pt>
                <c:pt idx="7612">
                  <c:v>5.2711409678930974E-6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1.0888698602678493E-5</c:v>
                </c:pt>
                <c:pt idx="7617">
                  <c:v>8.0056062357653594E-7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1.7338118114790862E-5</c:v>
                </c:pt>
                <c:pt idx="7627">
                  <c:v>5.9525942761159067E-5</c:v>
                </c:pt>
                <c:pt idx="7628">
                  <c:v>8.7761947307019312E-6</c:v>
                </c:pt>
                <c:pt idx="7629">
                  <c:v>5.6400886263196106E-6</c:v>
                </c:pt>
                <c:pt idx="7630">
                  <c:v>0</c:v>
                </c:pt>
                <c:pt idx="7631">
                  <c:v>0</c:v>
                </c:pt>
                <c:pt idx="7632">
                  <c:v>3.5976385354198297E-7</c:v>
                </c:pt>
                <c:pt idx="7633">
                  <c:v>3.7860362273903853E-6</c:v>
                </c:pt>
                <c:pt idx="7634">
                  <c:v>1.1601183868936459E-5</c:v>
                </c:pt>
                <c:pt idx="7635">
                  <c:v>0</c:v>
                </c:pt>
                <c:pt idx="7636">
                  <c:v>2.906734576474898E-6</c:v>
                </c:pt>
                <c:pt idx="7637">
                  <c:v>7.497258438088047E-6</c:v>
                </c:pt>
                <c:pt idx="7638">
                  <c:v>8.7991925854672516E-7</c:v>
                </c:pt>
                <c:pt idx="7639">
                  <c:v>0</c:v>
                </c:pt>
                <c:pt idx="7640">
                  <c:v>1.6282498894582094E-5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1.2660445951584783E-5</c:v>
                </c:pt>
                <c:pt idx="7648">
                  <c:v>8.3912650515123761E-6</c:v>
                </c:pt>
                <c:pt idx="7649">
                  <c:v>3.1554094862157996E-6</c:v>
                </c:pt>
                <c:pt idx="7650">
                  <c:v>1.6996328882370411E-5</c:v>
                </c:pt>
                <c:pt idx="7651">
                  <c:v>5.6011893550430332E-7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2.2558320353713947E-5</c:v>
                </c:pt>
                <c:pt idx="7658">
                  <c:v>2.0139782131882804E-5</c:v>
                </c:pt>
                <c:pt idx="7659">
                  <c:v>6.6267211258455848E-7</c:v>
                </c:pt>
                <c:pt idx="7660">
                  <c:v>5.1182137820497323E-5</c:v>
                </c:pt>
                <c:pt idx="7661">
                  <c:v>6.5829629179650799E-5</c:v>
                </c:pt>
                <c:pt idx="7662">
                  <c:v>6.6274367365006494E-5</c:v>
                </c:pt>
                <c:pt idx="7663">
                  <c:v>8.7019097983137264E-6</c:v>
                </c:pt>
                <c:pt idx="7664">
                  <c:v>1.5893035161919724E-5</c:v>
                </c:pt>
                <c:pt idx="7665">
                  <c:v>2.8106150858212466E-5</c:v>
                </c:pt>
                <c:pt idx="7666">
                  <c:v>9.538534025472981E-5</c:v>
                </c:pt>
                <c:pt idx="7667">
                  <c:v>0</c:v>
                </c:pt>
                <c:pt idx="7668">
                  <c:v>3.4852496911337115E-5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8.4467797497631683E-5</c:v>
                </c:pt>
                <c:pt idx="7673">
                  <c:v>0</c:v>
                </c:pt>
                <c:pt idx="7674">
                  <c:v>4.6734258523077562E-5</c:v>
                </c:pt>
                <c:pt idx="7675">
                  <c:v>0</c:v>
                </c:pt>
                <c:pt idx="7676">
                  <c:v>7.6268083580900197E-6</c:v>
                </c:pt>
                <c:pt idx="7677">
                  <c:v>3.6003049808287628E-6</c:v>
                </c:pt>
                <c:pt idx="7678">
                  <c:v>0</c:v>
                </c:pt>
                <c:pt idx="7679">
                  <c:v>0</c:v>
                </c:pt>
                <c:pt idx="7680">
                  <c:v>2.4527123165506379E-5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1.9010371988261116E-4</c:v>
                </c:pt>
                <c:pt idx="7691">
                  <c:v>0</c:v>
                </c:pt>
                <c:pt idx="7692">
                  <c:v>0</c:v>
                </c:pt>
                <c:pt idx="7693">
                  <c:v>4.2933686167450171E-6</c:v>
                </c:pt>
                <c:pt idx="7694">
                  <c:v>0</c:v>
                </c:pt>
                <c:pt idx="7695">
                  <c:v>5.2018629998105301E-7</c:v>
                </c:pt>
                <c:pt idx="7696">
                  <c:v>1.5680819791021355E-5</c:v>
                </c:pt>
                <c:pt idx="7697">
                  <c:v>9.3840568578829651E-6</c:v>
                </c:pt>
                <c:pt idx="7698">
                  <c:v>7.3342901822685315E-4</c:v>
                </c:pt>
                <c:pt idx="7699">
                  <c:v>1.1848781267135625E-6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3.0850928041116866E-5</c:v>
                </c:pt>
                <c:pt idx="7705">
                  <c:v>0</c:v>
                </c:pt>
                <c:pt idx="7706">
                  <c:v>1.9672438003624894E-8</c:v>
                </c:pt>
                <c:pt idx="7707">
                  <c:v>2.094728318928019E-7</c:v>
                </c:pt>
                <c:pt idx="7708">
                  <c:v>0</c:v>
                </c:pt>
                <c:pt idx="7709">
                  <c:v>9.2464178170271269E-6</c:v>
                </c:pt>
                <c:pt idx="7710">
                  <c:v>3.9976354889304487E-7</c:v>
                </c:pt>
                <c:pt idx="7711">
                  <c:v>1.8076215410059508E-7</c:v>
                </c:pt>
                <c:pt idx="7712">
                  <c:v>1.0157792630356641E-7</c:v>
                </c:pt>
                <c:pt idx="7713">
                  <c:v>3.6111105343494794E-6</c:v>
                </c:pt>
                <c:pt idx="7714">
                  <c:v>0</c:v>
                </c:pt>
                <c:pt idx="7715">
                  <c:v>4.3121696239505247E-7</c:v>
                </c:pt>
                <c:pt idx="7716">
                  <c:v>2.0153960881401822E-5</c:v>
                </c:pt>
                <c:pt idx="7717">
                  <c:v>3.8549576234597351E-5</c:v>
                </c:pt>
                <c:pt idx="7718">
                  <c:v>0</c:v>
                </c:pt>
                <c:pt idx="7719">
                  <c:v>4.7797344590482494E-5</c:v>
                </c:pt>
                <c:pt idx="7720">
                  <c:v>0</c:v>
                </c:pt>
                <c:pt idx="7721">
                  <c:v>5.0332508158735238E-7</c:v>
                </c:pt>
                <c:pt idx="7722">
                  <c:v>1.9336699012344534E-5</c:v>
                </c:pt>
                <c:pt idx="7723">
                  <c:v>0</c:v>
                </c:pt>
                <c:pt idx="7724">
                  <c:v>5.3355072383314217E-7</c:v>
                </c:pt>
                <c:pt idx="7725">
                  <c:v>5.650323665671185E-7</c:v>
                </c:pt>
                <c:pt idx="7726">
                  <c:v>1.1635889617586095E-7</c:v>
                </c:pt>
                <c:pt idx="7727">
                  <c:v>1.8708252537133965E-6</c:v>
                </c:pt>
                <c:pt idx="7728">
                  <c:v>1.6992332970172917E-5</c:v>
                </c:pt>
                <c:pt idx="7729">
                  <c:v>3.8898456504364011E-7</c:v>
                </c:pt>
                <c:pt idx="7730">
                  <c:v>1.4109590796526879E-5</c:v>
                </c:pt>
                <c:pt idx="7731">
                  <c:v>3.684021767035904E-7</c:v>
                </c:pt>
                <c:pt idx="7732">
                  <c:v>4.0912472982617752E-7</c:v>
                </c:pt>
                <c:pt idx="7733">
                  <c:v>5.322479450366808E-5</c:v>
                </c:pt>
                <c:pt idx="7734">
                  <c:v>1.4394040525422422E-7</c:v>
                </c:pt>
                <c:pt idx="7735">
                  <c:v>5.2740229110776595E-5</c:v>
                </c:pt>
                <c:pt idx="7736">
                  <c:v>5.0727419303726371E-7</c:v>
                </c:pt>
                <c:pt idx="7737">
                  <c:v>1.9195830648573597E-6</c:v>
                </c:pt>
                <c:pt idx="7738">
                  <c:v>6.6073802712054218E-5</c:v>
                </c:pt>
                <c:pt idx="7739">
                  <c:v>4.9722208972154328E-7</c:v>
                </c:pt>
                <c:pt idx="7740">
                  <c:v>1.1972322263304307E-6</c:v>
                </c:pt>
                <c:pt idx="7741">
                  <c:v>7.0620750481242673E-5</c:v>
                </c:pt>
                <c:pt idx="7742">
                  <c:v>2.7456315606151794E-7</c:v>
                </c:pt>
                <c:pt idx="7743">
                  <c:v>3.902629229562361E-7</c:v>
                </c:pt>
                <c:pt idx="7744">
                  <c:v>1.0237910228036245E-7</c:v>
                </c:pt>
                <c:pt idx="7745">
                  <c:v>5.082901698942492E-7</c:v>
                </c:pt>
                <c:pt idx="7746">
                  <c:v>0</c:v>
                </c:pt>
                <c:pt idx="7747">
                  <c:v>7.8119693552417854E-6</c:v>
                </c:pt>
                <c:pt idx="7748">
                  <c:v>0</c:v>
                </c:pt>
                <c:pt idx="7749">
                  <c:v>6.0507108787580312E-5</c:v>
                </c:pt>
                <c:pt idx="7750">
                  <c:v>5.3332616080541893E-7</c:v>
                </c:pt>
                <c:pt idx="7751">
                  <c:v>1.5479438661313504E-6</c:v>
                </c:pt>
                <c:pt idx="7752">
                  <c:v>2.8062541721749059E-5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1.2775740644966363E-7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1.4315006821858766E-6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4.8669497952034259E-5</c:v>
                </c:pt>
                <c:pt idx="7786">
                  <c:v>1.0282010504002143E-7</c:v>
                </c:pt>
                <c:pt idx="7787">
                  <c:v>0</c:v>
                </c:pt>
                <c:pt idx="7788">
                  <c:v>5.482539060951383E-7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1.5553881806025468E-5</c:v>
                </c:pt>
                <c:pt idx="7798">
                  <c:v>3.5681220381794051E-5</c:v>
                </c:pt>
                <c:pt idx="7799">
                  <c:v>0</c:v>
                </c:pt>
                <c:pt idx="7800">
                  <c:v>0</c:v>
                </c:pt>
                <c:pt idx="7801">
                  <c:v>1.4551515185877993E-6</c:v>
                </c:pt>
                <c:pt idx="7802">
                  <c:v>2.296182694955295E-4</c:v>
                </c:pt>
                <c:pt idx="7803">
                  <c:v>3.4336776908405968E-6</c:v>
                </c:pt>
                <c:pt idx="7804">
                  <c:v>1.9258655209858795E-5</c:v>
                </c:pt>
                <c:pt idx="7805">
                  <c:v>2.6738369132912871E-6</c:v>
                </c:pt>
                <c:pt idx="7806">
                  <c:v>4.4537680382150339E-3</c:v>
                </c:pt>
                <c:pt idx="7807">
                  <c:v>3.2823612541603073E-5</c:v>
                </c:pt>
                <c:pt idx="7808">
                  <c:v>8.278817585044714E-6</c:v>
                </c:pt>
                <c:pt idx="7809">
                  <c:v>4.8482082168201796E-5</c:v>
                </c:pt>
                <c:pt idx="7810">
                  <c:v>6.0348070488775778E-5</c:v>
                </c:pt>
                <c:pt idx="7811">
                  <c:v>6.3475410376932172E-8</c:v>
                </c:pt>
                <c:pt idx="7812">
                  <c:v>0</c:v>
                </c:pt>
                <c:pt idx="7813">
                  <c:v>1.5661618129166833E-6</c:v>
                </c:pt>
                <c:pt idx="7814">
                  <c:v>9.7919126063475152E-6</c:v>
                </c:pt>
                <c:pt idx="7815">
                  <c:v>1.9901589591603521E-6</c:v>
                </c:pt>
                <c:pt idx="7816">
                  <c:v>1.0955541687945919E-5</c:v>
                </c:pt>
                <c:pt idx="7817">
                  <c:v>1.0450412020526904E-5</c:v>
                </c:pt>
                <c:pt idx="7818">
                  <c:v>1.3172496768219883E-5</c:v>
                </c:pt>
                <c:pt idx="7819">
                  <c:v>1.1947104402793886E-5</c:v>
                </c:pt>
                <c:pt idx="7820">
                  <c:v>1.4779431187221081E-5</c:v>
                </c:pt>
                <c:pt idx="7821">
                  <c:v>2.7888666513905572E-5</c:v>
                </c:pt>
                <c:pt idx="7822">
                  <c:v>2.7663817513932912E-5</c:v>
                </c:pt>
                <c:pt idx="7823">
                  <c:v>2.1467870611609378E-6</c:v>
                </c:pt>
                <c:pt idx="7824">
                  <c:v>3.5855591184567754E-6</c:v>
                </c:pt>
                <c:pt idx="7825">
                  <c:v>2.1371672465019317E-5</c:v>
                </c:pt>
                <c:pt idx="7826">
                  <c:v>2.4595626906032053E-6</c:v>
                </c:pt>
                <c:pt idx="7827">
                  <c:v>9.5568158490939818E-5</c:v>
                </c:pt>
                <c:pt idx="7828">
                  <c:v>4.3575405257442312E-7</c:v>
                </c:pt>
                <c:pt idx="7829">
                  <c:v>8.8594693461366209E-7</c:v>
                </c:pt>
                <c:pt idx="7830">
                  <c:v>2.7661449345634904E-7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1.7917784336826153E-6</c:v>
                </c:pt>
                <c:pt idx="7835">
                  <c:v>7.085679945878381E-6</c:v>
                </c:pt>
                <c:pt idx="7836">
                  <c:v>1.5496496173900762E-5</c:v>
                </c:pt>
                <c:pt idx="7837">
                  <c:v>0</c:v>
                </c:pt>
                <c:pt idx="7838">
                  <c:v>5.1086931049380271E-5</c:v>
                </c:pt>
                <c:pt idx="7839">
                  <c:v>2.1612165517834082E-6</c:v>
                </c:pt>
                <c:pt idx="7840">
                  <c:v>2.9517971578121466E-5</c:v>
                </c:pt>
                <c:pt idx="7841">
                  <c:v>1.0451051965358595E-6</c:v>
                </c:pt>
                <c:pt idx="7842">
                  <c:v>0</c:v>
                </c:pt>
                <c:pt idx="7843">
                  <c:v>4.745313875056021E-5</c:v>
                </c:pt>
                <c:pt idx="7844">
                  <c:v>0</c:v>
                </c:pt>
                <c:pt idx="7845">
                  <c:v>9.4373589462904523E-6</c:v>
                </c:pt>
                <c:pt idx="7846">
                  <c:v>6.2550445647516553E-7</c:v>
                </c:pt>
                <c:pt idx="7847">
                  <c:v>3.7419772822227208E-5</c:v>
                </c:pt>
                <c:pt idx="7848">
                  <c:v>3.5118568178444241E-7</c:v>
                </c:pt>
                <c:pt idx="7849">
                  <c:v>0</c:v>
                </c:pt>
                <c:pt idx="7850">
                  <c:v>0</c:v>
                </c:pt>
                <c:pt idx="7851">
                  <c:v>3.2087281240936406E-6</c:v>
                </c:pt>
                <c:pt idx="7852">
                  <c:v>5.5711618494518793E-5</c:v>
                </c:pt>
                <c:pt idx="7853">
                  <c:v>1.3184652759035354E-6</c:v>
                </c:pt>
                <c:pt idx="7854">
                  <c:v>0</c:v>
                </c:pt>
                <c:pt idx="7855">
                  <c:v>0</c:v>
                </c:pt>
                <c:pt idx="7856">
                  <c:v>3.8454649974608384E-5</c:v>
                </c:pt>
                <c:pt idx="7857">
                  <c:v>0</c:v>
                </c:pt>
                <c:pt idx="7858">
                  <c:v>3.9017412302584544E-6</c:v>
                </c:pt>
                <c:pt idx="7859">
                  <c:v>1.1693046262429495E-5</c:v>
                </c:pt>
                <c:pt idx="7860">
                  <c:v>0</c:v>
                </c:pt>
                <c:pt idx="7861">
                  <c:v>4.1417007036534881E-7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1.0421002629618805E-4</c:v>
                </c:pt>
                <c:pt idx="7866">
                  <c:v>3.5437011368158267E-8</c:v>
                </c:pt>
                <c:pt idx="7867">
                  <c:v>0</c:v>
                </c:pt>
                <c:pt idx="7868">
                  <c:v>0</c:v>
                </c:pt>
                <c:pt idx="7869">
                  <c:v>4.5509256679671002E-5</c:v>
                </c:pt>
                <c:pt idx="7870">
                  <c:v>0</c:v>
                </c:pt>
                <c:pt idx="7871">
                  <c:v>0</c:v>
                </c:pt>
                <c:pt idx="7872">
                  <c:v>3.3945342070033034E-7</c:v>
                </c:pt>
                <c:pt idx="7873">
                  <c:v>1.2291498862455527E-6</c:v>
                </c:pt>
                <c:pt idx="7874">
                  <c:v>4.638477882616771E-6</c:v>
                </c:pt>
                <c:pt idx="7875">
                  <c:v>4.0109101551170529E-6</c:v>
                </c:pt>
                <c:pt idx="7876">
                  <c:v>5.4732086596254031E-7</c:v>
                </c:pt>
                <c:pt idx="7877">
                  <c:v>1.45217014071288E-5</c:v>
                </c:pt>
                <c:pt idx="7878">
                  <c:v>3.785804205319423E-6</c:v>
                </c:pt>
                <c:pt idx="7879">
                  <c:v>0</c:v>
                </c:pt>
                <c:pt idx="7880">
                  <c:v>2.6498163058736294E-7</c:v>
                </c:pt>
                <c:pt idx="7881">
                  <c:v>1.3788088430243657E-5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6.0428690442732919E-6</c:v>
                </c:pt>
                <c:pt idx="7893">
                  <c:v>5.3857854070036722E-6</c:v>
                </c:pt>
                <c:pt idx="7894">
                  <c:v>3.6189680610459601E-7</c:v>
                </c:pt>
                <c:pt idx="7895">
                  <c:v>1.1796794573873732E-7</c:v>
                </c:pt>
                <c:pt idx="7896">
                  <c:v>2.5448053740533896E-7</c:v>
                </c:pt>
                <c:pt idx="7897">
                  <c:v>3.6418712966224355E-3</c:v>
                </c:pt>
                <c:pt idx="7898">
                  <c:v>5.8870414573676458E-6</c:v>
                </c:pt>
                <c:pt idx="7899">
                  <c:v>0</c:v>
                </c:pt>
                <c:pt idx="7900">
                  <c:v>2.2644159948800092E-3</c:v>
                </c:pt>
                <c:pt idx="7901">
                  <c:v>7.383456192709862E-3</c:v>
                </c:pt>
                <c:pt idx="7902">
                  <c:v>3.4493827304830904E-4</c:v>
                </c:pt>
                <c:pt idx="7903">
                  <c:v>1.0940392449634783E-5</c:v>
                </c:pt>
                <c:pt idx="7904">
                  <c:v>1.9926261097927897E-5</c:v>
                </c:pt>
                <c:pt idx="7905">
                  <c:v>0</c:v>
                </c:pt>
                <c:pt idx="7906">
                  <c:v>2.5415328377231365E-5</c:v>
                </c:pt>
                <c:pt idx="7907">
                  <c:v>0</c:v>
                </c:pt>
                <c:pt idx="7908">
                  <c:v>1.3212983847134145E-5</c:v>
                </c:pt>
                <c:pt idx="7909">
                  <c:v>0</c:v>
                </c:pt>
                <c:pt idx="7910">
                  <c:v>0</c:v>
                </c:pt>
                <c:pt idx="7911">
                  <c:v>7.4427116638965314E-6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3.8954980597366121E-6</c:v>
                </c:pt>
                <c:pt idx="7916">
                  <c:v>1.1211567562153732E-5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6.2679463943395691E-7</c:v>
                </c:pt>
                <c:pt idx="7921">
                  <c:v>1.4438595584642739E-6</c:v>
                </c:pt>
                <c:pt idx="7922">
                  <c:v>0</c:v>
                </c:pt>
                <c:pt idx="7923">
                  <c:v>5.4973873841759195E-6</c:v>
                </c:pt>
                <c:pt idx="7924">
                  <c:v>1.7356521898787366E-4</c:v>
                </c:pt>
                <c:pt idx="7925">
                  <c:v>2.3111221385262452E-7</c:v>
                </c:pt>
                <c:pt idx="7926">
                  <c:v>3.0852164441726293E-7</c:v>
                </c:pt>
                <c:pt idx="7927">
                  <c:v>4.1661200279177567E-5</c:v>
                </c:pt>
                <c:pt idx="7928">
                  <c:v>1.3167054094404826E-5</c:v>
                </c:pt>
                <c:pt idx="7929">
                  <c:v>0</c:v>
                </c:pt>
                <c:pt idx="7930">
                  <c:v>1.2100915996120881E-5</c:v>
                </c:pt>
                <c:pt idx="7931">
                  <c:v>9.0436719680560722E-8</c:v>
                </c:pt>
                <c:pt idx="7932">
                  <c:v>3.6656898377847092E-5</c:v>
                </c:pt>
                <c:pt idx="7933">
                  <c:v>1.4937109439730896E-5</c:v>
                </c:pt>
                <c:pt idx="7934">
                  <c:v>6.5938004208089791E-7</c:v>
                </c:pt>
                <c:pt idx="7935">
                  <c:v>0</c:v>
                </c:pt>
                <c:pt idx="7936">
                  <c:v>4.0069658886401635E-5</c:v>
                </c:pt>
                <c:pt idx="7937">
                  <c:v>0</c:v>
                </c:pt>
                <c:pt idx="7938">
                  <c:v>1.70946189876386E-5</c:v>
                </c:pt>
                <c:pt idx="7939">
                  <c:v>1.9062188030716576E-4</c:v>
                </c:pt>
                <c:pt idx="7940">
                  <c:v>2.1253366004972635E-5</c:v>
                </c:pt>
                <c:pt idx="7941">
                  <c:v>2.932171150433675E-5</c:v>
                </c:pt>
                <c:pt idx="7942">
                  <c:v>4.4832548239618E-6</c:v>
                </c:pt>
                <c:pt idx="7943">
                  <c:v>8.8872557291616065E-6</c:v>
                </c:pt>
                <c:pt idx="7944">
                  <c:v>6.8164157004679093E-7</c:v>
                </c:pt>
                <c:pt idx="7945">
                  <c:v>0</c:v>
                </c:pt>
                <c:pt idx="7946">
                  <c:v>2.6882096409688183E-7</c:v>
                </c:pt>
                <c:pt idx="7947">
                  <c:v>1.4008331507745021E-5</c:v>
                </c:pt>
                <c:pt idx="7948">
                  <c:v>3.6757180190691899E-6</c:v>
                </c:pt>
                <c:pt idx="7949">
                  <c:v>1.9794102064213957E-7</c:v>
                </c:pt>
                <c:pt idx="7950">
                  <c:v>0</c:v>
                </c:pt>
                <c:pt idx="7951">
                  <c:v>1.7766450239760509E-7</c:v>
                </c:pt>
                <c:pt idx="7952">
                  <c:v>9.2776707072201944E-5</c:v>
                </c:pt>
                <c:pt idx="7953">
                  <c:v>2.0513707196926787E-5</c:v>
                </c:pt>
                <c:pt idx="7954">
                  <c:v>4.7257154244673695E-6</c:v>
                </c:pt>
                <c:pt idx="7955">
                  <c:v>8.1645692964115704E-5</c:v>
                </c:pt>
                <c:pt idx="7956">
                  <c:v>4.8140230106615995E-5</c:v>
                </c:pt>
                <c:pt idx="7957">
                  <c:v>1.4626728374851212E-6</c:v>
                </c:pt>
                <c:pt idx="7958">
                  <c:v>1.6639566277786379E-5</c:v>
                </c:pt>
                <c:pt idx="7959">
                  <c:v>4.9461284360725437E-5</c:v>
                </c:pt>
                <c:pt idx="7960">
                  <c:v>1.3151037839076991E-4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3.188484390148621E-5</c:v>
                </c:pt>
                <c:pt idx="7965">
                  <c:v>3.9161664033748808E-6</c:v>
                </c:pt>
                <c:pt idx="7966">
                  <c:v>0</c:v>
                </c:pt>
                <c:pt idx="7967">
                  <c:v>4.0514986263909665E-4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1.6239233322378952E-3</c:v>
                </c:pt>
                <c:pt idx="7974">
                  <c:v>0</c:v>
                </c:pt>
                <c:pt idx="7975">
                  <c:v>8.2126891254482884E-6</c:v>
                </c:pt>
                <c:pt idx="7976">
                  <c:v>0</c:v>
                </c:pt>
                <c:pt idx="7977">
                  <c:v>3.883850839914535E-5</c:v>
                </c:pt>
                <c:pt idx="7978">
                  <c:v>0</c:v>
                </c:pt>
                <c:pt idx="7979">
                  <c:v>0</c:v>
                </c:pt>
                <c:pt idx="7980">
                  <c:v>6.0048163074419484E-6</c:v>
                </c:pt>
                <c:pt idx="7981">
                  <c:v>3.8096905323412438E-6</c:v>
                </c:pt>
                <c:pt idx="7982">
                  <c:v>0</c:v>
                </c:pt>
                <c:pt idx="7983">
                  <c:v>0</c:v>
                </c:pt>
                <c:pt idx="7984">
                  <c:v>9.7853426840745207E-6</c:v>
                </c:pt>
                <c:pt idx="7985">
                  <c:v>0</c:v>
                </c:pt>
                <c:pt idx="7986">
                  <c:v>0</c:v>
                </c:pt>
                <c:pt idx="7987">
                  <c:v>1.2527200144704569E-4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4.5784779804587035E-6</c:v>
                </c:pt>
                <c:pt idx="7992">
                  <c:v>0</c:v>
                </c:pt>
                <c:pt idx="7993">
                  <c:v>6.8756291926657547E-4</c:v>
                </c:pt>
                <c:pt idx="7994">
                  <c:v>0</c:v>
                </c:pt>
                <c:pt idx="7995">
                  <c:v>3.2706992681212166E-7</c:v>
                </c:pt>
                <c:pt idx="7996">
                  <c:v>1.0431416525095319E-5</c:v>
                </c:pt>
                <c:pt idx="7997">
                  <c:v>1.928231260525902E-5</c:v>
                </c:pt>
                <c:pt idx="7998">
                  <c:v>0</c:v>
                </c:pt>
                <c:pt idx="7999">
                  <c:v>1.2533287208495047E-6</c:v>
                </c:pt>
                <c:pt idx="8000">
                  <c:v>4.1687301065244562E-5</c:v>
                </c:pt>
                <c:pt idx="8001">
                  <c:v>0</c:v>
                </c:pt>
                <c:pt idx="8002">
                  <c:v>9.8186808273049089E-5</c:v>
                </c:pt>
                <c:pt idx="8003">
                  <c:v>5.5065894221516969E-4</c:v>
                </c:pt>
                <c:pt idx="8004">
                  <c:v>0</c:v>
                </c:pt>
                <c:pt idx="8005">
                  <c:v>0</c:v>
                </c:pt>
                <c:pt idx="8006">
                  <c:v>7.7324652791600113E-6</c:v>
                </c:pt>
                <c:pt idx="8007">
                  <c:v>0</c:v>
                </c:pt>
                <c:pt idx="8008">
                  <c:v>5.3372889561005833E-6</c:v>
                </c:pt>
                <c:pt idx="8009">
                  <c:v>1.8750476322838503E-6</c:v>
                </c:pt>
                <c:pt idx="8010">
                  <c:v>9.7285905890073581E-6</c:v>
                </c:pt>
                <c:pt idx="8011">
                  <c:v>5.6678746987966073E-5</c:v>
                </c:pt>
                <c:pt idx="8012">
                  <c:v>0</c:v>
                </c:pt>
                <c:pt idx="8013">
                  <c:v>1.0923086313991472E-5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5.9900928954150019E-6</c:v>
                </c:pt>
                <c:pt idx="8018">
                  <c:v>6.048197852954309E-7</c:v>
                </c:pt>
                <c:pt idx="8019">
                  <c:v>1.8423741152076136E-5</c:v>
                </c:pt>
                <c:pt idx="8020">
                  <c:v>5.4027558432726914E-6</c:v>
                </c:pt>
                <c:pt idx="8021">
                  <c:v>1.7125234370162752E-6</c:v>
                </c:pt>
                <c:pt idx="8022">
                  <c:v>0</c:v>
                </c:pt>
                <c:pt idx="8023">
                  <c:v>1.7218446314258168E-5</c:v>
                </c:pt>
                <c:pt idx="8024">
                  <c:v>2.2080147978376915E-4</c:v>
                </c:pt>
                <c:pt idx="8025">
                  <c:v>1.0751386470645252E-3</c:v>
                </c:pt>
                <c:pt idx="8026">
                  <c:v>0</c:v>
                </c:pt>
                <c:pt idx="8027">
                  <c:v>4.6896795659830293E-7</c:v>
                </c:pt>
                <c:pt idx="8028">
                  <c:v>0</c:v>
                </c:pt>
                <c:pt idx="8029">
                  <c:v>0</c:v>
                </c:pt>
                <c:pt idx="8030">
                  <c:v>2.7216890338294257E-6</c:v>
                </c:pt>
                <c:pt idx="8031">
                  <c:v>2.7314441916567806E-6</c:v>
                </c:pt>
                <c:pt idx="8032">
                  <c:v>1.663306198725371E-4</c:v>
                </c:pt>
                <c:pt idx="8033">
                  <c:v>5.3790543106499652E-5</c:v>
                </c:pt>
                <c:pt idx="8034">
                  <c:v>8.7093828273551133E-5</c:v>
                </c:pt>
                <c:pt idx="8035">
                  <c:v>1.1779191183933184E-5</c:v>
                </c:pt>
                <c:pt idx="8036">
                  <c:v>0</c:v>
                </c:pt>
                <c:pt idx="8037">
                  <c:v>4.1227609848794833E-6</c:v>
                </c:pt>
                <c:pt idx="8038">
                  <c:v>1.9286917821430851E-5</c:v>
                </c:pt>
                <c:pt idx="8039">
                  <c:v>4.075256307338186E-7</c:v>
                </c:pt>
                <c:pt idx="8040">
                  <c:v>1.8792783126689165E-7</c:v>
                </c:pt>
                <c:pt idx="8041">
                  <c:v>0</c:v>
                </c:pt>
                <c:pt idx="8042">
                  <c:v>4.8415011968115828E-6</c:v>
                </c:pt>
                <c:pt idx="8043">
                  <c:v>7.3808516171645735E-7</c:v>
                </c:pt>
                <c:pt idx="8044">
                  <c:v>0</c:v>
                </c:pt>
                <c:pt idx="8045">
                  <c:v>7.7508521753524585E-6</c:v>
                </c:pt>
                <c:pt idx="8046">
                  <c:v>2.0683944521260379E-4</c:v>
                </c:pt>
                <c:pt idx="8047">
                  <c:v>3.7715161531328021E-5</c:v>
                </c:pt>
                <c:pt idx="8048">
                  <c:v>0</c:v>
                </c:pt>
                <c:pt idx="8049">
                  <c:v>1.0358128603791193E-4</c:v>
                </c:pt>
                <c:pt idx="8050">
                  <c:v>3.5422857887120524E-6</c:v>
                </c:pt>
                <c:pt idx="8051">
                  <c:v>2.0878710396499737E-6</c:v>
                </c:pt>
                <c:pt idx="8052">
                  <c:v>0</c:v>
                </c:pt>
                <c:pt idx="8053">
                  <c:v>6.8366518180788906E-6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7.1537005933947831E-6</c:v>
                </c:pt>
                <c:pt idx="8058">
                  <c:v>3.8103646473612108E-4</c:v>
                </c:pt>
                <c:pt idx="8059">
                  <c:v>0</c:v>
                </c:pt>
                <c:pt idx="8060">
                  <c:v>7.5980515303109122E-6</c:v>
                </c:pt>
                <c:pt idx="8061">
                  <c:v>9.452561773142377E-6</c:v>
                </c:pt>
                <c:pt idx="8062">
                  <c:v>0</c:v>
                </c:pt>
                <c:pt idx="8063">
                  <c:v>2.8371662293868612E-5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2.2807055131997414E-5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8.0945555209452894E-7</c:v>
                </c:pt>
                <c:pt idx="8078">
                  <c:v>0</c:v>
                </c:pt>
                <c:pt idx="8079">
                  <c:v>0</c:v>
                </c:pt>
                <c:pt idx="8080">
                  <c:v>1.6043640620394265E-6</c:v>
                </c:pt>
                <c:pt idx="8081">
                  <c:v>0</c:v>
                </c:pt>
                <c:pt idx="8082">
                  <c:v>4.0250330781942247E-7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2.6409035950850438E-5</c:v>
                </c:pt>
                <c:pt idx="8088">
                  <c:v>0</c:v>
                </c:pt>
                <c:pt idx="8089">
                  <c:v>2.458299772491107E-6</c:v>
                </c:pt>
                <c:pt idx="8090">
                  <c:v>0</c:v>
                </c:pt>
                <c:pt idx="8091">
                  <c:v>6.7515310822196181E-5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9.0447435398216744E-5</c:v>
                </c:pt>
                <c:pt idx="8097">
                  <c:v>2.2647040994717383E-7</c:v>
                </c:pt>
                <c:pt idx="8098">
                  <c:v>0</c:v>
                </c:pt>
                <c:pt idx="8099">
                  <c:v>0</c:v>
                </c:pt>
                <c:pt idx="8100">
                  <c:v>4.6459048235631869E-5</c:v>
                </c:pt>
                <c:pt idx="8101">
                  <c:v>1.6358878210919726E-6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1.8157542653701758E-5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3.7174289242548321E-6</c:v>
                </c:pt>
                <c:pt idx="8113">
                  <c:v>1.1580385968064639E-6</c:v>
                </c:pt>
                <c:pt idx="8114">
                  <c:v>0</c:v>
                </c:pt>
                <c:pt idx="8115">
                  <c:v>0</c:v>
                </c:pt>
                <c:pt idx="8116">
                  <c:v>5.3364226436477205E-7</c:v>
                </c:pt>
                <c:pt idx="8117">
                  <c:v>1.1339502020932593E-4</c:v>
                </c:pt>
                <c:pt idx="8118">
                  <c:v>6.9798431696865197E-5</c:v>
                </c:pt>
                <c:pt idx="8119">
                  <c:v>1.0580965228430881E-7</c:v>
                </c:pt>
                <c:pt idx="8120">
                  <c:v>1.9692345290025942E-5</c:v>
                </c:pt>
                <c:pt idx="8121">
                  <c:v>2.9458485919911929E-6</c:v>
                </c:pt>
                <c:pt idx="8122">
                  <c:v>3.1135304558545588E-6</c:v>
                </c:pt>
                <c:pt idx="8123">
                  <c:v>1.2602808575636174E-5</c:v>
                </c:pt>
                <c:pt idx="8124">
                  <c:v>1.9120857184207234E-5</c:v>
                </c:pt>
                <c:pt idx="8125">
                  <c:v>3.4240087737718542E-6</c:v>
                </c:pt>
                <c:pt idx="8126">
                  <c:v>4.5343290923655447E-6</c:v>
                </c:pt>
                <c:pt idx="8127">
                  <c:v>0</c:v>
                </c:pt>
                <c:pt idx="8128">
                  <c:v>2.3711574161539186E-7</c:v>
                </c:pt>
                <c:pt idx="8129">
                  <c:v>0</c:v>
                </c:pt>
                <c:pt idx="8130">
                  <c:v>5.7155469710418146E-6</c:v>
                </c:pt>
                <c:pt idx="8131">
                  <c:v>1.3618506033437766E-3</c:v>
                </c:pt>
                <c:pt idx="8132">
                  <c:v>2.9189301311265026E-5</c:v>
                </c:pt>
                <c:pt idx="8133">
                  <c:v>0</c:v>
                </c:pt>
                <c:pt idx="8134">
                  <c:v>0</c:v>
                </c:pt>
                <c:pt idx="8135">
                  <c:v>1.128661547129E-4</c:v>
                </c:pt>
                <c:pt idx="8136">
                  <c:v>4.5639553011261819E-5</c:v>
                </c:pt>
                <c:pt idx="8137">
                  <c:v>2.3058304877839855E-4</c:v>
                </c:pt>
                <c:pt idx="8138">
                  <c:v>0</c:v>
                </c:pt>
                <c:pt idx="8139">
                  <c:v>1.3270751928119159E-7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2.5307294568608767E-6</c:v>
                </c:pt>
                <c:pt idx="8144">
                  <c:v>2.3871550222146557E-5</c:v>
                </c:pt>
                <c:pt idx="8145">
                  <c:v>6.421308811560139E-7</c:v>
                </c:pt>
                <c:pt idx="8146">
                  <c:v>1.3342594068834665E-5</c:v>
                </c:pt>
                <c:pt idx="8147">
                  <c:v>3.4336005837320121E-7</c:v>
                </c:pt>
                <c:pt idx="8148">
                  <c:v>4.5149009403057825E-6</c:v>
                </c:pt>
                <c:pt idx="8149">
                  <c:v>2.3662277362747249E-5</c:v>
                </c:pt>
                <c:pt idx="8150">
                  <c:v>1.010037017193165E-7</c:v>
                </c:pt>
                <c:pt idx="8151">
                  <c:v>2.4792854212970031E-5</c:v>
                </c:pt>
                <c:pt idx="8152">
                  <c:v>2.209565207821041E-6</c:v>
                </c:pt>
                <c:pt idx="8153">
                  <c:v>2.9233589610433701E-5</c:v>
                </c:pt>
                <c:pt idx="8154">
                  <c:v>1.0343148074386244E-5</c:v>
                </c:pt>
                <c:pt idx="8155">
                  <c:v>0</c:v>
                </c:pt>
                <c:pt idx="8156">
                  <c:v>1.5719367939386865E-6</c:v>
                </c:pt>
                <c:pt idx="8157">
                  <c:v>7.94588782163394E-6</c:v>
                </c:pt>
                <c:pt idx="8158">
                  <c:v>2.5743655483213942E-6</c:v>
                </c:pt>
                <c:pt idx="8159">
                  <c:v>1.180550635143625E-6</c:v>
                </c:pt>
                <c:pt idx="8160">
                  <c:v>5.3109161791397416E-6</c:v>
                </c:pt>
                <c:pt idx="8161">
                  <c:v>6.4444966540673355E-7</c:v>
                </c:pt>
                <c:pt idx="8162">
                  <c:v>8.9897014146391072E-7</c:v>
                </c:pt>
                <c:pt idx="8163">
                  <c:v>2.3476953762469399E-6</c:v>
                </c:pt>
                <c:pt idx="8164">
                  <c:v>1.4455448973137781E-5</c:v>
                </c:pt>
                <c:pt idx="8165">
                  <c:v>4.1003659031164893E-5</c:v>
                </c:pt>
                <c:pt idx="8166">
                  <c:v>3.5199360824737052E-5</c:v>
                </c:pt>
                <c:pt idx="8167">
                  <c:v>1.1979835071998166E-6</c:v>
                </c:pt>
                <c:pt idx="8168">
                  <c:v>2.6467517791639003E-6</c:v>
                </c:pt>
                <c:pt idx="8169">
                  <c:v>4.9484503482962532E-6</c:v>
                </c:pt>
                <c:pt idx="8170">
                  <c:v>3.749530085515352E-5</c:v>
                </c:pt>
                <c:pt idx="8171">
                  <c:v>3.2483435376778589E-5</c:v>
                </c:pt>
                <c:pt idx="8172">
                  <c:v>1.3456304988965046E-7</c:v>
                </c:pt>
                <c:pt idx="8173">
                  <c:v>3.0361471293714698E-7</c:v>
                </c:pt>
                <c:pt idx="8174">
                  <c:v>1.0764320542778482E-6</c:v>
                </c:pt>
                <c:pt idx="8175">
                  <c:v>0</c:v>
                </c:pt>
                <c:pt idx="8176">
                  <c:v>1.9305454731105414E-5</c:v>
                </c:pt>
                <c:pt idx="8177">
                  <c:v>2.2105083696381326E-6</c:v>
                </c:pt>
                <c:pt idx="8178">
                  <c:v>2.0239529682113458E-6</c:v>
                </c:pt>
                <c:pt idx="8179">
                  <c:v>4.7662237336920887E-7</c:v>
                </c:pt>
                <c:pt idx="8180">
                  <c:v>6.938781958682578E-5</c:v>
                </c:pt>
                <c:pt idx="8181">
                  <c:v>1.5762485940967155E-5</c:v>
                </c:pt>
                <c:pt idx="8182">
                  <c:v>3.4812282180463549E-7</c:v>
                </c:pt>
                <c:pt idx="8183">
                  <c:v>1.4742092282632891E-5</c:v>
                </c:pt>
                <c:pt idx="8184">
                  <c:v>0</c:v>
                </c:pt>
                <c:pt idx="8185">
                  <c:v>4.8679687069064002E-6</c:v>
                </c:pt>
                <c:pt idx="8186">
                  <c:v>1.8352241629174141E-5</c:v>
                </c:pt>
                <c:pt idx="8187">
                  <c:v>2.4649456998818991E-6</c:v>
                </c:pt>
                <c:pt idx="8188">
                  <c:v>1.9297601332618283E-6</c:v>
                </c:pt>
                <c:pt idx="8189">
                  <c:v>1.0872365997874906E-6</c:v>
                </c:pt>
                <c:pt idx="8190">
                  <c:v>4.2271088667172458E-6</c:v>
                </c:pt>
                <c:pt idx="8191">
                  <c:v>8.2330809561863766E-7</c:v>
                </c:pt>
                <c:pt idx="8192">
                  <c:v>2.0543185851858402E-6</c:v>
                </c:pt>
                <c:pt idx="8193">
                  <c:v>8.5961509660654136E-7</c:v>
                </c:pt>
                <c:pt idx="8194">
                  <c:v>3.0045369276615755E-6</c:v>
                </c:pt>
                <c:pt idx="8195">
                  <c:v>2.1733747235389518E-7</c:v>
                </c:pt>
                <c:pt idx="8196">
                  <c:v>7.7207520049663263E-6</c:v>
                </c:pt>
                <c:pt idx="8197">
                  <c:v>7.3337886043607724E-7</c:v>
                </c:pt>
                <c:pt idx="8198">
                  <c:v>7.1059545838366014E-7</c:v>
                </c:pt>
                <c:pt idx="8199">
                  <c:v>3.4952110163230047E-6</c:v>
                </c:pt>
                <c:pt idx="8200">
                  <c:v>6.6083600453142947E-7</c:v>
                </c:pt>
                <c:pt idx="8201">
                  <c:v>1.382447250665172E-5</c:v>
                </c:pt>
                <c:pt idx="8202">
                  <c:v>1.912176055436187E-6</c:v>
                </c:pt>
                <c:pt idx="8203">
                  <c:v>5.5103996755965801E-6</c:v>
                </c:pt>
                <c:pt idx="8204">
                  <c:v>4.0190689153640524E-6</c:v>
                </c:pt>
                <c:pt idx="8205">
                  <c:v>7.6980495097657345E-6</c:v>
                </c:pt>
                <c:pt idx="8206">
                  <c:v>2.3871250728112232E-6</c:v>
                </c:pt>
                <c:pt idx="8207">
                  <c:v>6.4285192558390459E-6</c:v>
                </c:pt>
                <c:pt idx="8208">
                  <c:v>4.9518896593519496E-6</c:v>
                </c:pt>
                <c:pt idx="8209">
                  <c:v>9.4996916126442807E-6</c:v>
                </c:pt>
                <c:pt idx="8210">
                  <c:v>1.6491755770119858E-6</c:v>
                </c:pt>
                <c:pt idx="8211">
                  <c:v>8.2305641837799477E-6</c:v>
                </c:pt>
                <c:pt idx="8212">
                  <c:v>6.2773006914592114E-6</c:v>
                </c:pt>
                <c:pt idx="8213">
                  <c:v>2.2391608574613406E-6</c:v>
                </c:pt>
                <c:pt idx="8214">
                  <c:v>3.0372036284062217E-6</c:v>
                </c:pt>
                <c:pt idx="8215">
                  <c:v>4.760450448948308E-5</c:v>
                </c:pt>
                <c:pt idx="8216">
                  <c:v>1.564972679669541E-5</c:v>
                </c:pt>
                <c:pt idx="8217">
                  <c:v>7.4072433051821054E-7</c:v>
                </c:pt>
                <c:pt idx="8218">
                  <c:v>7.9637178545236284E-6</c:v>
                </c:pt>
                <c:pt idx="8219">
                  <c:v>1.332554227618415E-6</c:v>
                </c:pt>
                <c:pt idx="8220">
                  <c:v>7.8775032074627159E-7</c:v>
                </c:pt>
                <c:pt idx="8221">
                  <c:v>4.0912687143924481E-5</c:v>
                </c:pt>
                <c:pt idx="8222">
                  <c:v>3.6474212165614792E-5</c:v>
                </c:pt>
                <c:pt idx="8223">
                  <c:v>2.1205984746915221E-5</c:v>
                </c:pt>
                <c:pt idx="8224">
                  <c:v>1.5575949414598201E-5</c:v>
                </c:pt>
                <c:pt idx="8225">
                  <c:v>2.3340976481999579E-5</c:v>
                </c:pt>
                <c:pt idx="8226">
                  <c:v>6.4861987610368108E-5</c:v>
                </c:pt>
                <c:pt idx="8227">
                  <c:v>8.5854509183689229E-6</c:v>
                </c:pt>
                <c:pt idx="8228">
                  <c:v>3.762079320781467E-7</c:v>
                </c:pt>
                <c:pt idx="8229">
                  <c:v>1.0222686912237564E-6</c:v>
                </c:pt>
                <c:pt idx="8230">
                  <c:v>7.8998924718442317E-6</c:v>
                </c:pt>
                <c:pt idx="8231">
                  <c:v>1.024512695880122E-5</c:v>
                </c:pt>
                <c:pt idx="8232">
                  <c:v>4.3096295855267147E-5</c:v>
                </c:pt>
                <c:pt idx="8233">
                  <c:v>5.6882805008031713E-5</c:v>
                </c:pt>
                <c:pt idx="8234">
                  <c:v>0</c:v>
                </c:pt>
                <c:pt idx="8235">
                  <c:v>2.5592312701758216E-5</c:v>
                </c:pt>
                <c:pt idx="8236">
                  <c:v>5.8847330461176954E-7</c:v>
                </c:pt>
                <c:pt idx="8237">
                  <c:v>0</c:v>
                </c:pt>
                <c:pt idx="8238">
                  <c:v>0</c:v>
                </c:pt>
                <c:pt idx="8239">
                  <c:v>5.4829296654130505E-6</c:v>
                </c:pt>
                <c:pt idx="8240">
                  <c:v>0</c:v>
                </c:pt>
                <c:pt idx="8241">
                  <c:v>6.5231892847397945E-7</c:v>
                </c:pt>
                <c:pt idx="8242">
                  <c:v>3.4405098396037896E-7</c:v>
                </c:pt>
                <c:pt idx="8243">
                  <c:v>6.3860860011640507E-7</c:v>
                </c:pt>
                <c:pt idx="8244">
                  <c:v>4.7555253009188345E-7</c:v>
                </c:pt>
                <c:pt idx="8245">
                  <c:v>2.7216890338294256E-7</c:v>
                </c:pt>
                <c:pt idx="8246">
                  <c:v>4.9405052153792018E-7</c:v>
                </c:pt>
                <c:pt idx="8247">
                  <c:v>1.4811598375866476E-5</c:v>
                </c:pt>
                <c:pt idx="8248">
                  <c:v>5.876476978064919E-4</c:v>
                </c:pt>
                <c:pt idx="8249">
                  <c:v>5.6530416378867623E-6</c:v>
                </c:pt>
                <c:pt idx="8250">
                  <c:v>1.0469323698672473E-5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1.4331765642020577E-5</c:v>
                </c:pt>
                <c:pt idx="8255">
                  <c:v>0</c:v>
                </c:pt>
                <c:pt idx="8256">
                  <c:v>3.778874030440868E-7</c:v>
                </c:pt>
                <c:pt idx="8257">
                  <c:v>0</c:v>
                </c:pt>
                <c:pt idx="8258">
                  <c:v>1.9153854530491657E-5</c:v>
                </c:pt>
                <c:pt idx="8259">
                  <c:v>2.023531211807586E-5</c:v>
                </c:pt>
                <c:pt idx="8260">
                  <c:v>1.4557267038629265E-7</c:v>
                </c:pt>
                <c:pt idx="8261">
                  <c:v>6.6653608991741433E-7</c:v>
                </c:pt>
                <c:pt idx="8262">
                  <c:v>4.3327585650342648E-6</c:v>
                </c:pt>
                <c:pt idx="8263">
                  <c:v>0</c:v>
                </c:pt>
                <c:pt idx="8264">
                  <c:v>2.4963094094953944E-5</c:v>
                </c:pt>
                <c:pt idx="8265">
                  <c:v>6.2103057813206423E-5</c:v>
                </c:pt>
                <c:pt idx="8266">
                  <c:v>7.455059984073451E-6</c:v>
                </c:pt>
                <c:pt idx="8267">
                  <c:v>1.411246165689339E-7</c:v>
                </c:pt>
                <c:pt idx="8268">
                  <c:v>0</c:v>
                </c:pt>
                <c:pt idx="8269">
                  <c:v>3.8005897399486519E-7</c:v>
                </c:pt>
                <c:pt idx="8270">
                  <c:v>3.7335292429851205E-4</c:v>
                </c:pt>
                <c:pt idx="8271">
                  <c:v>6.35060774560203E-7</c:v>
                </c:pt>
                <c:pt idx="8272">
                  <c:v>3.2493016392786909E-6</c:v>
                </c:pt>
                <c:pt idx="8273">
                  <c:v>1.8369697671388042E-6</c:v>
                </c:pt>
                <c:pt idx="8274">
                  <c:v>4.5697956111188075E-6</c:v>
                </c:pt>
                <c:pt idx="8275">
                  <c:v>6.0197868895588373E-5</c:v>
                </c:pt>
                <c:pt idx="8276">
                  <c:v>2.8304681294858532E-6</c:v>
                </c:pt>
                <c:pt idx="8277">
                  <c:v>1.4065820245236411E-4</c:v>
                </c:pt>
                <c:pt idx="8278">
                  <c:v>3.5285964559368458E-5</c:v>
                </c:pt>
                <c:pt idx="8279">
                  <c:v>1.9840808229421584E-5</c:v>
                </c:pt>
                <c:pt idx="8280">
                  <c:v>2.4104877587856828E-5</c:v>
                </c:pt>
                <c:pt idx="8281">
                  <c:v>6.0678005008624474E-5</c:v>
                </c:pt>
                <c:pt idx="8282">
                  <c:v>2.1643614440701416E-5</c:v>
                </c:pt>
                <c:pt idx="8283">
                  <c:v>1.9943597152276122E-5</c:v>
                </c:pt>
                <c:pt idx="8284">
                  <c:v>2.5538721109439581E-5</c:v>
                </c:pt>
                <c:pt idx="8285">
                  <c:v>0</c:v>
                </c:pt>
                <c:pt idx="8286">
                  <c:v>0</c:v>
                </c:pt>
                <c:pt idx="8287">
                  <c:v>1.9005814186606205E-5</c:v>
                </c:pt>
                <c:pt idx="8288">
                  <c:v>1.0737409226478309E-5</c:v>
                </c:pt>
                <c:pt idx="8289">
                  <c:v>4.5117374348407801E-7</c:v>
                </c:pt>
                <c:pt idx="8290">
                  <c:v>1.3357861767259033E-5</c:v>
                </c:pt>
                <c:pt idx="8291">
                  <c:v>1.2842921333029212E-5</c:v>
                </c:pt>
                <c:pt idx="8292">
                  <c:v>3.0886083697090282E-3</c:v>
                </c:pt>
                <c:pt idx="8293">
                  <c:v>0</c:v>
                </c:pt>
                <c:pt idx="8294">
                  <c:v>1.4956217682813011E-5</c:v>
                </c:pt>
                <c:pt idx="8295">
                  <c:v>3.9671520351465536E-5</c:v>
                </c:pt>
                <c:pt idx="8296">
                  <c:v>0</c:v>
                </c:pt>
                <c:pt idx="8297">
                  <c:v>0</c:v>
                </c:pt>
                <c:pt idx="8298">
                  <c:v>2.3685853436986494E-5</c:v>
                </c:pt>
                <c:pt idx="8299">
                  <c:v>0</c:v>
                </c:pt>
                <c:pt idx="8300">
                  <c:v>2.014914531267715E-5</c:v>
                </c:pt>
                <c:pt idx="8301">
                  <c:v>5.8672184100778618E-6</c:v>
                </c:pt>
                <c:pt idx="8302">
                  <c:v>7.7327340042343611E-6</c:v>
                </c:pt>
                <c:pt idx="8303">
                  <c:v>4.3906209618550893E-5</c:v>
                </c:pt>
                <c:pt idx="8304">
                  <c:v>1.8314908053987222E-5</c:v>
                </c:pt>
                <c:pt idx="8305">
                  <c:v>4.2967364120983823E-5</c:v>
                </c:pt>
                <c:pt idx="8306">
                  <c:v>3.1447301078634547E-7</c:v>
                </c:pt>
                <c:pt idx="8307">
                  <c:v>2.1078574484658806E-5</c:v>
                </c:pt>
                <c:pt idx="8308">
                  <c:v>1.8352422473408965E-5</c:v>
                </c:pt>
                <c:pt idx="8309">
                  <c:v>9.2572820040001243E-5</c:v>
                </c:pt>
                <c:pt idx="8310">
                  <c:v>3.0645648088562927E-5</c:v>
                </c:pt>
                <c:pt idx="8311">
                  <c:v>8.7858523897630923E-5</c:v>
                </c:pt>
                <c:pt idx="8312">
                  <c:v>5.1230511690405188E-4</c:v>
                </c:pt>
                <c:pt idx="8313">
                  <c:v>1.5442798521065516E-5</c:v>
                </c:pt>
                <c:pt idx="8314">
                  <c:v>1.9052140799832415E-5</c:v>
                </c:pt>
                <c:pt idx="8315">
                  <c:v>0</c:v>
                </c:pt>
                <c:pt idx="8316">
                  <c:v>0</c:v>
                </c:pt>
                <c:pt idx="8317">
                  <c:v>2.882614944504526E-6</c:v>
                </c:pt>
                <c:pt idx="8318">
                  <c:v>2.0885143219880285E-5</c:v>
                </c:pt>
                <c:pt idx="8319">
                  <c:v>1.034502758389476E-4</c:v>
                </c:pt>
                <c:pt idx="8320">
                  <c:v>2.8841767241596895E-5</c:v>
                </c:pt>
                <c:pt idx="8321">
                  <c:v>7.4306457442316817E-5</c:v>
                </c:pt>
                <c:pt idx="8322">
                  <c:v>5.0720328084217916E-7</c:v>
                </c:pt>
                <c:pt idx="8323">
                  <c:v>3.8812672054139465E-5</c:v>
                </c:pt>
                <c:pt idx="8324">
                  <c:v>0</c:v>
                </c:pt>
                <c:pt idx="8325">
                  <c:v>2.246866496490764E-5</c:v>
                </c:pt>
                <c:pt idx="8326">
                  <c:v>1.62482245159328E-5</c:v>
                </c:pt>
                <c:pt idx="8327">
                  <c:v>1.1777293840382174E-5</c:v>
                </c:pt>
                <c:pt idx="8328">
                  <c:v>1.3605725800406541E-5</c:v>
                </c:pt>
                <c:pt idx="8329">
                  <c:v>2.4591568232006372E-5</c:v>
                </c:pt>
                <c:pt idx="8330">
                  <c:v>2.8451201076824461E-5</c:v>
                </c:pt>
                <c:pt idx="8331">
                  <c:v>2.824675138045581E-5</c:v>
                </c:pt>
                <c:pt idx="8332">
                  <c:v>5.3031304806338245E-5</c:v>
                </c:pt>
                <c:pt idx="8333">
                  <c:v>1.6121257044845495E-5</c:v>
                </c:pt>
                <c:pt idx="8334">
                  <c:v>9.6773370746198328E-8</c:v>
                </c:pt>
                <c:pt idx="8335">
                  <c:v>1.8231409795986661E-7</c:v>
                </c:pt>
                <c:pt idx="8336">
                  <c:v>1.1724493308577572E-5</c:v>
                </c:pt>
                <c:pt idx="8337">
                  <c:v>1.4399061409929349E-5</c:v>
                </c:pt>
                <c:pt idx="8338">
                  <c:v>6.0642426151772751E-6</c:v>
                </c:pt>
                <c:pt idx="8339">
                  <c:v>0</c:v>
                </c:pt>
                <c:pt idx="8340">
                  <c:v>2.6067256064594096E-5</c:v>
                </c:pt>
                <c:pt idx="8341">
                  <c:v>2.847206760520382E-3</c:v>
                </c:pt>
                <c:pt idx="8342">
                  <c:v>1.7074372908754439E-5</c:v>
                </c:pt>
                <c:pt idx="8343">
                  <c:v>1.5548124249884064E-5</c:v>
                </c:pt>
                <c:pt idx="8344">
                  <c:v>9.9195344374679301E-5</c:v>
                </c:pt>
                <c:pt idx="8345">
                  <c:v>0</c:v>
                </c:pt>
                <c:pt idx="8346">
                  <c:v>1.978131929331854E-4</c:v>
                </c:pt>
                <c:pt idx="8347">
                  <c:v>1.8941860283867994E-5</c:v>
                </c:pt>
                <c:pt idx="8348">
                  <c:v>6.6546611203119915E-6</c:v>
                </c:pt>
                <c:pt idx="8349">
                  <c:v>3.7818200326061407E-7</c:v>
                </c:pt>
                <c:pt idx="8350">
                  <c:v>1.2984554904305927E-5</c:v>
                </c:pt>
                <c:pt idx="8351">
                  <c:v>1.0214965691721561E-5</c:v>
                </c:pt>
                <c:pt idx="8352">
                  <c:v>1.0942173328332127E-5</c:v>
                </c:pt>
                <c:pt idx="8353">
                  <c:v>1.8915101776561745E-5</c:v>
                </c:pt>
                <c:pt idx="8354">
                  <c:v>5.0261414649241306E-5</c:v>
                </c:pt>
                <c:pt idx="8355">
                  <c:v>1.7583023337212827E-6</c:v>
                </c:pt>
                <c:pt idx="8356">
                  <c:v>0</c:v>
                </c:pt>
                <c:pt idx="8357">
                  <c:v>4.3449170317369715E-5</c:v>
                </c:pt>
                <c:pt idx="8358">
                  <c:v>2.7042067260886083E-5</c:v>
                </c:pt>
                <c:pt idx="8359">
                  <c:v>1.7334735846555513E-5</c:v>
                </c:pt>
                <c:pt idx="8360">
                  <c:v>2.0411564256697418E-5</c:v>
                </c:pt>
                <c:pt idx="8361">
                  <c:v>1.1469063831479005E-5</c:v>
                </c:pt>
                <c:pt idx="8362">
                  <c:v>1.9383875608248722E-5</c:v>
                </c:pt>
                <c:pt idx="8363">
                  <c:v>4.23757500821234E-5</c:v>
                </c:pt>
                <c:pt idx="8364">
                  <c:v>0</c:v>
                </c:pt>
                <c:pt idx="8365">
                  <c:v>5.9558295438594204E-5</c:v>
                </c:pt>
                <c:pt idx="8366">
                  <c:v>3.9033862674092159E-5</c:v>
                </c:pt>
                <c:pt idx="8367">
                  <c:v>1.2119705070512253E-4</c:v>
                </c:pt>
                <c:pt idx="8368">
                  <c:v>7.3482401806634581E-5</c:v>
                </c:pt>
                <c:pt idx="8369">
                  <c:v>2.7216890338294256E-7</c:v>
                </c:pt>
                <c:pt idx="8370">
                  <c:v>8.9080513494973573E-6</c:v>
                </c:pt>
                <c:pt idx="8371">
                  <c:v>4.478389207868526E-7</c:v>
                </c:pt>
                <c:pt idx="8372">
                  <c:v>3.413705082919721E-5</c:v>
                </c:pt>
                <c:pt idx="8373">
                  <c:v>1.24782653017324E-5</c:v>
                </c:pt>
                <c:pt idx="8374">
                  <c:v>3.4785376781455685E-5</c:v>
                </c:pt>
                <c:pt idx="8375">
                  <c:v>3.8627455275131202E-5</c:v>
                </c:pt>
                <c:pt idx="8376">
                  <c:v>2.9334128322015656E-5</c:v>
                </c:pt>
                <c:pt idx="8377">
                  <c:v>1.4892390034199532E-4</c:v>
                </c:pt>
                <c:pt idx="8378">
                  <c:v>0</c:v>
                </c:pt>
                <c:pt idx="8379">
                  <c:v>0</c:v>
                </c:pt>
                <c:pt idx="8380">
                  <c:v>3.1288190668169046E-3</c:v>
                </c:pt>
                <c:pt idx="8381">
                  <c:v>1.6005759828967154E-5</c:v>
                </c:pt>
                <c:pt idx="8382">
                  <c:v>2.9554978216585485E-5</c:v>
                </c:pt>
                <c:pt idx="8383">
                  <c:v>1.799931773532018E-5</c:v>
                </c:pt>
                <c:pt idx="8384">
                  <c:v>1.4779435183255897E-5</c:v>
                </c:pt>
                <c:pt idx="8385">
                  <c:v>1.4621263654984761E-5</c:v>
                </c:pt>
                <c:pt idx="8386">
                  <c:v>5.4819268064677414E-5</c:v>
                </c:pt>
                <c:pt idx="8387">
                  <c:v>4.1343381233937073E-4</c:v>
                </c:pt>
                <c:pt idx="8388">
                  <c:v>6.1523446579636305E-6</c:v>
                </c:pt>
                <c:pt idx="8389">
                  <c:v>7.8650530434152182E-5</c:v>
                </c:pt>
                <c:pt idx="8390">
                  <c:v>7.9388737707917248E-5</c:v>
                </c:pt>
                <c:pt idx="8391">
                  <c:v>1.6189926497549572E-5</c:v>
                </c:pt>
                <c:pt idx="8392">
                  <c:v>2.208875490085081E-6</c:v>
                </c:pt>
                <c:pt idx="8393">
                  <c:v>8.4151746634674105E-5</c:v>
                </c:pt>
                <c:pt idx="8394">
                  <c:v>9.2962251992338731E-6</c:v>
                </c:pt>
                <c:pt idx="8395">
                  <c:v>1.7600733715887357E-5</c:v>
                </c:pt>
                <c:pt idx="8396">
                  <c:v>4.3806863685881332E-5</c:v>
                </c:pt>
                <c:pt idx="8397">
                  <c:v>1.1736436052353241E-5</c:v>
                </c:pt>
                <c:pt idx="8398">
                  <c:v>2.2344972463350407E-5</c:v>
                </c:pt>
                <c:pt idx="8399">
                  <c:v>1.5221814103000887E-5</c:v>
                </c:pt>
                <c:pt idx="8400">
                  <c:v>9.8566440411784357E-6</c:v>
                </c:pt>
                <c:pt idx="8401">
                  <c:v>7.2348695835972489E-7</c:v>
                </c:pt>
                <c:pt idx="8402">
                  <c:v>1.759103477052382E-5</c:v>
                </c:pt>
                <c:pt idx="8403">
                  <c:v>4.5077761846342134E-4</c:v>
                </c:pt>
                <c:pt idx="8404">
                  <c:v>1.5443708303518811E-5</c:v>
                </c:pt>
                <c:pt idx="8405">
                  <c:v>3.730543005616241E-5</c:v>
                </c:pt>
                <c:pt idx="8406">
                  <c:v>9.1737068036211584E-7</c:v>
                </c:pt>
                <c:pt idx="8407">
                  <c:v>0</c:v>
                </c:pt>
                <c:pt idx="8408">
                  <c:v>2.5535812549718813E-5</c:v>
                </c:pt>
                <c:pt idx="8409">
                  <c:v>3.9470057244500948E-5</c:v>
                </c:pt>
                <c:pt idx="8410">
                  <c:v>5.8985316673955383E-6</c:v>
                </c:pt>
                <c:pt idx="8411">
                  <c:v>2.0525844617487692E-5</c:v>
                </c:pt>
                <c:pt idx="8412">
                  <c:v>1.8035241208148167E-5</c:v>
                </c:pt>
                <c:pt idx="8413">
                  <c:v>1.0241060625111086E-5</c:v>
                </c:pt>
                <c:pt idx="8414">
                  <c:v>3.0619315321444749E-5</c:v>
                </c:pt>
                <c:pt idx="8415">
                  <c:v>4.3125243095755265E-3</c:v>
                </c:pt>
                <c:pt idx="8416">
                  <c:v>2.1899764073093052E-4</c:v>
                </c:pt>
                <c:pt idx="8417">
                  <c:v>5.0966880288962532E-5</c:v>
                </c:pt>
                <c:pt idx="8418">
                  <c:v>1.034076487921287E-4</c:v>
                </c:pt>
                <c:pt idx="8419">
                  <c:v>3.4877873037356823E-5</c:v>
                </c:pt>
                <c:pt idx="8420">
                  <c:v>5.4060830658310034E-6</c:v>
                </c:pt>
                <c:pt idx="8421">
                  <c:v>2.1127443758207986E-7</c:v>
                </c:pt>
                <c:pt idx="8422">
                  <c:v>0</c:v>
                </c:pt>
                <c:pt idx="8423">
                  <c:v>4.390793823186889E-5</c:v>
                </c:pt>
                <c:pt idx="8424">
                  <c:v>1.2611902859082543E-4</c:v>
                </c:pt>
                <c:pt idx="8425">
                  <c:v>0</c:v>
                </c:pt>
                <c:pt idx="8426">
                  <c:v>4.3852667201634117E-5</c:v>
                </c:pt>
                <c:pt idx="8427">
                  <c:v>1.8027786053245943E-5</c:v>
                </c:pt>
                <c:pt idx="8428">
                  <c:v>2.8793930959638935E-5</c:v>
                </c:pt>
                <c:pt idx="8429">
                  <c:v>3.7663953449435525E-6</c:v>
                </c:pt>
                <c:pt idx="8430">
                  <c:v>4.340768746444307E-4</c:v>
                </c:pt>
                <c:pt idx="8431">
                  <c:v>0</c:v>
                </c:pt>
                <c:pt idx="8432">
                  <c:v>1.7877134330299727E-5</c:v>
                </c:pt>
                <c:pt idx="8433">
                  <c:v>8.5678090828115945E-5</c:v>
                </c:pt>
                <c:pt idx="8434">
                  <c:v>2.7356089584718204E-5</c:v>
                </c:pt>
                <c:pt idx="8435">
                  <c:v>9.6701277798876592E-6</c:v>
                </c:pt>
                <c:pt idx="8436">
                  <c:v>7.028792985611533E-6</c:v>
                </c:pt>
                <c:pt idx="8437">
                  <c:v>6.4804736382756596E-5</c:v>
                </c:pt>
                <c:pt idx="8438">
                  <c:v>2.5566609494094046E-6</c:v>
                </c:pt>
                <c:pt idx="8439">
                  <c:v>3.6910852664199769E-5</c:v>
                </c:pt>
                <c:pt idx="8440">
                  <c:v>1.019873667289999E-5</c:v>
                </c:pt>
                <c:pt idx="8441">
                  <c:v>0</c:v>
                </c:pt>
                <c:pt idx="8442">
                  <c:v>1.8157773953761985E-4</c:v>
                </c:pt>
                <c:pt idx="8443">
                  <c:v>2.5236871254292684E-5</c:v>
                </c:pt>
                <c:pt idx="8444">
                  <c:v>0</c:v>
                </c:pt>
                <c:pt idx="8445">
                  <c:v>7.9664901471340191E-5</c:v>
                </c:pt>
                <c:pt idx="8446">
                  <c:v>2.3135728936873478E-6</c:v>
                </c:pt>
                <c:pt idx="8447">
                  <c:v>3.4891895157980545E-5</c:v>
                </c:pt>
                <c:pt idx="8448">
                  <c:v>1.2718447710430525E-4</c:v>
                </c:pt>
                <c:pt idx="8449">
                  <c:v>9.1814894716253684E-6</c:v>
                </c:pt>
                <c:pt idx="8450">
                  <c:v>2.2313022278104523E-5</c:v>
                </c:pt>
                <c:pt idx="8451">
                  <c:v>2.5360164042337408E-7</c:v>
                </c:pt>
                <c:pt idx="8452">
                  <c:v>8.9762939990347291E-6</c:v>
                </c:pt>
                <c:pt idx="8453">
                  <c:v>2.9947683756708201E-5</c:v>
                </c:pt>
                <c:pt idx="8454">
                  <c:v>8.5094071670854E-6</c:v>
                </c:pt>
                <c:pt idx="8455">
                  <c:v>2.2100114954694944E-4</c:v>
                </c:pt>
                <c:pt idx="8456">
                  <c:v>2.4907787436446865E-6</c:v>
                </c:pt>
                <c:pt idx="8457">
                  <c:v>4.7231606408788346E-5</c:v>
                </c:pt>
                <c:pt idx="8458">
                  <c:v>2.4401287263006509E-5</c:v>
                </c:pt>
                <c:pt idx="8459">
                  <c:v>5.3983340856765882E-5</c:v>
                </c:pt>
                <c:pt idx="8460">
                  <c:v>7.8790297174763146E-5</c:v>
                </c:pt>
                <c:pt idx="8461">
                  <c:v>1.7217294771716057E-5</c:v>
                </c:pt>
                <c:pt idx="8462">
                  <c:v>2.6601028605258636E-7</c:v>
                </c:pt>
                <c:pt idx="8463">
                  <c:v>1.1749245853231961E-4</c:v>
                </c:pt>
                <c:pt idx="8464">
                  <c:v>1.1254141543875491E-3</c:v>
                </c:pt>
                <c:pt idx="8465">
                  <c:v>9.6922135416847618E-6</c:v>
                </c:pt>
                <c:pt idx="8466">
                  <c:v>1.3213108186217977E-5</c:v>
                </c:pt>
                <c:pt idx="8467">
                  <c:v>3.0278225307642813E-5</c:v>
                </c:pt>
                <c:pt idx="8468">
                  <c:v>9.8028077683426623E-4</c:v>
                </c:pt>
                <c:pt idx="8469">
                  <c:v>2.4965723132500571E-5</c:v>
                </c:pt>
                <c:pt idx="8470">
                  <c:v>2.4945218715615696E-5</c:v>
                </c:pt>
                <c:pt idx="8471">
                  <c:v>3.796449036240215E-5</c:v>
                </c:pt>
                <c:pt idx="8472">
                  <c:v>1.5405014304918011E-5</c:v>
                </c:pt>
                <c:pt idx="8473">
                  <c:v>7.4764502663511749E-6</c:v>
                </c:pt>
                <c:pt idx="8474">
                  <c:v>3.1551888256429818E-5</c:v>
                </c:pt>
                <c:pt idx="8475">
                  <c:v>6.0891846540514686E-5</c:v>
                </c:pt>
                <c:pt idx="8476">
                  <c:v>2.4923077891526737E-5</c:v>
                </c:pt>
                <c:pt idx="8477">
                  <c:v>1.1655967656082666E-5</c:v>
                </c:pt>
                <c:pt idx="8478">
                  <c:v>2.1656117739976291E-5</c:v>
                </c:pt>
                <c:pt idx="8479">
                  <c:v>1.1006547364886353E-5</c:v>
                </c:pt>
                <c:pt idx="8480">
                  <c:v>5.6831385080689482E-5</c:v>
                </c:pt>
                <c:pt idx="8481">
                  <c:v>0</c:v>
                </c:pt>
                <c:pt idx="8482">
                  <c:v>2.4948147547207548E-3</c:v>
                </c:pt>
                <c:pt idx="8483">
                  <c:v>3.4608913228044511E-4</c:v>
                </c:pt>
                <c:pt idx="8484">
                  <c:v>8.5250341668753232E-6</c:v>
                </c:pt>
                <c:pt idx="8485">
                  <c:v>3.4724138943819017E-5</c:v>
                </c:pt>
                <c:pt idx="8486">
                  <c:v>7.5835320944021753E-7</c:v>
                </c:pt>
                <c:pt idx="8487">
                  <c:v>9.6750485880318554E-6</c:v>
                </c:pt>
                <c:pt idx="8488">
                  <c:v>1.0873899009413133E-4</c:v>
                </c:pt>
                <c:pt idx="8489">
                  <c:v>3.8934321189414183E-4</c:v>
                </c:pt>
                <c:pt idx="8490">
                  <c:v>6.1621294406241964E-5</c:v>
                </c:pt>
                <c:pt idx="8491">
                  <c:v>1.0738778455654841E-5</c:v>
                </c:pt>
                <c:pt idx="8492">
                  <c:v>1.7086041434363707E-5</c:v>
                </c:pt>
                <c:pt idx="8493">
                  <c:v>3.7217183937510317E-5</c:v>
                </c:pt>
                <c:pt idx="8494">
                  <c:v>1.7973418147930271E-7</c:v>
                </c:pt>
                <c:pt idx="8495">
                  <c:v>7.2525412783662863E-6</c:v>
                </c:pt>
                <c:pt idx="8496">
                  <c:v>9.6495223154465772E-6</c:v>
                </c:pt>
                <c:pt idx="8497">
                  <c:v>4.1006081909482737E-5</c:v>
                </c:pt>
                <c:pt idx="8498">
                  <c:v>1.699948245557313E-5</c:v>
                </c:pt>
                <c:pt idx="8499">
                  <c:v>4.2578407148022942E-5</c:v>
                </c:pt>
                <c:pt idx="8500">
                  <c:v>8.8181997395639737E-6</c:v>
                </c:pt>
                <c:pt idx="8501">
                  <c:v>6.9249928155184804E-5</c:v>
                </c:pt>
                <c:pt idx="8502">
                  <c:v>1.435771058221749E-5</c:v>
                </c:pt>
                <c:pt idx="8503">
                  <c:v>2.4235381509850517E-5</c:v>
                </c:pt>
                <c:pt idx="8504">
                  <c:v>2.625201061392662E-5</c:v>
                </c:pt>
                <c:pt idx="8505">
                  <c:v>1.8193090852786286E-5</c:v>
                </c:pt>
                <c:pt idx="8506">
                  <c:v>1.367242382309914E-4</c:v>
                </c:pt>
                <c:pt idx="8507">
                  <c:v>1.0646629876027798E-5</c:v>
                </c:pt>
                <c:pt idx="8508">
                  <c:v>7.2080410199392667E-7</c:v>
                </c:pt>
                <c:pt idx="8509">
                  <c:v>5.3963838179777299E-5</c:v>
                </c:pt>
                <c:pt idx="8510">
                  <c:v>2.6387933987979103E-5</c:v>
                </c:pt>
                <c:pt idx="8511">
                  <c:v>0</c:v>
                </c:pt>
                <c:pt idx="8512">
                  <c:v>0</c:v>
                </c:pt>
                <c:pt idx="8513">
                  <c:v>1.9718163674565654E-5</c:v>
                </c:pt>
                <c:pt idx="8514">
                  <c:v>7.9586643706851446E-5</c:v>
                </c:pt>
                <c:pt idx="8515">
                  <c:v>1.8772369303715259E-5</c:v>
                </c:pt>
                <c:pt idx="8516">
                  <c:v>5.5861677215388083E-4</c:v>
                </c:pt>
                <c:pt idx="8517">
                  <c:v>0</c:v>
                </c:pt>
                <c:pt idx="8518">
                  <c:v>1.6138835582519972E-5</c:v>
                </c:pt>
                <c:pt idx="8519">
                  <c:v>2.8719170937991739E-5</c:v>
                </c:pt>
                <c:pt idx="8520">
                  <c:v>1.9967006705208631E-5</c:v>
                </c:pt>
                <c:pt idx="8521">
                  <c:v>0</c:v>
                </c:pt>
                <c:pt idx="8522">
                  <c:v>1.5108010970080081E-5</c:v>
                </c:pt>
                <c:pt idx="8523">
                  <c:v>1.8468332309322644E-5</c:v>
                </c:pt>
                <c:pt idx="8524">
                  <c:v>5.1669150333084558E-6</c:v>
                </c:pt>
                <c:pt idx="8525">
                  <c:v>2.2251143260520269E-5</c:v>
                </c:pt>
                <c:pt idx="8526">
                  <c:v>1.2725231879927685E-5</c:v>
                </c:pt>
                <c:pt idx="8527">
                  <c:v>3.7446253784331048E-5</c:v>
                </c:pt>
                <c:pt idx="8528">
                  <c:v>1.5016215359058969E-6</c:v>
                </c:pt>
                <c:pt idx="8529">
                  <c:v>3.3643795446578271E-5</c:v>
                </c:pt>
                <c:pt idx="8530">
                  <c:v>1.5353918102597917E-5</c:v>
                </c:pt>
                <c:pt idx="8531">
                  <c:v>1.2186164343617488E-4</c:v>
                </c:pt>
                <c:pt idx="8532">
                  <c:v>1.172399259732599E-6</c:v>
                </c:pt>
                <c:pt idx="8533">
                  <c:v>2.2717977847161187E-5</c:v>
                </c:pt>
                <c:pt idx="8534">
                  <c:v>6.634678834259714E-5</c:v>
                </c:pt>
                <c:pt idx="8535">
                  <c:v>0</c:v>
                </c:pt>
                <c:pt idx="8536">
                  <c:v>2.2353043438108485E-5</c:v>
                </c:pt>
                <c:pt idx="8537">
                  <c:v>3.2830742255179038E-6</c:v>
                </c:pt>
                <c:pt idx="8538">
                  <c:v>5.6600808872433172E-5</c:v>
                </c:pt>
                <c:pt idx="8539">
                  <c:v>7.100600491032958E-5</c:v>
                </c:pt>
                <c:pt idx="8540">
                  <c:v>1.2274774571859094E-4</c:v>
                </c:pt>
                <c:pt idx="8541">
                  <c:v>9.3027991593361443E-6</c:v>
                </c:pt>
                <c:pt idx="8542">
                  <c:v>3.1991526668803157E-6</c:v>
                </c:pt>
                <c:pt idx="8543">
                  <c:v>1.9853737261416618E-5</c:v>
                </c:pt>
                <c:pt idx="8544">
                  <c:v>5.4694229387782567E-7</c:v>
                </c:pt>
                <c:pt idx="8545">
                  <c:v>7.3570890434843118E-6</c:v>
                </c:pt>
                <c:pt idx="8546">
                  <c:v>2.0004349428995291E-5</c:v>
                </c:pt>
                <c:pt idx="8547">
                  <c:v>0</c:v>
                </c:pt>
                <c:pt idx="8548">
                  <c:v>1.4648547831462957E-4</c:v>
                </c:pt>
                <c:pt idx="8549">
                  <c:v>3.7887214484754412E-5</c:v>
                </c:pt>
                <c:pt idx="8550">
                  <c:v>5.629730268843792E-6</c:v>
                </c:pt>
                <c:pt idx="8551">
                  <c:v>1.9025641793009577E-5</c:v>
                </c:pt>
                <c:pt idx="8552">
                  <c:v>1.696976517612543E-5</c:v>
                </c:pt>
                <c:pt idx="8553">
                  <c:v>2.9940717061431942E-6</c:v>
                </c:pt>
                <c:pt idx="8554">
                  <c:v>1.0482433692878179E-7</c:v>
                </c:pt>
                <c:pt idx="8555">
                  <c:v>2.6245666889089245E-6</c:v>
                </c:pt>
                <c:pt idx="8556">
                  <c:v>0</c:v>
                </c:pt>
                <c:pt idx="8557">
                  <c:v>3.0697953427981125E-5</c:v>
                </c:pt>
                <c:pt idx="8558">
                  <c:v>1.2353663677022958E-3</c:v>
                </c:pt>
                <c:pt idx="8559">
                  <c:v>1.091363232855876E-5</c:v>
                </c:pt>
                <c:pt idx="8560">
                  <c:v>1.7341973724971285E-4</c:v>
                </c:pt>
                <c:pt idx="8561">
                  <c:v>1.0626784146343118E-4</c:v>
                </c:pt>
                <c:pt idx="8562">
                  <c:v>2.1585655630221294E-5</c:v>
                </c:pt>
                <c:pt idx="8563">
                  <c:v>2.0150341492833765E-5</c:v>
                </c:pt>
                <c:pt idx="8564">
                  <c:v>4.5928144187197871E-5</c:v>
                </c:pt>
                <c:pt idx="8565">
                  <c:v>0</c:v>
                </c:pt>
                <c:pt idx="8566">
                  <c:v>1.0878093716063282E-5</c:v>
                </c:pt>
                <c:pt idx="8567">
                  <c:v>1.4910907442929363E-5</c:v>
                </c:pt>
                <c:pt idx="8568">
                  <c:v>7.3779793735694231E-7</c:v>
                </c:pt>
                <c:pt idx="8569">
                  <c:v>1.6490390573724529E-5</c:v>
                </c:pt>
                <c:pt idx="8570">
                  <c:v>5.6298719648595864E-6</c:v>
                </c:pt>
                <c:pt idx="8571">
                  <c:v>9.1457770831478741E-5</c:v>
                </c:pt>
                <c:pt idx="8572">
                  <c:v>1.1635037920933911E-5</c:v>
                </c:pt>
                <c:pt idx="8573">
                  <c:v>4.380409782625963E-6</c:v>
                </c:pt>
                <c:pt idx="8574">
                  <c:v>9.3771650703905262E-5</c:v>
                </c:pt>
                <c:pt idx="8575">
                  <c:v>3.1640278806085974E-5</c:v>
                </c:pt>
                <c:pt idx="8576">
                  <c:v>1.0712642333113451E-5</c:v>
                </c:pt>
                <c:pt idx="8577">
                  <c:v>2.0255419698492795E-5</c:v>
                </c:pt>
                <c:pt idx="8578">
                  <c:v>3.4844002839722904E-6</c:v>
                </c:pt>
                <c:pt idx="8579">
                  <c:v>4.0419612799784631E-6</c:v>
                </c:pt>
                <c:pt idx="8580">
                  <c:v>2.6010171587062765E-5</c:v>
                </c:pt>
                <c:pt idx="8581">
                  <c:v>2.4391335767577496E-4</c:v>
                </c:pt>
                <c:pt idx="8582">
                  <c:v>7.3840674717821515E-6</c:v>
                </c:pt>
                <c:pt idx="8583">
                  <c:v>3.9444340120033517E-6</c:v>
                </c:pt>
                <c:pt idx="8584">
                  <c:v>1.8431561949756609E-4</c:v>
                </c:pt>
                <c:pt idx="8585">
                  <c:v>2.8879610008531226E-5</c:v>
                </c:pt>
                <c:pt idx="8586">
                  <c:v>3.5944350781198413E-5</c:v>
                </c:pt>
                <c:pt idx="8587">
                  <c:v>1.2095519618365415E-5</c:v>
                </c:pt>
                <c:pt idx="8588">
                  <c:v>2.1235727863876819E-5</c:v>
                </c:pt>
                <c:pt idx="8589">
                  <c:v>3.9403824598785396E-7</c:v>
                </c:pt>
                <c:pt idx="8590">
                  <c:v>0</c:v>
                </c:pt>
                <c:pt idx="8591">
                  <c:v>4.8510820427835045E-5</c:v>
                </c:pt>
                <c:pt idx="8592">
                  <c:v>2.3603004536575753E-5</c:v>
                </c:pt>
                <c:pt idx="8593">
                  <c:v>3.178182661443617E-6</c:v>
                </c:pt>
                <c:pt idx="8594">
                  <c:v>2.5737186948741052E-5</c:v>
                </c:pt>
                <c:pt idx="8595">
                  <c:v>2.5997852246631453E-6</c:v>
                </c:pt>
                <c:pt idx="8596">
                  <c:v>2.3690472398086586E-3</c:v>
                </c:pt>
                <c:pt idx="8597">
                  <c:v>2.242533757505032E-5</c:v>
                </c:pt>
                <c:pt idx="8598">
                  <c:v>2.939684299749221E-5</c:v>
                </c:pt>
                <c:pt idx="8599">
                  <c:v>2.0465349563277817E-5</c:v>
                </c:pt>
                <c:pt idx="8600">
                  <c:v>7.3999132170600101E-5</c:v>
                </c:pt>
                <c:pt idx="8601">
                  <c:v>1.8770269200126702E-7</c:v>
                </c:pt>
                <c:pt idx="8602">
                  <c:v>1.6798457469695579E-5</c:v>
                </c:pt>
                <c:pt idx="8603">
                  <c:v>4.9731915585882984E-5</c:v>
                </c:pt>
                <c:pt idx="8604">
                  <c:v>0</c:v>
                </c:pt>
                <c:pt idx="8605">
                  <c:v>2.3060245995724052E-7</c:v>
                </c:pt>
                <c:pt idx="8606">
                  <c:v>8.667656288500587E-6</c:v>
                </c:pt>
                <c:pt idx="8607">
                  <c:v>8.7329274435630894E-5</c:v>
                </c:pt>
                <c:pt idx="8608">
                  <c:v>3.1243013376275943E-5</c:v>
                </c:pt>
                <c:pt idx="8609">
                  <c:v>5.2726665095344856E-5</c:v>
                </c:pt>
                <c:pt idx="8610">
                  <c:v>6.7372443320828254E-5</c:v>
                </c:pt>
                <c:pt idx="8611">
                  <c:v>2.0397137548076124E-5</c:v>
                </c:pt>
                <c:pt idx="8612">
                  <c:v>0</c:v>
                </c:pt>
                <c:pt idx="8613">
                  <c:v>5.5254738439370574E-5</c:v>
                </c:pt>
                <c:pt idx="8614">
                  <c:v>4.8271355532692893E-4</c:v>
                </c:pt>
                <c:pt idx="8615">
                  <c:v>6.2752341212406574E-6</c:v>
                </c:pt>
                <c:pt idx="8616">
                  <c:v>2.1937319676450154E-5</c:v>
                </c:pt>
                <c:pt idx="8617">
                  <c:v>1.1805799908573886E-4</c:v>
                </c:pt>
                <c:pt idx="8618">
                  <c:v>5.7807114973730761E-4</c:v>
                </c:pt>
                <c:pt idx="8619">
                  <c:v>2.6217099494244755E-5</c:v>
                </c:pt>
                <c:pt idx="8620">
                  <c:v>2.8964573711145491E-5</c:v>
                </c:pt>
                <c:pt idx="8621">
                  <c:v>4.09373880833854E-6</c:v>
                </c:pt>
                <c:pt idx="8622">
                  <c:v>0</c:v>
                </c:pt>
                <c:pt idx="8623">
                  <c:v>6.1219315625013373E-5</c:v>
                </c:pt>
                <c:pt idx="8624">
                  <c:v>3.4380173508840697E-5</c:v>
                </c:pt>
                <c:pt idx="8625">
                  <c:v>3.6078494136964761E-5</c:v>
                </c:pt>
                <c:pt idx="8626">
                  <c:v>8.6156789016929449E-6</c:v>
                </c:pt>
                <c:pt idx="8627">
                  <c:v>1.1234280047090023E-5</c:v>
                </c:pt>
                <c:pt idx="8628">
                  <c:v>1.0944389863390127E-5</c:v>
                </c:pt>
                <c:pt idx="8629">
                  <c:v>1.898033410009835E-5</c:v>
                </c:pt>
                <c:pt idx="8630">
                  <c:v>1.3877733087274947E-5</c:v>
                </c:pt>
                <c:pt idx="8631">
                  <c:v>6.0850769520817939E-5</c:v>
                </c:pt>
                <c:pt idx="8632">
                  <c:v>6.5038562323914962E-6</c:v>
                </c:pt>
                <c:pt idx="8633">
                  <c:v>5.2268015404717539E-6</c:v>
                </c:pt>
                <c:pt idx="8634">
                  <c:v>2.2132478643261833E-5</c:v>
                </c:pt>
                <c:pt idx="8635">
                  <c:v>8.7398100976285804E-7</c:v>
                </c:pt>
                <c:pt idx="8636">
                  <c:v>1.0439478042049184E-4</c:v>
                </c:pt>
                <c:pt idx="8637">
                  <c:v>8.3036092415816427E-6</c:v>
                </c:pt>
                <c:pt idx="8638">
                  <c:v>2.2223675962947739E-5</c:v>
                </c:pt>
                <c:pt idx="8639">
                  <c:v>1.2743694472779963E-7</c:v>
                </c:pt>
                <c:pt idx="8640">
                  <c:v>5.5418329344665374E-5</c:v>
                </c:pt>
                <c:pt idx="8641">
                  <c:v>1.9572057524453074E-5</c:v>
                </c:pt>
                <c:pt idx="8642">
                  <c:v>4.5314320647430442E-6</c:v>
                </c:pt>
                <c:pt idx="8643">
                  <c:v>1.2816395516268256E-5</c:v>
                </c:pt>
                <c:pt idx="8644">
                  <c:v>3.2671117396913635E-5</c:v>
                </c:pt>
                <c:pt idx="8645">
                  <c:v>3.1581062837933846E-5</c:v>
                </c:pt>
                <c:pt idx="8646">
                  <c:v>1.5282687285700963E-4</c:v>
                </c:pt>
                <c:pt idx="8647">
                  <c:v>6.6997372678859069E-5</c:v>
                </c:pt>
                <c:pt idx="8648">
                  <c:v>9.7091817996956164E-6</c:v>
                </c:pt>
                <c:pt idx="8649">
                  <c:v>6.5353530684629076E-5</c:v>
                </c:pt>
                <c:pt idx="8650">
                  <c:v>1.0799096474197432E-5</c:v>
                </c:pt>
                <c:pt idx="8651">
                  <c:v>1.9247580931613768E-6</c:v>
                </c:pt>
                <c:pt idx="8652">
                  <c:v>1.1362156784993777E-2</c:v>
                </c:pt>
                <c:pt idx="8653">
                  <c:v>2.5902646983924098E-5</c:v>
                </c:pt>
                <c:pt idx="8654">
                  <c:v>9.2837821896486676E-6</c:v>
                </c:pt>
                <c:pt idx="8655">
                  <c:v>1.1208306527624294E-3</c:v>
                </c:pt>
                <c:pt idx="8656">
                  <c:v>1.0840297716532572E-7</c:v>
                </c:pt>
                <c:pt idx="8657">
                  <c:v>5.9856137667997514E-4</c:v>
                </c:pt>
                <c:pt idx="8658">
                  <c:v>1.8436006909460142E-6</c:v>
                </c:pt>
                <c:pt idx="8659">
                  <c:v>1.4532615976792808E-5</c:v>
                </c:pt>
                <c:pt idx="8660">
                  <c:v>1.6800992293666622E-4</c:v>
                </c:pt>
                <c:pt idx="8661">
                  <c:v>7.8120072540121605E-5</c:v>
                </c:pt>
                <c:pt idx="8662">
                  <c:v>1.0532321063121693E-5</c:v>
                </c:pt>
                <c:pt idx="8663">
                  <c:v>2.2121130028053071E-7</c:v>
                </c:pt>
                <c:pt idx="8664">
                  <c:v>5.9760916956769677E-6</c:v>
                </c:pt>
                <c:pt idx="8665">
                  <c:v>2.6941789542261581E-4</c:v>
                </c:pt>
                <c:pt idx="8666">
                  <c:v>2.0751670505017824E-4</c:v>
                </c:pt>
                <c:pt idx="8667">
                  <c:v>9.5584006468397891E-5</c:v>
                </c:pt>
                <c:pt idx="8668">
                  <c:v>4.4513651968303115E-5</c:v>
                </c:pt>
                <c:pt idx="8669">
                  <c:v>1.1210848664882731E-6</c:v>
                </c:pt>
                <c:pt idx="8670">
                  <c:v>2.2204753662090929E-5</c:v>
                </c:pt>
                <c:pt idx="8671">
                  <c:v>0</c:v>
                </c:pt>
                <c:pt idx="8672">
                  <c:v>1.1003551034175099E-6</c:v>
                </c:pt>
                <c:pt idx="8673">
                  <c:v>1.7290529521647531E-4</c:v>
                </c:pt>
                <c:pt idx="8674">
                  <c:v>1.2393939437720344E-5</c:v>
                </c:pt>
                <c:pt idx="8675">
                  <c:v>1.9026245361977186E-5</c:v>
                </c:pt>
                <c:pt idx="8676">
                  <c:v>3.6183536864139816E-5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1.443887832591839E-5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2.3872830315020357E-4</c:v>
                </c:pt>
                <c:pt idx="8686">
                  <c:v>1.4068914092394171E-5</c:v>
                </c:pt>
                <c:pt idx="8687">
                  <c:v>2.1605921028682189E-5</c:v>
                </c:pt>
                <c:pt idx="8688">
                  <c:v>0</c:v>
                </c:pt>
                <c:pt idx="8689">
                  <c:v>1.1125152255069244E-6</c:v>
                </c:pt>
                <c:pt idx="8690">
                  <c:v>2.5387924125146872E-5</c:v>
                </c:pt>
                <c:pt idx="8691">
                  <c:v>0</c:v>
                </c:pt>
                <c:pt idx="8692">
                  <c:v>0</c:v>
                </c:pt>
                <c:pt idx="8693">
                  <c:v>2.6085320298311117E-5</c:v>
                </c:pt>
                <c:pt idx="8694">
                  <c:v>5.0937157298287572E-5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4.4893724463374333E-7</c:v>
                </c:pt>
                <c:pt idx="8699">
                  <c:v>0</c:v>
                </c:pt>
                <c:pt idx="8700">
                  <c:v>0</c:v>
                </c:pt>
                <c:pt idx="8701">
                  <c:v>9.7576943361278338E-6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1.3632213898011325E-4</c:v>
                </c:pt>
                <c:pt idx="8707">
                  <c:v>4.9520842429438024E-5</c:v>
                </c:pt>
                <c:pt idx="8708">
                  <c:v>4.1580987617812264E-5</c:v>
                </c:pt>
                <c:pt idx="8709">
                  <c:v>2.1463136353113815E-5</c:v>
                </c:pt>
                <c:pt idx="8710">
                  <c:v>7.7548276741173323E-5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1.3308053097348571E-4</c:v>
                </c:pt>
                <c:pt idx="8716">
                  <c:v>1.1242215802745714E-5</c:v>
                </c:pt>
                <c:pt idx="8717">
                  <c:v>2.37818161250664E-5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2.2390264106125835E-5</c:v>
                </c:pt>
                <c:pt idx="8722">
                  <c:v>2.9512379341307943E-5</c:v>
                </c:pt>
                <c:pt idx="8723">
                  <c:v>3.7114123554347482E-5</c:v>
                </c:pt>
                <c:pt idx="8724">
                  <c:v>0</c:v>
                </c:pt>
                <c:pt idx="8725">
                  <c:v>1.3431569571395101E-3</c:v>
                </c:pt>
                <c:pt idx="8726">
                  <c:v>0</c:v>
                </c:pt>
                <c:pt idx="8727">
                  <c:v>0</c:v>
                </c:pt>
                <c:pt idx="8728">
                  <c:v>1.6464319698222462E-5</c:v>
                </c:pt>
                <c:pt idx="8729">
                  <c:v>1.9578161638919613E-5</c:v>
                </c:pt>
                <c:pt idx="8730">
                  <c:v>2.929156733676741E-5</c:v>
                </c:pt>
                <c:pt idx="8731">
                  <c:v>1.999149509243247E-5</c:v>
                </c:pt>
                <c:pt idx="8732">
                  <c:v>2.0562115614124011E-6</c:v>
                </c:pt>
                <c:pt idx="8733">
                  <c:v>0</c:v>
                </c:pt>
                <c:pt idx="8734">
                  <c:v>9.7133735190423883E-6</c:v>
                </c:pt>
                <c:pt idx="8735">
                  <c:v>2.4771753208346788E-5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4.4082215038002397E-4</c:v>
                </c:pt>
                <c:pt idx="8741">
                  <c:v>9.4183744799397472E-6</c:v>
                </c:pt>
                <c:pt idx="8742">
                  <c:v>4.1544648694379083E-7</c:v>
                </c:pt>
                <c:pt idx="8743">
                  <c:v>9.2935723106371119E-7</c:v>
                </c:pt>
                <c:pt idx="8744">
                  <c:v>1.1825933284362523E-5</c:v>
                </c:pt>
                <c:pt idx="8745">
                  <c:v>0</c:v>
                </c:pt>
                <c:pt idx="8746">
                  <c:v>2.4192791411817079E-6</c:v>
                </c:pt>
                <c:pt idx="8747">
                  <c:v>1.0643476668606761E-6</c:v>
                </c:pt>
                <c:pt idx="8748">
                  <c:v>1.3419899357958035E-4</c:v>
                </c:pt>
                <c:pt idx="8749">
                  <c:v>2.9898901102607808E-5</c:v>
                </c:pt>
                <c:pt idx="8750">
                  <c:v>7.2903805448833226E-6</c:v>
                </c:pt>
                <c:pt idx="8751">
                  <c:v>1.8357720938116399E-5</c:v>
                </c:pt>
                <c:pt idx="8752">
                  <c:v>9.3845892638576723E-5</c:v>
                </c:pt>
                <c:pt idx="8753">
                  <c:v>1.7983870325673221E-5</c:v>
                </c:pt>
                <c:pt idx="8754">
                  <c:v>2.9377414288200452E-5</c:v>
                </c:pt>
                <c:pt idx="8755">
                  <c:v>3.0179035123943376E-5</c:v>
                </c:pt>
                <c:pt idx="8756">
                  <c:v>6.3730271415537751E-5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4.3307085708726077E-5</c:v>
                </c:pt>
                <c:pt idx="8763">
                  <c:v>2.5072492322815996E-4</c:v>
                </c:pt>
                <c:pt idx="8764">
                  <c:v>1.4774899439616729E-5</c:v>
                </c:pt>
                <c:pt idx="8765">
                  <c:v>3.6928829562897932E-3</c:v>
                </c:pt>
                <c:pt idx="8766">
                  <c:v>0</c:v>
                </c:pt>
                <c:pt idx="8767">
                  <c:v>0</c:v>
                </c:pt>
                <c:pt idx="8768">
                  <c:v>4.4306872694432007E-6</c:v>
                </c:pt>
                <c:pt idx="8769">
                  <c:v>8.4308043347895095E-7</c:v>
                </c:pt>
                <c:pt idx="8770">
                  <c:v>1.823233322217647E-5</c:v>
                </c:pt>
                <c:pt idx="8771">
                  <c:v>2.4698825309586659E-5</c:v>
                </c:pt>
                <c:pt idx="8772">
                  <c:v>6.5580463730707714E-6</c:v>
                </c:pt>
                <c:pt idx="8773">
                  <c:v>7.6448678905395799E-6</c:v>
                </c:pt>
                <c:pt idx="8774">
                  <c:v>1.2308552670058565E-5</c:v>
                </c:pt>
                <c:pt idx="8775">
                  <c:v>0</c:v>
                </c:pt>
                <c:pt idx="8776">
                  <c:v>0</c:v>
                </c:pt>
                <c:pt idx="8777">
                  <c:v>2.9706586931735886E-5</c:v>
                </c:pt>
                <c:pt idx="8778">
                  <c:v>0</c:v>
                </c:pt>
                <c:pt idx="8779">
                  <c:v>4.268446659104011E-6</c:v>
                </c:pt>
                <c:pt idx="8780">
                  <c:v>0</c:v>
                </c:pt>
                <c:pt idx="8781">
                  <c:v>1.6060605481844853E-5</c:v>
                </c:pt>
                <c:pt idx="8782">
                  <c:v>5.7231812539709227E-6</c:v>
                </c:pt>
                <c:pt idx="8783">
                  <c:v>3.1002494249900791E-5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8.2292238092539517E-6</c:v>
                </c:pt>
                <c:pt idx="8788">
                  <c:v>3.5791943534139772E-5</c:v>
                </c:pt>
                <c:pt idx="8789">
                  <c:v>0</c:v>
                </c:pt>
                <c:pt idx="8790">
                  <c:v>0</c:v>
                </c:pt>
                <c:pt idx="8791">
                  <c:v>3.3019097835442354E-5</c:v>
                </c:pt>
                <c:pt idx="8792">
                  <c:v>3.2047226818696204E-6</c:v>
                </c:pt>
                <c:pt idx="8793">
                  <c:v>1.8875277594622607E-5</c:v>
                </c:pt>
                <c:pt idx="8794">
                  <c:v>1.0107068030135857E-7</c:v>
                </c:pt>
                <c:pt idx="8795">
                  <c:v>4.7756053822459037E-5</c:v>
                </c:pt>
                <c:pt idx="8796">
                  <c:v>4.8428192472163436E-5</c:v>
                </c:pt>
                <c:pt idx="8797">
                  <c:v>0</c:v>
                </c:pt>
                <c:pt idx="8798">
                  <c:v>4.7086113029035637E-5</c:v>
                </c:pt>
                <c:pt idx="8799">
                  <c:v>6.9442638659686717E-5</c:v>
                </c:pt>
                <c:pt idx="8800">
                  <c:v>0</c:v>
                </c:pt>
                <c:pt idx="8801">
                  <c:v>7.7727501949270258E-5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1.1941683718361166E-5</c:v>
                </c:pt>
                <c:pt idx="8806">
                  <c:v>0</c:v>
                </c:pt>
                <c:pt idx="8807">
                  <c:v>1.3243067048422871E-5</c:v>
                </c:pt>
                <c:pt idx="8808">
                  <c:v>0</c:v>
                </c:pt>
                <c:pt idx="8809">
                  <c:v>1.0709085382236488E-5</c:v>
                </c:pt>
                <c:pt idx="8810">
                  <c:v>2.0646122228312092E-5</c:v>
                </c:pt>
                <c:pt idx="8811">
                  <c:v>2.0167272673778669E-5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3.8208320917275702E-5</c:v>
                </c:pt>
                <c:pt idx="8816">
                  <c:v>0</c:v>
                </c:pt>
                <c:pt idx="8817">
                  <c:v>4.2073068874889423E-5</c:v>
                </c:pt>
                <c:pt idx="8818">
                  <c:v>8.5231485699205445E-6</c:v>
                </c:pt>
                <c:pt idx="8819">
                  <c:v>2.9310497287393808E-7</c:v>
                </c:pt>
                <c:pt idx="8820">
                  <c:v>0</c:v>
                </c:pt>
                <c:pt idx="8821">
                  <c:v>6.5311040501268191E-5</c:v>
                </c:pt>
                <c:pt idx="8822">
                  <c:v>0</c:v>
                </c:pt>
                <c:pt idx="8823">
                  <c:v>3.8245069475148605E-3</c:v>
                </c:pt>
                <c:pt idx="8824">
                  <c:v>0</c:v>
                </c:pt>
                <c:pt idx="8825">
                  <c:v>0</c:v>
                </c:pt>
                <c:pt idx="8826">
                  <c:v>5.1723022309197883E-6</c:v>
                </c:pt>
                <c:pt idx="8827">
                  <c:v>5.0783962584448635E-6</c:v>
                </c:pt>
                <c:pt idx="8828">
                  <c:v>0</c:v>
                </c:pt>
                <c:pt idx="8829">
                  <c:v>0</c:v>
                </c:pt>
                <c:pt idx="8830">
                  <c:v>2.8308229207398386E-5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3.9527645926481646E-4</c:v>
                </c:pt>
                <c:pt idx="8835">
                  <c:v>0</c:v>
                </c:pt>
                <c:pt idx="8836">
                  <c:v>5.4149815277942012E-7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3.406560061355185E-6</c:v>
                </c:pt>
                <c:pt idx="8841">
                  <c:v>0</c:v>
                </c:pt>
                <c:pt idx="8842">
                  <c:v>2.450864805271041E-4</c:v>
                </c:pt>
                <c:pt idx="8843">
                  <c:v>0</c:v>
                </c:pt>
                <c:pt idx="8844">
                  <c:v>0</c:v>
                </c:pt>
                <c:pt idx="8845">
                  <c:v>2.4744808817832112E-5</c:v>
                </c:pt>
                <c:pt idx="8846">
                  <c:v>8.5974664144174091E-6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1.0159127362475657E-5</c:v>
                </c:pt>
                <c:pt idx="8851">
                  <c:v>0</c:v>
                </c:pt>
                <c:pt idx="8852">
                  <c:v>2.1683203206905458E-4</c:v>
                </c:pt>
                <c:pt idx="8853">
                  <c:v>0</c:v>
                </c:pt>
                <c:pt idx="8854">
                  <c:v>1.3660045576681502E-5</c:v>
                </c:pt>
                <c:pt idx="8855">
                  <c:v>0</c:v>
                </c:pt>
                <c:pt idx="8856">
                  <c:v>5.2556753756706431E-6</c:v>
                </c:pt>
                <c:pt idx="8857">
                  <c:v>1.4560199854728989E-5</c:v>
                </c:pt>
                <c:pt idx="8858">
                  <c:v>0</c:v>
                </c:pt>
                <c:pt idx="8859">
                  <c:v>0</c:v>
                </c:pt>
                <c:pt idx="8860">
                  <c:v>8.3825045361949702E-5</c:v>
                </c:pt>
                <c:pt idx="8861">
                  <c:v>1.3652446598793779E-6</c:v>
                </c:pt>
                <c:pt idx="8862">
                  <c:v>2.0995251638636741E-5</c:v>
                </c:pt>
                <c:pt idx="8863">
                  <c:v>4.3934306358857082E-5</c:v>
                </c:pt>
                <c:pt idx="8864">
                  <c:v>0</c:v>
                </c:pt>
                <c:pt idx="8865">
                  <c:v>2.7192750660376434E-3</c:v>
                </c:pt>
                <c:pt idx="8866">
                  <c:v>0</c:v>
                </c:pt>
                <c:pt idx="8867">
                  <c:v>7.4617715267005343E-7</c:v>
                </c:pt>
                <c:pt idx="8868">
                  <c:v>0</c:v>
                </c:pt>
                <c:pt idx="8869">
                  <c:v>3.3707069587400455E-4</c:v>
                </c:pt>
                <c:pt idx="8870">
                  <c:v>3.0361471293714698E-7</c:v>
                </c:pt>
                <c:pt idx="8871">
                  <c:v>3.1331162582503152E-6</c:v>
                </c:pt>
                <c:pt idx="8872">
                  <c:v>0</c:v>
                </c:pt>
                <c:pt idx="8873">
                  <c:v>0</c:v>
                </c:pt>
                <c:pt idx="8874">
                  <c:v>4.7288503123889964E-6</c:v>
                </c:pt>
                <c:pt idx="8875">
                  <c:v>1.2785764525198585E-5</c:v>
                </c:pt>
                <c:pt idx="8876">
                  <c:v>0</c:v>
                </c:pt>
                <c:pt idx="8877">
                  <c:v>1.6573563669422673E-5</c:v>
                </c:pt>
                <c:pt idx="8878">
                  <c:v>1.9097454296144876E-5</c:v>
                </c:pt>
                <c:pt idx="8879">
                  <c:v>1.4618868869416869E-5</c:v>
                </c:pt>
                <c:pt idx="8880">
                  <c:v>4.4711888280164518E-5</c:v>
                </c:pt>
                <c:pt idx="8881">
                  <c:v>8.9504853516051607E-5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9.670740209697314E-7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1.782626735607585E-6</c:v>
                </c:pt>
                <c:pt idx="8899">
                  <c:v>0</c:v>
                </c:pt>
                <c:pt idx="8900">
                  <c:v>3.2428635296691193E-7</c:v>
                </c:pt>
                <c:pt idx="8901">
                  <c:v>4.5173541755168785E-7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5.2882835624968942E-6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2.1358938226002482E-5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1.1689419433801132E-6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1.6381030126903665E-6</c:v>
                </c:pt>
                <c:pt idx="8933">
                  <c:v>3.9166743805475013E-7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1.7081158474528172E-5</c:v>
                </c:pt>
                <c:pt idx="8938">
                  <c:v>2.2632913071144195E-5</c:v>
                </c:pt>
                <c:pt idx="8939">
                  <c:v>0</c:v>
                </c:pt>
                <c:pt idx="8940">
                  <c:v>0</c:v>
                </c:pt>
                <c:pt idx="8941">
                  <c:v>1.4824493947517226E-5</c:v>
                </c:pt>
                <c:pt idx="8942">
                  <c:v>2.0978789216972192E-5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8.9453136825771035E-5</c:v>
                </c:pt>
                <c:pt idx="8947">
                  <c:v>0</c:v>
                </c:pt>
                <c:pt idx="8948">
                  <c:v>0</c:v>
                </c:pt>
                <c:pt idx="8949">
                  <c:v>2.0874230848574161E-5</c:v>
                </c:pt>
                <c:pt idx="8950">
                  <c:v>9.157419717904966E-5</c:v>
                </c:pt>
                <c:pt idx="8951">
                  <c:v>0</c:v>
                </c:pt>
                <c:pt idx="8952">
                  <c:v>4.8539677036448683E-7</c:v>
                </c:pt>
                <c:pt idx="8953">
                  <c:v>1.4817287109858306E-6</c:v>
                </c:pt>
                <c:pt idx="8954">
                  <c:v>5.3956292662790933E-4</c:v>
                </c:pt>
                <c:pt idx="8955">
                  <c:v>0</c:v>
                </c:pt>
                <c:pt idx="8956">
                  <c:v>0</c:v>
                </c:pt>
                <c:pt idx="8957">
                  <c:v>1.2245152486808552E-5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2.0776357832048215E-5</c:v>
                </c:pt>
                <c:pt idx="8969">
                  <c:v>3.5124574408065389E-6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2.0721457664978527E-4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8.5752719841362517E-7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3.4474241409695287E-8</c:v>
                </c:pt>
                <c:pt idx="8983">
                  <c:v>0</c:v>
                </c:pt>
                <c:pt idx="8984">
                  <c:v>1.4797532611111519E-6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1.5967165206019253E-4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8.4482669036077239E-7</c:v>
                </c:pt>
                <c:pt idx="8999">
                  <c:v>9.5259116184030303E-6</c:v>
                </c:pt>
                <c:pt idx="9000">
                  <c:v>0</c:v>
                </c:pt>
                <c:pt idx="9001">
                  <c:v>0</c:v>
                </c:pt>
                <c:pt idx="9002">
                  <c:v>1.5177538020276041E-5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2.5864498739682906E-5</c:v>
                </c:pt>
                <c:pt idx="9010">
                  <c:v>7.7270650523231926E-4</c:v>
                </c:pt>
                <c:pt idx="9011">
                  <c:v>0</c:v>
                </c:pt>
                <c:pt idx="9012">
                  <c:v>4.2522535773729993E-7</c:v>
                </c:pt>
                <c:pt idx="9013">
                  <c:v>4.6580879359351291E-5</c:v>
                </c:pt>
                <c:pt idx="9014">
                  <c:v>2.3482213543628814E-5</c:v>
                </c:pt>
                <c:pt idx="9015">
                  <c:v>1.1993989293972877E-5</c:v>
                </c:pt>
                <c:pt idx="9016">
                  <c:v>3.4733575670165205E-6</c:v>
                </c:pt>
                <c:pt idx="9017">
                  <c:v>8.6933483987995939E-7</c:v>
                </c:pt>
                <c:pt idx="9018">
                  <c:v>8.0271535519564597E-4</c:v>
                </c:pt>
                <c:pt idx="9019">
                  <c:v>6.2264262975014132E-5</c:v>
                </c:pt>
                <c:pt idx="9020">
                  <c:v>4.957299957259299E-5</c:v>
                </c:pt>
                <c:pt idx="9021">
                  <c:v>9.5864245075784086E-7</c:v>
                </c:pt>
                <c:pt idx="9022">
                  <c:v>1.808379239301236E-5</c:v>
                </c:pt>
                <c:pt idx="9023">
                  <c:v>1.5720138705129531E-5</c:v>
                </c:pt>
                <c:pt idx="9024">
                  <c:v>2.5478405403895667E-5</c:v>
                </c:pt>
                <c:pt idx="9025">
                  <c:v>3.5995777065718219E-5</c:v>
                </c:pt>
                <c:pt idx="9026">
                  <c:v>3.4861695549496646E-4</c:v>
                </c:pt>
                <c:pt idx="9027">
                  <c:v>1.3966093590251798E-5</c:v>
                </c:pt>
                <c:pt idx="9028">
                  <c:v>1.7062426602558645E-5</c:v>
                </c:pt>
                <c:pt idx="9029">
                  <c:v>1.0800935134213952E-5</c:v>
                </c:pt>
                <c:pt idx="9030">
                  <c:v>1.915585900701151E-6</c:v>
                </c:pt>
                <c:pt idx="9031">
                  <c:v>4.549841079369476E-7</c:v>
                </c:pt>
                <c:pt idx="9032">
                  <c:v>2.2333141053459452E-3</c:v>
                </c:pt>
                <c:pt idx="9033">
                  <c:v>5.4433780676588735E-7</c:v>
                </c:pt>
                <c:pt idx="9034">
                  <c:v>3.3049045266440608E-5</c:v>
                </c:pt>
                <c:pt idx="9035">
                  <c:v>6.0638209245625348E-5</c:v>
                </c:pt>
                <c:pt idx="9036">
                  <c:v>1.6677583866869759E-6</c:v>
                </c:pt>
                <c:pt idx="9037">
                  <c:v>6.3650839039992014E-5</c:v>
                </c:pt>
                <c:pt idx="9038">
                  <c:v>9.5178276852549985E-6</c:v>
                </c:pt>
                <c:pt idx="9039">
                  <c:v>1.3200920774205524E-5</c:v>
                </c:pt>
                <c:pt idx="9040">
                  <c:v>8.1537881234736871E-6</c:v>
                </c:pt>
                <c:pt idx="9041">
                  <c:v>7.3581078126638201E-5</c:v>
                </c:pt>
                <c:pt idx="9042">
                  <c:v>2.3540341435065694E-5</c:v>
                </c:pt>
                <c:pt idx="9043">
                  <c:v>2.1616768751577025E-5</c:v>
                </c:pt>
                <c:pt idx="9044">
                  <c:v>8.5898397618523213E-5</c:v>
                </c:pt>
                <c:pt idx="9045">
                  <c:v>1.1613937877203329E-5</c:v>
                </c:pt>
                <c:pt idx="9046">
                  <c:v>2.0997385147308383E-5</c:v>
                </c:pt>
                <c:pt idx="9047">
                  <c:v>1.8616862143266828E-5</c:v>
                </c:pt>
                <c:pt idx="9048">
                  <c:v>2.6319526191400297E-5</c:v>
                </c:pt>
                <c:pt idx="9049">
                  <c:v>6.7112789854987463E-5</c:v>
                </c:pt>
                <c:pt idx="9050">
                  <c:v>9.6918991039915276E-6</c:v>
                </c:pt>
                <c:pt idx="9051">
                  <c:v>5.0200725678011734E-5</c:v>
                </c:pt>
                <c:pt idx="9052">
                  <c:v>1.4271083075226693E-5</c:v>
                </c:pt>
                <c:pt idx="9053">
                  <c:v>0</c:v>
                </c:pt>
                <c:pt idx="9054">
                  <c:v>8.7695140160416198E-5</c:v>
                </c:pt>
                <c:pt idx="9055">
                  <c:v>0</c:v>
                </c:pt>
                <c:pt idx="9056">
                  <c:v>7.302750491255681E-6</c:v>
                </c:pt>
                <c:pt idx="9057">
                  <c:v>3.9485644014105738E-7</c:v>
                </c:pt>
                <c:pt idx="9058">
                  <c:v>2.2058964102284145E-6</c:v>
                </c:pt>
                <c:pt idx="9059">
                  <c:v>0</c:v>
                </c:pt>
                <c:pt idx="9060">
                  <c:v>0</c:v>
                </c:pt>
                <c:pt idx="9061">
                  <c:v>2.1964644059846564E-5</c:v>
                </c:pt>
                <c:pt idx="9062">
                  <c:v>4.4917070586757033E-6</c:v>
                </c:pt>
                <c:pt idx="9063">
                  <c:v>6.3798461809719005E-6</c:v>
                </c:pt>
                <c:pt idx="9064">
                  <c:v>3.62462821625696E-6</c:v>
                </c:pt>
                <c:pt idx="9065">
                  <c:v>1.9091910772255429E-7</c:v>
                </c:pt>
                <c:pt idx="9066">
                  <c:v>9.6224767747333419E-5</c:v>
                </c:pt>
                <c:pt idx="9067">
                  <c:v>4.310855375486938E-5</c:v>
                </c:pt>
                <c:pt idx="9068">
                  <c:v>2.7267478615357703E-6</c:v>
                </c:pt>
                <c:pt idx="9069">
                  <c:v>4.5929790840167008E-6</c:v>
                </c:pt>
                <c:pt idx="9070">
                  <c:v>3.8740017633460635E-5</c:v>
                </c:pt>
                <c:pt idx="9071">
                  <c:v>5.9000719355611656E-5</c:v>
                </c:pt>
                <c:pt idx="9072">
                  <c:v>1.0890193503736165E-6</c:v>
                </c:pt>
                <c:pt idx="9073">
                  <c:v>2.1692071490429178E-6</c:v>
                </c:pt>
                <c:pt idx="9074">
                  <c:v>1.3266041536373631E-6</c:v>
                </c:pt>
                <c:pt idx="9075">
                  <c:v>2.2873092413414204E-6</c:v>
                </c:pt>
                <c:pt idx="9076">
                  <c:v>5.2556753756706431E-6</c:v>
                </c:pt>
                <c:pt idx="9077">
                  <c:v>5.4600857702198816E-7</c:v>
                </c:pt>
                <c:pt idx="9078">
                  <c:v>5.6087721684192112E-6</c:v>
                </c:pt>
                <c:pt idx="9079">
                  <c:v>2.6007942730596898E-5</c:v>
                </c:pt>
                <c:pt idx="9080">
                  <c:v>5.0227319153226036E-5</c:v>
                </c:pt>
                <c:pt idx="9081">
                  <c:v>3.3615697913023308E-5</c:v>
                </c:pt>
                <c:pt idx="9082">
                  <c:v>2.1503253147843979E-6</c:v>
                </c:pt>
                <c:pt idx="9083">
                  <c:v>5.2577593947703144E-6</c:v>
                </c:pt>
                <c:pt idx="9084">
                  <c:v>1.7375816438963293E-5</c:v>
                </c:pt>
                <c:pt idx="9085">
                  <c:v>6.7463067120064899E-6</c:v>
                </c:pt>
                <c:pt idx="9086">
                  <c:v>2.7325295016469481E-7</c:v>
                </c:pt>
                <c:pt idx="9087">
                  <c:v>1.4890046754362164E-6</c:v>
                </c:pt>
                <c:pt idx="9088">
                  <c:v>5.2649187838903527E-5</c:v>
                </c:pt>
                <c:pt idx="9089">
                  <c:v>2.4900414397058683E-5</c:v>
                </c:pt>
                <c:pt idx="9090">
                  <c:v>3.8947006485537149E-5</c:v>
                </c:pt>
                <c:pt idx="9091">
                  <c:v>1.6292495730371269E-6</c:v>
                </c:pt>
                <c:pt idx="9092">
                  <c:v>9.1066143967691179E-7</c:v>
                </c:pt>
                <c:pt idx="9093">
                  <c:v>7.0223125115119326E-7</c:v>
                </c:pt>
                <c:pt idx="9094">
                  <c:v>8.5147812497205583E-7</c:v>
                </c:pt>
                <c:pt idx="9095">
                  <c:v>0</c:v>
                </c:pt>
                <c:pt idx="9096">
                  <c:v>0</c:v>
                </c:pt>
                <c:pt idx="9097">
                  <c:v>6.1169184052193402E-7</c:v>
                </c:pt>
                <c:pt idx="9098">
                  <c:v>1.8005267087353639E-7</c:v>
                </c:pt>
                <c:pt idx="9099">
                  <c:v>0</c:v>
                </c:pt>
                <c:pt idx="9100">
                  <c:v>7.9597908913195132E-6</c:v>
                </c:pt>
                <c:pt idx="9101">
                  <c:v>9.8704885118262367E-6</c:v>
                </c:pt>
                <c:pt idx="9102">
                  <c:v>1.5546398425157585E-5</c:v>
                </c:pt>
                <c:pt idx="9103">
                  <c:v>1.3190413233844921E-5</c:v>
                </c:pt>
                <c:pt idx="9104">
                  <c:v>2.3596056301704041E-6</c:v>
                </c:pt>
                <c:pt idx="9105">
                  <c:v>2.6702263962972007E-5</c:v>
                </c:pt>
                <c:pt idx="9106">
                  <c:v>2.1375279073369954E-5</c:v>
                </c:pt>
                <c:pt idx="9107">
                  <c:v>2.5761396496437482E-5</c:v>
                </c:pt>
                <c:pt idx="9108">
                  <c:v>7.1251107116249004E-6</c:v>
                </c:pt>
                <c:pt idx="9109">
                  <c:v>6.5288134287753884E-7</c:v>
                </c:pt>
                <c:pt idx="9110">
                  <c:v>4.3091063743231401E-6</c:v>
                </c:pt>
                <c:pt idx="9111">
                  <c:v>3.7187495567239841E-5</c:v>
                </c:pt>
                <c:pt idx="9112">
                  <c:v>1.2592034379323001E-5</c:v>
                </c:pt>
                <c:pt idx="9113">
                  <c:v>1.0776796885193217E-4</c:v>
                </c:pt>
                <c:pt idx="9114">
                  <c:v>0</c:v>
                </c:pt>
                <c:pt idx="9115">
                  <c:v>1.1691053204631304E-5</c:v>
                </c:pt>
                <c:pt idx="9116">
                  <c:v>2.4841234776949926E-6</c:v>
                </c:pt>
                <c:pt idx="9117">
                  <c:v>3.5935781865397469E-7</c:v>
                </c:pt>
                <c:pt idx="9118">
                  <c:v>1.5913263044249893E-6</c:v>
                </c:pt>
                <c:pt idx="9119">
                  <c:v>0</c:v>
                </c:pt>
                <c:pt idx="9120">
                  <c:v>1.2032731401860313E-6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6.0889292644183004E-7</c:v>
                </c:pt>
                <c:pt idx="9130">
                  <c:v>1.0007523696286846E-7</c:v>
                </c:pt>
                <c:pt idx="9131">
                  <c:v>0</c:v>
                </c:pt>
                <c:pt idx="9132">
                  <c:v>0</c:v>
                </c:pt>
                <c:pt idx="9133">
                  <c:v>2.0597665389114188E-5</c:v>
                </c:pt>
                <c:pt idx="9134">
                  <c:v>0</c:v>
                </c:pt>
                <c:pt idx="9135">
                  <c:v>3.8967126242144542E-7</c:v>
                </c:pt>
                <c:pt idx="9136">
                  <c:v>0</c:v>
                </c:pt>
                <c:pt idx="9137">
                  <c:v>2.3364359649302101E-6</c:v>
                </c:pt>
                <c:pt idx="9138">
                  <c:v>1.5816104935540602E-6</c:v>
                </c:pt>
                <c:pt idx="9139">
                  <c:v>7.0537920260082702E-6</c:v>
                </c:pt>
                <c:pt idx="9140">
                  <c:v>1.4510184528970959E-5</c:v>
                </c:pt>
                <c:pt idx="9141">
                  <c:v>3.9353815151225254E-5</c:v>
                </c:pt>
                <c:pt idx="9142">
                  <c:v>4.2096072217726948E-5</c:v>
                </c:pt>
                <c:pt idx="9143">
                  <c:v>7.830699258007213E-4</c:v>
                </c:pt>
                <c:pt idx="9144">
                  <c:v>2.9114534077258478E-7</c:v>
                </c:pt>
                <c:pt idx="9145">
                  <c:v>2.2710615257007129E-6</c:v>
                </c:pt>
                <c:pt idx="9146">
                  <c:v>8.2543211651708681E-6</c:v>
                </c:pt>
                <c:pt idx="9147">
                  <c:v>1.8135560381166395E-5</c:v>
                </c:pt>
                <c:pt idx="9148">
                  <c:v>8.420623363615934E-7</c:v>
                </c:pt>
                <c:pt idx="9149">
                  <c:v>1.040526005844814E-4</c:v>
                </c:pt>
                <c:pt idx="9150">
                  <c:v>2.7028067197967655E-6</c:v>
                </c:pt>
                <c:pt idx="9151">
                  <c:v>1.3511868235355588E-6</c:v>
                </c:pt>
                <c:pt idx="9152">
                  <c:v>2.7528163971416748E-5</c:v>
                </c:pt>
                <c:pt idx="9153">
                  <c:v>1.3184279317469198E-5</c:v>
                </c:pt>
                <c:pt idx="9154">
                  <c:v>9.933653786802006E-5</c:v>
                </c:pt>
                <c:pt idx="9155">
                  <c:v>9.1098940386418774E-5</c:v>
                </c:pt>
                <c:pt idx="9156">
                  <c:v>2.2822537041964342E-5</c:v>
                </c:pt>
                <c:pt idx="9157">
                  <c:v>4.4763658353400277E-6</c:v>
                </c:pt>
                <c:pt idx="9158">
                  <c:v>1.3176670555865228E-6</c:v>
                </c:pt>
                <c:pt idx="9159">
                  <c:v>9.0920988241383227E-6</c:v>
                </c:pt>
                <c:pt idx="9160">
                  <c:v>7.7570599952434437E-6</c:v>
                </c:pt>
                <c:pt idx="9161">
                  <c:v>1.5743450934479171E-6</c:v>
                </c:pt>
                <c:pt idx="9162">
                  <c:v>1.1120808092021833E-5</c:v>
                </c:pt>
                <c:pt idx="9163">
                  <c:v>1.5654888251829125E-5</c:v>
                </c:pt>
                <c:pt idx="9164">
                  <c:v>5.6807721978537861E-6</c:v>
                </c:pt>
                <c:pt idx="9165">
                  <c:v>3.7293766717296921E-4</c:v>
                </c:pt>
                <c:pt idx="9166">
                  <c:v>5.0664304132277134E-6</c:v>
                </c:pt>
                <c:pt idx="9167">
                  <c:v>2.7732286479583696E-7</c:v>
                </c:pt>
                <c:pt idx="9168">
                  <c:v>3.9380760274718143E-6</c:v>
                </c:pt>
                <c:pt idx="9169">
                  <c:v>5.8986090040305205E-7</c:v>
                </c:pt>
                <c:pt idx="9170">
                  <c:v>4.1360732638071675E-6</c:v>
                </c:pt>
                <c:pt idx="9171">
                  <c:v>5.2122445937196639E-6</c:v>
                </c:pt>
                <c:pt idx="9172">
                  <c:v>1.5349530459876249E-4</c:v>
                </c:pt>
                <c:pt idx="9173">
                  <c:v>7.069820162080694E-6</c:v>
                </c:pt>
                <c:pt idx="9174">
                  <c:v>5.6131452938217621E-6</c:v>
                </c:pt>
                <c:pt idx="9175">
                  <c:v>9.2219098579149856E-7</c:v>
                </c:pt>
                <c:pt idx="9176">
                  <c:v>6.7788806745930512E-7</c:v>
                </c:pt>
                <c:pt idx="9177">
                  <c:v>5.0873394988159841E-5</c:v>
                </c:pt>
                <c:pt idx="9178">
                  <c:v>4.1332126910865279E-6</c:v>
                </c:pt>
                <c:pt idx="9179">
                  <c:v>9.4855796674183675E-7</c:v>
                </c:pt>
                <c:pt idx="9180">
                  <c:v>4.5471193085605581E-6</c:v>
                </c:pt>
                <c:pt idx="9181">
                  <c:v>8.4363448167218253E-6</c:v>
                </c:pt>
                <c:pt idx="9182">
                  <c:v>4.6217492014655938E-7</c:v>
                </c:pt>
                <c:pt idx="9183">
                  <c:v>3.3617505211317205E-5</c:v>
                </c:pt>
                <c:pt idx="9184">
                  <c:v>5.7447153033936522E-6</c:v>
                </c:pt>
                <c:pt idx="9185">
                  <c:v>1.4143873473983032E-5</c:v>
                </c:pt>
                <c:pt idx="9186">
                  <c:v>1.4734982760817605E-5</c:v>
                </c:pt>
                <c:pt idx="9187">
                  <c:v>3.1943547719428763E-4</c:v>
                </c:pt>
                <c:pt idx="9188">
                  <c:v>3.012145966293445E-7</c:v>
                </c:pt>
                <c:pt idx="9189">
                  <c:v>3.2682902623474687E-6</c:v>
                </c:pt>
                <c:pt idx="9190">
                  <c:v>4.6964200328529941E-5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3.4396927829269734E-5</c:v>
                </c:pt>
                <c:pt idx="9195">
                  <c:v>3.4223919795250545E-5</c:v>
                </c:pt>
                <c:pt idx="9196">
                  <c:v>6.5198382950389466E-5</c:v>
                </c:pt>
                <c:pt idx="9197">
                  <c:v>1.3794012882433547E-5</c:v>
                </c:pt>
                <c:pt idx="9198">
                  <c:v>6.052071663954902E-6</c:v>
                </c:pt>
                <c:pt idx="9199">
                  <c:v>2.0085301143148147E-6</c:v>
                </c:pt>
                <c:pt idx="9200">
                  <c:v>1.1202150506738601E-6</c:v>
                </c:pt>
                <c:pt idx="9201">
                  <c:v>0</c:v>
                </c:pt>
                <c:pt idx="9202">
                  <c:v>1.5183621327034595E-5</c:v>
                </c:pt>
                <c:pt idx="9203">
                  <c:v>4.1664459480208355E-7</c:v>
                </c:pt>
                <c:pt idx="9204">
                  <c:v>0</c:v>
                </c:pt>
                <c:pt idx="9205">
                  <c:v>3.2670897950937644E-6</c:v>
                </c:pt>
                <c:pt idx="9206">
                  <c:v>5.3912696586887119E-5</c:v>
                </c:pt>
                <c:pt idx="9207">
                  <c:v>4.4861839528890386E-5</c:v>
                </c:pt>
                <c:pt idx="9208">
                  <c:v>8.2492136446178611E-6</c:v>
                </c:pt>
                <c:pt idx="9209">
                  <c:v>4.8765612742615481E-5</c:v>
                </c:pt>
                <c:pt idx="9210">
                  <c:v>8.4924731351033881E-6</c:v>
                </c:pt>
                <c:pt idx="9211">
                  <c:v>1.0008738534383644E-5</c:v>
                </c:pt>
                <c:pt idx="9212">
                  <c:v>6.7053882167348161E-6</c:v>
                </c:pt>
                <c:pt idx="9213">
                  <c:v>2.4526516030970981E-5</c:v>
                </c:pt>
                <c:pt idx="9214">
                  <c:v>1.6779946130809247E-4</c:v>
                </c:pt>
                <c:pt idx="9215">
                  <c:v>2.6973359351478351E-7</c:v>
                </c:pt>
                <c:pt idx="9216">
                  <c:v>1.137208857129926E-5</c:v>
                </c:pt>
                <c:pt idx="9217">
                  <c:v>1.8694185319158647E-5</c:v>
                </c:pt>
                <c:pt idx="9218">
                  <c:v>1.719280604040405E-5</c:v>
                </c:pt>
                <c:pt idx="9219">
                  <c:v>1.569538951913113E-5</c:v>
                </c:pt>
                <c:pt idx="9220">
                  <c:v>6.2356481216357478E-6</c:v>
                </c:pt>
                <c:pt idx="9221">
                  <c:v>1.09603262488396E-5</c:v>
                </c:pt>
                <c:pt idx="9222">
                  <c:v>0</c:v>
                </c:pt>
                <c:pt idx="9223">
                  <c:v>3.8766089715962196E-6</c:v>
                </c:pt>
                <c:pt idx="9224">
                  <c:v>3.3701299205054972E-6</c:v>
                </c:pt>
                <c:pt idx="9225">
                  <c:v>3.0343107604047653E-6</c:v>
                </c:pt>
                <c:pt idx="9226">
                  <c:v>2.4626951096062648E-6</c:v>
                </c:pt>
                <c:pt idx="9227">
                  <c:v>1.2194769990394657E-5</c:v>
                </c:pt>
                <c:pt idx="9228">
                  <c:v>1.9462955705469578E-5</c:v>
                </c:pt>
                <c:pt idx="9229">
                  <c:v>9.8861259154727898E-5</c:v>
                </c:pt>
                <c:pt idx="9230">
                  <c:v>5.3314544872347516E-5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1.6653858038521231E-5</c:v>
                </c:pt>
                <c:pt idx="9235">
                  <c:v>1.5458248076840043E-6</c:v>
                </c:pt>
                <c:pt idx="9236">
                  <c:v>2.7391768014945541E-5</c:v>
                </c:pt>
                <c:pt idx="9237">
                  <c:v>4.2813085925406859E-7</c:v>
                </c:pt>
                <c:pt idx="9238">
                  <c:v>1.0283926944458033E-6</c:v>
                </c:pt>
                <c:pt idx="9239">
                  <c:v>9.1945539735646718E-7</c:v>
                </c:pt>
                <c:pt idx="9240">
                  <c:v>1.1715211390966391E-6</c:v>
                </c:pt>
                <c:pt idx="9241">
                  <c:v>6.4449785644037898E-7</c:v>
                </c:pt>
                <c:pt idx="9242">
                  <c:v>5.3215028788719004E-6</c:v>
                </c:pt>
                <c:pt idx="9243">
                  <c:v>8.4953169475468821E-7</c:v>
                </c:pt>
                <c:pt idx="9244">
                  <c:v>3.0978550732223708E-5</c:v>
                </c:pt>
                <c:pt idx="9245">
                  <c:v>3.9421721636364848E-5</c:v>
                </c:pt>
                <c:pt idx="9246">
                  <c:v>3.0569902079242093E-5</c:v>
                </c:pt>
                <c:pt idx="9247">
                  <c:v>0</c:v>
                </c:pt>
                <c:pt idx="9248">
                  <c:v>6.5104759079153713E-6</c:v>
                </c:pt>
                <c:pt idx="9249">
                  <c:v>0</c:v>
                </c:pt>
                <c:pt idx="9250">
                  <c:v>4.4077392096284675E-6</c:v>
                </c:pt>
                <c:pt idx="9251">
                  <c:v>1.3117611738377705E-5</c:v>
                </c:pt>
                <c:pt idx="9252">
                  <c:v>9.6895538577290346E-6</c:v>
                </c:pt>
                <c:pt idx="9253">
                  <c:v>5.6175956954863404E-6</c:v>
                </c:pt>
                <c:pt idx="9254">
                  <c:v>1.7262254080803349E-6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9.1648087503512507E-5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2.0596565661411853E-6</c:v>
                </c:pt>
                <c:pt idx="9274">
                  <c:v>0</c:v>
                </c:pt>
                <c:pt idx="9275">
                  <c:v>5.1665961320151983E-7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5.9693518079155205E-5</c:v>
                </c:pt>
                <c:pt idx="9281">
                  <c:v>1.6040635212920399E-5</c:v>
                </c:pt>
                <c:pt idx="9282">
                  <c:v>1.1502959963531415E-5</c:v>
                </c:pt>
                <c:pt idx="9283">
                  <c:v>0</c:v>
                </c:pt>
                <c:pt idx="9284">
                  <c:v>4.6218438315483859E-6</c:v>
                </c:pt>
                <c:pt idx="9285">
                  <c:v>1.0027275387792672E-6</c:v>
                </c:pt>
                <c:pt idx="9286">
                  <c:v>1.3629376657169323E-5</c:v>
                </c:pt>
                <c:pt idx="9287">
                  <c:v>2.0464872249717576E-4</c:v>
                </c:pt>
                <c:pt idx="9288">
                  <c:v>3.5508710912109769E-6</c:v>
                </c:pt>
                <c:pt idx="9289">
                  <c:v>6.472438401643678E-4</c:v>
                </c:pt>
                <c:pt idx="9290">
                  <c:v>6.1434825798900136E-5</c:v>
                </c:pt>
                <c:pt idx="9291">
                  <c:v>3.3005046013706171E-5</c:v>
                </c:pt>
                <c:pt idx="9292">
                  <c:v>1.6540805018259448E-5</c:v>
                </c:pt>
                <c:pt idx="9293">
                  <c:v>3.652016810721601E-5</c:v>
                </c:pt>
                <c:pt idx="9294">
                  <c:v>1.2429699861579365E-5</c:v>
                </c:pt>
                <c:pt idx="9295">
                  <c:v>2.8241236475055284E-6</c:v>
                </c:pt>
                <c:pt idx="9296">
                  <c:v>2.2304632484755268E-3</c:v>
                </c:pt>
                <c:pt idx="9297">
                  <c:v>1.1761296161727742E-4</c:v>
                </c:pt>
                <c:pt idx="9298">
                  <c:v>1.7177977594968791E-5</c:v>
                </c:pt>
                <c:pt idx="9299">
                  <c:v>2.4995602068660532E-5</c:v>
                </c:pt>
                <c:pt idx="9300">
                  <c:v>7.6642245982233743E-5</c:v>
                </c:pt>
                <c:pt idx="9301">
                  <c:v>1.3286178753826804E-5</c:v>
                </c:pt>
                <c:pt idx="9302">
                  <c:v>0</c:v>
                </c:pt>
                <c:pt idx="9303">
                  <c:v>0</c:v>
                </c:pt>
                <c:pt idx="9304">
                  <c:v>9.0697681411204527E-6</c:v>
                </c:pt>
                <c:pt idx="9305">
                  <c:v>1.5862468446790135E-5</c:v>
                </c:pt>
                <c:pt idx="9306">
                  <c:v>1.8021317812655861E-5</c:v>
                </c:pt>
                <c:pt idx="9307">
                  <c:v>3.4933877095026388E-5</c:v>
                </c:pt>
                <c:pt idx="9308">
                  <c:v>3.5287729202725136E-5</c:v>
                </c:pt>
                <c:pt idx="9309">
                  <c:v>7.4209282456889957E-5</c:v>
                </c:pt>
                <c:pt idx="9310">
                  <c:v>2.7222409998264737E-5</c:v>
                </c:pt>
                <c:pt idx="9311">
                  <c:v>9.5663370111974992E-6</c:v>
                </c:pt>
                <c:pt idx="9312">
                  <c:v>0</c:v>
                </c:pt>
                <c:pt idx="9313">
                  <c:v>3.8615878975566074E-5</c:v>
                </c:pt>
                <c:pt idx="9314">
                  <c:v>1.367335717682055E-5</c:v>
                </c:pt>
                <c:pt idx="9315">
                  <c:v>4.9786051709324947E-5</c:v>
                </c:pt>
                <c:pt idx="9316">
                  <c:v>1.8730911955007102E-6</c:v>
                </c:pt>
                <c:pt idx="9317">
                  <c:v>9.2049724373047767E-6</c:v>
                </c:pt>
                <c:pt idx="9318">
                  <c:v>2.0383757633096252E-5</c:v>
                </c:pt>
                <c:pt idx="9319">
                  <c:v>9.6144543927117963E-6</c:v>
                </c:pt>
                <c:pt idx="9320">
                  <c:v>2.243455326338981E-6</c:v>
                </c:pt>
                <c:pt idx="9321">
                  <c:v>1.2359031111183681E-4</c:v>
                </c:pt>
                <c:pt idx="9322">
                  <c:v>9.394439904471503E-5</c:v>
                </c:pt>
                <c:pt idx="9323">
                  <c:v>7.9181643830231756E-6</c:v>
                </c:pt>
                <c:pt idx="9324">
                  <c:v>2.0821459650881311E-5</c:v>
                </c:pt>
                <c:pt idx="9325">
                  <c:v>4.4420937188326522E-5</c:v>
                </c:pt>
                <c:pt idx="9326">
                  <c:v>8.5770243055130222E-6</c:v>
                </c:pt>
                <c:pt idx="9327">
                  <c:v>1.4968590126617485E-3</c:v>
                </c:pt>
                <c:pt idx="9328">
                  <c:v>7.9135940679875635E-5</c:v>
                </c:pt>
                <c:pt idx="9329">
                  <c:v>1.57152502770533E-4</c:v>
                </c:pt>
                <c:pt idx="9330">
                  <c:v>3.0773697306984283E-6</c:v>
                </c:pt>
                <c:pt idx="9331">
                  <c:v>1.142051482942203E-5</c:v>
                </c:pt>
                <c:pt idx="9332">
                  <c:v>2.5407286586025901E-7</c:v>
                </c:pt>
                <c:pt idx="9333">
                  <c:v>4.1604444323801104E-5</c:v>
                </c:pt>
                <c:pt idx="9334">
                  <c:v>2.3167401136246329E-6</c:v>
                </c:pt>
                <c:pt idx="9335">
                  <c:v>1.3795423766250525E-5</c:v>
                </c:pt>
                <c:pt idx="9336">
                  <c:v>1.2215302116905141E-5</c:v>
                </c:pt>
                <c:pt idx="9337">
                  <c:v>5.755170879082226E-6</c:v>
                </c:pt>
                <c:pt idx="9338">
                  <c:v>0</c:v>
                </c:pt>
                <c:pt idx="9339">
                  <c:v>3.0957536318829173E-7</c:v>
                </c:pt>
                <c:pt idx="9340">
                  <c:v>1.0720291974227264E-5</c:v>
                </c:pt>
                <c:pt idx="9341">
                  <c:v>6.0117754384913167E-5</c:v>
                </c:pt>
                <c:pt idx="9342">
                  <c:v>5.0783337974935215E-7</c:v>
                </c:pt>
                <c:pt idx="9343">
                  <c:v>8.7561778930736229E-8</c:v>
                </c:pt>
                <c:pt idx="9344">
                  <c:v>1.2170489516724026E-5</c:v>
                </c:pt>
                <c:pt idx="9345">
                  <c:v>2.70708201278246E-5</c:v>
                </c:pt>
                <c:pt idx="9346">
                  <c:v>9.6403413550676314E-6</c:v>
                </c:pt>
                <c:pt idx="9347">
                  <c:v>1.2201519206746806E-5</c:v>
                </c:pt>
                <c:pt idx="9348">
                  <c:v>1.3337748369547421E-5</c:v>
                </c:pt>
                <c:pt idx="9349">
                  <c:v>1.3649580160156617E-4</c:v>
                </c:pt>
                <c:pt idx="9350">
                  <c:v>4.82634542607193E-5</c:v>
                </c:pt>
                <c:pt idx="9351">
                  <c:v>2.3407805847998434E-6</c:v>
                </c:pt>
                <c:pt idx="9352">
                  <c:v>0</c:v>
                </c:pt>
                <c:pt idx="9353">
                  <c:v>2.4585715860182589E-4</c:v>
                </c:pt>
                <c:pt idx="9354">
                  <c:v>0</c:v>
                </c:pt>
                <c:pt idx="9355">
                  <c:v>1.5822423575406692E-5</c:v>
                </c:pt>
                <c:pt idx="9356">
                  <c:v>3.0718464704462132E-5</c:v>
                </c:pt>
                <c:pt idx="9357">
                  <c:v>1.8559675869639134E-6</c:v>
                </c:pt>
                <c:pt idx="9358">
                  <c:v>1.5366175859428398E-6</c:v>
                </c:pt>
                <c:pt idx="9359">
                  <c:v>2.6703557258098005E-5</c:v>
                </c:pt>
                <c:pt idx="9360">
                  <c:v>3.2629870753031313E-5</c:v>
                </c:pt>
                <c:pt idx="9361">
                  <c:v>0</c:v>
                </c:pt>
                <c:pt idx="9362">
                  <c:v>8.8069005075707188E-5</c:v>
                </c:pt>
                <c:pt idx="9363">
                  <c:v>1.8705052410836906E-4</c:v>
                </c:pt>
                <c:pt idx="9364">
                  <c:v>1.1027567915093471E-4</c:v>
                </c:pt>
                <c:pt idx="9365">
                  <c:v>5.4726960823859437E-7</c:v>
                </c:pt>
                <c:pt idx="9366">
                  <c:v>3.5280899817779702E-5</c:v>
                </c:pt>
                <c:pt idx="9367">
                  <c:v>7.4217333913911938E-6</c:v>
                </c:pt>
                <c:pt idx="9368">
                  <c:v>0</c:v>
                </c:pt>
                <c:pt idx="9369">
                  <c:v>6.0303142697934622E-7</c:v>
                </c:pt>
                <c:pt idx="9370">
                  <c:v>0</c:v>
                </c:pt>
                <c:pt idx="9371">
                  <c:v>4.4469411641087268E-4</c:v>
                </c:pt>
                <c:pt idx="9372">
                  <c:v>5.080024572710788E-5</c:v>
                </c:pt>
                <c:pt idx="9373">
                  <c:v>3.5339648002755982E-5</c:v>
                </c:pt>
                <c:pt idx="9374">
                  <c:v>3.2819149914764825E-5</c:v>
                </c:pt>
                <c:pt idx="9375">
                  <c:v>1.7925193153844429E-5</c:v>
                </c:pt>
                <c:pt idx="9376">
                  <c:v>1.0270524655960154E-7</c:v>
                </c:pt>
                <c:pt idx="9377">
                  <c:v>2.1950253322902783E-5</c:v>
                </c:pt>
                <c:pt idx="9378">
                  <c:v>1.2193166871555882E-7</c:v>
                </c:pt>
                <c:pt idx="9379">
                  <c:v>1.037044161912669E-4</c:v>
                </c:pt>
                <c:pt idx="9380">
                  <c:v>8.6096626104497224E-5</c:v>
                </c:pt>
                <c:pt idx="9381">
                  <c:v>1.6832472407200666E-6</c:v>
                </c:pt>
                <c:pt idx="9382">
                  <c:v>9.9618250048912986E-6</c:v>
                </c:pt>
                <c:pt idx="9383">
                  <c:v>3.1243656496428792E-7</c:v>
                </c:pt>
                <c:pt idx="9384">
                  <c:v>8.535003314457931E-6</c:v>
                </c:pt>
                <c:pt idx="9385">
                  <c:v>7.2809515569673915E-6</c:v>
                </c:pt>
                <c:pt idx="9386">
                  <c:v>1.3679444657134737E-5</c:v>
                </c:pt>
                <c:pt idx="9387">
                  <c:v>2.3327090580790012E-5</c:v>
                </c:pt>
                <c:pt idx="9388">
                  <c:v>5.3856876770875324E-5</c:v>
                </c:pt>
                <c:pt idx="9389">
                  <c:v>5.4175610437186492E-5</c:v>
                </c:pt>
                <c:pt idx="9390">
                  <c:v>3.6051104879202847E-5</c:v>
                </c:pt>
                <c:pt idx="9391">
                  <c:v>3.6484448121385341E-5</c:v>
                </c:pt>
                <c:pt idx="9392">
                  <c:v>2.6358424560188134E-5</c:v>
                </c:pt>
                <c:pt idx="9393">
                  <c:v>4.9676801686284399E-6</c:v>
                </c:pt>
                <c:pt idx="9394">
                  <c:v>1.8725521851800117E-3</c:v>
                </c:pt>
                <c:pt idx="9395">
                  <c:v>8.4969193147418258E-6</c:v>
                </c:pt>
                <c:pt idx="9396">
                  <c:v>7.6916383420499509E-6</c:v>
                </c:pt>
                <c:pt idx="9397">
                  <c:v>6.8042225845735876E-7</c:v>
                </c:pt>
                <c:pt idx="9398">
                  <c:v>3.8955340710946329E-5</c:v>
                </c:pt>
                <c:pt idx="9399">
                  <c:v>6.527627487683428E-6</c:v>
                </c:pt>
                <c:pt idx="9400">
                  <c:v>1.8278241964189522E-4</c:v>
                </c:pt>
                <c:pt idx="9401">
                  <c:v>4.6420680058878649E-6</c:v>
                </c:pt>
                <c:pt idx="9402">
                  <c:v>1.2392209403640265E-5</c:v>
                </c:pt>
                <c:pt idx="9403">
                  <c:v>4.7413789551414884E-5</c:v>
                </c:pt>
                <c:pt idx="9404">
                  <c:v>3.452932846157892E-5</c:v>
                </c:pt>
                <c:pt idx="9405">
                  <c:v>1.3082383583979849E-4</c:v>
                </c:pt>
                <c:pt idx="9406">
                  <c:v>2.5269501244199841E-5</c:v>
                </c:pt>
                <c:pt idx="9407">
                  <c:v>2.6981108469779496E-5</c:v>
                </c:pt>
                <c:pt idx="9408">
                  <c:v>0</c:v>
                </c:pt>
                <c:pt idx="9409">
                  <c:v>3.5324904031233675E-6</c:v>
                </c:pt>
                <c:pt idx="9410">
                  <c:v>3.6739092899040698E-6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4.9020369401852221E-5</c:v>
                </c:pt>
                <c:pt idx="9415">
                  <c:v>1.1486123336979711E-5</c:v>
                </c:pt>
                <c:pt idx="9416">
                  <c:v>9.4053575065823457E-6</c:v>
                </c:pt>
                <c:pt idx="9417">
                  <c:v>2.8264749053595191E-5</c:v>
                </c:pt>
                <c:pt idx="9418">
                  <c:v>6.8150669057216889E-6</c:v>
                </c:pt>
                <c:pt idx="9419">
                  <c:v>1.9749931976895445E-5</c:v>
                </c:pt>
                <c:pt idx="9420">
                  <c:v>8.9241883719432283E-6</c:v>
                </c:pt>
                <c:pt idx="9421">
                  <c:v>3.4904264469918957E-5</c:v>
                </c:pt>
                <c:pt idx="9422">
                  <c:v>1.7109059265473038E-5</c:v>
                </c:pt>
                <c:pt idx="9423">
                  <c:v>3.0852003952484602E-5</c:v>
                </c:pt>
                <c:pt idx="9424">
                  <c:v>1.2564981642751252E-5</c:v>
                </c:pt>
                <c:pt idx="9425">
                  <c:v>8.3417813917123567E-6</c:v>
                </c:pt>
                <c:pt idx="9426">
                  <c:v>1.0893145003016411E-4</c:v>
                </c:pt>
                <c:pt idx="9427">
                  <c:v>1.0085214812275313E-6</c:v>
                </c:pt>
                <c:pt idx="9428">
                  <c:v>9.6319406400414607E-6</c:v>
                </c:pt>
                <c:pt idx="9429">
                  <c:v>2.0520066453688074E-4</c:v>
                </c:pt>
                <c:pt idx="9430">
                  <c:v>1.7503418274510366E-5</c:v>
                </c:pt>
                <c:pt idx="9431">
                  <c:v>2.1724708389362429E-5</c:v>
                </c:pt>
                <c:pt idx="9432">
                  <c:v>3.794052967044056E-3</c:v>
                </c:pt>
                <c:pt idx="9433">
                  <c:v>1.9893658930824338E-7</c:v>
                </c:pt>
                <c:pt idx="9434">
                  <c:v>1.9278379317736458E-4</c:v>
                </c:pt>
                <c:pt idx="9435">
                  <c:v>2.5192869190565723E-6</c:v>
                </c:pt>
                <c:pt idx="9436">
                  <c:v>1.5856260968626881E-5</c:v>
                </c:pt>
                <c:pt idx="9437">
                  <c:v>1.7743080079847563E-6</c:v>
                </c:pt>
                <c:pt idx="9438">
                  <c:v>5.8188769294029893E-5</c:v>
                </c:pt>
                <c:pt idx="9439">
                  <c:v>8.1661302974837509E-5</c:v>
                </c:pt>
                <c:pt idx="9440">
                  <c:v>3.0945199462527559E-5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7.9672564857735015E-7</c:v>
                </c:pt>
                <c:pt idx="9446">
                  <c:v>1.2020441964038985E-5</c:v>
                </c:pt>
                <c:pt idx="9447">
                  <c:v>0</c:v>
                </c:pt>
                <c:pt idx="9448">
                  <c:v>3.3636601995833602E-5</c:v>
                </c:pt>
                <c:pt idx="9449">
                  <c:v>4.3926467602925358E-6</c:v>
                </c:pt>
                <c:pt idx="9450">
                  <c:v>2.961748479896986E-5</c:v>
                </c:pt>
                <c:pt idx="9451">
                  <c:v>1.6818376786024833E-5</c:v>
                </c:pt>
                <c:pt idx="9452">
                  <c:v>1.2935040489206981E-5</c:v>
                </c:pt>
                <c:pt idx="9453">
                  <c:v>3.9490620574371898E-4</c:v>
                </c:pt>
                <c:pt idx="9454">
                  <c:v>2.7117912364934041E-5</c:v>
                </c:pt>
                <c:pt idx="9455">
                  <c:v>1.0775198300402309E-6</c:v>
                </c:pt>
                <c:pt idx="9456">
                  <c:v>1.8230775797664228E-5</c:v>
                </c:pt>
                <c:pt idx="9457">
                  <c:v>1.4756356543443742E-6</c:v>
                </c:pt>
                <c:pt idx="9458">
                  <c:v>7.6557569685600633E-5</c:v>
                </c:pt>
                <c:pt idx="9459">
                  <c:v>4.3094287599031637E-5</c:v>
                </c:pt>
                <c:pt idx="9460">
                  <c:v>2.3970848065696339E-6</c:v>
                </c:pt>
                <c:pt idx="9461">
                  <c:v>6.4445300005789088E-5</c:v>
                </c:pt>
                <c:pt idx="9462">
                  <c:v>5.409913435745461E-5</c:v>
                </c:pt>
                <c:pt idx="9463">
                  <c:v>0</c:v>
                </c:pt>
                <c:pt idx="9464">
                  <c:v>6.9801065108373738E-6</c:v>
                </c:pt>
                <c:pt idx="9465">
                  <c:v>8.2681534920056062E-5</c:v>
                </c:pt>
                <c:pt idx="9466">
                  <c:v>4.5770912460638727E-7</c:v>
                </c:pt>
                <c:pt idx="9467">
                  <c:v>3.9768397790232085E-5</c:v>
                </c:pt>
                <c:pt idx="9468">
                  <c:v>8.0753127849045523E-5</c:v>
                </c:pt>
                <c:pt idx="9469">
                  <c:v>7.997172489635549E-6</c:v>
                </c:pt>
                <c:pt idx="9470">
                  <c:v>1.4845128760879975E-5</c:v>
                </c:pt>
                <c:pt idx="9471">
                  <c:v>2.0396563395402102E-4</c:v>
                </c:pt>
                <c:pt idx="9472">
                  <c:v>1.735096196017645E-4</c:v>
                </c:pt>
                <c:pt idx="9473">
                  <c:v>3.2487272096391131E-7</c:v>
                </c:pt>
                <c:pt idx="9474">
                  <c:v>2.6695132213639784E-5</c:v>
                </c:pt>
                <c:pt idx="9475">
                  <c:v>4.5855144232949701E-5</c:v>
                </c:pt>
                <c:pt idx="9476">
                  <c:v>5.1479971225394318E-5</c:v>
                </c:pt>
                <c:pt idx="9477">
                  <c:v>1.4321570338061052E-5</c:v>
                </c:pt>
                <c:pt idx="9478">
                  <c:v>9.6057167479456997E-7</c:v>
                </c:pt>
                <c:pt idx="9479">
                  <c:v>0</c:v>
                </c:pt>
                <c:pt idx="9480">
                  <c:v>5.1472334019577132E-7</c:v>
                </c:pt>
                <c:pt idx="9481">
                  <c:v>2.2888454763797575E-5</c:v>
                </c:pt>
                <c:pt idx="9482">
                  <c:v>1.7963967903551401E-4</c:v>
                </c:pt>
                <c:pt idx="9483">
                  <c:v>1.795874925291947E-5</c:v>
                </c:pt>
                <c:pt idx="9484">
                  <c:v>1.802585774344122E-5</c:v>
                </c:pt>
                <c:pt idx="9485">
                  <c:v>1.1017300351535228E-5</c:v>
                </c:pt>
                <c:pt idx="9486">
                  <c:v>1.0990529192029644E-5</c:v>
                </c:pt>
                <c:pt idx="9487">
                  <c:v>1.1585472502929007E-5</c:v>
                </c:pt>
                <c:pt idx="9488">
                  <c:v>2.1166088462537558E-5</c:v>
                </c:pt>
                <c:pt idx="9489">
                  <c:v>7.5204867914260284E-5</c:v>
                </c:pt>
                <c:pt idx="9490">
                  <c:v>3.1674356639007303E-5</c:v>
                </c:pt>
                <c:pt idx="9491">
                  <c:v>9.7198157011753303E-5</c:v>
                </c:pt>
                <c:pt idx="9492">
                  <c:v>3.46757880138259E-5</c:v>
                </c:pt>
                <c:pt idx="9493">
                  <c:v>1.3154405719759439E-5</c:v>
                </c:pt>
                <c:pt idx="9494">
                  <c:v>7.2621075202085593E-7</c:v>
                </c:pt>
                <c:pt idx="9495">
                  <c:v>2.4725706385990362E-5</c:v>
                </c:pt>
                <c:pt idx="9496">
                  <c:v>1.0683265362118831E-6</c:v>
                </c:pt>
                <c:pt idx="9497">
                  <c:v>0</c:v>
                </c:pt>
                <c:pt idx="9498">
                  <c:v>2.7449781328160192E-5</c:v>
                </c:pt>
                <c:pt idx="9499">
                  <c:v>8.8004396523380611E-5</c:v>
                </c:pt>
                <c:pt idx="9500">
                  <c:v>4.2279092874939194E-6</c:v>
                </c:pt>
                <c:pt idx="9501">
                  <c:v>1.3151405662874865E-5</c:v>
                </c:pt>
                <c:pt idx="9502">
                  <c:v>0</c:v>
                </c:pt>
                <c:pt idx="9503">
                  <c:v>1.844321155636089E-6</c:v>
                </c:pt>
                <c:pt idx="9504">
                  <c:v>9.0646171759451648E-6</c:v>
                </c:pt>
                <c:pt idx="9505">
                  <c:v>3.2017037378776922E-5</c:v>
                </c:pt>
                <c:pt idx="9506">
                  <c:v>0</c:v>
                </c:pt>
                <c:pt idx="9507">
                  <c:v>1.1975294962471472E-4</c:v>
                </c:pt>
                <c:pt idx="9508">
                  <c:v>0</c:v>
                </c:pt>
                <c:pt idx="9509">
                  <c:v>1.9658570545976811E-5</c:v>
                </c:pt>
                <c:pt idx="9510">
                  <c:v>4.9681391474999648E-5</c:v>
                </c:pt>
                <c:pt idx="9511">
                  <c:v>1.8021588976900609E-5</c:v>
                </c:pt>
                <c:pt idx="9512">
                  <c:v>1.9465813680943145E-6</c:v>
                </c:pt>
                <c:pt idx="9513">
                  <c:v>5.0912605778554004E-5</c:v>
                </c:pt>
                <c:pt idx="9514">
                  <c:v>8.8781003252446465E-5</c:v>
                </c:pt>
                <c:pt idx="9515">
                  <c:v>1.721445304454853E-5</c:v>
                </c:pt>
                <c:pt idx="9516">
                  <c:v>4.0117606591177308E-5</c:v>
                </c:pt>
                <c:pt idx="9517">
                  <c:v>1.9569895595935251E-5</c:v>
                </c:pt>
                <c:pt idx="9518">
                  <c:v>8.9637337539751678E-7</c:v>
                </c:pt>
                <c:pt idx="9519">
                  <c:v>0</c:v>
                </c:pt>
                <c:pt idx="9520">
                  <c:v>6.0049029101290836E-5</c:v>
                </c:pt>
                <c:pt idx="9521">
                  <c:v>1.2655779936961625E-4</c:v>
                </c:pt>
                <c:pt idx="9522">
                  <c:v>1.8558238123636005E-4</c:v>
                </c:pt>
                <c:pt idx="9523">
                  <c:v>5.2093867825561471E-5</c:v>
                </c:pt>
                <c:pt idx="9524">
                  <c:v>4.6799931303067389E-5</c:v>
                </c:pt>
                <c:pt idx="9525">
                  <c:v>1.9975018557133526E-5</c:v>
                </c:pt>
                <c:pt idx="9526">
                  <c:v>5.0218973935567907E-7</c:v>
                </c:pt>
                <c:pt idx="9527">
                  <c:v>9.3926847303063762E-6</c:v>
                </c:pt>
                <c:pt idx="9528">
                  <c:v>3.491051182481646E-5</c:v>
                </c:pt>
                <c:pt idx="9529">
                  <c:v>4.0280838425699906E-6</c:v>
                </c:pt>
                <c:pt idx="9530">
                  <c:v>7.6561099678353409E-5</c:v>
                </c:pt>
                <c:pt idx="9531">
                  <c:v>2.4766831101432029E-5</c:v>
                </c:pt>
                <c:pt idx="9532">
                  <c:v>1.0437165828817905E-5</c:v>
                </c:pt>
                <c:pt idx="9533">
                  <c:v>4.3811562935134045E-5</c:v>
                </c:pt>
                <c:pt idx="9534">
                  <c:v>0</c:v>
                </c:pt>
                <c:pt idx="9535">
                  <c:v>1.3420164013600983E-5</c:v>
                </c:pt>
                <c:pt idx="9536">
                  <c:v>4.0772892311716694E-6</c:v>
                </c:pt>
                <c:pt idx="9537">
                  <c:v>8.5611892744674488E-6</c:v>
                </c:pt>
                <c:pt idx="9538">
                  <c:v>3.0095941668207717E-5</c:v>
                </c:pt>
                <c:pt idx="9539">
                  <c:v>1.7798138474883169E-5</c:v>
                </c:pt>
                <c:pt idx="9540">
                  <c:v>1.127980488877288E-5</c:v>
                </c:pt>
                <c:pt idx="9541">
                  <c:v>1.5121677616992346E-5</c:v>
                </c:pt>
                <c:pt idx="9542">
                  <c:v>1.2825943058419316E-5</c:v>
                </c:pt>
                <c:pt idx="9543">
                  <c:v>6.6776459994423239E-6</c:v>
                </c:pt>
                <c:pt idx="9544">
                  <c:v>6.2593259094229394E-7</c:v>
                </c:pt>
                <c:pt idx="9545">
                  <c:v>9.641047555940605E-6</c:v>
                </c:pt>
                <c:pt idx="9546">
                  <c:v>1.4726973007511638E-5</c:v>
                </c:pt>
                <c:pt idx="9547">
                  <c:v>1.9933200426628379E-5</c:v>
                </c:pt>
                <c:pt idx="9548">
                  <c:v>6.1265772631391405E-6</c:v>
                </c:pt>
                <c:pt idx="9549">
                  <c:v>5.2683917626079924E-6</c:v>
                </c:pt>
                <c:pt idx="9550">
                  <c:v>2.0718782097290082E-7</c:v>
                </c:pt>
                <c:pt idx="9551">
                  <c:v>1.3126561725259465E-5</c:v>
                </c:pt>
                <c:pt idx="9552">
                  <c:v>3.169303925149203E-4</c:v>
                </c:pt>
                <c:pt idx="9553">
                  <c:v>2.9895830532920663E-5</c:v>
                </c:pt>
                <c:pt idx="9554">
                  <c:v>8.7634185049726876E-7</c:v>
                </c:pt>
                <c:pt idx="9555">
                  <c:v>6.6476415003168495E-6</c:v>
                </c:pt>
                <c:pt idx="9556">
                  <c:v>3.3907010052065448E-5</c:v>
                </c:pt>
                <c:pt idx="9557">
                  <c:v>1.5373105974758357E-5</c:v>
                </c:pt>
                <c:pt idx="9558">
                  <c:v>2.964304890879006E-5</c:v>
                </c:pt>
                <c:pt idx="9559">
                  <c:v>3.3545846637706202E-5</c:v>
                </c:pt>
                <c:pt idx="9560">
                  <c:v>7.6313407964513001E-5</c:v>
                </c:pt>
                <c:pt idx="9561">
                  <c:v>2.1602405921718911E-5</c:v>
                </c:pt>
                <c:pt idx="9562">
                  <c:v>9.0588163978869893E-7</c:v>
                </c:pt>
                <c:pt idx="9563">
                  <c:v>2.6889708891792577E-3</c:v>
                </c:pt>
                <c:pt idx="9564">
                  <c:v>4.1977051884281737E-5</c:v>
                </c:pt>
                <c:pt idx="9565">
                  <c:v>6.7589895297185421E-5</c:v>
                </c:pt>
                <c:pt idx="9566">
                  <c:v>4.4620569550765509E-7</c:v>
                </c:pt>
                <c:pt idx="9567">
                  <c:v>2.87789821232154E-5</c:v>
                </c:pt>
                <c:pt idx="9568">
                  <c:v>5.5315653931584584E-5</c:v>
                </c:pt>
                <c:pt idx="9569">
                  <c:v>7.5421345153176231E-5</c:v>
                </c:pt>
                <c:pt idx="9570">
                  <c:v>6.6757086950015579E-6</c:v>
                </c:pt>
                <c:pt idx="9571">
                  <c:v>1.7868063997004518E-7</c:v>
                </c:pt>
                <c:pt idx="9572">
                  <c:v>1.6840522470429732E-5</c:v>
                </c:pt>
                <c:pt idx="9573">
                  <c:v>3.6221666710322812E-5</c:v>
                </c:pt>
                <c:pt idx="9574">
                  <c:v>8.17388591865331E-5</c:v>
                </c:pt>
                <c:pt idx="9575">
                  <c:v>5.0014152504556393E-5</c:v>
                </c:pt>
                <c:pt idx="9576">
                  <c:v>1.6486163969112896E-7</c:v>
                </c:pt>
                <c:pt idx="9577">
                  <c:v>6.0399783294789527E-5</c:v>
                </c:pt>
                <c:pt idx="9578">
                  <c:v>7.5418068195917028E-5</c:v>
                </c:pt>
                <c:pt idx="9579">
                  <c:v>1.8100299627457278E-4</c:v>
                </c:pt>
                <c:pt idx="9580">
                  <c:v>6.4626060003980389E-6</c:v>
                </c:pt>
                <c:pt idx="9581">
                  <c:v>1.8319673905025725E-6</c:v>
                </c:pt>
                <c:pt idx="9582">
                  <c:v>5.192190745144364E-8</c:v>
                </c:pt>
                <c:pt idx="9583">
                  <c:v>7.8382733463515488E-6</c:v>
                </c:pt>
                <c:pt idx="9584">
                  <c:v>3.2044635866246532E-5</c:v>
                </c:pt>
                <c:pt idx="9585">
                  <c:v>3.4680567527990537E-6</c:v>
                </c:pt>
                <c:pt idx="9586">
                  <c:v>2.8225784236543738E-7</c:v>
                </c:pt>
                <c:pt idx="9587">
                  <c:v>0</c:v>
                </c:pt>
                <c:pt idx="9588">
                  <c:v>6.3669886255911535E-6</c:v>
                </c:pt>
                <c:pt idx="9589">
                  <c:v>5.2395566934165055E-5</c:v>
                </c:pt>
                <c:pt idx="9590">
                  <c:v>2.1765422739747439E-5</c:v>
                </c:pt>
                <c:pt idx="9591">
                  <c:v>1.4132683474275033E-5</c:v>
                </c:pt>
                <c:pt idx="9592">
                  <c:v>6.9133014663188007E-6</c:v>
                </c:pt>
                <c:pt idx="9593">
                  <c:v>0</c:v>
                </c:pt>
                <c:pt idx="9594">
                  <c:v>2.4443290105470084E-3</c:v>
                </c:pt>
                <c:pt idx="9595">
                  <c:v>8.3455171890496475E-6</c:v>
                </c:pt>
                <c:pt idx="9596">
                  <c:v>9.6580350607011138E-4</c:v>
                </c:pt>
                <c:pt idx="9597">
                  <c:v>0</c:v>
                </c:pt>
                <c:pt idx="9598">
                  <c:v>4.9140195328640901E-7</c:v>
                </c:pt>
                <c:pt idx="9599">
                  <c:v>2.0646548849899718E-5</c:v>
                </c:pt>
                <c:pt idx="9600">
                  <c:v>3.3540887218717995E-5</c:v>
                </c:pt>
                <c:pt idx="9601">
                  <c:v>0</c:v>
                </c:pt>
                <c:pt idx="9602">
                  <c:v>1.4996068379594081E-6</c:v>
                </c:pt>
                <c:pt idx="9603">
                  <c:v>3.8441964012594577E-5</c:v>
                </c:pt>
                <c:pt idx="9604">
                  <c:v>0</c:v>
                </c:pt>
                <c:pt idx="9605">
                  <c:v>1.4659012694160384E-5</c:v>
                </c:pt>
                <c:pt idx="9606">
                  <c:v>0</c:v>
                </c:pt>
                <c:pt idx="9607">
                  <c:v>7.4344834063802203E-6</c:v>
                </c:pt>
                <c:pt idx="9608">
                  <c:v>1.4174276531954679E-5</c:v>
                </c:pt>
                <c:pt idx="9609">
                  <c:v>1.2177229673068324E-4</c:v>
                </c:pt>
                <c:pt idx="9610">
                  <c:v>1.4744487315859291E-5</c:v>
                </c:pt>
                <c:pt idx="9611">
                  <c:v>0</c:v>
                </c:pt>
                <c:pt idx="9612">
                  <c:v>1.265719167662249E-5</c:v>
                </c:pt>
                <c:pt idx="9613">
                  <c:v>0</c:v>
                </c:pt>
                <c:pt idx="9614">
                  <c:v>7.7696948370090097E-5</c:v>
                </c:pt>
                <c:pt idx="9615">
                  <c:v>5.3565895560111121E-4</c:v>
                </c:pt>
                <c:pt idx="9616">
                  <c:v>3.3642307492795306E-6</c:v>
                </c:pt>
                <c:pt idx="9617">
                  <c:v>8.982304518142964E-6</c:v>
                </c:pt>
                <c:pt idx="9618">
                  <c:v>2.2993349899179358E-5</c:v>
                </c:pt>
                <c:pt idx="9619">
                  <c:v>1.9367941772316981E-5</c:v>
                </c:pt>
                <c:pt idx="9620">
                  <c:v>1.0458423815522487E-6</c:v>
                </c:pt>
                <c:pt idx="9621">
                  <c:v>3.6987096902453982E-6</c:v>
                </c:pt>
                <c:pt idx="9622">
                  <c:v>4.3328315111294663E-6</c:v>
                </c:pt>
                <c:pt idx="9623">
                  <c:v>5.0951704948697045E-6</c:v>
                </c:pt>
                <c:pt idx="9624">
                  <c:v>9.3864636381554584E-5</c:v>
                </c:pt>
                <c:pt idx="9625">
                  <c:v>5.4327852053959332E-6</c:v>
                </c:pt>
                <c:pt idx="9626">
                  <c:v>1.0643467493016749E-5</c:v>
                </c:pt>
                <c:pt idx="9627">
                  <c:v>6.1926577383603347E-5</c:v>
                </c:pt>
                <c:pt idx="9628">
                  <c:v>2.3707446052655595E-5</c:v>
                </c:pt>
                <c:pt idx="9629">
                  <c:v>1.6032870241400644E-5</c:v>
                </c:pt>
                <c:pt idx="9630">
                  <c:v>1.9831041853551465E-6</c:v>
                </c:pt>
                <c:pt idx="9631">
                  <c:v>4.9963906137813881E-5</c:v>
                </c:pt>
                <c:pt idx="9632">
                  <c:v>1.400553776027053E-5</c:v>
                </c:pt>
                <c:pt idx="9633">
                  <c:v>5.6997709397071593E-5</c:v>
                </c:pt>
                <c:pt idx="9634">
                  <c:v>2.0846309865868445E-5</c:v>
                </c:pt>
                <c:pt idx="9635">
                  <c:v>0</c:v>
                </c:pt>
                <c:pt idx="9636">
                  <c:v>1.3104503431918311E-6</c:v>
                </c:pt>
                <c:pt idx="9637">
                  <c:v>7.5811313846004818E-5</c:v>
                </c:pt>
                <c:pt idx="9638">
                  <c:v>1.203965271373124E-5</c:v>
                </c:pt>
                <c:pt idx="9639">
                  <c:v>0</c:v>
                </c:pt>
                <c:pt idx="9640">
                  <c:v>5.7361376896129501E-6</c:v>
                </c:pt>
                <c:pt idx="9641">
                  <c:v>3.0899821862937938E-5</c:v>
                </c:pt>
                <c:pt idx="9642">
                  <c:v>9.4430359622289022E-5</c:v>
                </c:pt>
                <c:pt idx="9643">
                  <c:v>2.503949803110095E-5</c:v>
                </c:pt>
                <c:pt idx="9644">
                  <c:v>2.3737062124951318E-5</c:v>
                </c:pt>
                <c:pt idx="9645">
                  <c:v>7.5824381478423663E-5</c:v>
                </c:pt>
                <c:pt idx="9646">
                  <c:v>7.5482911666772747E-5</c:v>
                </c:pt>
                <c:pt idx="9647">
                  <c:v>1.8837198576990028E-3</c:v>
                </c:pt>
                <c:pt idx="9648">
                  <c:v>2.3339847705198962E-5</c:v>
                </c:pt>
                <c:pt idx="9649">
                  <c:v>2.0053523863748106E-6</c:v>
                </c:pt>
                <c:pt idx="9650">
                  <c:v>0</c:v>
                </c:pt>
                <c:pt idx="9651">
                  <c:v>3.5546400648249055E-5</c:v>
                </c:pt>
                <c:pt idx="9652">
                  <c:v>2.6201754475033268E-6</c:v>
                </c:pt>
                <c:pt idx="9653">
                  <c:v>0</c:v>
                </c:pt>
                <c:pt idx="9654">
                  <c:v>2.3732830111771286E-5</c:v>
                </c:pt>
                <c:pt idx="9655">
                  <c:v>6.4017205636795484E-4</c:v>
                </c:pt>
                <c:pt idx="9656">
                  <c:v>0</c:v>
                </c:pt>
                <c:pt idx="9657">
                  <c:v>1.2435229436769763E-5</c:v>
                </c:pt>
                <c:pt idx="9658">
                  <c:v>5.1195979752601366E-6</c:v>
                </c:pt>
                <c:pt idx="9659">
                  <c:v>3.6899533006616688E-5</c:v>
                </c:pt>
                <c:pt idx="9660">
                  <c:v>3.8440382456081133E-5</c:v>
                </c:pt>
                <c:pt idx="9661">
                  <c:v>3.0563043239914015E-5</c:v>
                </c:pt>
                <c:pt idx="9662">
                  <c:v>2.1283339813473546E-5</c:v>
                </c:pt>
                <c:pt idx="9663">
                  <c:v>1.7560591255616049E-5</c:v>
                </c:pt>
                <c:pt idx="9664">
                  <c:v>1.8729590764308881E-5</c:v>
                </c:pt>
                <c:pt idx="9665">
                  <c:v>3.7740888460276986E-4</c:v>
                </c:pt>
                <c:pt idx="9666">
                  <c:v>9.517892935629106E-6</c:v>
                </c:pt>
                <c:pt idx="9667">
                  <c:v>9.2739897084544552E-6</c:v>
                </c:pt>
                <c:pt idx="9668">
                  <c:v>1.0469844711053955E-5</c:v>
                </c:pt>
                <c:pt idx="9669">
                  <c:v>1.2456672952602083E-5</c:v>
                </c:pt>
                <c:pt idx="9670">
                  <c:v>4.7538224920608639E-5</c:v>
                </c:pt>
                <c:pt idx="9671">
                  <c:v>5.1352365898724743E-5</c:v>
                </c:pt>
                <c:pt idx="9672">
                  <c:v>7.1061688593806511E-6</c:v>
                </c:pt>
                <c:pt idx="9673">
                  <c:v>0</c:v>
                </c:pt>
                <c:pt idx="9674">
                  <c:v>4.2487580547095668E-5</c:v>
                </c:pt>
                <c:pt idx="9675">
                  <c:v>1.851380166522474E-5</c:v>
                </c:pt>
                <c:pt idx="9676">
                  <c:v>4.5785070324703542E-5</c:v>
                </c:pt>
                <c:pt idx="9677">
                  <c:v>2.0778166804806392E-4</c:v>
                </c:pt>
                <c:pt idx="9678">
                  <c:v>1.4539817568426923E-3</c:v>
                </c:pt>
                <c:pt idx="9679">
                  <c:v>5.7298399578123308E-5</c:v>
                </c:pt>
                <c:pt idx="9680">
                  <c:v>5.0018799926092045E-6</c:v>
                </c:pt>
                <c:pt idx="9681">
                  <c:v>3.1320797887709386E-5</c:v>
                </c:pt>
                <c:pt idx="9682">
                  <c:v>1.2690574457643616E-6</c:v>
                </c:pt>
                <c:pt idx="9683">
                  <c:v>3.2820079677702317E-5</c:v>
                </c:pt>
                <c:pt idx="9684">
                  <c:v>1.9245164090489158E-6</c:v>
                </c:pt>
                <c:pt idx="9685">
                  <c:v>0</c:v>
                </c:pt>
                <c:pt idx="9686">
                  <c:v>1.0640768500867304E-5</c:v>
                </c:pt>
                <c:pt idx="9687">
                  <c:v>5.5419925975201686E-6</c:v>
                </c:pt>
                <c:pt idx="9688">
                  <c:v>0</c:v>
                </c:pt>
                <c:pt idx="9689">
                  <c:v>9.4731505820866361E-6</c:v>
                </c:pt>
                <c:pt idx="9690">
                  <c:v>5.3114037923547766E-5</c:v>
                </c:pt>
                <c:pt idx="9691">
                  <c:v>1.8609839547551639E-7</c:v>
                </c:pt>
                <c:pt idx="9692">
                  <c:v>6.8747693344801954E-6</c:v>
                </c:pt>
                <c:pt idx="9693">
                  <c:v>1.2176122648902893E-5</c:v>
                </c:pt>
                <c:pt idx="9694">
                  <c:v>1.2690364945927694E-5</c:v>
                </c:pt>
                <c:pt idx="9695">
                  <c:v>1.4207198043653287E-4</c:v>
                </c:pt>
                <c:pt idx="9696">
                  <c:v>4.5123187904633735E-5</c:v>
                </c:pt>
                <c:pt idx="9697">
                  <c:v>4.0203870220314314E-5</c:v>
                </c:pt>
                <c:pt idx="9698">
                  <c:v>9.6175450264010535E-6</c:v>
                </c:pt>
                <c:pt idx="9699">
                  <c:v>1.3013012373924199E-5</c:v>
                </c:pt>
                <c:pt idx="9700">
                  <c:v>2.0828337060741491E-5</c:v>
                </c:pt>
                <c:pt idx="9701">
                  <c:v>2.2309095303954472E-7</c:v>
                </c:pt>
                <c:pt idx="9702">
                  <c:v>4.6040668539908133E-8</c:v>
                </c:pt>
                <c:pt idx="9703">
                  <c:v>6.3765799786655064E-7</c:v>
                </c:pt>
                <c:pt idx="9704">
                  <c:v>9.3852004536966874E-6</c:v>
                </c:pt>
                <c:pt idx="9705">
                  <c:v>1.3257870291342153E-5</c:v>
                </c:pt>
                <c:pt idx="9706">
                  <c:v>1.2430539967190569E-5</c:v>
                </c:pt>
                <c:pt idx="9707">
                  <c:v>5.246848761787489E-5</c:v>
                </c:pt>
                <c:pt idx="9708">
                  <c:v>1.2603368735046043E-3</c:v>
                </c:pt>
                <c:pt idx="9709">
                  <c:v>4.0179592062968703E-7</c:v>
                </c:pt>
                <c:pt idx="9710">
                  <c:v>2.7849249222830114E-5</c:v>
                </c:pt>
                <c:pt idx="9711">
                  <c:v>7.8307138842663339E-7</c:v>
                </c:pt>
                <c:pt idx="9712">
                  <c:v>1.0937962367488681E-4</c:v>
                </c:pt>
                <c:pt idx="9713">
                  <c:v>1.686836785886253E-5</c:v>
                </c:pt>
                <c:pt idx="9714">
                  <c:v>2.4730504329865791E-5</c:v>
                </c:pt>
                <c:pt idx="9715">
                  <c:v>2.6513519628284271E-5</c:v>
                </c:pt>
                <c:pt idx="9716">
                  <c:v>1.7641144981314015E-5</c:v>
                </c:pt>
                <c:pt idx="9717">
                  <c:v>1.6776656357111975E-5</c:v>
                </c:pt>
                <c:pt idx="9718">
                  <c:v>4.3995346911893438E-6</c:v>
                </c:pt>
                <c:pt idx="9719">
                  <c:v>3.2008098445429972E-5</c:v>
                </c:pt>
                <c:pt idx="9720">
                  <c:v>5.9551038271570096E-5</c:v>
                </c:pt>
                <c:pt idx="9721">
                  <c:v>9.5607574067412901E-6</c:v>
                </c:pt>
                <c:pt idx="9722">
                  <c:v>1.0462194945188763E-5</c:v>
                </c:pt>
                <c:pt idx="9723">
                  <c:v>3.0496601187654116E-3</c:v>
                </c:pt>
                <c:pt idx="9724">
                  <c:v>1.5076985186359297E-5</c:v>
                </c:pt>
                <c:pt idx="9725">
                  <c:v>6.4110596764635545E-5</c:v>
                </c:pt>
                <c:pt idx="9726">
                  <c:v>3.7785891230138651E-5</c:v>
                </c:pt>
                <c:pt idx="9727">
                  <c:v>5.4779774469671078E-5</c:v>
                </c:pt>
                <c:pt idx="9728">
                  <c:v>9.4444803279162871E-7</c:v>
                </c:pt>
                <c:pt idx="9729">
                  <c:v>1.0845851135974926E-5</c:v>
                </c:pt>
                <c:pt idx="9730">
                  <c:v>9.7088785736004858E-6</c:v>
                </c:pt>
                <c:pt idx="9731">
                  <c:v>1.044494598279756E-5</c:v>
                </c:pt>
                <c:pt idx="9732">
                  <c:v>2.5869692199616604E-4</c:v>
                </c:pt>
                <c:pt idx="9733">
                  <c:v>8.8163376242139765E-6</c:v>
                </c:pt>
                <c:pt idx="9734">
                  <c:v>2.1011633575589534E-5</c:v>
                </c:pt>
                <c:pt idx="9735">
                  <c:v>1.0804113576994471E-6</c:v>
                </c:pt>
                <c:pt idx="9736">
                  <c:v>5.0216575427475188E-5</c:v>
                </c:pt>
                <c:pt idx="9737">
                  <c:v>4.4121085940521484E-5</c:v>
                </c:pt>
                <c:pt idx="9738">
                  <c:v>1.8854464559944322E-5</c:v>
                </c:pt>
                <c:pt idx="9739">
                  <c:v>1.7080065324100525E-5</c:v>
                </c:pt>
                <c:pt idx="9740">
                  <c:v>2.7901289067363197E-7</c:v>
                </c:pt>
                <c:pt idx="9741">
                  <c:v>0</c:v>
                </c:pt>
                <c:pt idx="9742">
                  <c:v>0</c:v>
                </c:pt>
                <c:pt idx="9743">
                  <c:v>2.6809800534867867E-5</c:v>
                </c:pt>
                <c:pt idx="9744">
                  <c:v>7.0833077820833939E-6</c:v>
                </c:pt>
                <c:pt idx="9745">
                  <c:v>1.0815775435143667E-5</c:v>
                </c:pt>
                <c:pt idx="9746">
                  <c:v>2.7944246425687358E-3</c:v>
                </c:pt>
                <c:pt idx="9747">
                  <c:v>1.6923543839832314E-3</c:v>
                </c:pt>
                <c:pt idx="9748">
                  <c:v>3.1561553212311201E-4</c:v>
                </c:pt>
                <c:pt idx="9749">
                  <c:v>2.9887250501147769E-5</c:v>
                </c:pt>
                <c:pt idx="9750">
                  <c:v>3.7256724291511841E-5</c:v>
                </c:pt>
                <c:pt idx="9751">
                  <c:v>1.3411227736999424E-5</c:v>
                </c:pt>
                <c:pt idx="9752">
                  <c:v>1.9664125103980443E-4</c:v>
                </c:pt>
                <c:pt idx="9753">
                  <c:v>3.6472181925121224E-6</c:v>
                </c:pt>
                <c:pt idx="9754">
                  <c:v>5.7277183725835529E-8</c:v>
                </c:pt>
                <c:pt idx="9755">
                  <c:v>1.7661104461221133E-5</c:v>
                </c:pt>
                <c:pt idx="9756">
                  <c:v>1.6743186471850245E-5</c:v>
                </c:pt>
                <c:pt idx="9757">
                  <c:v>7.7020255289231204E-7</c:v>
                </c:pt>
                <c:pt idx="9758">
                  <c:v>2.8487999394007394E-5</c:v>
                </c:pt>
                <c:pt idx="9759">
                  <c:v>5.5963095622505084E-4</c:v>
                </c:pt>
                <c:pt idx="9760">
                  <c:v>9.4641146045261572E-6</c:v>
                </c:pt>
                <c:pt idx="9761">
                  <c:v>7.2864589103427458E-7</c:v>
                </c:pt>
                <c:pt idx="9762">
                  <c:v>7.5272352679773235E-4</c:v>
                </c:pt>
                <c:pt idx="9763">
                  <c:v>1.0023923792428347E-5</c:v>
                </c:pt>
                <c:pt idx="9764">
                  <c:v>4.8351756519485149E-3</c:v>
                </c:pt>
                <c:pt idx="9765">
                  <c:v>1.1080686674108427E-4</c:v>
                </c:pt>
                <c:pt idx="9766">
                  <c:v>2.7525668780043916E-5</c:v>
                </c:pt>
                <c:pt idx="9767">
                  <c:v>6.827047262752194E-5</c:v>
                </c:pt>
                <c:pt idx="9768">
                  <c:v>0</c:v>
                </c:pt>
                <c:pt idx="9769">
                  <c:v>6.9964181552860212E-5</c:v>
                </c:pt>
                <c:pt idx="9770">
                  <c:v>1.2484738192348751E-5</c:v>
                </c:pt>
                <c:pt idx="9771">
                  <c:v>7.1515765897999042E-7</c:v>
                </c:pt>
                <c:pt idx="9772">
                  <c:v>2.8584783959548894E-6</c:v>
                </c:pt>
                <c:pt idx="9773">
                  <c:v>8.9450873697487085E-5</c:v>
                </c:pt>
                <c:pt idx="9774">
                  <c:v>4.8616214561396784E-5</c:v>
                </c:pt>
                <c:pt idx="9775">
                  <c:v>2.2916980763197038E-5</c:v>
                </c:pt>
                <c:pt idx="9776">
                  <c:v>1.4718705750043923E-5</c:v>
                </c:pt>
                <c:pt idx="9777">
                  <c:v>7.8707294485249741E-6</c:v>
                </c:pt>
                <c:pt idx="9778">
                  <c:v>7.1597144896922756E-6</c:v>
                </c:pt>
                <c:pt idx="9779">
                  <c:v>1.8516578437329716E-5</c:v>
                </c:pt>
                <c:pt idx="9780">
                  <c:v>1.7936611178764739E-5</c:v>
                </c:pt>
                <c:pt idx="9781">
                  <c:v>1.7330698392377145E-5</c:v>
                </c:pt>
                <c:pt idx="9782">
                  <c:v>6.9344399632894645E-6</c:v>
                </c:pt>
                <c:pt idx="9783">
                  <c:v>1.900217492270614E-5</c:v>
                </c:pt>
                <c:pt idx="9784">
                  <c:v>2.8213019924198989E-4</c:v>
                </c:pt>
                <c:pt idx="9785">
                  <c:v>1.009037675404326E-5</c:v>
                </c:pt>
                <c:pt idx="9786">
                  <c:v>2.970147158017721E-5</c:v>
                </c:pt>
                <c:pt idx="9787">
                  <c:v>1.1949848067810786E-5</c:v>
                </c:pt>
                <c:pt idx="9788">
                  <c:v>1.9700187684492911E-5</c:v>
                </c:pt>
                <c:pt idx="9789">
                  <c:v>1.085774488878368E-5</c:v>
                </c:pt>
                <c:pt idx="9790">
                  <c:v>2.6107468124809027E-5</c:v>
                </c:pt>
                <c:pt idx="9791">
                  <c:v>1.1397776051897683E-6</c:v>
                </c:pt>
                <c:pt idx="9792">
                  <c:v>1.3548599578358572E-5</c:v>
                </c:pt>
                <c:pt idx="9793">
                  <c:v>2.0757802953349244E-4</c:v>
                </c:pt>
                <c:pt idx="9794">
                  <c:v>0</c:v>
                </c:pt>
                <c:pt idx="9795">
                  <c:v>0</c:v>
                </c:pt>
                <c:pt idx="9796">
                  <c:v>1.9103172978575419E-5</c:v>
                </c:pt>
                <c:pt idx="9797">
                  <c:v>3.3945342070033034E-7</c:v>
                </c:pt>
                <c:pt idx="9798">
                  <c:v>2.1323986339737085E-4</c:v>
                </c:pt>
                <c:pt idx="9799">
                  <c:v>4.3519402019409876E-5</c:v>
                </c:pt>
                <c:pt idx="9800">
                  <c:v>1.2809280829542294E-5</c:v>
                </c:pt>
                <c:pt idx="9801">
                  <c:v>1.3620584807756816E-5</c:v>
                </c:pt>
                <c:pt idx="9802">
                  <c:v>5.3773637156446922E-5</c:v>
                </c:pt>
                <c:pt idx="9803">
                  <c:v>3.5291389166510367E-6</c:v>
                </c:pt>
                <c:pt idx="9804">
                  <c:v>0</c:v>
                </c:pt>
                <c:pt idx="9805">
                  <c:v>5.0529282848392674E-7</c:v>
                </c:pt>
                <c:pt idx="9806">
                  <c:v>5.9516944488478046E-5</c:v>
                </c:pt>
                <c:pt idx="9807">
                  <c:v>2.1301261132513181E-5</c:v>
                </c:pt>
                <c:pt idx="9808">
                  <c:v>2.124246494454234E-5</c:v>
                </c:pt>
                <c:pt idx="9809">
                  <c:v>1.1583655194998192E-5</c:v>
                </c:pt>
                <c:pt idx="9810">
                  <c:v>1.8441975346398995E-5</c:v>
                </c:pt>
                <c:pt idx="9811">
                  <c:v>3.9476691245221258E-7</c:v>
                </c:pt>
                <c:pt idx="9812">
                  <c:v>4.2670275029203408E-5</c:v>
                </c:pt>
                <c:pt idx="9813">
                  <c:v>3.2275473228355166E-6</c:v>
                </c:pt>
                <c:pt idx="9814">
                  <c:v>2.5462486585956811E-5</c:v>
                </c:pt>
                <c:pt idx="9815">
                  <c:v>0</c:v>
                </c:pt>
                <c:pt idx="9816">
                  <c:v>0</c:v>
                </c:pt>
                <c:pt idx="9817">
                  <c:v>3.5816267344470174E-5</c:v>
                </c:pt>
                <c:pt idx="9818">
                  <c:v>0</c:v>
                </c:pt>
                <c:pt idx="9819">
                  <c:v>6.1164011809967893E-5</c:v>
                </c:pt>
                <c:pt idx="9820">
                  <c:v>5.5290779860893773E-5</c:v>
                </c:pt>
                <c:pt idx="9821">
                  <c:v>6.7831075316013821E-4</c:v>
                </c:pt>
                <c:pt idx="9822">
                  <c:v>3.053602059923721E-6</c:v>
                </c:pt>
                <c:pt idx="9823">
                  <c:v>1.2921408885477508E-5</c:v>
                </c:pt>
                <c:pt idx="9824">
                  <c:v>1.4895624599097947E-6</c:v>
                </c:pt>
                <c:pt idx="9825">
                  <c:v>4.5383243139585325E-5</c:v>
                </c:pt>
                <c:pt idx="9826">
                  <c:v>3.1187942852296174E-5</c:v>
                </c:pt>
                <c:pt idx="9827">
                  <c:v>2.7454662987209903E-5</c:v>
                </c:pt>
                <c:pt idx="9828">
                  <c:v>1.5695061413646373E-5</c:v>
                </c:pt>
                <c:pt idx="9829">
                  <c:v>1.8602388159197742E-5</c:v>
                </c:pt>
                <c:pt idx="9830">
                  <c:v>1.4650874802568072E-5</c:v>
                </c:pt>
                <c:pt idx="9831">
                  <c:v>3.7833639204458329E-7</c:v>
                </c:pt>
                <c:pt idx="9832">
                  <c:v>0</c:v>
                </c:pt>
                <c:pt idx="9833">
                  <c:v>1.6417038334601609E-5</c:v>
                </c:pt>
                <c:pt idx="9834">
                  <c:v>3.6749581007994222E-5</c:v>
                </c:pt>
                <c:pt idx="9835">
                  <c:v>1.1863339559535685E-4</c:v>
                </c:pt>
                <c:pt idx="9836">
                  <c:v>1.2578276030024159E-5</c:v>
                </c:pt>
                <c:pt idx="9837">
                  <c:v>1.1299383540684593E-4</c:v>
                </c:pt>
                <c:pt idx="9838">
                  <c:v>0</c:v>
                </c:pt>
                <c:pt idx="9839">
                  <c:v>0</c:v>
                </c:pt>
                <c:pt idx="9840">
                  <c:v>2.8573706543269267E-5</c:v>
                </c:pt>
                <c:pt idx="9841">
                  <c:v>5.4442187625551372E-5</c:v>
                </c:pt>
                <c:pt idx="9842">
                  <c:v>2.9499821289899075E-5</c:v>
                </c:pt>
                <c:pt idx="9843">
                  <c:v>8.0746625100108915E-7</c:v>
                </c:pt>
                <c:pt idx="9844">
                  <c:v>1.5072599905999247E-4</c:v>
                </c:pt>
                <c:pt idx="9845">
                  <c:v>0</c:v>
                </c:pt>
                <c:pt idx="9846">
                  <c:v>4.6144720633908413E-5</c:v>
                </c:pt>
                <c:pt idx="9847">
                  <c:v>2.4525464647337024E-5</c:v>
                </c:pt>
                <c:pt idx="9848">
                  <c:v>1.6369646496974321E-5</c:v>
                </c:pt>
                <c:pt idx="9849">
                  <c:v>5.676938549323998E-4</c:v>
                </c:pt>
                <c:pt idx="9850">
                  <c:v>2.7246071171974584E-5</c:v>
                </c:pt>
                <c:pt idx="9851">
                  <c:v>1.6117993799782398E-5</c:v>
                </c:pt>
                <c:pt idx="9852">
                  <c:v>5.3473026479154496E-5</c:v>
                </c:pt>
                <c:pt idx="9853">
                  <c:v>1.2630308844534344E-5</c:v>
                </c:pt>
                <c:pt idx="9854">
                  <c:v>1.0734570140102067E-5</c:v>
                </c:pt>
                <c:pt idx="9855">
                  <c:v>9.4964565320181313E-5</c:v>
                </c:pt>
                <c:pt idx="9856">
                  <c:v>2.4648144462150496E-6</c:v>
                </c:pt>
                <c:pt idx="9857">
                  <c:v>9.477945418797117E-6</c:v>
                </c:pt>
                <c:pt idx="9858">
                  <c:v>1.670184111981638E-5</c:v>
                </c:pt>
                <c:pt idx="9859">
                  <c:v>1.1293100766153226E-7</c:v>
                </c:pt>
                <c:pt idx="9860">
                  <c:v>8.1410822839413706E-5</c:v>
                </c:pt>
                <c:pt idx="9861">
                  <c:v>7.2674369862380241E-5</c:v>
                </c:pt>
                <c:pt idx="9862">
                  <c:v>1.9865163114033335E-5</c:v>
                </c:pt>
                <c:pt idx="9863">
                  <c:v>8.1505126146763922E-7</c:v>
                </c:pt>
                <c:pt idx="9864">
                  <c:v>9.2935723106371119E-7</c:v>
                </c:pt>
                <c:pt idx="9865">
                  <c:v>1.2421426846876687E-5</c:v>
                </c:pt>
                <c:pt idx="9866">
                  <c:v>1.6475925446113077E-5</c:v>
                </c:pt>
                <c:pt idx="9867">
                  <c:v>4.7159356008287154E-6</c:v>
                </c:pt>
                <c:pt idx="9868">
                  <c:v>3.320602000622858E-5</c:v>
                </c:pt>
                <c:pt idx="9869">
                  <c:v>5.2017147009238279E-5</c:v>
                </c:pt>
                <c:pt idx="9870">
                  <c:v>4.0736864511746137E-5</c:v>
                </c:pt>
                <c:pt idx="9871">
                  <c:v>4.9836962068982745E-6</c:v>
                </c:pt>
                <c:pt idx="9872">
                  <c:v>4.0743843938792934E-7</c:v>
                </c:pt>
                <c:pt idx="9873">
                  <c:v>2.0577439886151281E-5</c:v>
                </c:pt>
                <c:pt idx="9874">
                  <c:v>7.0786640755606827E-5</c:v>
                </c:pt>
                <c:pt idx="9875">
                  <c:v>2.1128875329138536E-5</c:v>
                </c:pt>
                <c:pt idx="9876">
                  <c:v>2.0396929209234838E-5</c:v>
                </c:pt>
                <c:pt idx="9877">
                  <c:v>2.1763665589072638E-5</c:v>
                </c:pt>
                <c:pt idx="9878">
                  <c:v>3.7279230304907008E-7</c:v>
                </c:pt>
                <c:pt idx="9879">
                  <c:v>0</c:v>
                </c:pt>
                <c:pt idx="9880">
                  <c:v>9.5911023038551953E-7</c:v>
                </c:pt>
                <c:pt idx="9881">
                  <c:v>4.1303263297496206E-5</c:v>
                </c:pt>
                <c:pt idx="9882">
                  <c:v>3.0169651895970001E-5</c:v>
                </c:pt>
                <c:pt idx="9883">
                  <c:v>0</c:v>
                </c:pt>
                <c:pt idx="9884">
                  <c:v>7.9052226818210688E-7</c:v>
                </c:pt>
                <c:pt idx="9885">
                  <c:v>3.1376935950044009E-5</c:v>
                </c:pt>
                <c:pt idx="9886">
                  <c:v>0</c:v>
                </c:pt>
                <c:pt idx="9887">
                  <c:v>1.7931127752288081E-6</c:v>
                </c:pt>
                <c:pt idx="9888">
                  <c:v>5.9418587414014118E-5</c:v>
                </c:pt>
                <c:pt idx="9889">
                  <c:v>5.9805179234419611E-5</c:v>
                </c:pt>
                <c:pt idx="9890">
                  <c:v>7.2767821247611043E-6</c:v>
                </c:pt>
                <c:pt idx="9891">
                  <c:v>0</c:v>
                </c:pt>
                <c:pt idx="9892">
                  <c:v>1.5551767978683889E-5</c:v>
                </c:pt>
                <c:pt idx="9893">
                  <c:v>1.4028251715726046E-5</c:v>
                </c:pt>
                <c:pt idx="9894">
                  <c:v>2.1634433767842122E-7</c:v>
                </c:pt>
                <c:pt idx="9895">
                  <c:v>5.141815404170966E-6</c:v>
                </c:pt>
                <c:pt idx="9896">
                  <c:v>1.0989652965589463E-5</c:v>
                </c:pt>
                <c:pt idx="9897">
                  <c:v>3.2348688511407133E-7</c:v>
                </c:pt>
                <c:pt idx="9898">
                  <c:v>1.0899460671309827E-4</c:v>
                </c:pt>
                <c:pt idx="9899">
                  <c:v>3.3901735832513322E-5</c:v>
                </c:pt>
                <c:pt idx="9900">
                  <c:v>0</c:v>
                </c:pt>
                <c:pt idx="9901">
                  <c:v>9.1264859510314039E-6</c:v>
                </c:pt>
                <c:pt idx="9902">
                  <c:v>1.5035527585888736E-5</c:v>
                </c:pt>
                <c:pt idx="9903">
                  <c:v>2.6637220573112417E-5</c:v>
                </c:pt>
                <c:pt idx="9904">
                  <c:v>7.8889537212447459E-8</c:v>
                </c:pt>
                <c:pt idx="9905">
                  <c:v>2.5036996036527649E-5</c:v>
                </c:pt>
                <c:pt idx="9906">
                  <c:v>3.3054020835054845E-5</c:v>
                </c:pt>
                <c:pt idx="9907">
                  <c:v>6.7715830674183481E-6</c:v>
                </c:pt>
                <c:pt idx="9908">
                  <c:v>3.8125460777649648E-4</c:v>
                </c:pt>
                <c:pt idx="9909">
                  <c:v>9.3647611252068959E-5</c:v>
                </c:pt>
                <c:pt idx="9910">
                  <c:v>2.3638286563917205E-5</c:v>
                </c:pt>
                <c:pt idx="9911">
                  <c:v>4.9763422570884145E-5</c:v>
                </c:pt>
                <c:pt idx="9912">
                  <c:v>0</c:v>
                </c:pt>
                <c:pt idx="9913">
                  <c:v>7.8913544068610322E-5</c:v>
                </c:pt>
                <c:pt idx="9914">
                  <c:v>5.6554256269799307E-5</c:v>
                </c:pt>
                <c:pt idx="9915">
                  <c:v>2.604517769870956E-5</c:v>
                </c:pt>
                <c:pt idx="9916">
                  <c:v>1.4330759934152096E-5</c:v>
                </c:pt>
                <c:pt idx="9917">
                  <c:v>1.0671156795576012E-3</c:v>
                </c:pt>
                <c:pt idx="9918">
                  <c:v>2.4242389574063881E-5</c:v>
                </c:pt>
                <c:pt idx="9919">
                  <c:v>4.0894710462690692E-8</c:v>
                </c:pt>
                <c:pt idx="9920">
                  <c:v>5.9519867293679837E-6</c:v>
                </c:pt>
                <c:pt idx="9921">
                  <c:v>1.8989470550821321E-5</c:v>
                </c:pt>
                <c:pt idx="9922">
                  <c:v>1.0174563328795416E-4</c:v>
                </c:pt>
                <c:pt idx="9923">
                  <c:v>2.0720942296815396E-5</c:v>
                </c:pt>
                <c:pt idx="9924">
                  <c:v>1.4385838664772605E-5</c:v>
                </c:pt>
                <c:pt idx="9925">
                  <c:v>7.4402839543982213E-6</c:v>
                </c:pt>
                <c:pt idx="9926">
                  <c:v>2.3332559081166202E-5</c:v>
                </c:pt>
                <c:pt idx="9927">
                  <c:v>1.1106319995906402E-6</c:v>
                </c:pt>
                <c:pt idx="9928">
                  <c:v>7.8826608287602574E-5</c:v>
                </c:pt>
                <c:pt idx="9929">
                  <c:v>2.3669281554196149E-6</c:v>
                </c:pt>
                <c:pt idx="9930">
                  <c:v>0</c:v>
                </c:pt>
                <c:pt idx="9931">
                  <c:v>1.5164755353132282E-5</c:v>
                </c:pt>
                <c:pt idx="9932">
                  <c:v>3.7043281028033952E-7</c:v>
                </c:pt>
                <c:pt idx="9933">
                  <c:v>2.5042563543534196E-6</c:v>
                </c:pt>
                <c:pt idx="9934">
                  <c:v>7.5743182644974902E-6</c:v>
                </c:pt>
                <c:pt idx="9935">
                  <c:v>3.0163739574429922E-5</c:v>
                </c:pt>
                <c:pt idx="9936">
                  <c:v>1.9813107299553182E-5</c:v>
                </c:pt>
                <c:pt idx="9937">
                  <c:v>3.7417913870685402E-5</c:v>
                </c:pt>
                <c:pt idx="9938">
                  <c:v>3.4277029488912848E-5</c:v>
                </c:pt>
                <c:pt idx="9939">
                  <c:v>1.8256637413675271E-5</c:v>
                </c:pt>
                <c:pt idx="9940">
                  <c:v>2.8934715971711264E-5</c:v>
                </c:pt>
                <c:pt idx="9941">
                  <c:v>0</c:v>
                </c:pt>
                <c:pt idx="9942">
                  <c:v>4.070824603609634E-7</c:v>
                </c:pt>
                <c:pt idx="9943">
                  <c:v>5.1226811060787224E-6</c:v>
                </c:pt>
                <c:pt idx="9944">
                  <c:v>2.2336019017566189E-5</c:v>
                </c:pt>
                <c:pt idx="9945">
                  <c:v>7.3233804506582766E-5</c:v>
                </c:pt>
                <c:pt idx="9946">
                  <c:v>1.052276767055446E-4</c:v>
                </c:pt>
                <c:pt idx="9947">
                  <c:v>1.3362725575752124E-4</c:v>
                </c:pt>
                <c:pt idx="9948">
                  <c:v>3.8981417894797541E-4</c:v>
                </c:pt>
                <c:pt idx="9949">
                  <c:v>3.7250248504130208E-5</c:v>
                </c:pt>
                <c:pt idx="9950">
                  <c:v>6.3255695617249881E-5</c:v>
                </c:pt>
                <c:pt idx="9951">
                  <c:v>6.7676445775121345E-5</c:v>
                </c:pt>
                <c:pt idx="9952">
                  <c:v>1.7944249703449276E-5</c:v>
                </c:pt>
                <c:pt idx="9953">
                  <c:v>1.1554046734265941E-4</c:v>
                </c:pt>
                <c:pt idx="9954">
                  <c:v>3.7747157811159549E-5</c:v>
                </c:pt>
                <c:pt idx="9955">
                  <c:v>1.5125015290539249E-4</c:v>
                </c:pt>
                <c:pt idx="9956">
                  <c:v>1.2996402544977501E-4</c:v>
                </c:pt>
                <c:pt idx="9957">
                  <c:v>8.180330725103904E-5</c:v>
                </c:pt>
                <c:pt idx="9958">
                  <c:v>1.7695502212275406E-4</c:v>
                </c:pt>
                <c:pt idx="9959">
                  <c:v>4.7488111187854627E-3</c:v>
                </c:pt>
                <c:pt idx="9960">
                  <c:v>1.7673241066527978E-5</c:v>
                </c:pt>
                <c:pt idx="9961">
                  <c:v>1.7801994594933164E-5</c:v>
                </c:pt>
                <c:pt idx="9962">
                  <c:v>1.6147707478546981E-5</c:v>
                </c:pt>
                <c:pt idx="9963">
                  <c:v>0</c:v>
                </c:pt>
                <c:pt idx="9964">
                  <c:v>1.224147114971602E-4</c:v>
                </c:pt>
                <c:pt idx="9965">
                  <c:v>5.2336663988328521E-5</c:v>
                </c:pt>
                <c:pt idx="9966">
                  <c:v>0</c:v>
                </c:pt>
                <c:pt idx="9967">
                  <c:v>3.8865475980826254E-5</c:v>
                </c:pt>
                <c:pt idx="9968">
                  <c:v>0</c:v>
                </c:pt>
                <c:pt idx="9969">
                  <c:v>1.5366624407110569E-5</c:v>
                </c:pt>
                <c:pt idx="9970">
                  <c:v>4.0251428903778472E-5</c:v>
                </c:pt>
                <c:pt idx="9971">
                  <c:v>2.7258629360659395E-5</c:v>
                </c:pt>
                <c:pt idx="9972">
                  <c:v>1.5603960502190685E-5</c:v>
                </c:pt>
                <c:pt idx="9973">
                  <c:v>2.0560626853202976E-6</c:v>
                </c:pt>
                <c:pt idx="9974">
                  <c:v>2.9765208427509945E-5</c:v>
                </c:pt>
                <c:pt idx="9975">
                  <c:v>3.6019552599564965E-5</c:v>
                </c:pt>
                <c:pt idx="9976">
                  <c:v>6.3347708185556218E-8</c:v>
                </c:pt>
                <c:pt idx="9977">
                  <c:v>2.1319856797561112E-5</c:v>
                </c:pt>
                <c:pt idx="9978">
                  <c:v>1.7270180977595237E-5</c:v>
                </c:pt>
                <c:pt idx="9979">
                  <c:v>1.2050401149444745E-5</c:v>
                </c:pt>
                <c:pt idx="9980">
                  <c:v>8.8976441015886201E-6</c:v>
                </c:pt>
                <c:pt idx="9981">
                  <c:v>7.7365810816088033E-6</c:v>
                </c:pt>
                <c:pt idx="9982">
                  <c:v>3.3774359615507707E-5</c:v>
                </c:pt>
                <c:pt idx="9983">
                  <c:v>7.2405979047244E-8</c:v>
                </c:pt>
                <c:pt idx="9984">
                  <c:v>8.9448796658684704E-6</c:v>
                </c:pt>
                <c:pt idx="9985">
                  <c:v>1.2963781383143062E-5</c:v>
                </c:pt>
                <c:pt idx="9986">
                  <c:v>0</c:v>
                </c:pt>
                <c:pt idx="9987">
                  <c:v>2.0553032652129598E-5</c:v>
                </c:pt>
                <c:pt idx="9988">
                  <c:v>3.1429984646222305E-4</c:v>
                </c:pt>
                <c:pt idx="9989">
                  <c:v>2.1292447437908151E-5</c:v>
                </c:pt>
                <c:pt idx="9990">
                  <c:v>0</c:v>
                </c:pt>
                <c:pt idx="9991">
                  <c:v>4.736224227916328E-4</c:v>
                </c:pt>
                <c:pt idx="9992">
                  <c:v>3.113533631014162E-5</c:v>
                </c:pt>
                <c:pt idx="9993">
                  <c:v>2.2826310088076701E-5</c:v>
                </c:pt>
                <c:pt idx="9994">
                  <c:v>0</c:v>
                </c:pt>
                <c:pt idx="9995">
                  <c:v>5.7969723620702977E-5</c:v>
                </c:pt>
                <c:pt idx="9996">
                  <c:v>3.2138892017894157E-5</c:v>
                </c:pt>
                <c:pt idx="9997">
                  <c:v>9.6015667673019613E-6</c:v>
                </c:pt>
                <c:pt idx="9998">
                  <c:v>3.569311288987907E-5</c:v>
                </c:pt>
                <c:pt idx="9999">
                  <c:v>9.5973366183706541E-6</c:v>
                </c:pt>
                <c:pt idx="10000">
                  <c:v>1.191675621057961E-5</c:v>
                </c:pt>
                <c:pt idx="10001">
                  <c:v>1.053037148316794E-5</c:v>
                </c:pt>
                <c:pt idx="10002">
                  <c:v>4.6526097397729166E-5</c:v>
                </c:pt>
                <c:pt idx="10003">
                  <c:v>3.2598749802182476E-7</c:v>
                </c:pt>
                <c:pt idx="10004">
                  <c:v>6.8654097118203782E-6</c:v>
                </c:pt>
                <c:pt idx="10005">
                  <c:v>4.1973220487082084E-6</c:v>
                </c:pt>
                <c:pt idx="10006">
                  <c:v>1.3342992909279593E-5</c:v>
                </c:pt>
                <c:pt idx="10007">
                  <c:v>4.6767450923624206E-5</c:v>
                </c:pt>
                <c:pt idx="10008">
                  <c:v>1.8171634681901481E-6</c:v>
                </c:pt>
                <c:pt idx="10009">
                  <c:v>1.4971571757368304E-5</c:v>
                </c:pt>
                <c:pt idx="10010">
                  <c:v>1.2464936921242302E-5</c:v>
                </c:pt>
                <c:pt idx="10011">
                  <c:v>1.2841928681026661E-5</c:v>
                </c:pt>
                <c:pt idx="10012">
                  <c:v>5.9554704417103352E-6</c:v>
                </c:pt>
                <c:pt idx="10013">
                  <c:v>0</c:v>
                </c:pt>
                <c:pt idx="10014">
                  <c:v>4.7361322268122727E-5</c:v>
                </c:pt>
                <c:pt idx="10015">
                  <c:v>4.5719227978219094E-5</c:v>
                </c:pt>
                <c:pt idx="10016">
                  <c:v>0</c:v>
                </c:pt>
                <c:pt idx="10017">
                  <c:v>1.7238705151229465E-4</c:v>
                </c:pt>
                <c:pt idx="10018">
                  <c:v>4.5894214173943242E-4</c:v>
                </c:pt>
                <c:pt idx="10019">
                  <c:v>1.0655677481127769E-5</c:v>
                </c:pt>
                <c:pt idx="10020">
                  <c:v>1.0507854706157247E-4</c:v>
                </c:pt>
                <c:pt idx="10021">
                  <c:v>1.7622621009112906E-6</c:v>
                </c:pt>
                <c:pt idx="10022">
                  <c:v>8.61586127159122E-8</c:v>
                </c:pt>
                <c:pt idx="10023">
                  <c:v>2.2696967939833819E-4</c:v>
                </c:pt>
                <c:pt idx="10024">
                  <c:v>2.186993118965248E-6</c:v>
                </c:pt>
                <c:pt idx="10025">
                  <c:v>4.5497059972797827E-5</c:v>
                </c:pt>
                <c:pt idx="10026">
                  <c:v>1.1441380318084471E-4</c:v>
                </c:pt>
                <c:pt idx="10027">
                  <c:v>1.503222221303263E-5</c:v>
                </c:pt>
                <c:pt idx="10028">
                  <c:v>4.0313704356356719E-3</c:v>
                </c:pt>
                <c:pt idx="10029">
                  <c:v>1.085834688379373E-4</c:v>
                </c:pt>
                <c:pt idx="10030">
                  <c:v>5.9697093555269036E-5</c:v>
                </c:pt>
                <c:pt idx="10031">
                  <c:v>8.6452212564989954E-6</c:v>
                </c:pt>
                <c:pt idx="10032">
                  <c:v>1.4325090147286174E-5</c:v>
                </c:pt>
                <c:pt idx="10033">
                  <c:v>5.2115286639250016E-4</c:v>
                </c:pt>
                <c:pt idx="10034">
                  <c:v>8.0813672266409549E-7</c:v>
                </c:pt>
                <c:pt idx="10035">
                  <c:v>4.2383188900620349E-5</c:v>
                </c:pt>
                <c:pt idx="10036">
                  <c:v>4.4852815375488638E-7</c:v>
                </c:pt>
                <c:pt idx="10037">
                  <c:v>2.7402454507663284E-6</c:v>
                </c:pt>
                <c:pt idx="10038">
                  <c:v>2.9527213577205417E-6</c:v>
                </c:pt>
                <c:pt idx="10039">
                  <c:v>4.058929499479436E-5</c:v>
                </c:pt>
                <c:pt idx="10040">
                  <c:v>5.3170350984183675E-6</c:v>
                </c:pt>
                <c:pt idx="10041">
                  <c:v>2.1100634355109082E-5</c:v>
                </c:pt>
                <c:pt idx="10042">
                  <c:v>9.8286805799184404E-5</c:v>
                </c:pt>
                <c:pt idx="10043">
                  <c:v>1.3771645984228103E-4</c:v>
                </c:pt>
                <c:pt idx="10044">
                  <c:v>1.5100295314772749E-5</c:v>
                </c:pt>
                <c:pt idx="10045">
                  <c:v>1.3829673178805838E-5</c:v>
                </c:pt>
                <c:pt idx="10046">
                  <c:v>5.9850812066390123E-5</c:v>
                </c:pt>
                <c:pt idx="10047">
                  <c:v>6.0237083882379366E-6</c:v>
                </c:pt>
                <c:pt idx="10048">
                  <c:v>1.1091419228213665E-6</c:v>
                </c:pt>
                <c:pt idx="10049">
                  <c:v>5.3637935777425863E-6</c:v>
                </c:pt>
                <c:pt idx="10050">
                  <c:v>6.9166906118070111E-5</c:v>
                </c:pt>
                <c:pt idx="10051">
                  <c:v>1.0496223898709818E-6</c:v>
                </c:pt>
                <c:pt idx="10052">
                  <c:v>6.5320559362356835E-6</c:v>
                </c:pt>
                <c:pt idx="10053">
                  <c:v>1.9982279710028606E-5</c:v>
                </c:pt>
                <c:pt idx="10054">
                  <c:v>9.0368084696469266E-5</c:v>
                </c:pt>
                <c:pt idx="10055">
                  <c:v>1.0485068781788361E-5</c:v>
                </c:pt>
                <c:pt idx="10056">
                  <c:v>1.7105132595627605E-4</c:v>
                </c:pt>
                <c:pt idx="10057">
                  <c:v>1.8993738303855216E-5</c:v>
                </c:pt>
                <c:pt idx="10058">
                  <c:v>2.9152064805605633E-4</c:v>
                </c:pt>
                <c:pt idx="10059">
                  <c:v>1.4962081543891936E-5</c:v>
                </c:pt>
                <c:pt idx="10060">
                  <c:v>1.032690268546848E-5</c:v>
                </c:pt>
                <c:pt idx="10061">
                  <c:v>6.9082172895611416E-5</c:v>
                </c:pt>
                <c:pt idx="10062">
                  <c:v>8.8959063163642258E-5</c:v>
                </c:pt>
                <c:pt idx="10063">
                  <c:v>6.0106306309235074E-5</c:v>
                </c:pt>
                <c:pt idx="10064">
                  <c:v>1.9657415501135811E-7</c:v>
                </c:pt>
                <c:pt idx="10065">
                  <c:v>7.4354864986689155E-4</c:v>
                </c:pt>
                <c:pt idx="10066">
                  <c:v>1.7292612233442521E-5</c:v>
                </c:pt>
                <c:pt idx="10067">
                  <c:v>3.179817127422442E-5</c:v>
                </c:pt>
                <c:pt idx="10068">
                  <c:v>1.4315376781123621E-5</c:v>
                </c:pt>
                <c:pt idx="10069">
                  <c:v>4.0727774559980744E-6</c:v>
                </c:pt>
                <c:pt idx="10070">
                  <c:v>2.5895682069445E-6</c:v>
                </c:pt>
                <c:pt idx="10071">
                  <c:v>2.9785422532618852E-5</c:v>
                </c:pt>
                <c:pt idx="10072">
                  <c:v>1.3880131860544789E-5</c:v>
                </c:pt>
                <c:pt idx="10073">
                  <c:v>7.0726025937099117E-8</c:v>
                </c:pt>
                <c:pt idx="10074">
                  <c:v>4.2083994440095716E-5</c:v>
                </c:pt>
                <c:pt idx="10075">
                  <c:v>2.3411864000389076E-5</c:v>
                </c:pt>
                <c:pt idx="10076">
                  <c:v>1.2262081033270365E-4</c:v>
                </c:pt>
                <c:pt idx="10077">
                  <c:v>1.9432949854332585E-5</c:v>
                </c:pt>
                <c:pt idx="10078">
                  <c:v>0</c:v>
                </c:pt>
                <c:pt idx="10079">
                  <c:v>0</c:v>
                </c:pt>
                <c:pt idx="10080">
                  <c:v>6.3941731453625821E-5</c:v>
                </c:pt>
                <c:pt idx="10081">
                  <c:v>1.0440319380652459E-4</c:v>
                </c:pt>
                <c:pt idx="10082">
                  <c:v>1.0101858721769164E-5</c:v>
                </c:pt>
                <c:pt idx="10083">
                  <c:v>8.8411737674710613E-5</c:v>
                </c:pt>
                <c:pt idx="10084">
                  <c:v>2.2584628444864592E-7</c:v>
                </c:pt>
                <c:pt idx="10085">
                  <c:v>3.9283177179795049E-5</c:v>
                </c:pt>
                <c:pt idx="10086">
                  <c:v>1.3477302135466883E-5</c:v>
                </c:pt>
                <c:pt idx="10087">
                  <c:v>1.3845850850213585E-5</c:v>
                </c:pt>
                <c:pt idx="10088">
                  <c:v>3.0006975473148367E-6</c:v>
                </c:pt>
                <c:pt idx="10089">
                  <c:v>6.0483051410565192E-4</c:v>
                </c:pt>
                <c:pt idx="10090">
                  <c:v>5.1042345595386683E-5</c:v>
                </c:pt>
                <c:pt idx="10091">
                  <c:v>2.779835657913229E-5</c:v>
                </c:pt>
                <c:pt idx="10092">
                  <c:v>1.4302040677394649E-5</c:v>
                </c:pt>
                <c:pt idx="10093">
                  <c:v>3.72946823249802E-5</c:v>
                </c:pt>
                <c:pt idx="10094">
                  <c:v>5.2571861432382697E-5</c:v>
                </c:pt>
                <c:pt idx="10095">
                  <c:v>5.5544674159784468E-8</c:v>
                </c:pt>
                <c:pt idx="10096">
                  <c:v>8.1333701800406311E-6</c:v>
                </c:pt>
                <c:pt idx="10097">
                  <c:v>2.0820879999139383E-4</c:v>
                </c:pt>
                <c:pt idx="10098">
                  <c:v>3.1898751958924585E-6</c:v>
                </c:pt>
                <c:pt idx="10099">
                  <c:v>2.2115263739084799E-5</c:v>
                </c:pt>
                <c:pt idx="10100">
                  <c:v>1.5086092142202425E-5</c:v>
                </c:pt>
                <c:pt idx="10101">
                  <c:v>1.2485230745470181E-4</c:v>
                </c:pt>
                <c:pt idx="10102">
                  <c:v>3.4750698161129524E-6</c:v>
                </c:pt>
                <c:pt idx="10103">
                  <c:v>1.466599771384972E-5</c:v>
                </c:pt>
                <c:pt idx="10104">
                  <c:v>3.4157867007726198E-5</c:v>
                </c:pt>
                <c:pt idx="10105">
                  <c:v>3.1575228928860815E-5</c:v>
                </c:pt>
                <c:pt idx="10106">
                  <c:v>1.0932420595013681E-4</c:v>
                </c:pt>
                <c:pt idx="10107">
                  <c:v>3.2126896433408187E-5</c:v>
                </c:pt>
                <c:pt idx="10108">
                  <c:v>0</c:v>
                </c:pt>
                <c:pt idx="10109">
                  <c:v>1.4707313037489566E-5</c:v>
                </c:pt>
                <c:pt idx="10110">
                  <c:v>0</c:v>
                </c:pt>
                <c:pt idx="10111">
                  <c:v>0</c:v>
                </c:pt>
                <c:pt idx="10112">
                  <c:v>6.5989612875925352E-5</c:v>
                </c:pt>
                <c:pt idx="10113">
                  <c:v>5.7952314028307375E-7</c:v>
                </c:pt>
                <c:pt idx="10114">
                  <c:v>1.7757094230168926E-6</c:v>
                </c:pt>
                <c:pt idx="10115">
                  <c:v>3.46156619390731E-5</c:v>
                </c:pt>
                <c:pt idx="10116">
                  <c:v>6.619579027804919E-5</c:v>
                </c:pt>
                <c:pt idx="10117">
                  <c:v>6.8527221055349606E-5</c:v>
                </c:pt>
                <c:pt idx="10118">
                  <c:v>2.7359213040234556E-5</c:v>
                </c:pt>
                <c:pt idx="10119">
                  <c:v>2.1918459448000166E-4</c:v>
                </c:pt>
                <c:pt idx="10120">
                  <c:v>5.4677878347725945E-7</c:v>
                </c:pt>
                <c:pt idx="10121">
                  <c:v>4.3054967766793328E-7</c:v>
                </c:pt>
                <c:pt idx="10122">
                  <c:v>2.713506332849529E-5</c:v>
                </c:pt>
                <c:pt idx="10123">
                  <c:v>2.7140956493601196E-6</c:v>
                </c:pt>
                <c:pt idx="10124">
                  <c:v>3.3201827571718872E-5</c:v>
                </c:pt>
                <c:pt idx="10125">
                  <c:v>1.0183490760876892E-5</c:v>
                </c:pt>
                <c:pt idx="10126">
                  <c:v>3.2067345453491913E-5</c:v>
                </c:pt>
                <c:pt idx="10127">
                  <c:v>0</c:v>
                </c:pt>
                <c:pt idx="10128">
                  <c:v>3.4564697651665757E-5</c:v>
                </c:pt>
                <c:pt idx="10129">
                  <c:v>1.3169065995152333E-5</c:v>
                </c:pt>
                <c:pt idx="10130">
                  <c:v>2.1258067454250799E-5</c:v>
                </c:pt>
                <c:pt idx="10131">
                  <c:v>8.5884684006023025E-5</c:v>
                </c:pt>
                <c:pt idx="10132">
                  <c:v>7.1980195436696234E-6</c:v>
                </c:pt>
                <c:pt idx="10133">
                  <c:v>9.8661205205551671E-5</c:v>
                </c:pt>
                <c:pt idx="10134">
                  <c:v>1.8840009231087264E-7</c:v>
                </c:pt>
                <c:pt idx="10135">
                  <c:v>0</c:v>
                </c:pt>
                <c:pt idx="10136">
                  <c:v>6.426597339549391E-5</c:v>
                </c:pt>
                <c:pt idx="10137">
                  <c:v>1.2638177580392637E-6</c:v>
                </c:pt>
                <c:pt idx="10138">
                  <c:v>7.6743989971764543E-7</c:v>
                </c:pt>
                <c:pt idx="10139">
                  <c:v>8.7997512662135523E-6</c:v>
                </c:pt>
                <c:pt idx="10140">
                  <c:v>7.3439783063937299E-6</c:v>
                </c:pt>
                <c:pt idx="10141">
                  <c:v>1.3601862586485781E-5</c:v>
                </c:pt>
                <c:pt idx="10142">
                  <c:v>3.2051192778434305E-6</c:v>
                </c:pt>
                <c:pt idx="10143">
                  <c:v>1.667065878211654E-5</c:v>
                </c:pt>
                <c:pt idx="10144">
                  <c:v>1.6548814972252844E-7</c:v>
                </c:pt>
                <c:pt idx="10145">
                  <c:v>5.2531526013486683E-5</c:v>
                </c:pt>
                <c:pt idx="10146">
                  <c:v>4.3606425593233726E-5</c:v>
                </c:pt>
                <c:pt idx="10147">
                  <c:v>7.2090838527041154E-7</c:v>
                </c:pt>
                <c:pt idx="10148">
                  <c:v>1.0115991089943515E-5</c:v>
                </c:pt>
                <c:pt idx="10149">
                  <c:v>2.7150875876506569E-5</c:v>
                </c:pt>
                <c:pt idx="10150">
                  <c:v>0</c:v>
                </c:pt>
                <c:pt idx="10151">
                  <c:v>2.4312416367977754E-6</c:v>
                </c:pt>
                <c:pt idx="10152">
                  <c:v>8.6237651348175165E-5</c:v>
                </c:pt>
                <c:pt idx="10153">
                  <c:v>2.6327815654783448E-5</c:v>
                </c:pt>
                <c:pt idx="10154">
                  <c:v>3.4897349609299127E-5</c:v>
                </c:pt>
                <c:pt idx="10155">
                  <c:v>6.9160281220313755E-5</c:v>
                </c:pt>
                <c:pt idx="10156">
                  <c:v>2.7289436933735438E-5</c:v>
                </c:pt>
                <c:pt idx="10157">
                  <c:v>4.3299563866882005E-7</c:v>
                </c:pt>
                <c:pt idx="10158">
                  <c:v>1.2194325375426721E-5</c:v>
                </c:pt>
                <c:pt idx="10159">
                  <c:v>5.7133677597337415E-5</c:v>
                </c:pt>
                <c:pt idx="10160">
                  <c:v>3.9682645717001912E-5</c:v>
                </c:pt>
                <c:pt idx="10161">
                  <c:v>2.722155426089446E-5</c:v>
                </c:pt>
                <c:pt idx="10162">
                  <c:v>1.5710478781024945E-6</c:v>
                </c:pt>
                <c:pt idx="10163">
                  <c:v>1.236296140217549E-5</c:v>
                </c:pt>
                <c:pt idx="10164">
                  <c:v>1.3906269032369562E-5</c:v>
                </c:pt>
                <c:pt idx="10165">
                  <c:v>1.4808698962045463E-5</c:v>
                </c:pt>
                <c:pt idx="10166">
                  <c:v>7.9886202581681069E-6</c:v>
                </c:pt>
                <c:pt idx="10167">
                  <c:v>4.2940880511297774E-6</c:v>
                </c:pt>
                <c:pt idx="10168">
                  <c:v>1.113720430126527E-5</c:v>
                </c:pt>
                <c:pt idx="10169">
                  <c:v>1.9717281486991936E-7</c:v>
                </c:pt>
                <c:pt idx="10170">
                  <c:v>1.6218526652698587E-5</c:v>
                </c:pt>
                <c:pt idx="10171">
                  <c:v>0</c:v>
                </c:pt>
                <c:pt idx="10172">
                  <c:v>1.3967221550437284E-5</c:v>
                </c:pt>
                <c:pt idx="10173">
                  <c:v>2.4996372601127353E-5</c:v>
                </c:pt>
                <c:pt idx="10174">
                  <c:v>1.957722433935737E-4</c:v>
                </c:pt>
                <c:pt idx="10175">
                  <c:v>1.9504147970826318E-5</c:v>
                </c:pt>
                <c:pt idx="10176">
                  <c:v>0</c:v>
                </c:pt>
                <c:pt idx="10177">
                  <c:v>5.2786701389990838E-5</c:v>
                </c:pt>
                <c:pt idx="10178">
                  <c:v>0</c:v>
                </c:pt>
                <c:pt idx="10179">
                  <c:v>1.2907909932636922E-6</c:v>
                </c:pt>
                <c:pt idx="10180">
                  <c:v>7.1382833706162119E-5</c:v>
                </c:pt>
                <c:pt idx="10181">
                  <c:v>3.5026952053241885E-6</c:v>
                </c:pt>
                <c:pt idx="10182">
                  <c:v>4.3156286105403005E-5</c:v>
                </c:pt>
                <c:pt idx="10183">
                  <c:v>3.1790868711663787E-5</c:v>
                </c:pt>
                <c:pt idx="10184">
                  <c:v>5.373004871190467E-5</c:v>
                </c:pt>
                <c:pt idx="10185">
                  <c:v>2.6933779159269477E-7</c:v>
                </c:pt>
                <c:pt idx="10186">
                  <c:v>1.1584787639139995E-5</c:v>
                </c:pt>
                <c:pt idx="10187">
                  <c:v>3.4718924451735406E-5</c:v>
                </c:pt>
                <c:pt idx="10188">
                  <c:v>8.8318430763805116E-6</c:v>
                </c:pt>
                <c:pt idx="10189">
                  <c:v>9.3158968554116011E-5</c:v>
                </c:pt>
                <c:pt idx="10190">
                  <c:v>1.585666934395339E-5</c:v>
                </c:pt>
                <c:pt idx="10191">
                  <c:v>3.4434062978295772E-4</c:v>
                </c:pt>
                <c:pt idx="10192">
                  <c:v>1.1287863065695827E-4</c:v>
                </c:pt>
                <c:pt idx="10193">
                  <c:v>5.6449846627573496E-5</c:v>
                </c:pt>
                <c:pt idx="10194">
                  <c:v>2.7673473594789529E-5</c:v>
                </c:pt>
                <c:pt idx="10195">
                  <c:v>2.788259463533175E-4</c:v>
                </c:pt>
                <c:pt idx="10196">
                  <c:v>3.5400705851297706E-5</c:v>
                </c:pt>
                <c:pt idx="10197">
                  <c:v>5.1025334039701941E-6</c:v>
                </c:pt>
                <c:pt idx="10198">
                  <c:v>2.2590300980602192E-3</c:v>
                </c:pt>
                <c:pt idx="10199">
                  <c:v>5.0402824460798592E-5</c:v>
                </c:pt>
                <c:pt idx="10200">
                  <c:v>3.0172532228969669E-5</c:v>
                </c:pt>
                <c:pt idx="10201">
                  <c:v>4.1542955478173556E-4</c:v>
                </c:pt>
                <c:pt idx="10202">
                  <c:v>9.8189939176125465E-6</c:v>
                </c:pt>
                <c:pt idx="10203">
                  <c:v>7.2766745533023297E-5</c:v>
                </c:pt>
                <c:pt idx="10204">
                  <c:v>0</c:v>
                </c:pt>
                <c:pt idx="10205">
                  <c:v>4.2599859481925826E-5</c:v>
                </c:pt>
                <c:pt idx="10206">
                  <c:v>1.3947703130420324E-5</c:v>
                </c:pt>
                <c:pt idx="10207">
                  <c:v>7.0885970433566414E-5</c:v>
                </c:pt>
                <c:pt idx="10208">
                  <c:v>2.3399868396636779E-5</c:v>
                </c:pt>
                <c:pt idx="10209">
                  <c:v>3.6883411592195899E-5</c:v>
                </c:pt>
                <c:pt idx="10210">
                  <c:v>1.4366086065152903E-5</c:v>
                </c:pt>
                <c:pt idx="10211">
                  <c:v>4.1730417647799362E-5</c:v>
                </c:pt>
                <c:pt idx="10212">
                  <c:v>1.5324181067569162E-4</c:v>
                </c:pt>
                <c:pt idx="10213">
                  <c:v>9.0377098671376058E-6</c:v>
                </c:pt>
                <c:pt idx="10214">
                  <c:v>1.9278179930060015E-5</c:v>
                </c:pt>
                <c:pt idx="10215">
                  <c:v>8.4603350387356095E-6</c:v>
                </c:pt>
                <c:pt idx="10216">
                  <c:v>1.7920633028997054E-4</c:v>
                </c:pt>
                <c:pt idx="10217">
                  <c:v>7.1746747195431906E-7</c:v>
                </c:pt>
                <c:pt idx="10218">
                  <c:v>5.5278429613032879E-6</c:v>
                </c:pt>
                <c:pt idx="10219">
                  <c:v>4.5210567786218883E-7</c:v>
                </c:pt>
                <c:pt idx="10220">
                  <c:v>6.2516237036279135E-7</c:v>
                </c:pt>
                <c:pt idx="10221">
                  <c:v>1.435997831169126E-4</c:v>
                </c:pt>
                <c:pt idx="10222">
                  <c:v>4.8562580172616004E-5</c:v>
                </c:pt>
                <c:pt idx="10223">
                  <c:v>5.899889140674677E-5</c:v>
                </c:pt>
                <c:pt idx="10224">
                  <c:v>1.425767875532728E-7</c:v>
                </c:pt>
                <c:pt idx="10225">
                  <c:v>0</c:v>
                </c:pt>
                <c:pt idx="10226">
                  <c:v>0</c:v>
                </c:pt>
                <c:pt idx="10227">
                  <c:v>4.0542170680859378E-5</c:v>
                </c:pt>
                <c:pt idx="10228">
                  <c:v>9.8073187909195753E-6</c:v>
                </c:pt>
                <c:pt idx="10229">
                  <c:v>8.4579163299602196E-7</c:v>
                </c:pt>
                <c:pt idx="10230">
                  <c:v>2.5717273271351055E-5</c:v>
                </c:pt>
                <c:pt idx="10231">
                  <c:v>8.912021567309184E-5</c:v>
                </c:pt>
                <c:pt idx="10232">
                  <c:v>6.2865225853728419E-4</c:v>
                </c:pt>
                <c:pt idx="10233">
                  <c:v>8.2077975294331536E-7</c:v>
                </c:pt>
                <c:pt idx="10234">
                  <c:v>5.0933454223579805E-6</c:v>
                </c:pt>
                <c:pt idx="10235">
                  <c:v>1.0161012652895694E-5</c:v>
                </c:pt>
                <c:pt idx="10236">
                  <c:v>6.3431996055668375E-5</c:v>
                </c:pt>
                <c:pt idx="10237">
                  <c:v>2.1428896528544947E-5</c:v>
                </c:pt>
                <c:pt idx="10238">
                  <c:v>0</c:v>
                </c:pt>
                <c:pt idx="10239">
                  <c:v>5.0133403652298955E-6</c:v>
                </c:pt>
                <c:pt idx="10240">
                  <c:v>1.75716267717502E-6</c:v>
                </c:pt>
                <c:pt idx="10241">
                  <c:v>2.4048029691336186E-5</c:v>
                </c:pt>
                <c:pt idx="10242">
                  <c:v>0</c:v>
                </c:pt>
                <c:pt idx="10243">
                  <c:v>1.9216024589159875E-5</c:v>
                </c:pt>
                <c:pt idx="10244">
                  <c:v>0</c:v>
                </c:pt>
                <c:pt idx="10245">
                  <c:v>6.3397533254571823E-5</c:v>
                </c:pt>
                <c:pt idx="10246">
                  <c:v>2.4264549691428538E-5</c:v>
                </c:pt>
                <c:pt idx="10247">
                  <c:v>5.5186998860541178E-5</c:v>
                </c:pt>
                <c:pt idx="10248">
                  <c:v>2.246537249724975E-5</c:v>
                </c:pt>
                <c:pt idx="10249">
                  <c:v>1.4684941522248751E-5</c:v>
                </c:pt>
                <c:pt idx="10250">
                  <c:v>1.4471459276285037E-5</c:v>
                </c:pt>
                <c:pt idx="10251">
                  <c:v>2.1839631211497264E-5</c:v>
                </c:pt>
                <c:pt idx="10252">
                  <c:v>3.4038417095212171E-5</c:v>
                </c:pt>
                <c:pt idx="10253">
                  <c:v>3.6177322353997007E-5</c:v>
                </c:pt>
                <c:pt idx="10254">
                  <c:v>4.523391393633386E-6</c:v>
                </c:pt>
                <c:pt idx="10255">
                  <c:v>1.1496568940729841E-5</c:v>
                </c:pt>
                <c:pt idx="10256">
                  <c:v>1.6174008013649175E-6</c:v>
                </c:pt>
                <c:pt idx="10257">
                  <c:v>2.1128605784756625E-5</c:v>
                </c:pt>
                <c:pt idx="10258">
                  <c:v>2.2371023778595161E-5</c:v>
                </c:pt>
                <c:pt idx="10259">
                  <c:v>6.8350348100228148E-5</c:v>
                </c:pt>
                <c:pt idx="10260">
                  <c:v>9.108987172634974E-6</c:v>
                </c:pt>
                <c:pt idx="10261">
                  <c:v>0</c:v>
                </c:pt>
                <c:pt idx="10262">
                  <c:v>3.3992438180974587E-5</c:v>
                </c:pt>
                <c:pt idx="10263">
                  <c:v>1.6649247236522399E-5</c:v>
                </c:pt>
                <c:pt idx="10264">
                  <c:v>3.2378204389107651E-3</c:v>
                </c:pt>
                <c:pt idx="10265">
                  <c:v>8.1329751874643729E-5</c:v>
                </c:pt>
                <c:pt idx="10266">
                  <c:v>4.3912559784639319E-5</c:v>
                </c:pt>
                <c:pt idx="10267">
                  <c:v>1.9557320488826551E-5</c:v>
                </c:pt>
                <c:pt idx="10268">
                  <c:v>2.0594487163816919E-5</c:v>
                </c:pt>
                <c:pt idx="10269">
                  <c:v>5.6539271231964218E-5</c:v>
                </c:pt>
                <c:pt idx="10270">
                  <c:v>1.8805625751126413E-4</c:v>
                </c:pt>
                <c:pt idx="10271">
                  <c:v>1.0943613074748581E-5</c:v>
                </c:pt>
                <c:pt idx="10272">
                  <c:v>2.822492331378677E-6</c:v>
                </c:pt>
                <c:pt idx="10273">
                  <c:v>2.1512580712222035E-6</c:v>
                </c:pt>
                <c:pt idx="10274">
                  <c:v>9.0290191671867174E-6</c:v>
                </c:pt>
                <c:pt idx="10275">
                  <c:v>1.620694954014773E-5</c:v>
                </c:pt>
                <c:pt idx="10276">
                  <c:v>6.5523455422127825E-6</c:v>
                </c:pt>
                <c:pt idx="10277">
                  <c:v>1.6512956218250127E-7</c:v>
                </c:pt>
                <c:pt idx="10278">
                  <c:v>3.4352342034098783E-5</c:v>
                </c:pt>
                <c:pt idx="10279">
                  <c:v>1.0944068125058961E-5</c:v>
                </c:pt>
                <c:pt idx="10280">
                  <c:v>0</c:v>
                </c:pt>
                <c:pt idx="10281">
                  <c:v>4.6516921629829928E-5</c:v>
                </c:pt>
                <c:pt idx="10282">
                  <c:v>7.4349151886701151E-6</c:v>
                </c:pt>
                <c:pt idx="10283">
                  <c:v>2.6920965459295285E-6</c:v>
                </c:pt>
                <c:pt idx="10284">
                  <c:v>1.4052363450885839E-5</c:v>
                </c:pt>
                <c:pt idx="10285">
                  <c:v>4.0902676479392809E-5</c:v>
                </c:pt>
                <c:pt idx="10286">
                  <c:v>1.7489370939081783E-5</c:v>
                </c:pt>
                <c:pt idx="10287">
                  <c:v>1.4095380358035896E-5</c:v>
                </c:pt>
                <c:pt idx="10288">
                  <c:v>7.1899576258140947E-5</c:v>
                </c:pt>
                <c:pt idx="10289">
                  <c:v>6.3058071266857715E-7</c:v>
                </c:pt>
                <c:pt idx="10290">
                  <c:v>3.1833252024025357E-6</c:v>
                </c:pt>
                <c:pt idx="10291">
                  <c:v>2.0608637568972006E-5</c:v>
                </c:pt>
                <c:pt idx="10292">
                  <c:v>4.0198460101248324E-5</c:v>
                </c:pt>
                <c:pt idx="10293">
                  <c:v>2.3485249602078198E-4</c:v>
                </c:pt>
                <c:pt idx="10294">
                  <c:v>5.2165805413111834E-5</c:v>
                </c:pt>
                <c:pt idx="10295">
                  <c:v>5.4475339148314771E-6</c:v>
                </c:pt>
                <c:pt idx="10296">
                  <c:v>1.329488938042523E-5</c:v>
                </c:pt>
                <c:pt idx="10297">
                  <c:v>1.3547183836405608E-5</c:v>
                </c:pt>
                <c:pt idx="10298">
                  <c:v>0</c:v>
                </c:pt>
                <c:pt idx="10299">
                  <c:v>1.7088197845023794E-5</c:v>
                </c:pt>
                <c:pt idx="10300">
                  <c:v>1.1722433369358562E-4</c:v>
                </c:pt>
                <c:pt idx="10301">
                  <c:v>2.2488438962293614E-4</c:v>
                </c:pt>
                <c:pt idx="10302">
                  <c:v>6.3242566761181318E-7</c:v>
                </c:pt>
                <c:pt idx="10303">
                  <c:v>1.5041537659904865E-4</c:v>
                </c:pt>
                <c:pt idx="10304">
                  <c:v>2.9511974964347468E-5</c:v>
                </c:pt>
                <c:pt idx="10305">
                  <c:v>9.9943990750458156E-8</c:v>
                </c:pt>
                <c:pt idx="10306">
                  <c:v>4.7160555565093503E-6</c:v>
                </c:pt>
                <c:pt idx="10307">
                  <c:v>1.1205017081747453E-5</c:v>
                </c:pt>
                <c:pt idx="10308">
                  <c:v>3.4924442064686045E-5</c:v>
                </c:pt>
                <c:pt idx="10309">
                  <c:v>4.8321856763461106E-6</c:v>
                </c:pt>
                <c:pt idx="10310">
                  <c:v>1.1099499798668884E-5</c:v>
                </c:pt>
                <c:pt idx="10311">
                  <c:v>0</c:v>
                </c:pt>
                <c:pt idx="10312">
                  <c:v>5.0155497107497991E-5</c:v>
                </c:pt>
                <c:pt idx="10313">
                  <c:v>5.4788475480445235E-6</c:v>
                </c:pt>
                <c:pt idx="10314">
                  <c:v>2.4702526076895892E-7</c:v>
                </c:pt>
                <c:pt idx="10315">
                  <c:v>9.0995042875788876E-6</c:v>
                </c:pt>
                <c:pt idx="10316">
                  <c:v>3.0634242013527713E-4</c:v>
                </c:pt>
                <c:pt idx="10317">
                  <c:v>1.8373026541092812E-5</c:v>
                </c:pt>
                <c:pt idx="10318">
                  <c:v>7.1901654731471379E-6</c:v>
                </c:pt>
                <c:pt idx="10319">
                  <c:v>1.6315130103683342E-5</c:v>
                </c:pt>
                <c:pt idx="10320">
                  <c:v>1.0290593232840841E-4</c:v>
                </c:pt>
                <c:pt idx="10321">
                  <c:v>5.6709913668702032E-5</c:v>
                </c:pt>
                <c:pt idx="10322">
                  <c:v>2.7652296803048002E-5</c:v>
                </c:pt>
                <c:pt idx="10323">
                  <c:v>0</c:v>
                </c:pt>
                <c:pt idx="10324">
                  <c:v>1.5141107578976488E-5</c:v>
                </c:pt>
                <c:pt idx="10325">
                  <c:v>4.1584025784974254E-5</c:v>
                </c:pt>
                <c:pt idx="10326">
                  <c:v>7.4398567696795268E-5</c:v>
                </c:pt>
                <c:pt idx="10327">
                  <c:v>2.8040187609177623E-5</c:v>
                </c:pt>
                <c:pt idx="10328">
                  <c:v>1.7393318933229599E-5</c:v>
                </c:pt>
                <c:pt idx="10329">
                  <c:v>1.0611494217346569E-5</c:v>
                </c:pt>
                <c:pt idx="10330">
                  <c:v>5.0922738361673321E-6</c:v>
                </c:pt>
                <c:pt idx="10331">
                  <c:v>6.8189603977023806E-6</c:v>
                </c:pt>
                <c:pt idx="10332">
                  <c:v>1.495423378656337E-6</c:v>
                </c:pt>
                <c:pt idx="10333">
                  <c:v>1.6248869387858113E-5</c:v>
                </c:pt>
                <c:pt idx="10334">
                  <c:v>0</c:v>
                </c:pt>
                <c:pt idx="10335">
                  <c:v>2.1313494135792228E-5</c:v>
                </c:pt>
                <c:pt idx="10336">
                  <c:v>4.5190127965218513E-5</c:v>
                </c:pt>
                <c:pt idx="10337">
                  <c:v>1.2414592170640855E-6</c:v>
                </c:pt>
                <c:pt idx="10338">
                  <c:v>3.8235856098464467E-5</c:v>
                </c:pt>
                <c:pt idx="10339">
                  <c:v>3.1894365955808276E-4</c:v>
                </c:pt>
                <c:pt idx="10340">
                  <c:v>1.7116351609922188E-5</c:v>
                </c:pt>
                <c:pt idx="10341">
                  <c:v>1.3254234297874712E-5</c:v>
                </c:pt>
                <c:pt idx="10342">
                  <c:v>5.8238225507040342E-5</c:v>
                </c:pt>
                <c:pt idx="10343">
                  <c:v>2.0418904551599839E-5</c:v>
                </c:pt>
                <c:pt idx="10344">
                  <c:v>2.2289875418435543E-5</c:v>
                </c:pt>
                <c:pt idx="10345">
                  <c:v>1.4064628341555986E-5</c:v>
                </c:pt>
                <c:pt idx="10346">
                  <c:v>1.8544884854655982E-4</c:v>
                </c:pt>
                <c:pt idx="10347">
                  <c:v>2.6453477726338233E-6</c:v>
                </c:pt>
                <c:pt idx="10348">
                  <c:v>2.172186984640588E-5</c:v>
                </c:pt>
                <c:pt idx="10349">
                  <c:v>3.5713756352833631E-7</c:v>
                </c:pt>
                <c:pt idx="10350">
                  <c:v>8.8795441238197244E-5</c:v>
                </c:pt>
                <c:pt idx="10351">
                  <c:v>0</c:v>
                </c:pt>
                <c:pt idx="10352">
                  <c:v>2.1245661963745613E-5</c:v>
                </c:pt>
                <c:pt idx="10353">
                  <c:v>3.7191127480557296E-5</c:v>
                </c:pt>
                <c:pt idx="10354">
                  <c:v>2.6213827719196031E-5</c:v>
                </c:pt>
                <c:pt idx="10355">
                  <c:v>5.6119446165723034E-6</c:v>
                </c:pt>
                <c:pt idx="10356">
                  <c:v>2.6278376878353135E-6</c:v>
                </c:pt>
                <c:pt idx="10357">
                  <c:v>7.1294100356004809E-5</c:v>
                </c:pt>
                <c:pt idx="10358">
                  <c:v>2.9464703503499177E-5</c:v>
                </c:pt>
                <c:pt idx="10359">
                  <c:v>1.1069698443170114E-5</c:v>
                </c:pt>
                <c:pt idx="10360">
                  <c:v>3.5096166978406509E-5</c:v>
                </c:pt>
                <c:pt idx="10361">
                  <c:v>1.7665238346922566E-5</c:v>
                </c:pt>
                <c:pt idx="10362">
                  <c:v>2.1985615864765417E-4</c:v>
                </c:pt>
                <c:pt idx="10363">
                  <c:v>2.1895403726447935E-6</c:v>
                </c:pt>
                <c:pt idx="10364">
                  <c:v>1.5729917556952392E-7</c:v>
                </c:pt>
                <c:pt idx="10365">
                  <c:v>2.1904142705836581E-5</c:v>
                </c:pt>
                <c:pt idx="10366">
                  <c:v>2.5228362788172109E-5</c:v>
                </c:pt>
                <c:pt idx="10367">
                  <c:v>6.4971491453924446E-6</c:v>
                </c:pt>
                <c:pt idx="10368">
                  <c:v>0</c:v>
                </c:pt>
                <c:pt idx="10369">
                  <c:v>8.4191110855226698E-5</c:v>
                </c:pt>
                <c:pt idx="10370">
                  <c:v>7.3485795536989132E-6</c:v>
                </c:pt>
                <c:pt idx="10371">
                  <c:v>6.5709587899895519E-6</c:v>
                </c:pt>
                <c:pt idx="10372">
                  <c:v>1.0854982005539181E-5</c:v>
                </c:pt>
                <c:pt idx="10373">
                  <c:v>2.1757413022651811E-5</c:v>
                </c:pt>
                <c:pt idx="10374">
                  <c:v>4.860818554413782E-5</c:v>
                </c:pt>
                <c:pt idx="10375">
                  <c:v>0</c:v>
                </c:pt>
                <c:pt idx="10376">
                  <c:v>3.4211138470987648E-5</c:v>
                </c:pt>
                <c:pt idx="10377">
                  <c:v>9.3257256604015538E-7</c:v>
                </c:pt>
                <c:pt idx="10378">
                  <c:v>3.2350728612780597E-5</c:v>
                </c:pt>
                <c:pt idx="10379">
                  <c:v>0</c:v>
                </c:pt>
                <c:pt idx="10380">
                  <c:v>1.3814011930348255E-8</c:v>
                </c:pt>
                <c:pt idx="10381">
                  <c:v>7.2145190657988171E-5</c:v>
                </c:pt>
                <c:pt idx="10382">
                  <c:v>1.8410414265549831E-5</c:v>
                </c:pt>
                <c:pt idx="10383">
                  <c:v>2.3668666154052077E-5</c:v>
                </c:pt>
                <c:pt idx="10384">
                  <c:v>4.5633109549235655E-7</c:v>
                </c:pt>
                <c:pt idx="10385">
                  <c:v>1.8280610002332681E-6</c:v>
                </c:pt>
                <c:pt idx="10386">
                  <c:v>8.1929631436387845E-5</c:v>
                </c:pt>
                <c:pt idx="10387">
                  <c:v>0</c:v>
                </c:pt>
                <c:pt idx="10388">
                  <c:v>5.5232084769629576E-6</c:v>
                </c:pt>
                <c:pt idx="10389">
                  <c:v>1.5575419132977196E-4</c:v>
                </c:pt>
                <c:pt idx="10390">
                  <c:v>1.103733331423879E-6</c:v>
                </c:pt>
                <c:pt idx="10391">
                  <c:v>3.4091056058297533E-5</c:v>
                </c:pt>
                <c:pt idx="10392">
                  <c:v>1.9233747686725328E-5</c:v>
                </c:pt>
                <c:pt idx="10393">
                  <c:v>1.8966303799030981E-4</c:v>
                </c:pt>
                <c:pt idx="10394">
                  <c:v>1.0030178660962678E-6</c:v>
                </c:pt>
                <c:pt idx="10395">
                  <c:v>7.5346580249664826E-6</c:v>
                </c:pt>
                <c:pt idx="10396">
                  <c:v>2.3302211547917607E-7</c:v>
                </c:pt>
                <c:pt idx="10397">
                  <c:v>9.6633394359611032E-6</c:v>
                </c:pt>
                <c:pt idx="10398">
                  <c:v>9.2567884592903698E-5</c:v>
                </c:pt>
                <c:pt idx="10399">
                  <c:v>7.4920500341540004E-6</c:v>
                </c:pt>
                <c:pt idx="10400">
                  <c:v>4.3235005679440549E-5</c:v>
                </c:pt>
                <c:pt idx="10401">
                  <c:v>1.8968069815446042E-5</c:v>
                </c:pt>
                <c:pt idx="10402">
                  <c:v>8.0091280100967597E-5</c:v>
                </c:pt>
                <c:pt idx="10403">
                  <c:v>6.2736443448630345E-5</c:v>
                </c:pt>
                <c:pt idx="10404">
                  <c:v>0</c:v>
                </c:pt>
                <c:pt idx="10405">
                  <c:v>2.5099821275715174E-4</c:v>
                </c:pt>
                <c:pt idx="10406">
                  <c:v>4.5716512984981575E-5</c:v>
                </c:pt>
                <c:pt idx="10407">
                  <c:v>8.8851262552785902E-5</c:v>
                </c:pt>
                <c:pt idx="10408">
                  <c:v>5.6448720204252229E-6</c:v>
                </c:pt>
                <c:pt idx="10409">
                  <c:v>2.0321744691221914E-5</c:v>
                </c:pt>
                <c:pt idx="10410">
                  <c:v>1.8985324264090726E-5</c:v>
                </c:pt>
                <c:pt idx="10411">
                  <c:v>2.7849528905686979E-6</c:v>
                </c:pt>
                <c:pt idx="10412">
                  <c:v>2.5250136626842422E-5</c:v>
                </c:pt>
                <c:pt idx="10413">
                  <c:v>3.611589440610639E-5</c:v>
                </c:pt>
                <c:pt idx="10414">
                  <c:v>1.988664554151333E-5</c:v>
                </c:pt>
                <c:pt idx="10415">
                  <c:v>2.1134822577324338E-3</c:v>
                </c:pt>
                <c:pt idx="10416">
                  <c:v>3.37886617454448E-5</c:v>
                </c:pt>
                <c:pt idx="10417">
                  <c:v>1.8731516566524481E-5</c:v>
                </c:pt>
                <c:pt idx="10418">
                  <c:v>1.1698779718908746E-5</c:v>
                </c:pt>
                <c:pt idx="10419">
                  <c:v>7.5599845946466908E-5</c:v>
                </c:pt>
                <c:pt idx="10420">
                  <c:v>1.482632158506309E-7</c:v>
                </c:pt>
                <c:pt idx="10421">
                  <c:v>1.9369491973875041E-6</c:v>
                </c:pt>
                <c:pt idx="10422">
                  <c:v>6.7170865181478327E-6</c:v>
                </c:pt>
                <c:pt idx="10423">
                  <c:v>1.6415834023976456E-5</c:v>
                </c:pt>
                <c:pt idx="10424">
                  <c:v>3.1461633538328192E-5</c:v>
                </c:pt>
                <c:pt idx="10425">
                  <c:v>1.0937137455461442E-5</c:v>
                </c:pt>
                <c:pt idx="10426">
                  <c:v>6.2105515972060314E-5</c:v>
                </c:pt>
                <c:pt idx="10427">
                  <c:v>1.3052237379946479E-5</c:v>
                </c:pt>
                <c:pt idx="10428">
                  <c:v>1.57202163253728E-4</c:v>
                </c:pt>
                <c:pt idx="10429">
                  <c:v>3.4545164930673152E-5</c:v>
                </c:pt>
                <c:pt idx="10430">
                  <c:v>3.7984464446479161E-5</c:v>
                </c:pt>
                <c:pt idx="10431">
                  <c:v>3.6430126494222772E-5</c:v>
                </c:pt>
                <c:pt idx="10432">
                  <c:v>1.4054689699905806E-4</c:v>
                </c:pt>
                <c:pt idx="10433">
                  <c:v>1.3139194849560467E-4</c:v>
                </c:pt>
                <c:pt idx="10434">
                  <c:v>1.881149393870313E-3</c:v>
                </c:pt>
                <c:pt idx="10435">
                  <c:v>2.4500392784332101E-5</c:v>
                </c:pt>
                <c:pt idx="10436">
                  <c:v>1.784911238888662E-5</c:v>
                </c:pt>
                <c:pt idx="10437">
                  <c:v>3.1114408618637862E-5</c:v>
                </c:pt>
                <c:pt idx="10438">
                  <c:v>3.5939244900050728E-5</c:v>
                </c:pt>
                <c:pt idx="10439">
                  <c:v>1.8579798109316492E-5</c:v>
                </c:pt>
                <c:pt idx="10440">
                  <c:v>2.1618500204298241E-5</c:v>
                </c:pt>
                <c:pt idx="10441">
                  <c:v>2.0142298144920246E-5</c:v>
                </c:pt>
                <c:pt idx="10442">
                  <c:v>1.8115375393144872E-5</c:v>
                </c:pt>
                <c:pt idx="10443">
                  <c:v>0</c:v>
                </c:pt>
                <c:pt idx="10444">
                  <c:v>4.4282768093273135E-5</c:v>
                </c:pt>
                <c:pt idx="10445">
                  <c:v>6.6080684532174707E-6</c:v>
                </c:pt>
                <c:pt idx="10446">
                  <c:v>1.2223672351869515E-5</c:v>
                </c:pt>
                <c:pt idx="10447">
                  <c:v>9.873371920856406E-5</c:v>
                </c:pt>
                <c:pt idx="10448">
                  <c:v>3.8633135685631863E-6</c:v>
                </c:pt>
                <c:pt idx="10449">
                  <c:v>2.4689055191488614E-5</c:v>
                </c:pt>
                <c:pt idx="10450">
                  <c:v>3.8014797364497318E-5</c:v>
                </c:pt>
                <c:pt idx="10451">
                  <c:v>6.5213147932502633E-5</c:v>
                </c:pt>
                <c:pt idx="10452">
                  <c:v>2.311265142174904E-5</c:v>
                </c:pt>
                <c:pt idx="10453">
                  <c:v>9.1194613052686572E-5</c:v>
                </c:pt>
                <c:pt idx="10454">
                  <c:v>2.4477445039223389E-5</c:v>
                </c:pt>
                <c:pt idx="10455">
                  <c:v>8.7389122542787993E-6</c:v>
                </c:pt>
                <c:pt idx="10456">
                  <c:v>1.7847141205438957E-7</c:v>
                </c:pt>
                <c:pt idx="10457">
                  <c:v>5.5219030386394282E-5</c:v>
                </c:pt>
                <c:pt idx="10458">
                  <c:v>4.4243639553034307E-5</c:v>
                </c:pt>
                <c:pt idx="10459">
                  <c:v>0</c:v>
                </c:pt>
                <c:pt idx="10460">
                  <c:v>4.6015148809094427E-5</c:v>
                </c:pt>
                <c:pt idx="10461">
                  <c:v>0</c:v>
                </c:pt>
                <c:pt idx="10462">
                  <c:v>1.1080644961086381E-4</c:v>
                </c:pt>
                <c:pt idx="10463">
                  <c:v>2.2806141374471799E-5</c:v>
                </c:pt>
                <c:pt idx="10464">
                  <c:v>4.4765025829422533E-5</c:v>
                </c:pt>
                <c:pt idx="10465">
                  <c:v>1.7816431360310535E-5</c:v>
                </c:pt>
                <c:pt idx="10466">
                  <c:v>1.1218952457689617E-5</c:v>
                </c:pt>
                <c:pt idx="10467">
                  <c:v>3.181622887170943E-6</c:v>
                </c:pt>
                <c:pt idx="10468">
                  <c:v>1.4504744125447462E-5</c:v>
                </c:pt>
                <c:pt idx="10469">
                  <c:v>1.242194635459266E-5</c:v>
                </c:pt>
                <c:pt idx="10470">
                  <c:v>6.5506468688995606E-6</c:v>
                </c:pt>
                <c:pt idx="10471">
                  <c:v>0</c:v>
                </c:pt>
                <c:pt idx="10472">
                  <c:v>1.0107731082466658E-5</c:v>
                </c:pt>
                <c:pt idx="10473">
                  <c:v>1.30157630370908E-7</c:v>
                </c:pt>
                <c:pt idx="10474">
                  <c:v>1.3960086265066775E-6</c:v>
                </c:pt>
                <c:pt idx="10475">
                  <c:v>2.0648386477948578E-5</c:v>
                </c:pt>
                <c:pt idx="10476">
                  <c:v>2.4302235837925492E-4</c:v>
                </c:pt>
                <c:pt idx="10477">
                  <c:v>2.4804742712709722E-5</c:v>
                </c:pt>
                <c:pt idx="10478">
                  <c:v>8.4430662841188098E-4</c:v>
                </c:pt>
                <c:pt idx="10479">
                  <c:v>5.3313237344377212E-6</c:v>
                </c:pt>
                <c:pt idx="10480">
                  <c:v>6.6781034376943224E-5</c:v>
                </c:pt>
                <c:pt idx="10481">
                  <c:v>2.0183432145672491E-6</c:v>
                </c:pt>
                <c:pt idx="10482">
                  <c:v>0</c:v>
                </c:pt>
                <c:pt idx="10483">
                  <c:v>9.7087115972207714E-7</c:v>
                </c:pt>
                <c:pt idx="10484">
                  <c:v>6.6749304675380623E-6</c:v>
                </c:pt>
                <c:pt idx="10485">
                  <c:v>2.0025452831177573E-5</c:v>
                </c:pt>
                <c:pt idx="10486">
                  <c:v>8.0472326237829264E-7</c:v>
                </c:pt>
                <c:pt idx="10487">
                  <c:v>2.4932722914630255E-5</c:v>
                </c:pt>
                <c:pt idx="10488">
                  <c:v>7.3416396301394428E-5</c:v>
                </c:pt>
                <c:pt idx="10489">
                  <c:v>2.4614763564212785E-4</c:v>
                </c:pt>
                <c:pt idx="10490">
                  <c:v>4.3999243530162097E-5</c:v>
                </c:pt>
                <c:pt idx="10491">
                  <c:v>8.9757352364690274E-6</c:v>
                </c:pt>
                <c:pt idx="10492">
                  <c:v>0</c:v>
                </c:pt>
                <c:pt idx="10493">
                  <c:v>1.0162167001466796E-5</c:v>
                </c:pt>
                <c:pt idx="10494">
                  <c:v>1.0438732136204426E-5</c:v>
                </c:pt>
                <c:pt idx="10495">
                  <c:v>2.4025438880777004E-5</c:v>
                </c:pt>
                <c:pt idx="10496">
                  <c:v>1.335916144932504E-6</c:v>
                </c:pt>
                <c:pt idx="10497">
                  <c:v>6.6763727644179659E-6</c:v>
                </c:pt>
                <c:pt idx="10498">
                  <c:v>2.55696016183402E-5</c:v>
                </c:pt>
                <c:pt idx="10499">
                  <c:v>1.4694115077804802E-4</c:v>
                </c:pt>
                <c:pt idx="10500">
                  <c:v>1.7379658115387094E-5</c:v>
                </c:pt>
                <c:pt idx="10501">
                  <c:v>2.4838066393893118E-5</c:v>
                </c:pt>
                <c:pt idx="10502">
                  <c:v>3.9215280286829871E-3</c:v>
                </c:pt>
                <c:pt idx="10503">
                  <c:v>2.9004254251194575E-6</c:v>
                </c:pt>
                <c:pt idx="10504">
                  <c:v>1.2634603873423444E-5</c:v>
                </c:pt>
                <c:pt idx="10505">
                  <c:v>1.1620087133063565E-5</c:v>
                </c:pt>
                <c:pt idx="10506">
                  <c:v>1.1654337438114154E-4</c:v>
                </c:pt>
                <c:pt idx="10507">
                  <c:v>0</c:v>
                </c:pt>
                <c:pt idx="10508">
                  <c:v>2.7965979063187354E-7</c:v>
                </c:pt>
                <c:pt idx="10509">
                  <c:v>5.7320067547753185E-5</c:v>
                </c:pt>
                <c:pt idx="10510">
                  <c:v>2.7983187771884412E-5</c:v>
                </c:pt>
                <c:pt idx="10511">
                  <c:v>9.7762185596900387E-5</c:v>
                </c:pt>
                <c:pt idx="10512">
                  <c:v>6.9933970672877552E-6</c:v>
                </c:pt>
                <c:pt idx="10513">
                  <c:v>1.7144554721191237E-5</c:v>
                </c:pt>
                <c:pt idx="10514">
                  <c:v>6.5606888474383103E-5</c:v>
                </c:pt>
                <c:pt idx="10515">
                  <c:v>1.0726539434764819E-6</c:v>
                </c:pt>
                <c:pt idx="10516">
                  <c:v>4.2343704407682755E-5</c:v>
                </c:pt>
                <c:pt idx="10517">
                  <c:v>7.7363588080734042E-4</c:v>
                </c:pt>
                <c:pt idx="10518">
                  <c:v>2.7684265308674003E-4</c:v>
                </c:pt>
                <c:pt idx="10519">
                  <c:v>4.404349249614256E-5</c:v>
                </c:pt>
                <c:pt idx="10520">
                  <c:v>1.9688143851314983E-5</c:v>
                </c:pt>
                <c:pt idx="10521">
                  <c:v>1.9639978962592949E-4</c:v>
                </c:pt>
                <c:pt idx="10522">
                  <c:v>1.4167604805558398E-4</c:v>
                </c:pt>
                <c:pt idx="10523">
                  <c:v>0</c:v>
                </c:pt>
                <c:pt idx="10524">
                  <c:v>1.3215967862666597E-5</c:v>
                </c:pt>
                <c:pt idx="10525">
                  <c:v>3.8975115870897205E-7</c:v>
                </c:pt>
                <c:pt idx="10526">
                  <c:v>1.1180890936053075E-5</c:v>
                </c:pt>
                <c:pt idx="10527">
                  <c:v>1.1595857061140116E-5</c:v>
                </c:pt>
                <c:pt idx="10528">
                  <c:v>5.3262906637550255E-6</c:v>
                </c:pt>
                <c:pt idx="10529">
                  <c:v>1.6526287779486363E-4</c:v>
                </c:pt>
                <c:pt idx="10530">
                  <c:v>1.7029562669770805E-7</c:v>
                </c:pt>
                <c:pt idx="10531">
                  <c:v>2.9348650426586496E-5</c:v>
                </c:pt>
                <c:pt idx="10532">
                  <c:v>2.4784277568367172E-4</c:v>
                </c:pt>
                <c:pt idx="10533">
                  <c:v>0</c:v>
                </c:pt>
                <c:pt idx="10534">
                  <c:v>3.7002974701763212E-5</c:v>
                </c:pt>
                <c:pt idx="10535">
                  <c:v>1.9998602959602133E-5</c:v>
                </c:pt>
                <c:pt idx="10536">
                  <c:v>0</c:v>
                </c:pt>
                <c:pt idx="10537">
                  <c:v>3.3491441225844762E-5</c:v>
                </c:pt>
                <c:pt idx="10538">
                  <c:v>1.1891495981256045E-5</c:v>
                </c:pt>
                <c:pt idx="10539">
                  <c:v>1.6220614089931751E-5</c:v>
                </c:pt>
                <c:pt idx="10540">
                  <c:v>1.2653105612487988E-4</c:v>
                </c:pt>
                <c:pt idx="10541">
                  <c:v>8.2970138667004E-5</c:v>
                </c:pt>
                <c:pt idx="10542">
                  <c:v>1.1087604883535076E-5</c:v>
                </c:pt>
                <c:pt idx="10543">
                  <c:v>1.538482317584994E-5</c:v>
                </c:pt>
                <c:pt idx="10544">
                  <c:v>1.750865576440135E-5</c:v>
                </c:pt>
                <c:pt idx="10545">
                  <c:v>1.0957283768831978E-5</c:v>
                </c:pt>
                <c:pt idx="10546">
                  <c:v>0</c:v>
                </c:pt>
                <c:pt idx="10547">
                  <c:v>2.1717470096967956E-6</c:v>
                </c:pt>
                <c:pt idx="10548">
                  <c:v>3.1321052361197898E-5</c:v>
                </c:pt>
                <c:pt idx="10549">
                  <c:v>1.5202764023180628E-6</c:v>
                </c:pt>
                <c:pt idx="10550">
                  <c:v>1.7847141205438957E-7</c:v>
                </c:pt>
                <c:pt idx="10551">
                  <c:v>4.5979873758855052E-5</c:v>
                </c:pt>
                <c:pt idx="10552">
                  <c:v>4.7096061436504705E-5</c:v>
                </c:pt>
                <c:pt idx="10553">
                  <c:v>2.657232261522624E-5</c:v>
                </c:pt>
                <c:pt idx="10554">
                  <c:v>6.9989665356253501E-7</c:v>
                </c:pt>
                <c:pt idx="10555">
                  <c:v>1.3367121298951172E-5</c:v>
                </c:pt>
                <c:pt idx="10556">
                  <c:v>3.824529522206416E-7</c:v>
                </c:pt>
                <c:pt idx="10557">
                  <c:v>0</c:v>
                </c:pt>
                <c:pt idx="10558">
                  <c:v>2.6196256950608259E-6</c:v>
                </c:pt>
                <c:pt idx="10559">
                  <c:v>3.6599196467115993E-5</c:v>
                </c:pt>
                <c:pt idx="10560">
                  <c:v>1.4464245138195013E-4</c:v>
                </c:pt>
                <c:pt idx="10561">
                  <c:v>1.4973506232887587E-5</c:v>
                </c:pt>
                <c:pt idx="10562">
                  <c:v>8.8457539766685589E-6</c:v>
                </c:pt>
                <c:pt idx="10563">
                  <c:v>1.5146883701365185E-5</c:v>
                </c:pt>
                <c:pt idx="10564">
                  <c:v>6.1072318602201873E-4</c:v>
                </c:pt>
                <c:pt idx="10565">
                  <c:v>3.1437261937661649E-5</c:v>
                </c:pt>
                <c:pt idx="10566">
                  <c:v>1.5734362820885805E-5</c:v>
                </c:pt>
                <c:pt idx="10567">
                  <c:v>3.8778263108654181E-6</c:v>
                </c:pt>
                <c:pt idx="10568">
                  <c:v>2.3640103805361934E-5</c:v>
                </c:pt>
                <c:pt idx="10569">
                  <c:v>2.9937150936377822E-5</c:v>
                </c:pt>
                <c:pt idx="10570">
                  <c:v>2.2575847666157583E-5</c:v>
                </c:pt>
                <c:pt idx="10571">
                  <c:v>5.7812878409194837E-5</c:v>
                </c:pt>
                <c:pt idx="10572">
                  <c:v>2.2078737075223987E-5</c:v>
                </c:pt>
                <c:pt idx="10573">
                  <c:v>8.927984800296906E-6</c:v>
                </c:pt>
                <c:pt idx="10574">
                  <c:v>4.6356909978732442E-6</c:v>
                </c:pt>
                <c:pt idx="10575">
                  <c:v>4.3725467704117821E-4</c:v>
                </c:pt>
                <c:pt idx="10576">
                  <c:v>1.4616016762760813E-4</c:v>
                </c:pt>
                <c:pt idx="10577">
                  <c:v>5.0849466759244943E-6</c:v>
                </c:pt>
                <c:pt idx="10578">
                  <c:v>1.3842191627722506E-6</c:v>
                </c:pt>
                <c:pt idx="10579">
                  <c:v>8.0270040390291293E-5</c:v>
                </c:pt>
                <c:pt idx="10580">
                  <c:v>1.355651562448795E-5</c:v>
                </c:pt>
                <c:pt idx="10581">
                  <c:v>1.1414031761939292E-4</c:v>
                </c:pt>
                <c:pt idx="10582">
                  <c:v>1.7765961663817769E-3</c:v>
                </c:pt>
                <c:pt idx="10583">
                  <c:v>3.1699132203696865E-5</c:v>
                </c:pt>
                <c:pt idx="10584">
                  <c:v>2.5811106840719392E-7</c:v>
                </c:pt>
                <c:pt idx="10585">
                  <c:v>0</c:v>
                </c:pt>
                <c:pt idx="10586">
                  <c:v>3.0703804586672983E-5</c:v>
                </c:pt>
                <c:pt idx="10587">
                  <c:v>9.0291868498555794E-6</c:v>
                </c:pt>
                <c:pt idx="10588">
                  <c:v>9.0791941138419054E-6</c:v>
                </c:pt>
                <c:pt idx="10589">
                  <c:v>1.7166273585899467E-4</c:v>
                </c:pt>
                <c:pt idx="10590">
                  <c:v>4.8239877045954704E-5</c:v>
                </c:pt>
                <c:pt idx="10591">
                  <c:v>9.2425812977574783E-6</c:v>
                </c:pt>
                <c:pt idx="10592">
                  <c:v>4.0143693433814565E-5</c:v>
                </c:pt>
                <c:pt idx="10593">
                  <c:v>3.263931265315785E-5</c:v>
                </c:pt>
                <c:pt idx="10594">
                  <c:v>1.0615103196797925E-5</c:v>
                </c:pt>
                <c:pt idx="10595">
                  <c:v>2.5022787128827187E-5</c:v>
                </c:pt>
                <c:pt idx="10596">
                  <c:v>1.6840488087611528E-4</c:v>
                </c:pt>
                <c:pt idx="10597">
                  <c:v>2.2875168412965746E-5</c:v>
                </c:pt>
                <c:pt idx="10598">
                  <c:v>0</c:v>
                </c:pt>
                <c:pt idx="10599">
                  <c:v>1.0201779511007272E-7</c:v>
                </c:pt>
                <c:pt idx="10600">
                  <c:v>2.1026686798840779E-5</c:v>
                </c:pt>
                <c:pt idx="10601">
                  <c:v>7.6216145763590653E-6</c:v>
                </c:pt>
                <c:pt idx="10602">
                  <c:v>1.1583396470879268E-4</c:v>
                </c:pt>
                <c:pt idx="10603">
                  <c:v>2.0951375302554716E-5</c:v>
                </c:pt>
                <c:pt idx="10604">
                  <c:v>1.1940927866210312E-3</c:v>
                </c:pt>
                <c:pt idx="10605">
                  <c:v>5.7732797687291225E-8</c:v>
                </c:pt>
                <c:pt idx="10606">
                  <c:v>1.3181383030810953E-5</c:v>
                </c:pt>
                <c:pt idx="10607">
                  <c:v>1.7020477183682118E-5</c:v>
                </c:pt>
                <c:pt idx="10608">
                  <c:v>1.2951026145251671E-5</c:v>
                </c:pt>
                <c:pt idx="10609">
                  <c:v>2.7765141062071274E-5</c:v>
                </c:pt>
                <c:pt idx="10610">
                  <c:v>1.9533931402322419E-5</c:v>
                </c:pt>
                <c:pt idx="10611">
                  <c:v>2.6658058286258844E-6</c:v>
                </c:pt>
                <c:pt idx="10612">
                  <c:v>3.5117926404004306E-5</c:v>
                </c:pt>
                <c:pt idx="10613">
                  <c:v>2.8177206960154233E-5</c:v>
                </c:pt>
                <c:pt idx="10614">
                  <c:v>2.978450368587176E-5</c:v>
                </c:pt>
                <c:pt idx="10615">
                  <c:v>8.2942646673382257E-7</c:v>
                </c:pt>
                <c:pt idx="10616">
                  <c:v>5.0373998865585827E-6</c:v>
                </c:pt>
                <c:pt idx="10617">
                  <c:v>3.5995484503081453E-4</c:v>
                </c:pt>
                <c:pt idx="10618">
                  <c:v>4.7338496645137876E-4</c:v>
                </c:pt>
                <c:pt idx="10619">
                  <c:v>1.9928423640760967E-5</c:v>
                </c:pt>
                <c:pt idx="10620">
                  <c:v>7.3081295780622217E-5</c:v>
                </c:pt>
                <c:pt idx="10621">
                  <c:v>7.7843937054921176E-6</c:v>
                </c:pt>
                <c:pt idx="10622">
                  <c:v>3.4181805078836262E-5</c:v>
                </c:pt>
                <c:pt idx="10623">
                  <c:v>1.2726205707173441E-5</c:v>
                </c:pt>
                <c:pt idx="10624">
                  <c:v>0</c:v>
                </c:pt>
                <c:pt idx="10625">
                  <c:v>6.5808991653826965E-6</c:v>
                </c:pt>
                <c:pt idx="10626">
                  <c:v>9.4801070488698726E-6</c:v>
                </c:pt>
                <c:pt idx="10627">
                  <c:v>0</c:v>
                </c:pt>
                <c:pt idx="10628">
                  <c:v>2.5802009170195454E-5</c:v>
                </c:pt>
                <c:pt idx="10629">
                  <c:v>2.3024918933501013E-6</c:v>
                </c:pt>
                <c:pt idx="10630">
                  <c:v>1.1352961455854804E-3</c:v>
                </c:pt>
                <c:pt idx="10631">
                  <c:v>1.4655084104879291E-6</c:v>
                </c:pt>
                <c:pt idx="10632">
                  <c:v>3.1789753235739948E-6</c:v>
                </c:pt>
                <c:pt idx="10633">
                  <c:v>2.9838796530374974E-5</c:v>
                </c:pt>
                <c:pt idx="10634">
                  <c:v>2.3199246233313945E-6</c:v>
                </c:pt>
                <c:pt idx="10635">
                  <c:v>1.8096632235857469E-4</c:v>
                </c:pt>
                <c:pt idx="10636">
                  <c:v>1.2278635135227237E-5</c:v>
                </c:pt>
                <c:pt idx="10637">
                  <c:v>2.9728183883276834E-5</c:v>
                </c:pt>
                <c:pt idx="10638">
                  <c:v>4.0183573027643923E-8</c:v>
                </c:pt>
                <c:pt idx="10639">
                  <c:v>9.3070022898098763E-6</c:v>
                </c:pt>
                <c:pt idx="10640">
                  <c:v>1.2859167907672185E-5</c:v>
                </c:pt>
                <c:pt idx="10641">
                  <c:v>6.3511564115229039E-5</c:v>
                </c:pt>
                <c:pt idx="10642">
                  <c:v>2.7201683096740312E-7</c:v>
                </c:pt>
                <c:pt idx="10643">
                  <c:v>2.7660424847510965E-6</c:v>
                </c:pt>
                <c:pt idx="10644">
                  <c:v>2.5296265308453608E-5</c:v>
                </c:pt>
                <c:pt idx="10645">
                  <c:v>4.40251253386689E-5</c:v>
                </c:pt>
                <c:pt idx="10646">
                  <c:v>3.1221192710252361E-7</c:v>
                </c:pt>
                <c:pt idx="10647">
                  <c:v>1.5848556923793787E-6</c:v>
                </c:pt>
                <c:pt idx="10648">
                  <c:v>6.5555428947821533E-7</c:v>
                </c:pt>
                <c:pt idx="10649">
                  <c:v>0</c:v>
                </c:pt>
                <c:pt idx="10650">
                  <c:v>3.8091053808629941E-5</c:v>
                </c:pt>
                <c:pt idx="10651">
                  <c:v>0</c:v>
                </c:pt>
                <c:pt idx="10652">
                  <c:v>2.5386062606509895E-5</c:v>
                </c:pt>
                <c:pt idx="10653">
                  <c:v>2.0818278408715122E-5</c:v>
                </c:pt>
                <c:pt idx="10654">
                  <c:v>1.6253002800797243E-6</c:v>
                </c:pt>
                <c:pt idx="10655">
                  <c:v>4.5706558962116541E-5</c:v>
                </c:pt>
                <c:pt idx="10656">
                  <c:v>0</c:v>
                </c:pt>
                <c:pt idx="10657">
                  <c:v>0</c:v>
                </c:pt>
                <c:pt idx="10658">
                  <c:v>3.3262546372832278E-3</c:v>
                </c:pt>
                <c:pt idx="10659">
                  <c:v>1.7182969607928263E-6</c:v>
                </c:pt>
                <c:pt idx="10660">
                  <c:v>1.6042969145088265E-4</c:v>
                </c:pt>
                <c:pt idx="10661">
                  <c:v>2.5572244597699298E-5</c:v>
                </c:pt>
                <c:pt idx="10662">
                  <c:v>4.7698148254843721E-5</c:v>
                </c:pt>
                <c:pt idx="10663">
                  <c:v>1.1003604678517532E-4</c:v>
                </c:pt>
                <c:pt idx="10664">
                  <c:v>2.4325556013282238E-5</c:v>
                </c:pt>
                <c:pt idx="10665">
                  <c:v>6.3730881157229581E-5</c:v>
                </c:pt>
                <c:pt idx="10666">
                  <c:v>0</c:v>
                </c:pt>
                <c:pt idx="10667">
                  <c:v>6.8637703237615317E-5</c:v>
                </c:pt>
                <c:pt idx="10668">
                  <c:v>2.4486830142918595E-5</c:v>
                </c:pt>
                <c:pt idx="10669">
                  <c:v>6.7475498320554202E-7</c:v>
                </c:pt>
                <c:pt idx="10670">
                  <c:v>7.4791434155997743E-5</c:v>
                </c:pt>
                <c:pt idx="10671">
                  <c:v>1.3354975810116349E-5</c:v>
                </c:pt>
                <c:pt idx="10672">
                  <c:v>1.800591635709788E-5</c:v>
                </c:pt>
                <c:pt idx="10673">
                  <c:v>7.9266603816893569E-6</c:v>
                </c:pt>
                <c:pt idx="10674">
                  <c:v>4.9736345869096973E-5</c:v>
                </c:pt>
                <c:pt idx="10675">
                  <c:v>4.4806060541779329E-6</c:v>
                </c:pt>
                <c:pt idx="10676">
                  <c:v>0</c:v>
                </c:pt>
                <c:pt idx="10677">
                  <c:v>2.5813810690014781E-5</c:v>
                </c:pt>
                <c:pt idx="10678">
                  <c:v>4.8560774104587095E-5</c:v>
                </c:pt>
                <c:pt idx="10679">
                  <c:v>2.0104676436019021E-5</c:v>
                </c:pt>
                <c:pt idx="10680">
                  <c:v>4.9013219212729168E-6</c:v>
                </c:pt>
                <c:pt idx="10681">
                  <c:v>1.2670322772888701E-5</c:v>
                </c:pt>
                <c:pt idx="10682">
                  <c:v>8.8435423764954743E-5</c:v>
                </c:pt>
                <c:pt idx="10683">
                  <c:v>2.0567339367190201E-5</c:v>
                </c:pt>
                <c:pt idx="10684">
                  <c:v>8.7744825855340029E-6</c:v>
                </c:pt>
                <c:pt idx="10685">
                  <c:v>1.3322786741638276E-5</c:v>
                </c:pt>
                <c:pt idx="10686">
                  <c:v>7.6818889077043902E-5</c:v>
                </c:pt>
                <c:pt idx="10687">
                  <c:v>9.2409147536636769E-6</c:v>
                </c:pt>
                <c:pt idx="10688">
                  <c:v>1.5655344218659211E-4</c:v>
                </c:pt>
                <c:pt idx="10689">
                  <c:v>2.4120756294210549E-5</c:v>
                </c:pt>
                <c:pt idx="10690">
                  <c:v>1.5295172488363885E-5</c:v>
                </c:pt>
                <c:pt idx="10691">
                  <c:v>1.7357098942233667E-6</c:v>
                </c:pt>
                <c:pt idx="10692">
                  <c:v>3.2847971097941408E-7</c:v>
                </c:pt>
                <c:pt idx="10693">
                  <c:v>5.5155487203363833E-4</c:v>
                </c:pt>
                <c:pt idx="10694">
                  <c:v>8.9935269317367763E-6</c:v>
                </c:pt>
                <c:pt idx="10695">
                  <c:v>8.0895613886565748E-6</c:v>
                </c:pt>
                <c:pt idx="10696">
                  <c:v>2.1406942714112575E-5</c:v>
                </c:pt>
                <c:pt idx="10697">
                  <c:v>1.7130036053631831E-5</c:v>
                </c:pt>
                <c:pt idx="10698">
                  <c:v>3.20082542638396E-5</c:v>
                </c:pt>
                <c:pt idx="10699">
                  <c:v>1.2147771050850767E-5</c:v>
                </c:pt>
                <c:pt idx="10700">
                  <c:v>1.0399698449114347E-5</c:v>
                </c:pt>
                <c:pt idx="10701">
                  <c:v>1.7733892985547525E-5</c:v>
                </c:pt>
                <c:pt idx="10702">
                  <c:v>4.7551981194297909E-5</c:v>
                </c:pt>
                <c:pt idx="10703">
                  <c:v>1.2159793935878674E-5</c:v>
                </c:pt>
                <c:pt idx="10704">
                  <c:v>2.2543397822137135E-5</c:v>
                </c:pt>
                <c:pt idx="10705">
                  <c:v>2.6668925908371241E-5</c:v>
                </c:pt>
                <c:pt idx="10706">
                  <c:v>7.3230743417574112E-5</c:v>
                </c:pt>
                <c:pt idx="10707">
                  <c:v>4.3377526359643E-6</c:v>
                </c:pt>
                <c:pt idx="10708">
                  <c:v>8.820642996649027E-5</c:v>
                </c:pt>
                <c:pt idx="10709">
                  <c:v>4.1306450663768023E-5</c:v>
                </c:pt>
                <c:pt idx="10710">
                  <c:v>5.2429628342294325E-6</c:v>
                </c:pt>
                <c:pt idx="10711">
                  <c:v>8.3290581783195052E-6</c:v>
                </c:pt>
                <c:pt idx="10712">
                  <c:v>1.0663775319113887E-4</c:v>
                </c:pt>
                <c:pt idx="10713">
                  <c:v>2.0185217420765156E-5</c:v>
                </c:pt>
                <c:pt idx="10714">
                  <c:v>4.5575167993797779E-6</c:v>
                </c:pt>
                <c:pt idx="10715">
                  <c:v>1.652190633002153E-7</c:v>
                </c:pt>
                <c:pt idx="10716">
                  <c:v>1.930340649227096E-5</c:v>
                </c:pt>
                <c:pt idx="10717">
                  <c:v>1.2743867668598252E-5</c:v>
                </c:pt>
                <c:pt idx="10718">
                  <c:v>8.5857834585573146E-4</c:v>
                </c:pt>
                <c:pt idx="10719">
                  <c:v>2.8018061727562411E-5</c:v>
                </c:pt>
                <c:pt idx="10720">
                  <c:v>4.2045403005365109E-6</c:v>
                </c:pt>
                <c:pt idx="10721">
                  <c:v>1.851430433052972E-7</c:v>
                </c:pt>
                <c:pt idx="10722">
                  <c:v>5.1928539618197628E-6</c:v>
                </c:pt>
                <c:pt idx="10723">
                  <c:v>2.3941017936982198E-5</c:v>
                </c:pt>
                <c:pt idx="10724">
                  <c:v>1.5425131882169684E-5</c:v>
                </c:pt>
                <c:pt idx="10725">
                  <c:v>0</c:v>
                </c:pt>
                <c:pt idx="10726">
                  <c:v>1.6854339028004101E-5</c:v>
                </c:pt>
                <c:pt idx="10727">
                  <c:v>5.5223783308542842E-5</c:v>
                </c:pt>
                <c:pt idx="10728">
                  <c:v>1.1346069200428493E-5</c:v>
                </c:pt>
                <c:pt idx="10729">
                  <c:v>1.3947255161251476E-5</c:v>
                </c:pt>
                <c:pt idx="10730">
                  <c:v>4.0313736447448203E-4</c:v>
                </c:pt>
                <c:pt idx="10731">
                  <c:v>1.2839016216822646E-5</c:v>
                </c:pt>
                <c:pt idx="10732">
                  <c:v>2.7818575815892123E-5</c:v>
                </c:pt>
                <c:pt idx="10733">
                  <c:v>1.4917768924159324E-5</c:v>
                </c:pt>
                <c:pt idx="10734">
                  <c:v>1.8181582651080513E-6</c:v>
                </c:pt>
                <c:pt idx="10735">
                  <c:v>5.965668670033425E-5</c:v>
                </c:pt>
                <c:pt idx="10736">
                  <c:v>1.0362756448730192E-6</c:v>
                </c:pt>
                <c:pt idx="10737">
                  <c:v>6.118120005206371E-5</c:v>
                </c:pt>
                <c:pt idx="10738">
                  <c:v>2.7305392017389789E-5</c:v>
                </c:pt>
                <c:pt idx="10739">
                  <c:v>2.5625147928521903E-5</c:v>
                </c:pt>
                <c:pt idx="10740">
                  <c:v>2.3678757187541148E-5</c:v>
                </c:pt>
                <c:pt idx="10741">
                  <c:v>9.011005640795252E-6</c:v>
                </c:pt>
                <c:pt idx="10742">
                  <c:v>0</c:v>
                </c:pt>
                <c:pt idx="10743">
                  <c:v>2.6739815953460623E-5</c:v>
                </c:pt>
                <c:pt idx="10744">
                  <c:v>3.6862912546783452E-5</c:v>
                </c:pt>
                <c:pt idx="10745">
                  <c:v>3.2923212403271011E-3</c:v>
                </c:pt>
                <c:pt idx="10746">
                  <c:v>7.3969745699489539E-6</c:v>
                </c:pt>
                <c:pt idx="10747">
                  <c:v>0</c:v>
                </c:pt>
                <c:pt idx="10748">
                  <c:v>2.2025729963207545E-5</c:v>
                </c:pt>
                <c:pt idx="10749">
                  <c:v>7.7138138296999008E-5</c:v>
                </c:pt>
                <c:pt idx="10750">
                  <c:v>0</c:v>
                </c:pt>
                <c:pt idx="10751">
                  <c:v>2.3065601840479251E-5</c:v>
                </c:pt>
                <c:pt idx="10752">
                  <c:v>1.8576877521762469E-7</c:v>
                </c:pt>
                <c:pt idx="10753">
                  <c:v>3.429025617251582E-7</c:v>
                </c:pt>
                <c:pt idx="10754">
                  <c:v>0</c:v>
                </c:pt>
                <c:pt idx="10755">
                  <c:v>1.6181235453961876E-5</c:v>
                </c:pt>
                <c:pt idx="10756">
                  <c:v>2.2551725833000452E-5</c:v>
                </c:pt>
                <c:pt idx="10757">
                  <c:v>7.5247384045054201E-5</c:v>
                </c:pt>
                <c:pt idx="10758">
                  <c:v>3.4218802417249551E-7</c:v>
                </c:pt>
                <c:pt idx="10759">
                  <c:v>0</c:v>
                </c:pt>
                <c:pt idx="10760">
                  <c:v>4.6236973436130852E-5</c:v>
                </c:pt>
                <c:pt idx="10761">
                  <c:v>2.856951960577273E-6</c:v>
                </c:pt>
                <c:pt idx="10762">
                  <c:v>7.8385967647958169E-5</c:v>
                </c:pt>
                <c:pt idx="10763">
                  <c:v>8.7606428049047706E-7</c:v>
                </c:pt>
                <c:pt idx="10764">
                  <c:v>2.5870478752095731E-4</c:v>
                </c:pt>
                <c:pt idx="10765">
                  <c:v>2.9768473807509401E-7</c:v>
                </c:pt>
                <c:pt idx="10766">
                  <c:v>1.1264940230128307E-5</c:v>
                </c:pt>
                <c:pt idx="10767">
                  <c:v>4.9234466639237772E-5</c:v>
                </c:pt>
                <c:pt idx="10768">
                  <c:v>2.6582883439777879E-5</c:v>
                </c:pt>
                <c:pt idx="10769">
                  <c:v>8.8161487617879151E-5</c:v>
                </c:pt>
                <c:pt idx="10770">
                  <c:v>9.3037689637419864E-6</c:v>
                </c:pt>
                <c:pt idx="10771">
                  <c:v>4.4668757896295866E-4</c:v>
                </c:pt>
                <c:pt idx="10772">
                  <c:v>2.6128266978747152E-6</c:v>
                </c:pt>
                <c:pt idx="10773">
                  <c:v>1.9613000162823253E-5</c:v>
                </c:pt>
                <c:pt idx="10774">
                  <c:v>1.6352246587955501E-7</c:v>
                </c:pt>
                <c:pt idx="10775">
                  <c:v>4.3965436811429472E-5</c:v>
                </c:pt>
                <c:pt idx="10776">
                  <c:v>1.2103646718419981E-5</c:v>
                </c:pt>
                <c:pt idx="10777">
                  <c:v>2.0810207875637099E-4</c:v>
                </c:pt>
                <c:pt idx="10778">
                  <c:v>1.1941491809649625E-5</c:v>
                </c:pt>
                <c:pt idx="10779">
                  <c:v>0</c:v>
                </c:pt>
                <c:pt idx="10780">
                  <c:v>9.167573149920918E-6</c:v>
                </c:pt>
                <c:pt idx="10781">
                  <c:v>1.618874368076057E-5</c:v>
                </c:pt>
                <c:pt idx="10782">
                  <c:v>1.7057500389367707E-5</c:v>
                </c:pt>
                <c:pt idx="10783">
                  <c:v>1.9037096954596035E-5</c:v>
                </c:pt>
                <c:pt idx="10784">
                  <c:v>3.5550080238660194E-6</c:v>
                </c:pt>
                <c:pt idx="10785">
                  <c:v>3.0202436044349943E-5</c:v>
                </c:pt>
                <c:pt idx="10786">
                  <c:v>2.1597208527553358E-6</c:v>
                </c:pt>
                <c:pt idx="10787">
                  <c:v>1.3752357057638266E-5</c:v>
                </c:pt>
                <c:pt idx="10788">
                  <c:v>1.8951262866892541E-5</c:v>
                </c:pt>
                <c:pt idx="10789">
                  <c:v>3.0908684926434413E-5</c:v>
                </c:pt>
                <c:pt idx="10790">
                  <c:v>6.1161551322009846E-8</c:v>
                </c:pt>
                <c:pt idx="10791">
                  <c:v>7.9224627432367406E-6</c:v>
                </c:pt>
                <c:pt idx="10792">
                  <c:v>1.1569359822983452E-4</c:v>
                </c:pt>
                <c:pt idx="10793">
                  <c:v>2.4159224874075155E-5</c:v>
                </c:pt>
                <c:pt idx="10794">
                  <c:v>4.2270183125701933E-5</c:v>
                </c:pt>
                <c:pt idx="10795">
                  <c:v>8.9415133448906348E-6</c:v>
                </c:pt>
                <c:pt idx="10796">
                  <c:v>2.8592042940228949E-7</c:v>
                </c:pt>
                <c:pt idx="10797">
                  <c:v>7.0075671675608525E-7</c:v>
                </c:pt>
                <c:pt idx="10798">
                  <c:v>8.4116500436365476E-5</c:v>
                </c:pt>
                <c:pt idx="10799">
                  <c:v>1.1550543496571319E-5</c:v>
                </c:pt>
                <c:pt idx="10800">
                  <c:v>1.7035215954137102E-5</c:v>
                </c:pt>
                <c:pt idx="10801">
                  <c:v>1.2224425509974385E-5</c:v>
                </c:pt>
                <c:pt idx="10802">
                  <c:v>6.1510940759604494E-5</c:v>
                </c:pt>
                <c:pt idx="10803">
                  <c:v>1.401461328787753E-3</c:v>
                </c:pt>
                <c:pt idx="10804">
                  <c:v>8.5375932181692624E-5</c:v>
                </c:pt>
                <c:pt idx="10805">
                  <c:v>5.144375539332946E-4</c:v>
                </c:pt>
                <c:pt idx="10806">
                  <c:v>1.0839465324493021E-5</c:v>
                </c:pt>
                <c:pt idx="10807">
                  <c:v>5.7952314028307375E-7</c:v>
                </c:pt>
                <c:pt idx="10808">
                  <c:v>1.6345586589058774E-7</c:v>
                </c:pt>
                <c:pt idx="10809">
                  <c:v>1.4156736003247207E-5</c:v>
                </c:pt>
                <c:pt idx="10810">
                  <c:v>3.1523182191199258E-7</c:v>
                </c:pt>
                <c:pt idx="10811">
                  <c:v>2.413329009623321E-5</c:v>
                </c:pt>
                <c:pt idx="10812">
                  <c:v>1.2437615584667055E-5</c:v>
                </c:pt>
                <c:pt idx="10813">
                  <c:v>1.9160477105831171E-5</c:v>
                </c:pt>
                <c:pt idx="10814">
                  <c:v>7.6156110611845953E-6</c:v>
                </c:pt>
                <c:pt idx="10815">
                  <c:v>6.9259046419313132E-5</c:v>
                </c:pt>
                <c:pt idx="10816">
                  <c:v>1.2603314371031302E-5</c:v>
                </c:pt>
                <c:pt idx="10817">
                  <c:v>8.3417804933623367E-5</c:v>
                </c:pt>
                <c:pt idx="10818">
                  <c:v>1.9474883546323771E-5</c:v>
                </c:pt>
                <c:pt idx="10819">
                  <c:v>6.6022183855259928E-7</c:v>
                </c:pt>
                <c:pt idx="10820">
                  <c:v>2.1596277759866063E-5</c:v>
                </c:pt>
                <c:pt idx="10821">
                  <c:v>4.1325111146620236E-5</c:v>
                </c:pt>
                <c:pt idx="10822">
                  <c:v>1.1650165101610867E-5</c:v>
                </c:pt>
                <c:pt idx="10823">
                  <c:v>2.765208632030905E-5</c:v>
                </c:pt>
                <c:pt idx="10824">
                  <c:v>8.2115718323249606E-5</c:v>
                </c:pt>
                <c:pt idx="10825">
                  <c:v>3.3282380355682729E-6</c:v>
                </c:pt>
                <c:pt idx="10826">
                  <c:v>6.5484247430324455E-7</c:v>
                </c:pt>
                <c:pt idx="10827">
                  <c:v>5.723677083373503E-5</c:v>
                </c:pt>
                <c:pt idx="10828">
                  <c:v>2.8172824958281971E-5</c:v>
                </c:pt>
                <c:pt idx="10829">
                  <c:v>2.8249874877293006E-4</c:v>
                </c:pt>
                <c:pt idx="10830">
                  <c:v>1.1373605627998832E-5</c:v>
                </c:pt>
                <c:pt idx="10831">
                  <c:v>0</c:v>
                </c:pt>
                <c:pt idx="10832">
                  <c:v>8.9016597547173312E-5</c:v>
                </c:pt>
                <c:pt idx="10833">
                  <c:v>1.6895015808376868E-5</c:v>
                </c:pt>
                <c:pt idx="10834">
                  <c:v>4.2688997706936418E-5</c:v>
                </c:pt>
                <c:pt idx="10835">
                  <c:v>4.6807684218604566E-6</c:v>
                </c:pt>
                <c:pt idx="10836">
                  <c:v>2.575826191586421E-5</c:v>
                </c:pt>
                <c:pt idx="10837">
                  <c:v>2.8180343011769051E-5</c:v>
                </c:pt>
                <c:pt idx="10838">
                  <c:v>1.1585226016671044E-4</c:v>
                </c:pt>
                <c:pt idx="10839">
                  <c:v>3.1488362723563943E-6</c:v>
                </c:pt>
                <c:pt idx="10840">
                  <c:v>1.8749170748870473E-5</c:v>
                </c:pt>
                <c:pt idx="10841">
                  <c:v>4.6744477062892132E-5</c:v>
                </c:pt>
                <c:pt idx="10842">
                  <c:v>4.4900442435263319E-5</c:v>
                </c:pt>
                <c:pt idx="10843">
                  <c:v>1.2189604489904861E-5</c:v>
                </c:pt>
                <c:pt idx="10844">
                  <c:v>1.3369700517056892E-6</c:v>
                </c:pt>
                <c:pt idx="10845">
                  <c:v>4.5472365257715933E-5</c:v>
                </c:pt>
                <c:pt idx="10846">
                  <c:v>1.3359239882208382E-6</c:v>
                </c:pt>
                <c:pt idx="10847">
                  <c:v>1.7307059386580582E-5</c:v>
                </c:pt>
                <c:pt idx="10848">
                  <c:v>2.5912835259326239E-6</c:v>
                </c:pt>
                <c:pt idx="10849">
                  <c:v>4.3574078321429718E-4</c:v>
                </c:pt>
                <c:pt idx="10850">
                  <c:v>2.100599616225814E-5</c:v>
                </c:pt>
                <c:pt idx="10851">
                  <c:v>5.928534659737668E-5</c:v>
                </c:pt>
                <c:pt idx="10852">
                  <c:v>2.2124683865209751E-5</c:v>
                </c:pt>
                <c:pt idx="10853">
                  <c:v>9.4666688384766824E-8</c:v>
                </c:pt>
                <c:pt idx="10854">
                  <c:v>3.0294329184353263E-5</c:v>
                </c:pt>
                <c:pt idx="10855">
                  <c:v>4.5159741738840111E-4</c:v>
                </c:pt>
                <c:pt idx="10856">
                  <c:v>8.1206508268066203E-6</c:v>
                </c:pt>
                <c:pt idx="10857">
                  <c:v>1.5213230448359331E-5</c:v>
                </c:pt>
                <c:pt idx="10858">
                  <c:v>1.4890574981295613E-5</c:v>
                </c:pt>
                <c:pt idx="10859">
                  <c:v>3.6061178879885411E-5</c:v>
                </c:pt>
                <c:pt idx="10860">
                  <c:v>3.392741633887735E-5</c:v>
                </c:pt>
                <c:pt idx="10861">
                  <c:v>3.5572004184527288E-5</c:v>
                </c:pt>
                <c:pt idx="10862">
                  <c:v>4.1394022395871309E-6</c:v>
                </c:pt>
                <c:pt idx="10863">
                  <c:v>1.226591996590692E-4</c:v>
                </c:pt>
                <c:pt idx="10864">
                  <c:v>1.25559680919408E-5</c:v>
                </c:pt>
                <c:pt idx="10865">
                  <c:v>2.3755863312036112E-5</c:v>
                </c:pt>
                <c:pt idx="10866">
                  <c:v>1.136574093172622E-7</c:v>
                </c:pt>
                <c:pt idx="10867">
                  <c:v>3.4429188129743566E-5</c:v>
                </c:pt>
                <c:pt idx="10868">
                  <c:v>1.7518655650843361E-5</c:v>
                </c:pt>
                <c:pt idx="10869">
                  <c:v>5.0590751867768634E-7</c:v>
                </c:pt>
                <c:pt idx="10870">
                  <c:v>6.8506909360838923E-6</c:v>
                </c:pt>
                <c:pt idx="10871">
                  <c:v>1.7076905164739088E-5</c:v>
                </c:pt>
                <c:pt idx="10872">
                  <c:v>4.8428789250731865E-6</c:v>
                </c:pt>
                <c:pt idx="10873">
                  <c:v>4.1918421023757867E-4</c:v>
                </c:pt>
                <c:pt idx="10874">
                  <c:v>8.279859994520243E-6</c:v>
                </c:pt>
                <c:pt idx="10875">
                  <c:v>0</c:v>
                </c:pt>
                <c:pt idx="10876">
                  <c:v>1.6528967617379839E-5</c:v>
                </c:pt>
                <c:pt idx="10877">
                  <c:v>3.3859204080139881E-5</c:v>
                </c:pt>
                <c:pt idx="10878">
                  <c:v>5.3555693743389776E-6</c:v>
                </c:pt>
                <c:pt idx="10879">
                  <c:v>3.8637907241632598E-5</c:v>
                </c:pt>
                <c:pt idx="10880">
                  <c:v>0</c:v>
                </c:pt>
                <c:pt idx="10881">
                  <c:v>2.5469974078221891E-5</c:v>
                </c:pt>
                <c:pt idx="10882">
                  <c:v>1.8400025743370468E-5</c:v>
                </c:pt>
                <c:pt idx="10883">
                  <c:v>2.4224218195216226E-5</c:v>
                </c:pt>
                <c:pt idx="10884">
                  <c:v>6.7294715967245905E-6</c:v>
                </c:pt>
                <c:pt idx="10885">
                  <c:v>0</c:v>
                </c:pt>
                <c:pt idx="10886">
                  <c:v>5.5934456957204616E-5</c:v>
                </c:pt>
                <c:pt idx="10887">
                  <c:v>2.4701772368526974E-5</c:v>
                </c:pt>
                <c:pt idx="10888">
                  <c:v>1.1795532810665781E-4</c:v>
                </c:pt>
                <c:pt idx="10889">
                  <c:v>1.9901341212839617E-6</c:v>
                </c:pt>
                <c:pt idx="10890">
                  <c:v>1.9568886800446655E-3</c:v>
                </c:pt>
                <c:pt idx="10891">
                  <c:v>1.7049788314285456E-4</c:v>
                </c:pt>
                <c:pt idx="10892">
                  <c:v>0</c:v>
                </c:pt>
                <c:pt idx="10893">
                  <c:v>5.5639929545908386E-5</c:v>
                </c:pt>
                <c:pt idx="10894">
                  <c:v>1.5219716137819394E-6</c:v>
                </c:pt>
                <c:pt idx="10895">
                  <c:v>3.6216343607984404E-4</c:v>
                </c:pt>
                <c:pt idx="10896">
                  <c:v>2.9843154377051536E-6</c:v>
                </c:pt>
                <c:pt idx="10897">
                  <c:v>2.1246091582619824E-5</c:v>
                </c:pt>
                <c:pt idx="10898">
                  <c:v>1.789939996949681E-3</c:v>
                </c:pt>
                <c:pt idx="10899">
                  <c:v>1.8678258075299926E-6</c:v>
                </c:pt>
                <c:pt idx="10900">
                  <c:v>8.7783524375319888E-7</c:v>
                </c:pt>
                <c:pt idx="10901">
                  <c:v>2.7355305699972021E-5</c:v>
                </c:pt>
                <c:pt idx="10902">
                  <c:v>0</c:v>
                </c:pt>
                <c:pt idx="10903">
                  <c:v>1.3552546343793562E-4</c:v>
                </c:pt>
                <c:pt idx="10904">
                  <c:v>6.3579137768247523E-6</c:v>
                </c:pt>
                <c:pt idx="10905">
                  <c:v>0</c:v>
                </c:pt>
                <c:pt idx="10906">
                  <c:v>1.6430760620974446E-5</c:v>
                </c:pt>
                <c:pt idx="10907">
                  <c:v>2.465341933341526E-5</c:v>
                </c:pt>
                <c:pt idx="10908">
                  <c:v>1.2730278632031547E-3</c:v>
                </c:pt>
                <c:pt idx="10909">
                  <c:v>5.1712025870911007E-5</c:v>
                </c:pt>
                <c:pt idx="10910">
                  <c:v>0</c:v>
                </c:pt>
                <c:pt idx="10911">
                  <c:v>2.6907116723090358E-7</c:v>
                </c:pt>
                <c:pt idx="10912">
                  <c:v>8.6099807173568761E-6</c:v>
                </c:pt>
                <c:pt idx="10913">
                  <c:v>3.5198904253832878E-6</c:v>
                </c:pt>
                <c:pt idx="10914">
                  <c:v>5.783291702592122E-5</c:v>
                </c:pt>
                <c:pt idx="10915">
                  <c:v>1.6772236053716201E-5</c:v>
                </c:pt>
                <c:pt idx="10916">
                  <c:v>2.8869098857011086E-5</c:v>
                </c:pt>
                <c:pt idx="10917">
                  <c:v>3.7232729917948697E-6</c:v>
                </c:pt>
                <c:pt idx="10918">
                  <c:v>4.3188165006478677E-6</c:v>
                </c:pt>
                <c:pt idx="10919">
                  <c:v>0</c:v>
                </c:pt>
                <c:pt idx="10920">
                  <c:v>1.6748072678359682E-5</c:v>
                </c:pt>
                <c:pt idx="10921">
                  <c:v>1.2051211506634478E-6</c:v>
                </c:pt>
                <c:pt idx="10922">
                  <c:v>1.089963152632483E-5</c:v>
                </c:pt>
                <c:pt idx="10923">
                  <c:v>5.6936166457141235E-5</c:v>
                </c:pt>
                <c:pt idx="10924">
                  <c:v>2.7008108816580363E-5</c:v>
                </c:pt>
                <c:pt idx="10925">
                  <c:v>4.969360779370442E-4</c:v>
                </c:pt>
                <c:pt idx="10926">
                  <c:v>0</c:v>
                </c:pt>
                <c:pt idx="10927">
                  <c:v>1.3587535501030961E-5</c:v>
                </c:pt>
                <c:pt idx="10928">
                  <c:v>3.0091724757047991E-7</c:v>
                </c:pt>
                <c:pt idx="10929">
                  <c:v>1.5906425788158353E-5</c:v>
                </c:pt>
                <c:pt idx="10930">
                  <c:v>3.4535137706975818E-3</c:v>
                </c:pt>
                <c:pt idx="10931">
                  <c:v>7.5718752274539939E-6</c:v>
                </c:pt>
                <c:pt idx="10932">
                  <c:v>7.0286140268638824E-5</c:v>
                </c:pt>
                <c:pt idx="10933">
                  <c:v>1.4477153666045902E-4</c:v>
                </c:pt>
                <c:pt idx="10934">
                  <c:v>2.3043117211040496E-4</c:v>
                </c:pt>
                <c:pt idx="10935">
                  <c:v>2.3307260881613839E-7</c:v>
                </c:pt>
                <c:pt idx="10936">
                  <c:v>1.449892599149309E-4</c:v>
                </c:pt>
                <c:pt idx="10937">
                  <c:v>1.6801756876462736E-5</c:v>
                </c:pt>
                <c:pt idx="10938">
                  <c:v>2.4350611574540496E-4</c:v>
                </c:pt>
                <c:pt idx="10939">
                  <c:v>0</c:v>
                </c:pt>
                <c:pt idx="10940">
                  <c:v>2.301454194537623E-5</c:v>
                </c:pt>
                <c:pt idx="10941">
                  <c:v>1.2911743581746139E-5</c:v>
                </c:pt>
                <c:pt idx="10942">
                  <c:v>1.3582553301465692E-4</c:v>
                </c:pt>
                <c:pt idx="10943">
                  <c:v>4.4013599804195255E-4</c:v>
                </c:pt>
                <c:pt idx="10944">
                  <c:v>1.4323568645706064E-5</c:v>
                </c:pt>
                <c:pt idx="10945">
                  <c:v>5.1060162778709711E-7</c:v>
                </c:pt>
                <c:pt idx="10946">
                  <c:v>1.005288889712332E-5</c:v>
                </c:pt>
                <c:pt idx="10947">
                  <c:v>1.9473805224382026E-5</c:v>
                </c:pt>
                <c:pt idx="10948">
                  <c:v>1.3237084337464045E-4</c:v>
                </c:pt>
                <c:pt idx="10949">
                  <c:v>5.7174636744432767E-7</c:v>
                </c:pt>
                <c:pt idx="10950">
                  <c:v>4.7455850409312584E-6</c:v>
                </c:pt>
                <c:pt idx="10951">
                  <c:v>5.0231867453956924E-6</c:v>
                </c:pt>
                <c:pt idx="10952">
                  <c:v>2.7962966262046607E-5</c:v>
                </c:pt>
                <c:pt idx="10953">
                  <c:v>1.1123719382514428E-5</c:v>
                </c:pt>
                <c:pt idx="10954">
                  <c:v>2.3111740128757004E-5</c:v>
                </c:pt>
                <c:pt idx="10955">
                  <c:v>0</c:v>
                </c:pt>
                <c:pt idx="10956">
                  <c:v>4.4150059016515635E-5</c:v>
                </c:pt>
                <c:pt idx="10957">
                  <c:v>2.2106537907550772E-4</c:v>
                </c:pt>
                <c:pt idx="10958">
                  <c:v>4.8603430408786566E-4</c:v>
                </c:pt>
                <c:pt idx="10959">
                  <c:v>0</c:v>
                </c:pt>
                <c:pt idx="10960">
                  <c:v>3.2181799899617825E-5</c:v>
                </c:pt>
                <c:pt idx="10961">
                  <c:v>1.7461519298086487E-5</c:v>
                </c:pt>
                <c:pt idx="10962">
                  <c:v>2.1232168756762897E-5</c:v>
                </c:pt>
                <c:pt idx="10963">
                  <c:v>2.2561076595407574E-5</c:v>
                </c:pt>
                <c:pt idx="10964">
                  <c:v>7.8762063938797503E-6</c:v>
                </c:pt>
                <c:pt idx="10965">
                  <c:v>5.1177043467536489E-6</c:v>
                </c:pt>
                <c:pt idx="10966">
                  <c:v>1.5925664862165647E-4</c:v>
                </c:pt>
                <c:pt idx="10967">
                  <c:v>0</c:v>
                </c:pt>
                <c:pt idx="10968">
                  <c:v>1.2495490011770385E-5</c:v>
                </c:pt>
                <c:pt idx="10969">
                  <c:v>0</c:v>
                </c:pt>
                <c:pt idx="10970">
                  <c:v>1.12915683322395E-5</c:v>
                </c:pt>
                <c:pt idx="10971">
                  <c:v>1.5952792393934501E-5</c:v>
                </c:pt>
                <c:pt idx="10972">
                  <c:v>3.9320162744401E-5</c:v>
                </c:pt>
                <c:pt idx="10973">
                  <c:v>3.1229992132150993E-5</c:v>
                </c:pt>
                <c:pt idx="10974">
                  <c:v>1.1668490078767175E-5</c:v>
                </c:pt>
                <c:pt idx="10975">
                  <c:v>1.7922946744012697E-5</c:v>
                </c:pt>
                <c:pt idx="10976">
                  <c:v>8.8679945976587149E-7</c:v>
                </c:pt>
                <c:pt idx="10977">
                  <c:v>8.8780536175134391E-7</c:v>
                </c:pt>
                <c:pt idx="10978">
                  <c:v>6.0477825374545395E-6</c:v>
                </c:pt>
                <c:pt idx="10979">
                  <c:v>2.0998450870970575E-5</c:v>
                </c:pt>
                <c:pt idx="10980">
                  <c:v>4.7990170884281002E-5</c:v>
                </c:pt>
                <c:pt idx="10981">
                  <c:v>1.6530866149072526E-7</c:v>
                </c:pt>
                <c:pt idx="10982">
                  <c:v>0</c:v>
                </c:pt>
                <c:pt idx="10983">
                  <c:v>2.8495289680911166E-6</c:v>
                </c:pt>
                <c:pt idx="10984">
                  <c:v>7.1499299382457343E-5</c:v>
                </c:pt>
                <c:pt idx="10985">
                  <c:v>5.8508478270421735E-7</c:v>
                </c:pt>
                <c:pt idx="10986">
                  <c:v>6.9474270491905573E-5</c:v>
                </c:pt>
                <c:pt idx="10987">
                  <c:v>1.5423444039558637E-5</c:v>
                </c:pt>
                <c:pt idx="10988">
                  <c:v>1.2822998254164621E-4</c:v>
                </c:pt>
                <c:pt idx="10989">
                  <c:v>5.695612327894184E-7</c:v>
                </c:pt>
                <c:pt idx="10990">
                  <c:v>9.4354765906222699E-6</c:v>
                </c:pt>
                <c:pt idx="10991">
                  <c:v>1.0250827160630703E-4</c:v>
                </c:pt>
                <c:pt idx="10992">
                  <c:v>2.7071862503454425E-7</c:v>
                </c:pt>
                <c:pt idx="10993">
                  <c:v>0</c:v>
                </c:pt>
                <c:pt idx="10994">
                  <c:v>5.4083926037517336E-5</c:v>
                </c:pt>
                <c:pt idx="10995">
                  <c:v>4.321536129283148E-5</c:v>
                </c:pt>
                <c:pt idx="10996">
                  <c:v>1.913117610767611E-4</c:v>
                </c:pt>
                <c:pt idx="10997">
                  <c:v>9.2607686836181228E-8</c:v>
                </c:pt>
                <c:pt idx="10998">
                  <c:v>3.9207095073918789E-5</c:v>
                </c:pt>
                <c:pt idx="10999">
                  <c:v>2.4633238434306691E-5</c:v>
                </c:pt>
                <c:pt idx="11000">
                  <c:v>1.5661706709629546E-4</c:v>
                </c:pt>
                <c:pt idx="11001">
                  <c:v>7.0583695177983558E-7</c:v>
                </c:pt>
                <c:pt idx="11002">
                  <c:v>3.8884328451625289E-5</c:v>
                </c:pt>
                <c:pt idx="11003">
                  <c:v>2.7773550908525213E-5</c:v>
                </c:pt>
                <c:pt idx="11004">
                  <c:v>2.7541593678618059E-5</c:v>
                </c:pt>
                <c:pt idx="11005">
                  <c:v>1.4060375534652172E-5</c:v>
                </c:pt>
                <c:pt idx="11006">
                  <c:v>2.5714078878990624E-5</c:v>
                </c:pt>
                <c:pt idx="11007">
                  <c:v>3.6821398520284502E-6</c:v>
                </c:pt>
                <c:pt idx="11008">
                  <c:v>5.3486108390996803E-5</c:v>
                </c:pt>
                <c:pt idx="11009">
                  <c:v>1.3152598900006684E-5</c:v>
                </c:pt>
                <c:pt idx="11010">
                  <c:v>0</c:v>
                </c:pt>
                <c:pt idx="11011">
                  <c:v>4.5068393988008738E-5</c:v>
                </c:pt>
                <c:pt idx="11012">
                  <c:v>1.0216991112689617E-6</c:v>
                </c:pt>
                <c:pt idx="11013">
                  <c:v>1.4370046193500434E-6</c:v>
                </c:pt>
                <c:pt idx="11014">
                  <c:v>9.4351067554604832E-6</c:v>
                </c:pt>
                <c:pt idx="11015">
                  <c:v>1.2985469911070489E-5</c:v>
                </c:pt>
                <c:pt idx="11016">
                  <c:v>7.9122138943090959E-6</c:v>
                </c:pt>
                <c:pt idx="11017">
                  <c:v>1.0745945981521299E-5</c:v>
                </c:pt>
                <c:pt idx="11018">
                  <c:v>5.9844670172727566E-5</c:v>
                </c:pt>
                <c:pt idx="11019">
                  <c:v>2.2672873613178874E-5</c:v>
                </c:pt>
                <c:pt idx="11020">
                  <c:v>0</c:v>
                </c:pt>
                <c:pt idx="11021">
                  <c:v>0</c:v>
                </c:pt>
                <c:pt idx="11022">
                  <c:v>5.2816072453820833E-6</c:v>
                </c:pt>
                <c:pt idx="11023">
                  <c:v>3.4122365686421473E-6</c:v>
                </c:pt>
                <c:pt idx="11024">
                  <c:v>1.0565145477924445E-5</c:v>
                </c:pt>
                <c:pt idx="11025">
                  <c:v>5.5079327345567528E-6</c:v>
                </c:pt>
                <c:pt idx="11026">
                  <c:v>3.8121926069762861E-6</c:v>
                </c:pt>
                <c:pt idx="11027">
                  <c:v>2.9914312882581303E-5</c:v>
                </c:pt>
                <c:pt idx="11028">
                  <c:v>3.9533905752798084E-5</c:v>
                </c:pt>
                <c:pt idx="11029">
                  <c:v>4.6491601707848334E-5</c:v>
                </c:pt>
                <c:pt idx="11030">
                  <c:v>3.4944040455735038E-5</c:v>
                </c:pt>
                <c:pt idx="11031">
                  <c:v>3.4341093478949254E-5</c:v>
                </c:pt>
                <c:pt idx="11032">
                  <c:v>3.7062764074917538E-5</c:v>
                </c:pt>
                <c:pt idx="11033">
                  <c:v>2.0725036350359482E-5</c:v>
                </c:pt>
                <c:pt idx="11034">
                  <c:v>2.8437029389266844E-5</c:v>
                </c:pt>
                <c:pt idx="11035">
                  <c:v>1.2807948394491465E-6</c:v>
                </c:pt>
                <c:pt idx="11036">
                  <c:v>8.229277033292465E-4</c:v>
                </c:pt>
                <c:pt idx="11037">
                  <c:v>6.1520745293265817E-5</c:v>
                </c:pt>
                <c:pt idx="11038">
                  <c:v>8.7032538866232587E-6</c:v>
                </c:pt>
                <c:pt idx="11039">
                  <c:v>8.0249615542900236E-8</c:v>
                </c:pt>
                <c:pt idx="11040">
                  <c:v>1.124830892209953E-7</c:v>
                </c:pt>
                <c:pt idx="11041">
                  <c:v>7.2056800134469189E-6</c:v>
                </c:pt>
                <c:pt idx="11042">
                  <c:v>1.0979924301254925E-5</c:v>
                </c:pt>
                <c:pt idx="11043">
                  <c:v>2.2769513718715582E-5</c:v>
                </c:pt>
                <c:pt idx="11044">
                  <c:v>1.7572780848706601E-6</c:v>
                </c:pt>
                <c:pt idx="11045">
                  <c:v>2.3403277380331007E-5</c:v>
                </c:pt>
                <c:pt idx="11046">
                  <c:v>5.4294403260478252E-5</c:v>
                </c:pt>
                <c:pt idx="11047">
                  <c:v>4.3503420529803629E-6</c:v>
                </c:pt>
                <c:pt idx="11048">
                  <c:v>3.8899859720935902E-5</c:v>
                </c:pt>
                <c:pt idx="11049">
                  <c:v>0</c:v>
                </c:pt>
                <c:pt idx="11050">
                  <c:v>4.2870983610187956E-5</c:v>
                </c:pt>
                <c:pt idx="11051">
                  <c:v>1.4789245537733107E-5</c:v>
                </c:pt>
                <c:pt idx="11052">
                  <c:v>6.6712559640315892E-4</c:v>
                </c:pt>
                <c:pt idx="11053">
                  <c:v>2.9018781457490042E-5</c:v>
                </c:pt>
                <c:pt idx="11054">
                  <c:v>6.8207645206906097E-5</c:v>
                </c:pt>
                <c:pt idx="11055">
                  <c:v>4.3199715475475106E-6</c:v>
                </c:pt>
                <c:pt idx="11056">
                  <c:v>4.2044121594019554E-5</c:v>
                </c:pt>
                <c:pt idx="11057">
                  <c:v>3.1268210586144415E-5</c:v>
                </c:pt>
                <c:pt idx="11058">
                  <c:v>1.0851237032515568E-4</c:v>
                </c:pt>
                <c:pt idx="11059">
                  <c:v>1.6674804298373806E-5</c:v>
                </c:pt>
                <c:pt idx="11060">
                  <c:v>5.4506534785140603E-6</c:v>
                </c:pt>
                <c:pt idx="11061">
                  <c:v>3.4545685300378479E-5</c:v>
                </c:pt>
                <c:pt idx="11062">
                  <c:v>3.9979281609486963E-6</c:v>
                </c:pt>
                <c:pt idx="11063">
                  <c:v>0</c:v>
                </c:pt>
                <c:pt idx="11064">
                  <c:v>1.9632931160102212E-5</c:v>
                </c:pt>
                <c:pt idx="11065">
                  <c:v>4.3176936514008119E-6</c:v>
                </c:pt>
                <c:pt idx="11066">
                  <c:v>3.6239648007569342E-3</c:v>
                </c:pt>
                <c:pt idx="11067">
                  <c:v>6.9926472895512563E-6</c:v>
                </c:pt>
                <c:pt idx="11068">
                  <c:v>2.6024958218403736E-5</c:v>
                </c:pt>
                <c:pt idx="11069">
                  <c:v>3.0700701877411125E-5</c:v>
                </c:pt>
                <c:pt idx="11070">
                  <c:v>9.3687458336805297E-7</c:v>
                </c:pt>
                <c:pt idx="11071">
                  <c:v>1.7598958359988024E-5</c:v>
                </c:pt>
                <c:pt idx="11072">
                  <c:v>0</c:v>
                </c:pt>
                <c:pt idx="11073">
                  <c:v>0</c:v>
                </c:pt>
                <c:pt idx="11074">
                  <c:v>5.9316529363330614E-4</c:v>
                </c:pt>
                <c:pt idx="11075">
                  <c:v>3.2068320564607823E-5</c:v>
                </c:pt>
                <c:pt idx="11076">
                  <c:v>9.3985297958363761E-6</c:v>
                </c:pt>
                <c:pt idx="11077">
                  <c:v>1.6955417202698295E-5</c:v>
                </c:pt>
                <c:pt idx="11078">
                  <c:v>0</c:v>
                </c:pt>
                <c:pt idx="11079">
                  <c:v>3.4536371384064272E-5</c:v>
                </c:pt>
                <c:pt idx="11080">
                  <c:v>9.9346892487802002E-6</c:v>
                </c:pt>
                <c:pt idx="11081">
                  <c:v>5.37808276712495E-5</c:v>
                </c:pt>
                <c:pt idx="11082">
                  <c:v>1.7514169946945428E-5</c:v>
                </c:pt>
                <c:pt idx="11083">
                  <c:v>2.5973098597059598E-5</c:v>
                </c:pt>
                <c:pt idx="11084">
                  <c:v>1.5981238465286026E-5</c:v>
                </c:pt>
                <c:pt idx="11085">
                  <c:v>3.8103991954633232E-5</c:v>
                </c:pt>
                <c:pt idx="11086">
                  <c:v>1.6866828327960846E-5</c:v>
                </c:pt>
                <c:pt idx="11087">
                  <c:v>2.6281698575061314E-5</c:v>
                </c:pt>
                <c:pt idx="11088">
                  <c:v>5.1673125969113592E-6</c:v>
                </c:pt>
                <c:pt idx="11089">
                  <c:v>5.3242808856694564E-5</c:v>
                </c:pt>
                <c:pt idx="11090">
                  <c:v>3.2285439032769226E-5</c:v>
                </c:pt>
                <c:pt idx="11091">
                  <c:v>7.5445617996831907E-7</c:v>
                </c:pt>
                <c:pt idx="11092">
                  <c:v>1.2458668018443897E-5</c:v>
                </c:pt>
                <c:pt idx="11093">
                  <c:v>5.1067955682476167E-5</c:v>
                </c:pt>
                <c:pt idx="11094">
                  <c:v>6.862260626677943E-7</c:v>
                </c:pt>
                <c:pt idx="11095">
                  <c:v>1.0946052540745856E-7</c:v>
                </c:pt>
                <c:pt idx="11096">
                  <c:v>0</c:v>
                </c:pt>
                <c:pt idx="11097">
                  <c:v>1.5520833594139366E-7</c:v>
                </c:pt>
                <c:pt idx="11098">
                  <c:v>4.1378167409864416E-5</c:v>
                </c:pt>
                <c:pt idx="11099">
                  <c:v>7.4540522452835932E-5</c:v>
                </c:pt>
                <c:pt idx="11100">
                  <c:v>3.5518414370200202E-5</c:v>
                </c:pt>
                <c:pt idx="11101">
                  <c:v>1.1956858020329149E-5</c:v>
                </c:pt>
                <c:pt idx="11102">
                  <c:v>5.7559062412608314E-6</c:v>
                </c:pt>
                <c:pt idx="11103">
                  <c:v>4.6168894846148036E-5</c:v>
                </c:pt>
                <c:pt idx="11104">
                  <c:v>1.7039726934049709E-5</c:v>
                </c:pt>
                <c:pt idx="11105">
                  <c:v>1.7446033161375916E-4</c:v>
                </c:pt>
                <c:pt idx="11106">
                  <c:v>1.4840758120199484E-7</c:v>
                </c:pt>
                <c:pt idx="11107">
                  <c:v>1.6261046719735402E-6</c:v>
                </c:pt>
                <c:pt idx="11108">
                  <c:v>9.4864287739772545E-6</c:v>
                </c:pt>
                <c:pt idx="11109">
                  <c:v>2.2413831647209667E-6</c:v>
                </c:pt>
                <c:pt idx="11110">
                  <c:v>6.7491794892642222E-5</c:v>
                </c:pt>
                <c:pt idx="11111">
                  <c:v>3.51247172995806E-6</c:v>
                </c:pt>
                <c:pt idx="11112">
                  <c:v>1.6100117806165309E-6</c:v>
                </c:pt>
                <c:pt idx="11113">
                  <c:v>0</c:v>
                </c:pt>
                <c:pt idx="11114">
                  <c:v>2.6713364616359025E-6</c:v>
                </c:pt>
                <c:pt idx="11115">
                  <c:v>3.8891009889874375E-6</c:v>
                </c:pt>
                <c:pt idx="11116">
                  <c:v>7.695686184650211E-6</c:v>
                </c:pt>
                <c:pt idx="11117">
                  <c:v>2.9309951526943745E-5</c:v>
                </c:pt>
                <c:pt idx="11118">
                  <c:v>3.1257021373757841E-5</c:v>
                </c:pt>
                <c:pt idx="11119">
                  <c:v>2.0687046214859868E-5</c:v>
                </c:pt>
                <c:pt idx="11120">
                  <c:v>2.244767384992578E-5</c:v>
                </c:pt>
                <c:pt idx="11121">
                  <c:v>1.5905076857465617E-4</c:v>
                </c:pt>
                <c:pt idx="11122">
                  <c:v>2.5215570837227942E-5</c:v>
                </c:pt>
                <c:pt idx="11123">
                  <c:v>3.7190092297839097E-6</c:v>
                </c:pt>
                <c:pt idx="11124">
                  <c:v>7.4027257985268945E-5</c:v>
                </c:pt>
                <c:pt idx="11125">
                  <c:v>4.5763763564678081E-5</c:v>
                </c:pt>
                <c:pt idx="11126">
                  <c:v>2.481226945015401E-6</c:v>
                </c:pt>
                <c:pt idx="11127">
                  <c:v>1.3152024372391589E-6</c:v>
                </c:pt>
                <c:pt idx="11128">
                  <c:v>1.8396860994348024E-5</c:v>
                </c:pt>
                <c:pt idx="11129">
                  <c:v>1.9424554963328102E-5</c:v>
                </c:pt>
                <c:pt idx="11130">
                  <c:v>2.3953290691506554E-5</c:v>
                </c:pt>
                <c:pt idx="11131">
                  <c:v>3.2913871047958088E-5</c:v>
                </c:pt>
                <c:pt idx="11132">
                  <c:v>1.1292240491699979E-5</c:v>
                </c:pt>
                <c:pt idx="11133">
                  <c:v>1.168262583265712E-5</c:v>
                </c:pt>
                <c:pt idx="11134">
                  <c:v>1.6728382130825148E-5</c:v>
                </c:pt>
                <c:pt idx="11135">
                  <c:v>2.936697223399778E-7</c:v>
                </c:pt>
                <c:pt idx="11136">
                  <c:v>1.8806286144625267E-5</c:v>
                </c:pt>
                <c:pt idx="11137">
                  <c:v>1.0313785035314238E-6</c:v>
                </c:pt>
                <c:pt idx="11138">
                  <c:v>2.8283797553671101E-4</c:v>
                </c:pt>
                <c:pt idx="11139">
                  <c:v>7.1978599527039631E-7</c:v>
                </c:pt>
                <c:pt idx="11140">
                  <c:v>4.6441572666572174E-5</c:v>
                </c:pt>
                <c:pt idx="11141">
                  <c:v>1.4271030557943271E-4</c:v>
                </c:pt>
                <c:pt idx="11142">
                  <c:v>5.9400823804058882E-6</c:v>
                </c:pt>
                <c:pt idx="11143">
                  <c:v>4.4167800655278167E-5</c:v>
                </c:pt>
                <c:pt idx="11144">
                  <c:v>1.6965153815893411E-3</c:v>
                </c:pt>
                <c:pt idx="11145">
                  <c:v>4.778026178690207E-6</c:v>
                </c:pt>
                <c:pt idx="11146">
                  <c:v>8.1927612124801588E-5</c:v>
                </c:pt>
                <c:pt idx="11147">
                  <c:v>1.1602281020338093E-5</c:v>
                </c:pt>
                <c:pt idx="11148">
                  <c:v>9.8703520166142615E-5</c:v>
                </c:pt>
                <c:pt idx="11149">
                  <c:v>7.6554158867337999E-5</c:v>
                </c:pt>
                <c:pt idx="11150">
                  <c:v>2.5870473216062194E-3</c:v>
                </c:pt>
                <c:pt idx="11151">
                  <c:v>2.5062991993460996E-5</c:v>
                </c:pt>
                <c:pt idx="11152">
                  <c:v>1.698651666635132E-4</c:v>
                </c:pt>
                <c:pt idx="11153">
                  <c:v>1.4553111701199068E-3</c:v>
                </c:pt>
                <c:pt idx="11154">
                  <c:v>0</c:v>
                </c:pt>
                <c:pt idx="11155">
                  <c:v>5.9237309460957134E-7</c:v>
                </c:pt>
                <c:pt idx="11156">
                  <c:v>8.1950829235162048E-7</c:v>
                </c:pt>
                <c:pt idx="11157">
                  <c:v>1.6467362221489045E-6</c:v>
                </c:pt>
                <c:pt idx="11158">
                  <c:v>1.8101494761810996E-7</c:v>
                </c:pt>
                <c:pt idx="11159">
                  <c:v>8.865350351908186E-6</c:v>
                </c:pt>
                <c:pt idx="11160">
                  <c:v>3.222480554083775E-6</c:v>
                </c:pt>
                <c:pt idx="11161">
                  <c:v>5.4310418931481744E-8</c:v>
                </c:pt>
                <c:pt idx="11162">
                  <c:v>1.4598460451135463E-5</c:v>
                </c:pt>
                <c:pt idx="11163">
                  <c:v>7.733786096850554E-6</c:v>
                </c:pt>
                <c:pt idx="11164">
                  <c:v>3.2482934578886254E-6</c:v>
                </c:pt>
                <c:pt idx="11165">
                  <c:v>4.6896646964631737E-7</c:v>
                </c:pt>
                <c:pt idx="11166">
                  <c:v>1.8464893470650995E-5</c:v>
                </c:pt>
                <c:pt idx="11167">
                  <c:v>4.379904771832319E-6</c:v>
                </c:pt>
                <c:pt idx="11168">
                  <c:v>8.326285041149403E-4</c:v>
                </c:pt>
                <c:pt idx="11169">
                  <c:v>2.129390173312755E-5</c:v>
                </c:pt>
                <c:pt idx="11170">
                  <c:v>4.8329749372293579E-5</c:v>
                </c:pt>
                <c:pt idx="11171">
                  <c:v>1.5604951875400004E-6</c:v>
                </c:pt>
                <c:pt idx="11172">
                  <c:v>4.4705549751065139E-5</c:v>
                </c:pt>
                <c:pt idx="11173">
                  <c:v>1.9744155095019543E-5</c:v>
                </c:pt>
                <c:pt idx="11174">
                  <c:v>2.9182873765946646E-6</c:v>
                </c:pt>
                <c:pt idx="11175">
                  <c:v>4.5649542029135835E-6</c:v>
                </c:pt>
                <c:pt idx="11176">
                  <c:v>3.8798180177003292E-5</c:v>
                </c:pt>
                <c:pt idx="11177">
                  <c:v>1.9268171833565662E-5</c:v>
                </c:pt>
                <c:pt idx="11178">
                  <c:v>4.4239837551672881E-5</c:v>
                </c:pt>
                <c:pt idx="11179">
                  <c:v>1.8094656601209011E-5</c:v>
                </c:pt>
                <c:pt idx="11180">
                  <c:v>1.6618099573207988E-5</c:v>
                </c:pt>
                <c:pt idx="11181">
                  <c:v>2.7534162825017176E-5</c:v>
                </c:pt>
                <c:pt idx="11182">
                  <c:v>8.0410470676760043E-5</c:v>
                </c:pt>
                <c:pt idx="11183">
                  <c:v>3.3975958678574208E-5</c:v>
                </c:pt>
                <c:pt idx="11184">
                  <c:v>1.655806863163798E-5</c:v>
                </c:pt>
                <c:pt idx="11185">
                  <c:v>7.6929466180994332E-6</c:v>
                </c:pt>
                <c:pt idx="11186">
                  <c:v>1.8874863477348599E-5</c:v>
                </c:pt>
                <c:pt idx="11187">
                  <c:v>2.6120225123496549E-5</c:v>
                </c:pt>
                <c:pt idx="11188">
                  <c:v>1.9934986219205967E-5</c:v>
                </c:pt>
                <c:pt idx="11189">
                  <c:v>1.1238621615725727E-5</c:v>
                </c:pt>
                <c:pt idx="11190">
                  <c:v>4.3757631108512707E-5</c:v>
                </c:pt>
                <c:pt idx="11191">
                  <c:v>1.162078304761678E-5</c:v>
                </c:pt>
                <c:pt idx="11192">
                  <c:v>4.4490160074882829E-5</c:v>
                </c:pt>
                <c:pt idx="11193">
                  <c:v>1.7257756821371246E-5</c:v>
                </c:pt>
                <c:pt idx="11194">
                  <c:v>5.7222480879344024E-5</c:v>
                </c:pt>
                <c:pt idx="11195">
                  <c:v>1.3605073156357499E-5</c:v>
                </c:pt>
                <c:pt idx="11196">
                  <c:v>5.3947588574053716E-5</c:v>
                </c:pt>
                <c:pt idx="11197">
                  <c:v>2.2594700864897217E-5</c:v>
                </c:pt>
                <c:pt idx="11198">
                  <c:v>2.1899060641271184E-6</c:v>
                </c:pt>
                <c:pt idx="11199">
                  <c:v>5.5085590879014247E-6</c:v>
                </c:pt>
                <c:pt idx="11200">
                  <c:v>3.3615186174127351E-3</c:v>
                </c:pt>
                <c:pt idx="11201">
                  <c:v>3.2459695413926428E-6</c:v>
                </c:pt>
                <c:pt idx="11202">
                  <c:v>3.0582428162541418E-5</c:v>
                </c:pt>
                <c:pt idx="11203">
                  <c:v>7.541599518885161E-5</c:v>
                </c:pt>
                <c:pt idx="11204">
                  <c:v>1.9831824230115186E-4</c:v>
                </c:pt>
                <c:pt idx="11205">
                  <c:v>7.3869916755948289E-5</c:v>
                </c:pt>
                <c:pt idx="11206">
                  <c:v>1.0540055062519401E-5</c:v>
                </c:pt>
                <c:pt idx="11207">
                  <c:v>3.5372657915106651E-5</c:v>
                </c:pt>
                <c:pt idx="11208">
                  <c:v>1.2678349964449506E-5</c:v>
                </c:pt>
                <c:pt idx="11209">
                  <c:v>6.1027750389615879E-6</c:v>
                </c:pt>
                <c:pt idx="11210">
                  <c:v>1.482632158506309E-7</c:v>
                </c:pt>
                <c:pt idx="11211">
                  <c:v>2.8205899110922915E-7</c:v>
                </c:pt>
                <c:pt idx="11212">
                  <c:v>1.4233838211938524E-5</c:v>
                </c:pt>
                <c:pt idx="11213">
                  <c:v>2.0616597239477954E-6</c:v>
                </c:pt>
                <c:pt idx="11214">
                  <c:v>1.0328190718888096E-6</c:v>
                </c:pt>
                <c:pt idx="11215">
                  <c:v>9.317573145371403E-7</c:v>
                </c:pt>
                <c:pt idx="11216">
                  <c:v>3.2782181446747634E-5</c:v>
                </c:pt>
                <c:pt idx="11217">
                  <c:v>3.6067595198813895E-4</c:v>
                </c:pt>
                <c:pt idx="11218">
                  <c:v>0</c:v>
                </c:pt>
                <c:pt idx="11219">
                  <c:v>3.1995196385907212E-5</c:v>
                </c:pt>
                <c:pt idx="11220">
                  <c:v>1.4493135793890174E-5</c:v>
                </c:pt>
                <c:pt idx="11221">
                  <c:v>3.0070496230049051E-5</c:v>
                </c:pt>
                <c:pt idx="11222">
                  <c:v>4.8455969866279223E-5</c:v>
                </c:pt>
                <c:pt idx="11223">
                  <c:v>7.1438249316438306E-5</c:v>
                </c:pt>
                <c:pt idx="11224">
                  <c:v>1.1293736996974064E-6</c:v>
                </c:pt>
                <c:pt idx="11225">
                  <c:v>3.217496087273642E-5</c:v>
                </c:pt>
                <c:pt idx="11226">
                  <c:v>0</c:v>
                </c:pt>
                <c:pt idx="11227">
                  <c:v>3.1105017529479274E-7</c:v>
                </c:pt>
                <c:pt idx="11228">
                  <c:v>8.7675491974235588E-6</c:v>
                </c:pt>
                <c:pt idx="11229">
                  <c:v>2.5848651322678837E-6</c:v>
                </c:pt>
                <c:pt idx="11230">
                  <c:v>9.583041782902074E-5</c:v>
                </c:pt>
                <c:pt idx="11231">
                  <c:v>5.7091470060075809E-7</c:v>
                </c:pt>
                <c:pt idx="11232">
                  <c:v>0</c:v>
                </c:pt>
                <c:pt idx="11233">
                  <c:v>8.4993569197920321E-6</c:v>
                </c:pt>
                <c:pt idx="11234">
                  <c:v>2.0492643257753673E-5</c:v>
                </c:pt>
                <c:pt idx="11235">
                  <c:v>4.7302433276170476E-6</c:v>
                </c:pt>
                <c:pt idx="11236">
                  <c:v>1.460882520577679E-5</c:v>
                </c:pt>
                <c:pt idx="11237">
                  <c:v>1.3250338486856552E-5</c:v>
                </c:pt>
                <c:pt idx="11238">
                  <c:v>7.9691848847225535E-6</c:v>
                </c:pt>
                <c:pt idx="11239">
                  <c:v>0</c:v>
                </c:pt>
                <c:pt idx="11240">
                  <c:v>3.2191060814838893E-5</c:v>
                </c:pt>
                <c:pt idx="11241">
                  <c:v>1.6626845246128506E-4</c:v>
                </c:pt>
                <c:pt idx="11242">
                  <c:v>1.4766279643367294E-5</c:v>
                </c:pt>
                <c:pt idx="11243">
                  <c:v>7.3356054470302326E-5</c:v>
                </c:pt>
                <c:pt idx="11244">
                  <c:v>4.0260218463800792E-5</c:v>
                </c:pt>
                <c:pt idx="11245">
                  <c:v>4.0607752109077077E-5</c:v>
                </c:pt>
                <c:pt idx="11246">
                  <c:v>1.3910743345522903E-4</c:v>
                </c:pt>
                <c:pt idx="11247">
                  <c:v>1.1094519272492785E-5</c:v>
                </c:pt>
                <c:pt idx="11248">
                  <c:v>1.1202255155091483E-6</c:v>
                </c:pt>
                <c:pt idx="11249">
                  <c:v>0</c:v>
                </c:pt>
                <c:pt idx="11250">
                  <c:v>5.6138843293826994E-7</c:v>
                </c:pt>
                <c:pt idx="11251">
                  <c:v>9.6535404241083312E-5</c:v>
                </c:pt>
                <c:pt idx="11252">
                  <c:v>1.1201393882401265E-6</c:v>
                </c:pt>
                <c:pt idx="11253">
                  <c:v>6.5670867272273123E-6</c:v>
                </c:pt>
                <c:pt idx="11254">
                  <c:v>6.8214533001153855E-5</c:v>
                </c:pt>
                <c:pt idx="11255">
                  <c:v>9.664653665175606E-6</c:v>
                </c:pt>
                <c:pt idx="11256">
                  <c:v>3.7034546442110024E-5</c:v>
                </c:pt>
                <c:pt idx="11257">
                  <c:v>6.8367895682882671E-6</c:v>
                </c:pt>
                <c:pt idx="11258">
                  <c:v>5.2937405083816635E-6</c:v>
                </c:pt>
                <c:pt idx="11259">
                  <c:v>1.884171226213834E-7</c:v>
                </c:pt>
                <c:pt idx="11260">
                  <c:v>4.5040681492356243E-5</c:v>
                </c:pt>
                <c:pt idx="11261">
                  <c:v>0</c:v>
                </c:pt>
                <c:pt idx="11262">
                  <c:v>1.0273543727529285E-5</c:v>
                </c:pt>
                <c:pt idx="11263">
                  <c:v>1.0289318371453925E-5</c:v>
                </c:pt>
                <c:pt idx="11264">
                  <c:v>7.7172776762792121E-5</c:v>
                </c:pt>
                <c:pt idx="11265">
                  <c:v>1.5553275572636887E-7</c:v>
                </c:pt>
                <c:pt idx="11266">
                  <c:v>5.9396013241858941E-6</c:v>
                </c:pt>
                <c:pt idx="11267">
                  <c:v>3.8954518800695892E-5</c:v>
                </c:pt>
                <c:pt idx="11268">
                  <c:v>6.450214319060283E-6</c:v>
                </c:pt>
                <c:pt idx="11269">
                  <c:v>6.0580492915584637E-5</c:v>
                </c:pt>
                <c:pt idx="11270">
                  <c:v>0</c:v>
                </c:pt>
                <c:pt idx="11271">
                  <c:v>1.2870236024976959E-4</c:v>
                </c:pt>
                <c:pt idx="11272">
                  <c:v>4.1804061625665334E-5</c:v>
                </c:pt>
                <c:pt idx="11273">
                  <c:v>8.8155783353948262E-5</c:v>
                </c:pt>
                <c:pt idx="11274">
                  <c:v>1.5094357279769546E-5</c:v>
                </c:pt>
                <c:pt idx="11275">
                  <c:v>3.1109578610634967E-5</c:v>
                </c:pt>
                <c:pt idx="11276">
                  <c:v>5.1781397644908897E-6</c:v>
                </c:pt>
                <c:pt idx="11277">
                  <c:v>0</c:v>
                </c:pt>
                <c:pt idx="11278">
                  <c:v>3.6873307271693689E-6</c:v>
                </c:pt>
                <c:pt idx="11279">
                  <c:v>2.613396960238956E-5</c:v>
                </c:pt>
                <c:pt idx="11280">
                  <c:v>1.4838947381121312E-5</c:v>
                </c:pt>
                <c:pt idx="11281">
                  <c:v>7.5931902071654562E-6</c:v>
                </c:pt>
                <c:pt idx="11282">
                  <c:v>2.8704275085328009E-5</c:v>
                </c:pt>
                <c:pt idx="11283">
                  <c:v>9.5324385547340856E-6</c:v>
                </c:pt>
                <c:pt idx="11284">
                  <c:v>5.6719057194853614E-5</c:v>
                </c:pt>
                <c:pt idx="11285">
                  <c:v>1.6873996637749243E-5</c:v>
                </c:pt>
                <c:pt idx="11286">
                  <c:v>6.9004673273894929E-6</c:v>
                </c:pt>
                <c:pt idx="11287">
                  <c:v>3.5695220987329648E-5</c:v>
                </c:pt>
                <c:pt idx="11288">
                  <c:v>1.501025688172336E-5</c:v>
                </c:pt>
                <c:pt idx="11289">
                  <c:v>1.2005268944184382E-6</c:v>
                </c:pt>
                <c:pt idx="11290">
                  <c:v>0</c:v>
                </c:pt>
                <c:pt idx="11291">
                  <c:v>3.2655414756161834E-5</c:v>
                </c:pt>
                <c:pt idx="11292">
                  <c:v>0</c:v>
                </c:pt>
                <c:pt idx="11293">
                  <c:v>1.2070617327966587E-5</c:v>
                </c:pt>
                <c:pt idx="11294">
                  <c:v>4.9081258863671038E-6</c:v>
                </c:pt>
                <c:pt idx="11295">
                  <c:v>1.2628580712704643E-5</c:v>
                </c:pt>
                <c:pt idx="11296">
                  <c:v>1.2905553420359744E-7</c:v>
                </c:pt>
                <c:pt idx="11297">
                  <c:v>2.2366323603551764E-7</c:v>
                </c:pt>
                <c:pt idx="11298">
                  <c:v>8.8082521482907598E-5</c:v>
                </c:pt>
                <c:pt idx="11299">
                  <c:v>1.5652387711062455E-5</c:v>
                </c:pt>
                <c:pt idx="11300">
                  <c:v>3.6304895149144218E-5</c:v>
                </c:pt>
                <c:pt idx="11301">
                  <c:v>2.1690128121040602E-5</c:v>
                </c:pt>
                <c:pt idx="11302">
                  <c:v>8.4408903143621686E-6</c:v>
                </c:pt>
                <c:pt idx="11303">
                  <c:v>1.4742406289790393E-5</c:v>
                </c:pt>
                <c:pt idx="11304">
                  <c:v>8.7862025383481063E-5</c:v>
                </c:pt>
                <c:pt idx="11305">
                  <c:v>3.1216062040574047E-4</c:v>
                </c:pt>
                <c:pt idx="11306">
                  <c:v>2.8363121379022575E-5</c:v>
                </c:pt>
                <c:pt idx="11307">
                  <c:v>4.8265072862446492E-6</c:v>
                </c:pt>
                <c:pt idx="11308">
                  <c:v>3.8704962332044058E-7</c:v>
                </c:pt>
                <c:pt idx="11309">
                  <c:v>3.2019942798200932E-5</c:v>
                </c:pt>
                <c:pt idx="11310">
                  <c:v>0</c:v>
                </c:pt>
                <c:pt idx="11311">
                  <c:v>2.9276102512602875E-4</c:v>
                </c:pt>
                <c:pt idx="11312">
                  <c:v>7.3421846365038503E-6</c:v>
                </c:pt>
                <c:pt idx="11313">
                  <c:v>2.6256704298500895E-5</c:v>
                </c:pt>
                <c:pt idx="11314">
                  <c:v>6.7874435054738524E-6</c:v>
                </c:pt>
                <c:pt idx="11315">
                  <c:v>1.2558070674282223E-5</c:v>
                </c:pt>
                <c:pt idx="11316">
                  <c:v>2.4140803830100128E-5</c:v>
                </c:pt>
                <c:pt idx="11317">
                  <c:v>2.778706618390571E-5</c:v>
                </c:pt>
                <c:pt idx="11318">
                  <c:v>5.8962827685487784E-5</c:v>
                </c:pt>
                <c:pt idx="11319">
                  <c:v>2.4181820340199076E-4</c:v>
                </c:pt>
                <c:pt idx="11320">
                  <c:v>1.9722764660782925E-4</c:v>
                </c:pt>
                <c:pt idx="11321">
                  <c:v>1.41532910000566E-5</c:v>
                </c:pt>
                <c:pt idx="11322">
                  <c:v>5.672489127045143E-4</c:v>
                </c:pt>
                <c:pt idx="11323">
                  <c:v>2.4024831855624615E-5</c:v>
                </c:pt>
                <c:pt idx="11324">
                  <c:v>2.4517141408306979E-5</c:v>
                </c:pt>
                <c:pt idx="11325">
                  <c:v>1.118762800492058E-4</c:v>
                </c:pt>
                <c:pt idx="11326">
                  <c:v>1.1913996914368803E-3</c:v>
                </c:pt>
                <c:pt idx="11327">
                  <c:v>7.1522086266426291E-5</c:v>
                </c:pt>
                <c:pt idx="11328">
                  <c:v>7.5767177753691831E-6</c:v>
                </c:pt>
                <c:pt idx="11329">
                  <c:v>0</c:v>
                </c:pt>
                <c:pt idx="11330">
                  <c:v>8.9218187135428021E-7</c:v>
                </c:pt>
                <c:pt idx="11331">
                  <c:v>1.2576359405794076E-5</c:v>
                </c:pt>
                <c:pt idx="11332">
                  <c:v>4.6785903504507342E-5</c:v>
                </c:pt>
                <c:pt idx="11333">
                  <c:v>1.9017066523718132E-5</c:v>
                </c:pt>
                <c:pt idx="11334">
                  <c:v>0</c:v>
                </c:pt>
                <c:pt idx="11335">
                  <c:v>1.7911076266390517E-5</c:v>
                </c:pt>
                <c:pt idx="11336">
                  <c:v>0</c:v>
                </c:pt>
                <c:pt idx="11337">
                  <c:v>1.7014469033368317E-5</c:v>
                </c:pt>
                <c:pt idx="11338">
                  <c:v>2.2135828873228812E-5</c:v>
                </c:pt>
                <c:pt idx="11339">
                  <c:v>9.8847893080708193E-8</c:v>
                </c:pt>
                <c:pt idx="11340">
                  <c:v>2.3733305820420757E-4</c:v>
                </c:pt>
                <c:pt idx="11341">
                  <c:v>1.051410391637388E-5</c:v>
                </c:pt>
                <c:pt idx="11342">
                  <c:v>3.5166182159770017E-5</c:v>
                </c:pt>
                <c:pt idx="11343">
                  <c:v>6.2630569030910775E-6</c:v>
                </c:pt>
                <c:pt idx="11344">
                  <c:v>3.5600208821156098E-5</c:v>
                </c:pt>
                <c:pt idx="11345">
                  <c:v>8.4918384989502167E-5</c:v>
                </c:pt>
                <c:pt idx="11346">
                  <c:v>1.418765357227036E-5</c:v>
                </c:pt>
                <c:pt idx="11347">
                  <c:v>2.3005975229350662E-5</c:v>
                </c:pt>
                <c:pt idx="11348">
                  <c:v>1.7221677276080725E-5</c:v>
                </c:pt>
                <c:pt idx="11349">
                  <c:v>3.4120467148756186E-5</c:v>
                </c:pt>
                <c:pt idx="11350">
                  <c:v>1.1130347221526113E-4</c:v>
                </c:pt>
                <c:pt idx="11351">
                  <c:v>1.7724677535777772E-5</c:v>
                </c:pt>
                <c:pt idx="11352">
                  <c:v>3.5394549456356738E-6</c:v>
                </c:pt>
                <c:pt idx="11353">
                  <c:v>1.5470960244947801E-7</c:v>
                </c:pt>
                <c:pt idx="11354">
                  <c:v>3.4556071152263598E-5</c:v>
                </c:pt>
                <c:pt idx="11355">
                  <c:v>2.8774708930905692E-5</c:v>
                </c:pt>
                <c:pt idx="11356">
                  <c:v>1.1516170306226798E-4</c:v>
                </c:pt>
                <c:pt idx="11357">
                  <c:v>3.1772372100735342E-5</c:v>
                </c:pt>
                <c:pt idx="11358">
                  <c:v>0</c:v>
                </c:pt>
                <c:pt idx="11359">
                  <c:v>4.665930878689387E-5</c:v>
                </c:pt>
                <c:pt idx="11360">
                  <c:v>4.5570694442104232E-7</c:v>
                </c:pt>
                <c:pt idx="11361">
                  <c:v>5.7368941331231822E-6</c:v>
                </c:pt>
                <c:pt idx="11362">
                  <c:v>1.0145858149490623E-5</c:v>
                </c:pt>
                <c:pt idx="11363">
                  <c:v>2.6103569756836109E-5</c:v>
                </c:pt>
                <c:pt idx="11364">
                  <c:v>9.7850796693495904E-6</c:v>
                </c:pt>
                <c:pt idx="11365">
                  <c:v>3.2422349972003934E-5</c:v>
                </c:pt>
                <c:pt idx="11366">
                  <c:v>3.074005550541423E-5</c:v>
                </c:pt>
                <c:pt idx="11367">
                  <c:v>1.0452396919892784E-5</c:v>
                </c:pt>
                <c:pt idx="11368">
                  <c:v>2.7824829009789079E-7</c:v>
                </c:pt>
                <c:pt idx="11369">
                  <c:v>9.2095999582537578E-4</c:v>
                </c:pt>
                <c:pt idx="11370">
                  <c:v>2.2033625136810902E-5</c:v>
                </c:pt>
                <c:pt idx="11371">
                  <c:v>1.5655011847077671E-4</c:v>
                </c:pt>
                <c:pt idx="11372">
                  <c:v>1.1375134316873964E-5</c:v>
                </c:pt>
                <c:pt idx="11373">
                  <c:v>9.3388801405126127E-8</c:v>
                </c:pt>
                <c:pt idx="11374">
                  <c:v>5.5328595226603275E-8</c:v>
                </c:pt>
                <c:pt idx="11375">
                  <c:v>1.9574750930610689E-5</c:v>
                </c:pt>
                <c:pt idx="11376">
                  <c:v>1.1764450589518526E-5</c:v>
                </c:pt>
                <c:pt idx="11377">
                  <c:v>0</c:v>
                </c:pt>
                <c:pt idx="11378">
                  <c:v>1.8737189628055409E-5</c:v>
                </c:pt>
                <c:pt idx="11379">
                  <c:v>3.7796791747859977E-5</c:v>
                </c:pt>
                <c:pt idx="11380">
                  <c:v>3.7471459277879658E-5</c:v>
                </c:pt>
                <c:pt idx="11381">
                  <c:v>7.2604161194656349E-5</c:v>
                </c:pt>
                <c:pt idx="11382">
                  <c:v>5.8775958720177633E-5</c:v>
                </c:pt>
                <c:pt idx="11383">
                  <c:v>4.6774584048086847E-5</c:v>
                </c:pt>
                <c:pt idx="11384">
                  <c:v>3.4130517915035965E-5</c:v>
                </c:pt>
                <c:pt idx="11385">
                  <c:v>2.5267670075247412E-8</c:v>
                </c:pt>
                <c:pt idx="11386">
                  <c:v>0</c:v>
                </c:pt>
                <c:pt idx="11387">
                  <c:v>1.756138558611943E-5</c:v>
                </c:pt>
                <c:pt idx="11388">
                  <c:v>1.681296624017771E-5</c:v>
                </c:pt>
                <c:pt idx="11389">
                  <c:v>3.2966796307649806E-6</c:v>
                </c:pt>
                <c:pt idx="11390">
                  <c:v>2.3518964679833755E-6</c:v>
                </c:pt>
                <c:pt idx="11391">
                  <c:v>9.0401688135154464E-6</c:v>
                </c:pt>
                <c:pt idx="11392">
                  <c:v>3.716172856162205E-6</c:v>
                </c:pt>
                <c:pt idx="11393">
                  <c:v>1.6073337018006632E-5</c:v>
                </c:pt>
                <c:pt idx="11394">
                  <c:v>3.6001579848993007E-6</c:v>
                </c:pt>
                <c:pt idx="11395">
                  <c:v>5.9869058543145309E-6</c:v>
                </c:pt>
                <c:pt idx="11396">
                  <c:v>3.0358553648104462E-3</c:v>
                </c:pt>
                <c:pt idx="11397">
                  <c:v>1.2791039185194376E-5</c:v>
                </c:pt>
                <c:pt idx="11398">
                  <c:v>1.5803145816789083E-4</c:v>
                </c:pt>
                <c:pt idx="11399">
                  <c:v>6.1522442355148878E-7</c:v>
                </c:pt>
                <c:pt idx="11400">
                  <c:v>2.2754071053504212E-3</c:v>
                </c:pt>
                <c:pt idx="11401">
                  <c:v>1.4505477105793603E-5</c:v>
                </c:pt>
                <c:pt idx="11402">
                  <c:v>2.2258629547267547E-4</c:v>
                </c:pt>
                <c:pt idx="11403">
                  <c:v>3.9590019124402405E-5</c:v>
                </c:pt>
                <c:pt idx="11404">
                  <c:v>2.3691386408498043E-6</c:v>
                </c:pt>
                <c:pt idx="11405">
                  <c:v>1.1208314737439168E-5</c:v>
                </c:pt>
                <c:pt idx="11406">
                  <c:v>1.6563444979387559E-6</c:v>
                </c:pt>
                <c:pt idx="11407">
                  <c:v>3.7825551036919127E-6</c:v>
                </c:pt>
                <c:pt idx="11408">
                  <c:v>2.4969863757855951E-5</c:v>
                </c:pt>
                <c:pt idx="11409">
                  <c:v>7.3414731428884538E-6</c:v>
                </c:pt>
                <c:pt idx="11410">
                  <c:v>0</c:v>
                </c:pt>
                <c:pt idx="11411">
                  <c:v>1.2826170267568574E-5</c:v>
                </c:pt>
                <c:pt idx="11412">
                  <c:v>8.1138976142870082E-6</c:v>
                </c:pt>
                <c:pt idx="11413">
                  <c:v>3.4495421104607782E-5</c:v>
                </c:pt>
                <c:pt idx="11414">
                  <c:v>5.2795740627303071E-6</c:v>
                </c:pt>
                <c:pt idx="11415">
                  <c:v>8.1394697117263429E-7</c:v>
                </c:pt>
                <c:pt idx="11416">
                  <c:v>1.418406262385214E-5</c:v>
                </c:pt>
                <c:pt idx="11417">
                  <c:v>3.7152667776553065E-6</c:v>
                </c:pt>
                <c:pt idx="11418">
                  <c:v>3.0079847056219618E-5</c:v>
                </c:pt>
                <c:pt idx="11419">
                  <c:v>2.3927451118913346E-5</c:v>
                </c:pt>
                <c:pt idx="11420">
                  <c:v>2.2712821521461564E-5</c:v>
                </c:pt>
                <c:pt idx="11421">
                  <c:v>0</c:v>
                </c:pt>
                <c:pt idx="11422">
                  <c:v>2.9707801782325714E-6</c:v>
                </c:pt>
                <c:pt idx="11423">
                  <c:v>7.2492519441327372E-6</c:v>
                </c:pt>
                <c:pt idx="11424">
                  <c:v>7.6637438811460745E-6</c:v>
                </c:pt>
                <c:pt idx="11425">
                  <c:v>8.6664879779077629E-5</c:v>
                </c:pt>
                <c:pt idx="11426">
                  <c:v>9.2667157803749728E-6</c:v>
                </c:pt>
                <c:pt idx="11427">
                  <c:v>1.5992026588422265E-5</c:v>
                </c:pt>
                <c:pt idx="11428">
                  <c:v>2.2084631369014559E-5</c:v>
                </c:pt>
                <c:pt idx="11429">
                  <c:v>7.2133492469896481E-6</c:v>
                </c:pt>
                <c:pt idx="11430">
                  <c:v>2.1300407381564463E-6</c:v>
                </c:pt>
                <c:pt idx="11431">
                  <c:v>1.9352410923545991E-5</c:v>
                </c:pt>
                <c:pt idx="11432">
                  <c:v>1.0681150683130505E-5</c:v>
                </c:pt>
                <c:pt idx="11433">
                  <c:v>0</c:v>
                </c:pt>
                <c:pt idx="11434">
                  <c:v>1.5836176294091412E-5</c:v>
                </c:pt>
                <c:pt idx="11435">
                  <c:v>3.6339205670776168E-6</c:v>
                </c:pt>
                <c:pt idx="11436">
                  <c:v>6.3352785349403484E-6</c:v>
                </c:pt>
                <c:pt idx="11437">
                  <c:v>1.3906670478994324E-5</c:v>
                </c:pt>
                <c:pt idx="11438">
                  <c:v>1.6523190457041168E-5</c:v>
                </c:pt>
                <c:pt idx="11439">
                  <c:v>0</c:v>
                </c:pt>
                <c:pt idx="11440">
                  <c:v>1.6930717472536114E-6</c:v>
                </c:pt>
                <c:pt idx="11441">
                  <c:v>1.6864961663337907E-5</c:v>
                </c:pt>
                <c:pt idx="11442">
                  <c:v>5.8733934490026519E-6</c:v>
                </c:pt>
                <c:pt idx="11443">
                  <c:v>2.8595609424999232E-7</c:v>
                </c:pt>
                <c:pt idx="11444">
                  <c:v>7.6875244976428844E-5</c:v>
                </c:pt>
                <c:pt idx="11445">
                  <c:v>5.9709106313688478E-5</c:v>
                </c:pt>
                <c:pt idx="11446">
                  <c:v>0</c:v>
                </c:pt>
                <c:pt idx="11447">
                  <c:v>2.1217144357033238E-5</c:v>
                </c:pt>
                <c:pt idx="11448">
                  <c:v>5.3530649633314119E-4</c:v>
                </c:pt>
                <c:pt idx="11449">
                  <c:v>1.6122705832909152E-5</c:v>
                </c:pt>
                <c:pt idx="11450">
                  <c:v>3.2110230259974016E-3</c:v>
                </c:pt>
                <c:pt idx="11451">
                  <c:v>1.5951291040758611E-7</c:v>
                </c:pt>
                <c:pt idx="11452">
                  <c:v>7.9073189916426884E-6</c:v>
                </c:pt>
                <c:pt idx="11453">
                  <c:v>2.2013524892117798E-3</c:v>
                </c:pt>
                <c:pt idx="11454">
                  <c:v>6.9764392756171192E-5</c:v>
                </c:pt>
                <c:pt idx="11455">
                  <c:v>6.9667064349801882E-6</c:v>
                </c:pt>
                <c:pt idx="11456">
                  <c:v>3.3061741760321698E-5</c:v>
                </c:pt>
                <c:pt idx="11457">
                  <c:v>5.0706157056154376E-5</c:v>
                </c:pt>
                <c:pt idx="11458">
                  <c:v>3.9054631197182414E-6</c:v>
                </c:pt>
                <c:pt idx="11459">
                  <c:v>3.9170571716681741E-5</c:v>
                </c:pt>
                <c:pt idx="11460">
                  <c:v>1.4004230869488061E-4</c:v>
                </c:pt>
                <c:pt idx="11461">
                  <c:v>2.3040024992491541E-7</c:v>
                </c:pt>
                <c:pt idx="11462">
                  <c:v>1.4424545473064692E-6</c:v>
                </c:pt>
                <c:pt idx="11463">
                  <c:v>2.1963193730448787E-5</c:v>
                </c:pt>
                <c:pt idx="11464">
                  <c:v>2.4470768453692406E-7</c:v>
                </c:pt>
                <c:pt idx="11465">
                  <c:v>3.9673088888005427E-5</c:v>
                </c:pt>
                <c:pt idx="11466">
                  <c:v>3.4686424431607691E-5</c:v>
                </c:pt>
                <c:pt idx="11467">
                  <c:v>1.6374383099453517E-5</c:v>
                </c:pt>
                <c:pt idx="11468">
                  <c:v>7.4295028121669165E-7</c:v>
                </c:pt>
                <c:pt idx="11469">
                  <c:v>4.4931393976176297E-7</c:v>
                </c:pt>
                <c:pt idx="11470">
                  <c:v>3.6115353364042182E-3</c:v>
                </c:pt>
                <c:pt idx="11471">
                  <c:v>2.9825276659924977E-5</c:v>
                </c:pt>
                <c:pt idx="11472">
                  <c:v>2.2477665666422014E-5</c:v>
                </c:pt>
                <c:pt idx="11473">
                  <c:v>3.0010359010480421E-5</c:v>
                </c:pt>
                <c:pt idx="11474">
                  <c:v>9.7054648784947972E-6</c:v>
                </c:pt>
                <c:pt idx="11475">
                  <c:v>0</c:v>
                </c:pt>
                <c:pt idx="11476">
                  <c:v>2.5822703315337699E-5</c:v>
                </c:pt>
                <c:pt idx="11477">
                  <c:v>5.5829518642655057E-7</c:v>
                </c:pt>
                <c:pt idx="11478">
                  <c:v>1.1400397415773267E-3</c:v>
                </c:pt>
                <c:pt idx="11479">
                  <c:v>2.9998726803866338E-5</c:v>
                </c:pt>
                <c:pt idx="11480">
                  <c:v>2.9719106531606392E-3</c:v>
                </c:pt>
                <c:pt idx="11481">
                  <c:v>5.0325112208225004E-4</c:v>
                </c:pt>
                <c:pt idx="11482">
                  <c:v>2.3910692552962179E-5</c:v>
                </c:pt>
                <c:pt idx="11483">
                  <c:v>2.0907524143256316E-5</c:v>
                </c:pt>
                <c:pt idx="11484">
                  <c:v>7.2755493846066163E-5</c:v>
                </c:pt>
                <c:pt idx="11485">
                  <c:v>9.3707350477585897E-6</c:v>
                </c:pt>
                <c:pt idx="11486">
                  <c:v>2.327211733620549E-5</c:v>
                </c:pt>
                <c:pt idx="11487">
                  <c:v>5.0175358418298997E-6</c:v>
                </c:pt>
                <c:pt idx="11488">
                  <c:v>2.1238752020355766E-4</c:v>
                </c:pt>
                <c:pt idx="11489">
                  <c:v>2.6998347981450771E-5</c:v>
                </c:pt>
                <c:pt idx="11490">
                  <c:v>2.501906653593818E-6</c:v>
                </c:pt>
                <c:pt idx="11491">
                  <c:v>4.2044657793713114E-5</c:v>
                </c:pt>
                <c:pt idx="11492">
                  <c:v>0</c:v>
                </c:pt>
                <c:pt idx="11493">
                  <c:v>0</c:v>
                </c:pt>
                <c:pt idx="11494">
                  <c:v>2.1548262770271228E-5</c:v>
                </c:pt>
                <c:pt idx="11495">
                  <c:v>2.2663878943412429E-7</c:v>
                </c:pt>
                <c:pt idx="11496">
                  <c:v>3.3781976307060617E-8</c:v>
                </c:pt>
                <c:pt idx="11497">
                  <c:v>8.6274310708085766E-7</c:v>
                </c:pt>
                <c:pt idx="11498">
                  <c:v>5.6183654944914805E-6</c:v>
                </c:pt>
                <c:pt idx="11499">
                  <c:v>1.0902801764548858E-5</c:v>
                </c:pt>
                <c:pt idx="11500">
                  <c:v>2.2998303224352056E-6</c:v>
                </c:pt>
                <c:pt idx="11501">
                  <c:v>8.6353873028016238E-6</c:v>
                </c:pt>
                <c:pt idx="11502">
                  <c:v>2.0376135497897048E-5</c:v>
                </c:pt>
                <c:pt idx="11503">
                  <c:v>0</c:v>
                </c:pt>
                <c:pt idx="11504">
                  <c:v>6.9805919045993181E-7</c:v>
                </c:pt>
                <c:pt idx="11505">
                  <c:v>0</c:v>
                </c:pt>
                <c:pt idx="11506">
                  <c:v>1.2242135413208732E-7</c:v>
                </c:pt>
                <c:pt idx="11507">
                  <c:v>1.2732410214624586E-3</c:v>
                </c:pt>
                <c:pt idx="11508">
                  <c:v>2.3961596330331327E-5</c:v>
                </c:pt>
                <c:pt idx="11509">
                  <c:v>8.8593678730592098E-7</c:v>
                </c:pt>
                <c:pt idx="11510">
                  <c:v>1.152793807763235E-7</c:v>
                </c:pt>
                <c:pt idx="11511">
                  <c:v>8.2909539738397408E-7</c:v>
                </c:pt>
                <c:pt idx="11512">
                  <c:v>1.1272760918911356E-5</c:v>
                </c:pt>
                <c:pt idx="11513">
                  <c:v>1.7874251402745693E-5</c:v>
                </c:pt>
                <c:pt idx="11514">
                  <c:v>4.3133832871409096E-5</c:v>
                </c:pt>
                <c:pt idx="11515">
                  <c:v>3.1391240388244678E-7</c:v>
                </c:pt>
                <c:pt idx="11516">
                  <c:v>2.7027299956300996E-5</c:v>
                </c:pt>
                <c:pt idx="11517">
                  <c:v>6.0718021629918685E-5</c:v>
                </c:pt>
                <c:pt idx="11518">
                  <c:v>8.84133244215799E-5</c:v>
                </c:pt>
                <c:pt idx="11519">
                  <c:v>1.4201475634690867E-4</c:v>
                </c:pt>
                <c:pt idx="11520">
                  <c:v>0</c:v>
                </c:pt>
                <c:pt idx="11521">
                  <c:v>4.7743763665774802E-5</c:v>
                </c:pt>
                <c:pt idx="11522">
                  <c:v>3.1263650575251625E-5</c:v>
                </c:pt>
                <c:pt idx="11523">
                  <c:v>0</c:v>
                </c:pt>
                <c:pt idx="11524">
                  <c:v>4.9751439502068452E-5</c:v>
                </c:pt>
                <c:pt idx="11525">
                  <c:v>2.2766197102242397E-7</c:v>
                </c:pt>
                <c:pt idx="11526">
                  <c:v>2.0816490045267943E-5</c:v>
                </c:pt>
                <c:pt idx="11527">
                  <c:v>2.651017125808975E-5</c:v>
                </c:pt>
                <c:pt idx="11528">
                  <c:v>3.3140580932529032E-3</c:v>
                </c:pt>
                <c:pt idx="11529">
                  <c:v>3.4355653423566703E-7</c:v>
                </c:pt>
                <c:pt idx="11530">
                  <c:v>0</c:v>
                </c:pt>
                <c:pt idx="11531">
                  <c:v>2.4711174780976287E-5</c:v>
                </c:pt>
                <c:pt idx="11532">
                  <c:v>2.6420739946653254E-5</c:v>
                </c:pt>
                <c:pt idx="11533">
                  <c:v>0</c:v>
                </c:pt>
                <c:pt idx="11534">
                  <c:v>2.1617734117481045E-5</c:v>
                </c:pt>
                <c:pt idx="11535">
                  <c:v>1.4869378886676532E-5</c:v>
                </c:pt>
                <c:pt idx="11536">
                  <c:v>6.4400529251175451E-6</c:v>
                </c:pt>
                <c:pt idx="11537">
                  <c:v>0</c:v>
                </c:pt>
                <c:pt idx="11538">
                  <c:v>6.9147046561117111E-5</c:v>
                </c:pt>
                <c:pt idx="11539">
                  <c:v>8.7197501237836746E-7</c:v>
                </c:pt>
                <c:pt idx="11540">
                  <c:v>1.7521575429894423E-6</c:v>
                </c:pt>
                <c:pt idx="11541">
                  <c:v>1.4864365592441519E-5</c:v>
                </c:pt>
                <c:pt idx="11542">
                  <c:v>0</c:v>
                </c:pt>
                <c:pt idx="11543">
                  <c:v>0</c:v>
                </c:pt>
                <c:pt idx="11544">
                  <c:v>0</c:v>
                </c:pt>
                <c:pt idx="11545">
                  <c:v>8.7044309477126609E-8</c:v>
                </c:pt>
                <c:pt idx="11546">
                  <c:v>0</c:v>
                </c:pt>
                <c:pt idx="11547">
                  <c:v>2.3611411556887641E-5</c:v>
                </c:pt>
                <c:pt idx="11548">
                  <c:v>6.9548402473772853E-6</c:v>
                </c:pt>
                <c:pt idx="11549">
                  <c:v>9.3896919141398202E-5</c:v>
                </c:pt>
                <c:pt idx="11550">
                  <c:v>0</c:v>
                </c:pt>
                <c:pt idx="11551">
                  <c:v>8.7542134123567162E-5</c:v>
                </c:pt>
                <c:pt idx="11552">
                  <c:v>3.3069065960235352E-5</c:v>
                </c:pt>
                <c:pt idx="11553">
                  <c:v>0</c:v>
                </c:pt>
                <c:pt idx="11554">
                  <c:v>1.1117219193262476E-5</c:v>
                </c:pt>
                <c:pt idx="11555">
                  <c:v>1.2893169780995574E-5</c:v>
                </c:pt>
                <c:pt idx="11556">
                  <c:v>0</c:v>
                </c:pt>
                <c:pt idx="11557">
                  <c:v>4.222010689584242E-7</c:v>
                </c:pt>
                <c:pt idx="11558">
                  <c:v>2.2026316103488829E-5</c:v>
                </c:pt>
                <c:pt idx="11559">
                  <c:v>3.2268912545410754E-5</c:v>
                </c:pt>
                <c:pt idx="11560">
                  <c:v>2.1154002206030181E-7</c:v>
                </c:pt>
                <c:pt idx="11561">
                  <c:v>4.1490247871878002E-5</c:v>
                </c:pt>
                <c:pt idx="11562">
                  <c:v>0</c:v>
                </c:pt>
                <c:pt idx="11563">
                  <c:v>0</c:v>
                </c:pt>
                <c:pt idx="11564">
                  <c:v>3.8474700201886657E-5</c:v>
                </c:pt>
                <c:pt idx="11565">
                  <c:v>7.0796117588779769E-5</c:v>
                </c:pt>
                <c:pt idx="11566">
                  <c:v>3.4052408784806175E-5</c:v>
                </c:pt>
                <c:pt idx="11567">
                  <c:v>7.6316237764325974E-5</c:v>
                </c:pt>
                <c:pt idx="11568">
                  <c:v>4.2777100176569689E-6</c:v>
                </c:pt>
                <c:pt idx="11569">
                  <c:v>2.698840666681395E-6</c:v>
                </c:pt>
                <c:pt idx="11570">
                  <c:v>0</c:v>
                </c:pt>
                <c:pt idx="11571">
                  <c:v>6.0853992416784813E-6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1.8087084264420421E-5</c:v>
                </c:pt>
                <c:pt idx="11576">
                  <c:v>1.8726056840270726E-6</c:v>
                </c:pt>
                <c:pt idx="11577">
                  <c:v>5.7527612053070586E-5</c:v>
                </c:pt>
                <c:pt idx="11578">
                  <c:v>0</c:v>
                </c:pt>
                <c:pt idx="11579">
                  <c:v>7.7081297863738983E-6</c:v>
                </c:pt>
                <c:pt idx="11580">
                  <c:v>1.9271634799261221E-5</c:v>
                </c:pt>
                <c:pt idx="11581">
                  <c:v>1.3425970114473348E-5</c:v>
                </c:pt>
                <c:pt idx="11582">
                  <c:v>6.8432060035606381E-5</c:v>
                </c:pt>
                <c:pt idx="11583">
                  <c:v>2.5964884067611751E-5</c:v>
                </c:pt>
                <c:pt idx="11584">
                  <c:v>1.1147410018695206E-3</c:v>
                </c:pt>
                <c:pt idx="11585">
                  <c:v>0</c:v>
                </c:pt>
                <c:pt idx="11586">
                  <c:v>9.4199373235135034E-8</c:v>
                </c:pt>
                <c:pt idx="11587">
                  <c:v>2.6769288468679635E-5</c:v>
                </c:pt>
                <c:pt idx="11588">
                  <c:v>5.6928452683620374E-6</c:v>
                </c:pt>
                <c:pt idx="11589">
                  <c:v>5.7316765495026853E-7</c:v>
                </c:pt>
                <c:pt idx="11590">
                  <c:v>0</c:v>
                </c:pt>
                <c:pt idx="11591">
                  <c:v>6.5109143488890671E-7</c:v>
                </c:pt>
                <c:pt idx="11592">
                  <c:v>9.0612851341627663E-6</c:v>
                </c:pt>
                <c:pt idx="11593">
                  <c:v>6.5923263795176687E-7</c:v>
                </c:pt>
                <c:pt idx="11594">
                  <c:v>1.9710152734959167E-5</c:v>
                </c:pt>
                <c:pt idx="11595">
                  <c:v>1.0914797182833137E-5</c:v>
                </c:pt>
                <c:pt idx="11596">
                  <c:v>7.3587412301066374E-5</c:v>
                </c:pt>
                <c:pt idx="11597">
                  <c:v>2.457530269426447E-6</c:v>
                </c:pt>
                <c:pt idx="11598">
                  <c:v>0</c:v>
                </c:pt>
                <c:pt idx="11599">
                  <c:v>9.3238979858376598E-5</c:v>
                </c:pt>
                <c:pt idx="11600">
                  <c:v>2.7989480674234637E-5</c:v>
                </c:pt>
                <c:pt idx="11601">
                  <c:v>1.9581913464728626E-4</c:v>
                </c:pt>
                <c:pt idx="11602">
                  <c:v>4.3580245576387506E-6</c:v>
                </c:pt>
                <c:pt idx="11603">
                  <c:v>4.7482924348960604E-5</c:v>
                </c:pt>
                <c:pt idx="11604">
                  <c:v>2.8138073850467734E-7</c:v>
                </c:pt>
                <c:pt idx="11605">
                  <c:v>2.3292303996253937E-5</c:v>
                </c:pt>
                <c:pt idx="11606">
                  <c:v>5.9106532334211654E-7</c:v>
                </c:pt>
                <c:pt idx="11607">
                  <c:v>3.7775997515568929E-6</c:v>
                </c:pt>
                <c:pt idx="11608">
                  <c:v>2.4405858429744036E-7</c:v>
                </c:pt>
                <c:pt idx="11609">
                  <c:v>9.8012876857712575E-5</c:v>
                </c:pt>
                <c:pt idx="11610">
                  <c:v>3.3626285984693998E-6</c:v>
                </c:pt>
                <c:pt idx="11611">
                  <c:v>4.2266321981577818E-5</c:v>
                </c:pt>
                <c:pt idx="11612">
                  <c:v>3.6246824561199408E-5</c:v>
                </c:pt>
                <c:pt idx="11613">
                  <c:v>5.8107519992521106E-5</c:v>
                </c:pt>
                <c:pt idx="11614">
                  <c:v>7.4236693393683166E-7</c:v>
                </c:pt>
                <c:pt idx="11615">
                  <c:v>4.5774687805402576E-6</c:v>
                </c:pt>
                <c:pt idx="11616">
                  <c:v>3.1867101331657812E-5</c:v>
                </c:pt>
                <c:pt idx="11617">
                  <c:v>7.6538739810439179E-5</c:v>
                </c:pt>
                <c:pt idx="11618">
                  <c:v>6.8745721859168882E-5</c:v>
                </c:pt>
                <c:pt idx="11619">
                  <c:v>3.2298092829114858E-6</c:v>
                </c:pt>
                <c:pt idx="11620">
                  <c:v>2.9205211604956602E-5</c:v>
                </c:pt>
                <c:pt idx="11621">
                  <c:v>1.8444835315429919E-5</c:v>
                </c:pt>
                <c:pt idx="11622">
                  <c:v>0</c:v>
                </c:pt>
                <c:pt idx="11623">
                  <c:v>1.4432154015375154E-5</c:v>
                </c:pt>
                <c:pt idx="11624">
                  <c:v>8.6817261501638539E-6</c:v>
                </c:pt>
                <c:pt idx="11625">
                  <c:v>2.9414565999869599E-4</c:v>
                </c:pt>
                <c:pt idx="11626">
                  <c:v>7.7718565697192838E-7</c:v>
                </c:pt>
                <c:pt idx="11627">
                  <c:v>2.9841163296629637E-5</c:v>
                </c:pt>
                <c:pt idx="11628">
                  <c:v>2.3904430017291731E-4</c:v>
                </c:pt>
                <c:pt idx="11629">
                  <c:v>1.3574615933286511E-4</c:v>
                </c:pt>
                <c:pt idx="11630">
                  <c:v>2.7482184636649691E-5</c:v>
                </c:pt>
                <c:pt idx="11631">
                  <c:v>1.4375620838975553E-5</c:v>
                </c:pt>
                <c:pt idx="11632">
                  <c:v>1.0551865500194762E-4</c:v>
                </c:pt>
                <c:pt idx="11633">
                  <c:v>4.6307625486366112E-6</c:v>
                </c:pt>
                <c:pt idx="11634">
                  <c:v>0</c:v>
                </c:pt>
                <c:pt idx="11635">
                  <c:v>5.4970791668715125E-3</c:v>
                </c:pt>
                <c:pt idx="11636">
                  <c:v>2.3440148113592642E-4</c:v>
                </c:pt>
                <c:pt idx="11637">
                  <c:v>4.8329362693666907E-5</c:v>
                </c:pt>
                <c:pt idx="11638">
                  <c:v>0</c:v>
                </c:pt>
                <c:pt idx="11639">
                  <c:v>2.8034805832024006E-5</c:v>
                </c:pt>
                <c:pt idx="11640">
                  <c:v>4.5461184253090919E-4</c:v>
                </c:pt>
                <c:pt idx="11641">
                  <c:v>1.0446962377003549E-6</c:v>
                </c:pt>
                <c:pt idx="11642">
                  <c:v>0</c:v>
                </c:pt>
                <c:pt idx="11643">
                  <c:v>1.0899591398622086E-4</c:v>
                </c:pt>
                <c:pt idx="11644">
                  <c:v>2.0194501900081627E-3</c:v>
                </c:pt>
                <c:pt idx="11645">
                  <c:v>2.875731410434656E-5</c:v>
                </c:pt>
                <c:pt idx="11646">
                  <c:v>1.0189701849157125E-4</c:v>
                </c:pt>
                <c:pt idx="11647">
                  <c:v>6.2122504230072395E-5</c:v>
                </c:pt>
                <c:pt idx="11648">
                  <c:v>2.7806516617969386E-5</c:v>
                </c:pt>
                <c:pt idx="11649">
                  <c:v>8.4006273362010201E-5</c:v>
                </c:pt>
                <c:pt idx="11650">
                  <c:v>8.2124220557307137E-6</c:v>
                </c:pt>
                <c:pt idx="11651">
                  <c:v>1.3694960475257236E-5</c:v>
                </c:pt>
                <c:pt idx="11652">
                  <c:v>5.2017400309041461E-6</c:v>
                </c:pt>
                <c:pt idx="11653">
                  <c:v>1.6565614023541857E-4</c:v>
                </c:pt>
                <c:pt idx="11654">
                  <c:v>2.3167026890546041E-3</c:v>
                </c:pt>
                <c:pt idx="11655">
                  <c:v>3.7266020619895116E-7</c:v>
                </c:pt>
                <c:pt idx="11656">
                  <c:v>4.1224400990162906E-6</c:v>
                </c:pt>
                <c:pt idx="11657">
                  <c:v>0</c:v>
                </c:pt>
                <c:pt idx="11658">
                  <c:v>1.0677561759813291E-6</c:v>
                </c:pt>
                <c:pt idx="11659">
                  <c:v>1.1937426248150933E-5</c:v>
                </c:pt>
                <c:pt idx="11660">
                  <c:v>1.8176255889626234E-5</c:v>
                </c:pt>
                <c:pt idx="11661">
                  <c:v>4.371876294367419E-5</c:v>
                </c:pt>
                <c:pt idx="11662">
                  <c:v>0</c:v>
                </c:pt>
                <c:pt idx="11663">
                  <c:v>2.4278868578876876E-5</c:v>
                </c:pt>
                <c:pt idx="11664">
                  <c:v>8.7887682582088752E-6</c:v>
                </c:pt>
                <c:pt idx="11665">
                  <c:v>2.9671585993216998E-5</c:v>
                </c:pt>
                <c:pt idx="11666">
                  <c:v>8.8907824957469376E-6</c:v>
                </c:pt>
                <c:pt idx="11667">
                  <c:v>6.7536229013300836E-6</c:v>
                </c:pt>
                <c:pt idx="11668">
                  <c:v>1.2857822843278561E-4</c:v>
                </c:pt>
                <c:pt idx="11669">
                  <c:v>5.6646210040230193E-6</c:v>
                </c:pt>
                <c:pt idx="11670">
                  <c:v>6.9313990744888541E-6</c:v>
                </c:pt>
                <c:pt idx="11671">
                  <c:v>0</c:v>
                </c:pt>
                <c:pt idx="11672">
                  <c:v>3.920692492720376E-6</c:v>
                </c:pt>
                <c:pt idx="11673">
                  <c:v>1.6941977226231931E-5</c:v>
                </c:pt>
                <c:pt idx="11674">
                  <c:v>1.1731226592961662E-4</c:v>
                </c:pt>
                <c:pt idx="11675">
                  <c:v>6.2400841837343554E-5</c:v>
                </c:pt>
                <c:pt idx="11676">
                  <c:v>1.3001896137719027E-7</c:v>
                </c:pt>
                <c:pt idx="11677">
                  <c:v>2.4018313629259216E-3</c:v>
                </c:pt>
                <c:pt idx="11678">
                  <c:v>1.3560690307271813E-5</c:v>
                </c:pt>
                <c:pt idx="11679">
                  <c:v>1.4396971965509013E-5</c:v>
                </c:pt>
                <c:pt idx="11680">
                  <c:v>7.6060204864024399E-5</c:v>
                </c:pt>
                <c:pt idx="11681">
                  <c:v>5.3275286096171954E-5</c:v>
                </c:pt>
                <c:pt idx="11682">
                  <c:v>9.6369299918492116E-7</c:v>
                </c:pt>
                <c:pt idx="11683">
                  <c:v>1.4781213240897333E-5</c:v>
                </c:pt>
                <c:pt idx="11684">
                  <c:v>1.205617218314151E-5</c:v>
                </c:pt>
                <c:pt idx="11685">
                  <c:v>2.6491746849123199E-5</c:v>
                </c:pt>
                <c:pt idx="11686">
                  <c:v>1.9685455000202894E-3</c:v>
                </c:pt>
                <c:pt idx="11687">
                  <c:v>2.6114936718582171E-5</c:v>
                </c:pt>
                <c:pt idx="11688">
                  <c:v>5.9172721813425432E-5</c:v>
                </c:pt>
                <c:pt idx="11689">
                  <c:v>3.52643222164376E-5</c:v>
                </c:pt>
                <c:pt idx="11690">
                  <c:v>2.0684533134472967E-5</c:v>
                </c:pt>
                <c:pt idx="11691">
                  <c:v>2.5578944719213267E-5</c:v>
                </c:pt>
                <c:pt idx="11692">
                  <c:v>2.1427572202570456E-6</c:v>
                </c:pt>
                <c:pt idx="11693">
                  <c:v>7.2426143967386102E-6</c:v>
                </c:pt>
                <c:pt idx="11694">
                  <c:v>4.8261442090056163E-5</c:v>
                </c:pt>
                <c:pt idx="11695">
                  <c:v>1.5967458583246472E-5</c:v>
                </c:pt>
                <c:pt idx="11696">
                  <c:v>0</c:v>
                </c:pt>
                <c:pt idx="11697">
                  <c:v>7.1686101993465799E-7</c:v>
                </c:pt>
                <c:pt idx="11698">
                  <c:v>2.3244051073769501E-5</c:v>
                </c:pt>
                <c:pt idx="11699">
                  <c:v>1.4568950060036728E-6</c:v>
                </c:pt>
                <c:pt idx="11700">
                  <c:v>2.3625650144439981E-5</c:v>
                </c:pt>
                <c:pt idx="11701">
                  <c:v>1.9925205469896332E-5</c:v>
                </c:pt>
                <c:pt idx="11702">
                  <c:v>6.4294171161730912E-5</c:v>
                </c:pt>
                <c:pt idx="11703">
                  <c:v>2.7830842843162359E-5</c:v>
                </c:pt>
                <c:pt idx="11704">
                  <c:v>2.2131224395985211E-5</c:v>
                </c:pt>
                <c:pt idx="11705">
                  <c:v>5.1870604419875064E-6</c:v>
                </c:pt>
                <c:pt idx="11706">
                  <c:v>3.6390638807252418E-6</c:v>
                </c:pt>
                <c:pt idx="11707">
                  <c:v>4.7635341035712083E-7</c:v>
                </c:pt>
                <c:pt idx="11708">
                  <c:v>6.851657482317317E-5</c:v>
                </c:pt>
                <c:pt idx="11709">
                  <c:v>9.8616183322214531E-6</c:v>
                </c:pt>
                <c:pt idx="11710">
                  <c:v>7.4811751050599085E-5</c:v>
                </c:pt>
                <c:pt idx="11711">
                  <c:v>2.1000080796568246E-4</c:v>
                </c:pt>
                <c:pt idx="11712">
                  <c:v>2.0501794524855666E-5</c:v>
                </c:pt>
                <c:pt idx="11713">
                  <c:v>8.4117066888843735E-6</c:v>
                </c:pt>
                <c:pt idx="11714">
                  <c:v>2.9884290168511151E-5</c:v>
                </c:pt>
                <c:pt idx="11715">
                  <c:v>0</c:v>
                </c:pt>
                <c:pt idx="11716">
                  <c:v>3.1649682044850388E-5</c:v>
                </c:pt>
                <c:pt idx="11717">
                  <c:v>1.8308058365699516E-6</c:v>
                </c:pt>
                <c:pt idx="11718">
                  <c:v>7.9757116480647138E-6</c:v>
                </c:pt>
                <c:pt idx="11719">
                  <c:v>1.0330184378463505E-4</c:v>
                </c:pt>
                <c:pt idx="11720">
                  <c:v>0</c:v>
                </c:pt>
                <c:pt idx="11721">
                  <c:v>8.3341033448142297E-6</c:v>
                </c:pt>
                <c:pt idx="11722">
                  <c:v>2.8888424428742384E-5</c:v>
                </c:pt>
                <c:pt idx="11723">
                  <c:v>4.5496891311775699E-7</c:v>
                </c:pt>
                <c:pt idx="11724">
                  <c:v>3.1804823271805771E-6</c:v>
                </c:pt>
                <c:pt idx="11725">
                  <c:v>1.2301955251775863E-5</c:v>
                </c:pt>
                <c:pt idx="11726">
                  <c:v>0</c:v>
                </c:pt>
                <c:pt idx="11727">
                  <c:v>1.0073521538808622E-5</c:v>
                </c:pt>
                <c:pt idx="11728">
                  <c:v>3.9188235570617502E-5</c:v>
                </c:pt>
                <c:pt idx="11729">
                  <c:v>1.5149622222031857E-7</c:v>
                </c:pt>
                <c:pt idx="11730">
                  <c:v>6.6773180914581445E-5</c:v>
                </c:pt>
                <c:pt idx="11731">
                  <c:v>4.5900871376357877E-6</c:v>
                </c:pt>
                <c:pt idx="11732">
                  <c:v>1.2130501674268587E-5</c:v>
                </c:pt>
                <c:pt idx="11733">
                  <c:v>2.38724281060236E-5</c:v>
                </c:pt>
                <c:pt idx="11734">
                  <c:v>2.5145250639195952E-5</c:v>
                </c:pt>
                <c:pt idx="11735">
                  <c:v>8.0016225547005522E-6</c:v>
                </c:pt>
                <c:pt idx="11736">
                  <c:v>2.0401952442563833E-5</c:v>
                </c:pt>
                <c:pt idx="11737">
                  <c:v>7.1144193800995715E-7</c:v>
                </c:pt>
                <c:pt idx="11738">
                  <c:v>0</c:v>
                </c:pt>
                <c:pt idx="11739">
                  <c:v>4.8009963011456637E-6</c:v>
                </c:pt>
                <c:pt idx="11740">
                  <c:v>0</c:v>
                </c:pt>
                <c:pt idx="11741">
                  <c:v>1.4598865601215886E-5</c:v>
                </c:pt>
                <c:pt idx="11742">
                  <c:v>7.6858744466646721E-6</c:v>
                </c:pt>
                <c:pt idx="11743">
                  <c:v>0</c:v>
                </c:pt>
                <c:pt idx="11744">
                  <c:v>1.9730348086620856E-5</c:v>
                </c:pt>
                <c:pt idx="11745">
                  <c:v>0</c:v>
                </c:pt>
                <c:pt idx="11746">
                  <c:v>1.5771272290111174E-3</c:v>
                </c:pt>
                <c:pt idx="11747">
                  <c:v>4.8025897218606385E-5</c:v>
                </c:pt>
                <c:pt idx="11748">
                  <c:v>6.5730412731309662E-6</c:v>
                </c:pt>
                <c:pt idx="11749">
                  <c:v>8.4292481773101866E-5</c:v>
                </c:pt>
                <c:pt idx="11750">
                  <c:v>8.8497252122012125E-4</c:v>
                </c:pt>
                <c:pt idx="11751">
                  <c:v>1.6648635988313917E-5</c:v>
                </c:pt>
                <c:pt idx="11752">
                  <c:v>0</c:v>
                </c:pt>
                <c:pt idx="11753">
                  <c:v>0</c:v>
                </c:pt>
                <c:pt idx="11754">
                  <c:v>1.3642467952044043E-5</c:v>
                </c:pt>
                <c:pt idx="11755">
                  <c:v>9.3618331290204088E-5</c:v>
                </c:pt>
                <c:pt idx="11756">
                  <c:v>1.5731135986929071E-4</c:v>
                </c:pt>
                <c:pt idx="11757">
                  <c:v>2.8157637788498706E-5</c:v>
                </c:pt>
                <c:pt idx="11758">
                  <c:v>9.2961853068007205E-6</c:v>
                </c:pt>
                <c:pt idx="11759">
                  <c:v>0</c:v>
                </c:pt>
                <c:pt idx="11760">
                  <c:v>2.0338006210116376E-5</c:v>
                </c:pt>
                <c:pt idx="11761">
                  <c:v>5.2399839897484831E-5</c:v>
                </c:pt>
                <c:pt idx="11762">
                  <c:v>0</c:v>
                </c:pt>
                <c:pt idx="11763">
                  <c:v>2.0576906302870206E-5</c:v>
                </c:pt>
                <c:pt idx="11764">
                  <c:v>2.7282652314110243E-5</c:v>
                </c:pt>
                <c:pt idx="11765">
                  <c:v>1.0117096290724282E-5</c:v>
                </c:pt>
                <c:pt idx="11766">
                  <c:v>2.1993044624689221E-4</c:v>
                </c:pt>
                <c:pt idx="11767">
                  <c:v>0</c:v>
                </c:pt>
                <c:pt idx="11768">
                  <c:v>1.3071114404819389E-5</c:v>
                </c:pt>
                <c:pt idx="11769">
                  <c:v>0</c:v>
                </c:pt>
                <c:pt idx="11770">
                  <c:v>8.6664594073175567E-6</c:v>
                </c:pt>
                <c:pt idx="11771">
                  <c:v>1.3176551598459505E-3</c:v>
                </c:pt>
                <c:pt idx="11772">
                  <c:v>6.6922334003524539E-5</c:v>
                </c:pt>
                <c:pt idx="11773">
                  <c:v>2.1576980717991038E-5</c:v>
                </c:pt>
                <c:pt idx="11774">
                  <c:v>1.6972671035016559E-7</c:v>
                </c:pt>
                <c:pt idx="11775">
                  <c:v>7.9688504212750745E-6</c:v>
                </c:pt>
                <c:pt idx="11776">
                  <c:v>1.3666596766633466E-4</c:v>
                </c:pt>
                <c:pt idx="11777">
                  <c:v>4.1153903002598766E-5</c:v>
                </c:pt>
                <c:pt idx="11778">
                  <c:v>2.9270106646594411E-3</c:v>
                </c:pt>
                <c:pt idx="11779">
                  <c:v>1.7774308473529265E-5</c:v>
                </c:pt>
                <c:pt idx="11780">
                  <c:v>2.9056626701706246E-4</c:v>
                </c:pt>
                <c:pt idx="11781">
                  <c:v>2.6221216805102058E-5</c:v>
                </c:pt>
                <c:pt idx="11782">
                  <c:v>9.5343343193418561E-5</c:v>
                </c:pt>
                <c:pt idx="11783">
                  <c:v>7.518672058614988E-5</c:v>
                </c:pt>
                <c:pt idx="11784">
                  <c:v>1.9010144814279504E-5</c:v>
                </c:pt>
                <c:pt idx="11785">
                  <c:v>2.7251654721259836E-3</c:v>
                </c:pt>
                <c:pt idx="11786">
                  <c:v>4.8890804747753642E-6</c:v>
                </c:pt>
                <c:pt idx="11787">
                  <c:v>1.8148197007869931E-5</c:v>
                </c:pt>
                <c:pt idx="11788">
                  <c:v>9.333410036402248E-8</c:v>
                </c:pt>
                <c:pt idx="11789">
                  <c:v>3.0202686071014192E-5</c:v>
                </c:pt>
                <c:pt idx="11790">
                  <c:v>4.828399991930454E-5</c:v>
                </c:pt>
                <c:pt idx="11791">
                  <c:v>5.4869533389113531E-4</c:v>
                </c:pt>
                <c:pt idx="11792">
                  <c:v>3.474185936423848E-5</c:v>
                </c:pt>
                <c:pt idx="11793">
                  <c:v>3.1154597677240294E-5</c:v>
                </c:pt>
                <c:pt idx="11794">
                  <c:v>4.2740770342525772E-5</c:v>
                </c:pt>
                <c:pt idx="11795">
                  <c:v>8.4106585025190883E-6</c:v>
                </c:pt>
                <c:pt idx="11796">
                  <c:v>7.4256496997185623E-6</c:v>
                </c:pt>
                <c:pt idx="11797">
                  <c:v>1.5012288604815378E-6</c:v>
                </c:pt>
                <c:pt idx="11798">
                  <c:v>2.0744775536274519E-5</c:v>
                </c:pt>
                <c:pt idx="11799">
                  <c:v>1.4201985342386245E-5</c:v>
                </c:pt>
                <c:pt idx="11800">
                  <c:v>1.3263009232541553E-5</c:v>
                </c:pt>
                <c:pt idx="11801">
                  <c:v>0</c:v>
                </c:pt>
                <c:pt idx="11802">
                  <c:v>2.1932255775870352E-4</c:v>
                </c:pt>
                <c:pt idx="11803">
                  <c:v>1.5580902348662242E-5</c:v>
                </c:pt>
                <c:pt idx="11804">
                  <c:v>4.5789318047910475E-5</c:v>
                </c:pt>
                <c:pt idx="11805">
                  <c:v>5.9305286340252286E-7</c:v>
                </c:pt>
                <c:pt idx="11806">
                  <c:v>7.9673071560088143E-8</c:v>
                </c:pt>
                <c:pt idx="11807">
                  <c:v>1.2150140159330374E-4</c:v>
                </c:pt>
                <c:pt idx="11808">
                  <c:v>4.5459561397663714E-5</c:v>
                </c:pt>
                <c:pt idx="11809">
                  <c:v>0</c:v>
                </c:pt>
                <c:pt idx="11810">
                  <c:v>3.1822260645511862E-5</c:v>
                </c:pt>
                <c:pt idx="11811">
                  <c:v>3.5559111239001723E-6</c:v>
                </c:pt>
                <c:pt idx="11812">
                  <c:v>4.5556848742105632E-5</c:v>
                </c:pt>
                <c:pt idx="11813">
                  <c:v>0</c:v>
                </c:pt>
                <c:pt idx="11814">
                  <c:v>1.388676917869857E-5</c:v>
                </c:pt>
                <c:pt idx="11815">
                  <c:v>1.9606556118575904E-5</c:v>
                </c:pt>
                <c:pt idx="11816">
                  <c:v>6.5006573938120299E-7</c:v>
                </c:pt>
                <c:pt idx="11817">
                  <c:v>0</c:v>
                </c:pt>
                <c:pt idx="11818">
                  <c:v>6.9215666453272337E-5</c:v>
                </c:pt>
                <c:pt idx="11819">
                  <c:v>1.7781701687685691E-6</c:v>
                </c:pt>
                <c:pt idx="11820">
                  <c:v>1.6826401907232695E-5</c:v>
                </c:pt>
                <c:pt idx="11821">
                  <c:v>7.789964686047793E-6</c:v>
                </c:pt>
                <c:pt idx="11822">
                  <c:v>1.4929131409508939E-4</c:v>
                </c:pt>
                <c:pt idx="11823">
                  <c:v>0</c:v>
                </c:pt>
                <c:pt idx="11824">
                  <c:v>5.3408823149986366E-6</c:v>
                </c:pt>
                <c:pt idx="11825">
                  <c:v>2.7915639617217297E-5</c:v>
                </c:pt>
                <c:pt idx="11826">
                  <c:v>1.4168137998580826E-5</c:v>
                </c:pt>
                <c:pt idx="11827">
                  <c:v>4.0543780593422902E-5</c:v>
                </c:pt>
                <c:pt idx="11828">
                  <c:v>1.5042990274398306E-5</c:v>
                </c:pt>
                <c:pt idx="11829">
                  <c:v>2.3817382582407458E-5</c:v>
                </c:pt>
                <c:pt idx="11830">
                  <c:v>2.6902746400756097E-5</c:v>
                </c:pt>
                <c:pt idx="11831">
                  <c:v>8.0747949894774679E-6</c:v>
                </c:pt>
                <c:pt idx="11832">
                  <c:v>1.556318210476353E-5</c:v>
                </c:pt>
                <c:pt idx="11833">
                  <c:v>2.1221046400600548E-5</c:v>
                </c:pt>
                <c:pt idx="11834">
                  <c:v>9.1438905476915545E-6</c:v>
                </c:pt>
                <c:pt idx="11835">
                  <c:v>0</c:v>
                </c:pt>
                <c:pt idx="11836">
                  <c:v>2.4324351717003946E-6</c:v>
                </c:pt>
                <c:pt idx="11837">
                  <c:v>1.0801884188125341E-7</c:v>
                </c:pt>
                <c:pt idx="11838">
                  <c:v>5.2137324735742393E-4</c:v>
                </c:pt>
                <c:pt idx="11839">
                  <c:v>1.5827888011976682E-5</c:v>
                </c:pt>
                <c:pt idx="11840">
                  <c:v>1.3082797072484843E-6</c:v>
                </c:pt>
                <c:pt idx="11841">
                  <c:v>0</c:v>
                </c:pt>
                <c:pt idx="11842">
                  <c:v>0</c:v>
                </c:pt>
                <c:pt idx="11843">
                  <c:v>2.7177360819138081E-5</c:v>
                </c:pt>
                <c:pt idx="11844">
                  <c:v>2.0823910190681489E-5</c:v>
                </c:pt>
                <c:pt idx="11845">
                  <c:v>6.7507378206116398E-5</c:v>
                </c:pt>
                <c:pt idx="11846">
                  <c:v>2.5612055439313999E-5</c:v>
                </c:pt>
                <c:pt idx="11847">
                  <c:v>1.3946738735532873E-5</c:v>
                </c:pt>
                <c:pt idx="11848">
                  <c:v>7.5342621715502488E-6</c:v>
                </c:pt>
                <c:pt idx="11849">
                  <c:v>3.9222195301652202E-5</c:v>
                </c:pt>
                <c:pt idx="11850">
                  <c:v>3.024426157786214E-3</c:v>
                </c:pt>
                <c:pt idx="11851">
                  <c:v>1.5485529531264545E-5</c:v>
                </c:pt>
                <c:pt idx="11852">
                  <c:v>3.5524022271256339E-5</c:v>
                </c:pt>
                <c:pt idx="11853">
                  <c:v>1.5737275482917767E-5</c:v>
                </c:pt>
                <c:pt idx="11854">
                  <c:v>9.5768829886325535E-6</c:v>
                </c:pt>
                <c:pt idx="11855">
                  <c:v>9.6707098749870708E-6</c:v>
                </c:pt>
                <c:pt idx="11856">
                  <c:v>2.0323607563235269E-6</c:v>
                </c:pt>
                <c:pt idx="11857">
                  <c:v>2.7147656953374096E-5</c:v>
                </c:pt>
                <c:pt idx="11858">
                  <c:v>1.9588918948244027E-5</c:v>
                </c:pt>
                <c:pt idx="11859">
                  <c:v>2.8902021839434624E-5</c:v>
                </c:pt>
                <c:pt idx="11860">
                  <c:v>1.4906947921749339E-5</c:v>
                </c:pt>
                <c:pt idx="11861">
                  <c:v>6.4977265978273651E-6</c:v>
                </c:pt>
                <c:pt idx="11862">
                  <c:v>4.1814438936531535E-7</c:v>
                </c:pt>
                <c:pt idx="11863">
                  <c:v>2.1919146734769224E-5</c:v>
                </c:pt>
                <c:pt idx="11864">
                  <c:v>1.2939513782871515E-5</c:v>
                </c:pt>
                <c:pt idx="11865">
                  <c:v>1.1324455716915397E-5</c:v>
                </c:pt>
                <c:pt idx="11866">
                  <c:v>8.6430537594610847E-5</c:v>
                </c:pt>
                <c:pt idx="11867">
                  <c:v>6.158513033862923E-6</c:v>
                </c:pt>
                <c:pt idx="11868">
                  <c:v>3.9377451346970377E-5</c:v>
                </c:pt>
                <c:pt idx="11869">
                  <c:v>5.7634226069974671E-7</c:v>
                </c:pt>
                <c:pt idx="11870">
                  <c:v>3.4880422378331432E-5</c:v>
                </c:pt>
                <c:pt idx="11871">
                  <c:v>0</c:v>
                </c:pt>
                <c:pt idx="11872">
                  <c:v>1.8113124207600842E-6</c:v>
                </c:pt>
                <c:pt idx="11873">
                  <c:v>2.2442153367713917E-5</c:v>
                </c:pt>
                <c:pt idx="11874">
                  <c:v>6.6234129600281614E-5</c:v>
                </c:pt>
                <c:pt idx="11875">
                  <c:v>1.2706697500355089E-5</c:v>
                </c:pt>
                <c:pt idx="11876">
                  <c:v>0</c:v>
                </c:pt>
                <c:pt idx="11877">
                  <c:v>6.152105185338241E-5</c:v>
                </c:pt>
                <c:pt idx="11878">
                  <c:v>9.6425499925722414E-5</c:v>
                </c:pt>
                <c:pt idx="11879">
                  <c:v>0</c:v>
                </c:pt>
                <c:pt idx="11880">
                  <c:v>1.7056107071490919E-5</c:v>
                </c:pt>
                <c:pt idx="11881">
                  <c:v>5.3158563760846486E-5</c:v>
                </c:pt>
                <c:pt idx="11882">
                  <c:v>6.5058419432779591E-5</c:v>
                </c:pt>
                <c:pt idx="11883">
                  <c:v>3.1379384898968006E-6</c:v>
                </c:pt>
                <c:pt idx="11884">
                  <c:v>5.3699474734463196E-5</c:v>
                </c:pt>
                <c:pt idx="11885">
                  <c:v>1.1929240152484306E-4</c:v>
                </c:pt>
                <c:pt idx="11886">
                  <c:v>5.9597315708385557E-6</c:v>
                </c:pt>
                <c:pt idx="11887">
                  <c:v>3.2802852876215678E-5</c:v>
                </c:pt>
                <c:pt idx="11888">
                  <c:v>1.3804486822102255E-5</c:v>
                </c:pt>
                <c:pt idx="11889">
                  <c:v>1.5818506509789047E-5</c:v>
                </c:pt>
                <c:pt idx="11890">
                  <c:v>1.6568567857334267E-4</c:v>
                </c:pt>
                <c:pt idx="11891">
                  <c:v>4.1560695534975923E-5</c:v>
                </c:pt>
                <c:pt idx="11892">
                  <c:v>5.7443400352918357E-7</c:v>
                </c:pt>
                <c:pt idx="11893">
                  <c:v>2.7442553446708495E-5</c:v>
                </c:pt>
                <c:pt idx="11894">
                  <c:v>2.5335493844122951E-5</c:v>
                </c:pt>
                <c:pt idx="11895">
                  <c:v>8.5185832174536934E-6</c:v>
                </c:pt>
                <c:pt idx="11896">
                  <c:v>0</c:v>
                </c:pt>
                <c:pt idx="11897">
                  <c:v>3.543381883988904E-5</c:v>
                </c:pt>
                <c:pt idx="11898">
                  <c:v>2.5291804341919952E-5</c:v>
                </c:pt>
                <c:pt idx="11899">
                  <c:v>3.0604747033744299E-5</c:v>
                </c:pt>
                <c:pt idx="11900">
                  <c:v>1.3798415757180205E-5</c:v>
                </c:pt>
                <c:pt idx="11901">
                  <c:v>9.5541027115813042E-6</c:v>
                </c:pt>
                <c:pt idx="11902">
                  <c:v>3.544525253353539E-7</c:v>
                </c:pt>
                <c:pt idx="11903">
                  <c:v>4.2071694954054977E-6</c:v>
                </c:pt>
                <c:pt idx="11904">
                  <c:v>0</c:v>
                </c:pt>
                <c:pt idx="11905">
                  <c:v>3.182277800921556E-7</c:v>
                </c:pt>
                <c:pt idx="11906">
                  <c:v>1.7760936862338531E-5</c:v>
                </c:pt>
                <c:pt idx="11907">
                  <c:v>0</c:v>
                </c:pt>
                <c:pt idx="11908">
                  <c:v>1.4633774520659581E-5</c:v>
                </c:pt>
                <c:pt idx="11909">
                  <c:v>2.0165647621287229E-7</c:v>
                </c:pt>
                <c:pt idx="11910">
                  <c:v>3.506008508614608E-3</c:v>
                </c:pt>
                <c:pt idx="11911">
                  <c:v>4.0191871172895814E-5</c:v>
                </c:pt>
                <c:pt idx="11912">
                  <c:v>9.4678133757277319E-6</c:v>
                </c:pt>
                <c:pt idx="11913">
                  <c:v>4.6175453360804367E-5</c:v>
                </c:pt>
                <c:pt idx="11914">
                  <c:v>0</c:v>
                </c:pt>
                <c:pt idx="11915">
                  <c:v>0</c:v>
                </c:pt>
                <c:pt idx="11916">
                  <c:v>8.0631940979973243E-5</c:v>
                </c:pt>
                <c:pt idx="11917">
                  <c:v>1.201913804661045E-5</c:v>
                </c:pt>
                <c:pt idx="11918">
                  <c:v>1.4658270736028409E-4</c:v>
                </c:pt>
                <c:pt idx="11919">
                  <c:v>8.6819064137033097E-5</c:v>
                </c:pt>
                <c:pt idx="11920">
                  <c:v>1.9133273935601739E-5</c:v>
                </c:pt>
                <c:pt idx="11921">
                  <c:v>8.842609361973657E-6</c:v>
                </c:pt>
                <c:pt idx="11922">
                  <c:v>1.5499430715313538E-5</c:v>
                </c:pt>
                <c:pt idx="11923">
                  <c:v>1.1307839976880129E-5</c:v>
                </c:pt>
                <c:pt idx="11924">
                  <c:v>8.5785171925913481E-5</c:v>
                </c:pt>
                <c:pt idx="11925">
                  <c:v>1.0987807588991274E-5</c:v>
                </c:pt>
                <c:pt idx="11926">
                  <c:v>1.7313965948039043E-5</c:v>
                </c:pt>
                <c:pt idx="11927">
                  <c:v>8.2908622849376075E-6</c:v>
                </c:pt>
                <c:pt idx="11928">
                  <c:v>2.3597561052872288E-4</c:v>
                </c:pt>
                <c:pt idx="11929">
                  <c:v>6.5208566486487002E-6</c:v>
                </c:pt>
                <c:pt idx="11930">
                  <c:v>6.4242190287254586E-6</c:v>
                </c:pt>
                <c:pt idx="11931">
                  <c:v>3.947732906357183E-5</c:v>
                </c:pt>
                <c:pt idx="11932">
                  <c:v>1.0043061204131852E-4</c:v>
                </c:pt>
                <c:pt idx="11933">
                  <c:v>2.3047557094572918E-5</c:v>
                </c:pt>
                <c:pt idx="11934">
                  <c:v>2.3548033862665204E-5</c:v>
                </c:pt>
                <c:pt idx="11935">
                  <c:v>4.0351282714304164E-5</c:v>
                </c:pt>
                <c:pt idx="11936">
                  <c:v>4.2351908944941132E-5</c:v>
                </c:pt>
                <c:pt idx="11937">
                  <c:v>1.1545540827058524E-5</c:v>
                </c:pt>
                <c:pt idx="11938">
                  <c:v>1.7678758195786848E-6</c:v>
                </c:pt>
                <c:pt idx="11939">
                  <c:v>0</c:v>
                </c:pt>
                <c:pt idx="11940">
                  <c:v>1.4642779081229806E-5</c:v>
                </c:pt>
                <c:pt idx="11941">
                  <c:v>1.3361252015507914E-5</c:v>
                </c:pt>
                <c:pt idx="11942">
                  <c:v>3.2459464862309622E-6</c:v>
                </c:pt>
                <c:pt idx="11943">
                  <c:v>1.8487993694341466E-5</c:v>
                </c:pt>
                <c:pt idx="11944">
                  <c:v>1.3579489530472255E-5</c:v>
                </c:pt>
                <c:pt idx="11945">
                  <c:v>8.1227040987222646E-6</c:v>
                </c:pt>
                <c:pt idx="11946">
                  <c:v>0</c:v>
                </c:pt>
                <c:pt idx="11947">
                  <c:v>1.9635274630476472E-5</c:v>
                </c:pt>
                <c:pt idx="11948">
                  <c:v>1.7323583119951207E-5</c:v>
                </c:pt>
                <c:pt idx="11949">
                  <c:v>2.9446023330926892E-6</c:v>
                </c:pt>
                <c:pt idx="11950">
                  <c:v>1.3133168924743981E-5</c:v>
                </c:pt>
                <c:pt idx="11951">
                  <c:v>2.8178676829572647E-5</c:v>
                </c:pt>
                <c:pt idx="11952">
                  <c:v>2.7753027633209679E-5</c:v>
                </c:pt>
                <c:pt idx="11953">
                  <c:v>1.4187799823989564E-5</c:v>
                </c:pt>
                <c:pt idx="11954">
                  <c:v>4.6348522916595594E-5</c:v>
                </c:pt>
                <c:pt idx="11955">
                  <c:v>4.1484170004066412E-5</c:v>
                </c:pt>
                <c:pt idx="11956">
                  <c:v>2.626275583544747E-5</c:v>
                </c:pt>
                <c:pt idx="11957">
                  <c:v>4.1680263696190621E-4</c:v>
                </c:pt>
                <c:pt idx="11958">
                  <c:v>4.0465441711890256E-5</c:v>
                </c:pt>
                <c:pt idx="11959">
                  <c:v>6.222271624083471E-5</c:v>
                </c:pt>
                <c:pt idx="11960">
                  <c:v>3.4760398249738616E-6</c:v>
                </c:pt>
                <c:pt idx="11961">
                  <c:v>1.1044748915884733E-5</c:v>
                </c:pt>
                <c:pt idx="11962">
                  <c:v>8.8770840649701318E-5</c:v>
                </c:pt>
                <c:pt idx="11963">
                  <c:v>4.1681570224036923E-5</c:v>
                </c:pt>
                <c:pt idx="11964">
                  <c:v>2.4693765514404804E-7</c:v>
                </c:pt>
                <c:pt idx="11965">
                  <c:v>3.0581210690694076E-5</c:v>
                </c:pt>
                <c:pt idx="11966">
                  <c:v>4.8346926607743836E-8</c:v>
                </c:pt>
                <c:pt idx="11967">
                  <c:v>8.8524198671723887E-7</c:v>
                </c:pt>
                <c:pt idx="11968">
                  <c:v>2.8797349330046436E-5</c:v>
                </c:pt>
                <c:pt idx="11969">
                  <c:v>2.2543475734069601E-5</c:v>
                </c:pt>
                <c:pt idx="11970">
                  <c:v>6.8091960295012943E-7</c:v>
                </c:pt>
                <c:pt idx="11971">
                  <c:v>6.2140943002132799E-5</c:v>
                </c:pt>
                <c:pt idx="11972">
                  <c:v>2.5755561122228587E-5</c:v>
                </c:pt>
                <c:pt idx="11973">
                  <c:v>1.6502361588529388E-5</c:v>
                </c:pt>
                <c:pt idx="11974">
                  <c:v>0</c:v>
                </c:pt>
                <c:pt idx="11975">
                  <c:v>8.1735337226081704E-6</c:v>
                </c:pt>
                <c:pt idx="11976">
                  <c:v>2.6331004836996095E-5</c:v>
                </c:pt>
                <c:pt idx="11977">
                  <c:v>4.3892932304228168E-5</c:v>
                </c:pt>
                <c:pt idx="11978">
                  <c:v>6.6739297137212135E-7</c:v>
                </c:pt>
                <c:pt idx="11979">
                  <c:v>5.6027872855119735E-7</c:v>
                </c:pt>
                <c:pt idx="11980">
                  <c:v>2.2496616814657052E-5</c:v>
                </c:pt>
                <c:pt idx="11981">
                  <c:v>3.2909217736160427E-5</c:v>
                </c:pt>
                <c:pt idx="11982">
                  <c:v>6.4800769564371745E-7</c:v>
                </c:pt>
                <c:pt idx="11983">
                  <c:v>6.4648980490078922E-8</c:v>
                </c:pt>
                <c:pt idx="11984">
                  <c:v>2.7631635182362655E-6</c:v>
                </c:pt>
                <c:pt idx="11985">
                  <c:v>9.8206658871087573E-5</c:v>
                </c:pt>
                <c:pt idx="11986">
                  <c:v>6.6797071829458434E-4</c:v>
                </c:pt>
                <c:pt idx="11987">
                  <c:v>2.2704300839358285E-6</c:v>
                </c:pt>
                <c:pt idx="11988">
                  <c:v>6.9229283809096908E-5</c:v>
                </c:pt>
                <c:pt idx="11989">
                  <c:v>3.9816785967000018E-6</c:v>
                </c:pt>
                <c:pt idx="11990">
                  <c:v>3.8574561645925349E-4</c:v>
                </c:pt>
                <c:pt idx="11991">
                  <c:v>4.3137086857911573E-4</c:v>
                </c:pt>
                <c:pt idx="11992">
                  <c:v>3.4779713043608427E-7</c:v>
                </c:pt>
                <c:pt idx="11993">
                  <c:v>4.9086823154411701E-7</c:v>
                </c:pt>
                <c:pt idx="11994">
                  <c:v>3.7053371571918415E-4</c:v>
                </c:pt>
                <c:pt idx="11995">
                  <c:v>1.5451212990094937E-5</c:v>
                </c:pt>
                <c:pt idx="11996">
                  <c:v>6.2467119990044705E-6</c:v>
                </c:pt>
                <c:pt idx="11997">
                  <c:v>3.1149733936489101E-5</c:v>
                </c:pt>
                <c:pt idx="11998">
                  <c:v>8.9460011860682561E-7</c:v>
                </c:pt>
                <c:pt idx="11999">
                  <c:v>8.5679399889021924E-5</c:v>
                </c:pt>
                <c:pt idx="12000">
                  <c:v>1.4850744363105889E-5</c:v>
                </c:pt>
                <c:pt idx="12001">
                  <c:v>3.6636356531610346E-5</c:v>
                </c:pt>
                <c:pt idx="12002">
                  <c:v>0</c:v>
                </c:pt>
                <c:pt idx="12003">
                  <c:v>2.323574995347542E-4</c:v>
                </c:pt>
                <c:pt idx="12004">
                  <c:v>0</c:v>
                </c:pt>
                <c:pt idx="12005">
                  <c:v>9.307087728829957E-5</c:v>
                </c:pt>
                <c:pt idx="12006">
                  <c:v>1.7060492148114105E-4</c:v>
                </c:pt>
                <c:pt idx="12007">
                  <c:v>5.080486196481611E-5</c:v>
                </c:pt>
                <c:pt idx="12008">
                  <c:v>0</c:v>
                </c:pt>
                <c:pt idx="12009">
                  <c:v>1.078839742555946E-5</c:v>
                </c:pt>
                <c:pt idx="12010">
                  <c:v>3.6065858173153558E-3</c:v>
                </c:pt>
                <c:pt idx="12011">
                  <c:v>9.757140948146751E-6</c:v>
                </c:pt>
                <c:pt idx="12012">
                  <c:v>0</c:v>
                </c:pt>
                <c:pt idx="12013">
                  <c:v>9.2048027688445548E-6</c:v>
                </c:pt>
                <c:pt idx="12014">
                  <c:v>4.834035219663442E-5</c:v>
                </c:pt>
                <c:pt idx="12015">
                  <c:v>4.5765033774034533E-5</c:v>
                </c:pt>
                <c:pt idx="12016">
                  <c:v>2.1418827522285143E-5</c:v>
                </c:pt>
                <c:pt idx="12017">
                  <c:v>1.0723121367653417E-5</c:v>
                </c:pt>
                <c:pt idx="12018">
                  <c:v>4.8181369445480107E-5</c:v>
                </c:pt>
                <c:pt idx="12019">
                  <c:v>3.2916554795875678E-5</c:v>
                </c:pt>
                <c:pt idx="12020">
                  <c:v>3.3137413705843771E-5</c:v>
                </c:pt>
                <c:pt idx="12021">
                  <c:v>8.7306889382539674E-7</c:v>
                </c:pt>
                <c:pt idx="12022">
                  <c:v>1.9810564956902318E-4</c:v>
                </c:pt>
                <c:pt idx="12023">
                  <c:v>8.1872586567114994E-5</c:v>
                </c:pt>
                <c:pt idx="12024">
                  <c:v>4.0148157354152985E-5</c:v>
                </c:pt>
                <c:pt idx="12025">
                  <c:v>1.0944895868432859E-5</c:v>
                </c:pt>
                <c:pt idx="12026">
                  <c:v>1.1565717526488473E-5</c:v>
                </c:pt>
                <c:pt idx="12027">
                  <c:v>2.0982078813373257E-5</c:v>
                </c:pt>
                <c:pt idx="12028">
                  <c:v>1.9323382948213346E-5</c:v>
                </c:pt>
                <c:pt idx="12029">
                  <c:v>0</c:v>
                </c:pt>
                <c:pt idx="12030">
                  <c:v>4.4629542904898767E-5</c:v>
                </c:pt>
                <c:pt idx="12031">
                  <c:v>3.5711405880204376E-5</c:v>
                </c:pt>
                <c:pt idx="12032">
                  <c:v>0</c:v>
                </c:pt>
                <c:pt idx="12033">
                  <c:v>0</c:v>
                </c:pt>
                <c:pt idx="12034">
                  <c:v>5.6493199584192729E-5</c:v>
                </c:pt>
                <c:pt idx="12035">
                  <c:v>6.1725508565727992E-5</c:v>
                </c:pt>
                <c:pt idx="12036">
                  <c:v>2.609764664080439E-5</c:v>
                </c:pt>
                <c:pt idx="12037">
                  <c:v>8.6698362883889564E-8</c:v>
                </c:pt>
                <c:pt idx="12038">
                  <c:v>1.0449174455896151E-4</c:v>
                </c:pt>
                <c:pt idx="12039">
                  <c:v>3.6617316908942812E-5</c:v>
                </c:pt>
                <c:pt idx="12040">
                  <c:v>7.7560601655564494E-6</c:v>
                </c:pt>
                <c:pt idx="12041">
                  <c:v>1.0640667195973428E-5</c:v>
                </c:pt>
                <c:pt idx="12042">
                  <c:v>0</c:v>
                </c:pt>
                <c:pt idx="12043">
                  <c:v>3.7276548371551902E-3</c:v>
                </c:pt>
                <c:pt idx="12044">
                  <c:v>7.3128137494047144E-6</c:v>
                </c:pt>
                <c:pt idx="12045">
                  <c:v>1.40788690513716E-5</c:v>
                </c:pt>
                <c:pt idx="12046">
                  <c:v>2.2567434151157418E-7</c:v>
                </c:pt>
                <c:pt idx="12047">
                  <c:v>3.8765094826976497E-6</c:v>
                </c:pt>
                <c:pt idx="12048">
                  <c:v>3.1811038384814185E-5</c:v>
                </c:pt>
                <c:pt idx="12049">
                  <c:v>4.0184669293454189E-5</c:v>
                </c:pt>
                <c:pt idx="12050">
                  <c:v>1.5944731442061113E-5</c:v>
                </c:pt>
                <c:pt idx="12051">
                  <c:v>3.0408827927955819E-5</c:v>
                </c:pt>
                <c:pt idx="12052">
                  <c:v>7.3027984743264947E-6</c:v>
                </c:pt>
                <c:pt idx="12053">
                  <c:v>7.1847733548733398E-7</c:v>
                </c:pt>
                <c:pt idx="12054">
                  <c:v>2.4586841811962604E-5</c:v>
                </c:pt>
                <c:pt idx="12055">
                  <c:v>7.0267335566766523E-5</c:v>
                </c:pt>
                <c:pt idx="12056">
                  <c:v>2.0187362370125612E-7</c:v>
                </c:pt>
                <c:pt idx="12057">
                  <c:v>6.1434239206938852E-5</c:v>
                </c:pt>
                <c:pt idx="12058">
                  <c:v>5.1913674271596408E-6</c:v>
                </c:pt>
                <c:pt idx="12059">
                  <c:v>3.7155109699763643E-5</c:v>
                </c:pt>
                <c:pt idx="12060">
                  <c:v>1.3494664361664941E-3</c:v>
                </c:pt>
                <c:pt idx="12061">
                  <c:v>1.9887780261054248E-5</c:v>
                </c:pt>
                <c:pt idx="12062">
                  <c:v>1.3711676239404973E-5</c:v>
                </c:pt>
                <c:pt idx="12063">
                  <c:v>1.3892492496147285E-5</c:v>
                </c:pt>
                <c:pt idx="12064">
                  <c:v>3.8527813202972692E-5</c:v>
                </c:pt>
                <c:pt idx="12065">
                  <c:v>5.0334446576253051E-5</c:v>
                </c:pt>
                <c:pt idx="12066">
                  <c:v>2.1280105786982096E-5</c:v>
                </c:pt>
                <c:pt idx="12067">
                  <c:v>7.3346768957867454E-8</c:v>
                </c:pt>
                <c:pt idx="12068">
                  <c:v>9.6262421833077716E-6</c:v>
                </c:pt>
                <c:pt idx="12069">
                  <c:v>2.9136694501389442E-5</c:v>
                </c:pt>
                <c:pt idx="12070">
                  <c:v>5.3710185390066823E-5</c:v>
                </c:pt>
                <c:pt idx="12071">
                  <c:v>2.1116541821060588E-5</c:v>
                </c:pt>
                <c:pt idx="12072">
                  <c:v>1.8083057115561842E-5</c:v>
                </c:pt>
                <c:pt idx="12073">
                  <c:v>1.9583796751135614E-5</c:v>
                </c:pt>
                <c:pt idx="12074">
                  <c:v>2.9271527381039811E-5</c:v>
                </c:pt>
                <c:pt idx="12075">
                  <c:v>2.9219376570431751E-5</c:v>
                </c:pt>
                <c:pt idx="12076">
                  <c:v>9.9385906013483988E-5</c:v>
                </c:pt>
                <c:pt idx="12077">
                  <c:v>2.0698807341417651E-5</c:v>
                </c:pt>
                <c:pt idx="12078">
                  <c:v>4.5699835365300172E-5</c:v>
                </c:pt>
                <c:pt idx="12079">
                  <c:v>1.1360769952943868E-5</c:v>
                </c:pt>
                <c:pt idx="12080">
                  <c:v>8.5576358502715285E-6</c:v>
                </c:pt>
                <c:pt idx="12081">
                  <c:v>3.1924743532936055E-4</c:v>
                </c:pt>
                <c:pt idx="12082">
                  <c:v>4.5064087075351589E-5</c:v>
                </c:pt>
                <c:pt idx="12083">
                  <c:v>1.8388599386064908E-5</c:v>
                </c:pt>
                <c:pt idx="12084">
                  <c:v>3.1496854739192189E-5</c:v>
                </c:pt>
                <c:pt idx="12085">
                  <c:v>6.5581912456277771E-4</c:v>
                </c:pt>
                <c:pt idx="12086">
                  <c:v>2.5103734531180952E-5</c:v>
                </c:pt>
                <c:pt idx="12087">
                  <c:v>5.028554691024845E-5</c:v>
                </c:pt>
                <c:pt idx="12088">
                  <c:v>2.1089807134215574E-5</c:v>
                </c:pt>
                <c:pt idx="12089">
                  <c:v>2.3185878242107286E-5</c:v>
                </c:pt>
                <c:pt idx="12090">
                  <c:v>4.092239510549531E-5</c:v>
                </c:pt>
                <c:pt idx="12091">
                  <c:v>3.0589982116126882E-7</c:v>
                </c:pt>
                <c:pt idx="12092">
                  <c:v>1.4118037792105293E-4</c:v>
                </c:pt>
                <c:pt idx="12093">
                  <c:v>2.802568075720079E-5</c:v>
                </c:pt>
                <c:pt idx="12094">
                  <c:v>9.5572526260438999E-4</c:v>
                </c:pt>
                <c:pt idx="12095">
                  <c:v>1.3785558318039532E-5</c:v>
                </c:pt>
                <c:pt idx="12096">
                  <c:v>3.9114411632785784E-4</c:v>
                </c:pt>
                <c:pt idx="12097">
                  <c:v>7.6155094399795169E-5</c:v>
                </c:pt>
                <c:pt idx="12098">
                  <c:v>7.806054479538473E-5</c:v>
                </c:pt>
                <c:pt idx="12099">
                  <c:v>3.436885055935289E-5</c:v>
                </c:pt>
                <c:pt idx="12100">
                  <c:v>6.4916263525673E-6</c:v>
                </c:pt>
                <c:pt idx="12101">
                  <c:v>3.2872958963792069E-5</c:v>
                </c:pt>
                <c:pt idx="12102">
                  <c:v>9.680459969858311E-6</c:v>
                </c:pt>
                <c:pt idx="12103">
                  <c:v>2.8246888027704536E-5</c:v>
                </c:pt>
                <c:pt idx="12104">
                  <c:v>0</c:v>
                </c:pt>
                <c:pt idx="12105">
                  <c:v>2.1178329169036876E-5</c:v>
                </c:pt>
                <c:pt idx="12106">
                  <c:v>2.9764192080412107E-5</c:v>
                </c:pt>
                <c:pt idx="12107">
                  <c:v>4.7036566037420394E-5</c:v>
                </c:pt>
                <c:pt idx="12108">
                  <c:v>1.7820716972469725E-5</c:v>
                </c:pt>
                <c:pt idx="12109">
                  <c:v>4.0857062811048482E-5</c:v>
                </c:pt>
                <c:pt idx="12110">
                  <c:v>0</c:v>
                </c:pt>
                <c:pt idx="12111">
                  <c:v>3.6865106690447438E-5</c:v>
                </c:pt>
                <c:pt idx="12112">
                  <c:v>1.3085623813405409E-5</c:v>
                </c:pt>
                <c:pt idx="12113">
                  <c:v>1.5281954333914379E-5</c:v>
                </c:pt>
                <c:pt idx="12114">
                  <c:v>6.6336085524402928E-6</c:v>
                </c:pt>
                <c:pt idx="12115">
                  <c:v>2.9792533059004474E-5</c:v>
                </c:pt>
                <c:pt idx="12116">
                  <c:v>8.252451102456965E-6</c:v>
                </c:pt>
                <c:pt idx="12117">
                  <c:v>4.3904439252623137E-6</c:v>
                </c:pt>
                <c:pt idx="12118">
                  <c:v>3.1295213524288458E-5</c:v>
                </c:pt>
                <c:pt idx="12119">
                  <c:v>1.2126276091463089E-5</c:v>
                </c:pt>
                <c:pt idx="12120">
                  <c:v>3.126859043948008E-6</c:v>
                </c:pt>
                <c:pt idx="12121">
                  <c:v>1.4211349373483398E-5</c:v>
                </c:pt>
                <c:pt idx="12122">
                  <c:v>2.0381189157097609E-5</c:v>
                </c:pt>
                <c:pt idx="12123">
                  <c:v>2.6171504425461047E-5</c:v>
                </c:pt>
                <c:pt idx="12124">
                  <c:v>1.1052228626818134E-4</c:v>
                </c:pt>
                <c:pt idx="12125">
                  <c:v>8.0833008015637758E-5</c:v>
                </c:pt>
                <c:pt idx="12126">
                  <c:v>1.6073910008476719E-5</c:v>
                </c:pt>
                <c:pt idx="12127">
                  <c:v>1.5379221737716692E-5</c:v>
                </c:pt>
                <c:pt idx="12128">
                  <c:v>6.845252263856154E-5</c:v>
                </c:pt>
                <c:pt idx="12129">
                  <c:v>3.9214656247027528E-7</c:v>
                </c:pt>
                <c:pt idx="12130">
                  <c:v>0</c:v>
                </c:pt>
                <c:pt idx="12131">
                  <c:v>4.4532738292473245E-5</c:v>
                </c:pt>
                <c:pt idx="12132">
                  <c:v>4.8002454409207716E-5</c:v>
                </c:pt>
                <c:pt idx="12133">
                  <c:v>5.2377179863276436E-7</c:v>
                </c:pt>
                <c:pt idx="12134">
                  <c:v>1.7647209430024723E-5</c:v>
                </c:pt>
                <c:pt idx="12135">
                  <c:v>6.3309408993153513E-5</c:v>
                </c:pt>
                <c:pt idx="12136">
                  <c:v>1.4591621074938765E-5</c:v>
                </c:pt>
                <c:pt idx="12137">
                  <c:v>2.831769957859285E-5</c:v>
                </c:pt>
                <c:pt idx="12138">
                  <c:v>3.2288600896437981E-5</c:v>
                </c:pt>
                <c:pt idx="12139">
                  <c:v>2.8440938089244189E-5</c:v>
                </c:pt>
                <c:pt idx="12140">
                  <c:v>5.0701114981388249E-5</c:v>
                </c:pt>
                <c:pt idx="12141">
                  <c:v>0</c:v>
                </c:pt>
                <c:pt idx="12142">
                  <c:v>8.0976934873072461E-6</c:v>
                </c:pt>
                <c:pt idx="12143">
                  <c:v>0</c:v>
                </c:pt>
                <c:pt idx="12144">
                  <c:v>0</c:v>
                </c:pt>
                <c:pt idx="12145">
                  <c:v>2.5712142141199615E-5</c:v>
                </c:pt>
                <c:pt idx="12146">
                  <c:v>2.9912966993272667E-5</c:v>
                </c:pt>
                <c:pt idx="12147">
                  <c:v>5.9572353920243513E-5</c:v>
                </c:pt>
                <c:pt idx="12148">
                  <c:v>5.7495578584768569E-6</c:v>
                </c:pt>
                <c:pt idx="12149">
                  <c:v>4.6366952665740087E-5</c:v>
                </c:pt>
                <c:pt idx="12150">
                  <c:v>2.5386955807150041E-5</c:v>
                </c:pt>
                <c:pt idx="12151">
                  <c:v>1.933800782121562E-5</c:v>
                </c:pt>
                <c:pt idx="12152">
                  <c:v>5.5873986691580189E-7</c:v>
                </c:pt>
                <c:pt idx="12153">
                  <c:v>1.1833430581867131E-7</c:v>
                </c:pt>
                <c:pt idx="12154">
                  <c:v>0</c:v>
                </c:pt>
                <c:pt idx="12155">
                  <c:v>0</c:v>
                </c:pt>
                <c:pt idx="12156">
                  <c:v>3.3138447539214625E-5</c:v>
                </c:pt>
                <c:pt idx="12157">
                  <c:v>6.1831348045156489E-6</c:v>
                </c:pt>
                <c:pt idx="12158">
                  <c:v>2.8931183771839429E-5</c:v>
                </c:pt>
                <c:pt idx="12159">
                  <c:v>4.4810311766846445E-7</c:v>
                </c:pt>
                <c:pt idx="12160">
                  <c:v>4.9805438372062834E-5</c:v>
                </c:pt>
                <c:pt idx="12161">
                  <c:v>4.5250002923548009E-5</c:v>
                </c:pt>
                <c:pt idx="12162">
                  <c:v>5.8601272507575316E-6</c:v>
                </c:pt>
                <c:pt idx="12163">
                  <c:v>4.5616808459533909E-5</c:v>
                </c:pt>
                <c:pt idx="12164">
                  <c:v>9.093716678505408E-6</c:v>
                </c:pt>
                <c:pt idx="12165">
                  <c:v>7.5854000540913217E-5</c:v>
                </c:pt>
                <c:pt idx="12166">
                  <c:v>1.8394863814847106E-5</c:v>
                </c:pt>
                <c:pt idx="12167">
                  <c:v>5.0611396523631349E-6</c:v>
                </c:pt>
                <c:pt idx="12168">
                  <c:v>2.6117554498436556E-6</c:v>
                </c:pt>
                <c:pt idx="12169">
                  <c:v>1.7992218145361807E-5</c:v>
                </c:pt>
                <c:pt idx="12170">
                  <c:v>4.1210523852889591E-6</c:v>
                </c:pt>
                <c:pt idx="12171">
                  <c:v>1.5027963209828625E-6</c:v>
                </c:pt>
                <c:pt idx="12172">
                  <c:v>1.1391061520760704E-5</c:v>
                </c:pt>
                <c:pt idx="12173">
                  <c:v>7.3897945776598193E-6</c:v>
                </c:pt>
                <c:pt idx="12174">
                  <c:v>1.3518154000579422E-6</c:v>
                </c:pt>
                <c:pt idx="12175">
                  <c:v>2.9024339459112995E-5</c:v>
                </c:pt>
                <c:pt idx="12176">
                  <c:v>0</c:v>
                </c:pt>
                <c:pt idx="12177">
                  <c:v>2.798107948386102E-5</c:v>
                </c:pt>
                <c:pt idx="12178">
                  <c:v>5.439221289872687E-5</c:v>
                </c:pt>
                <c:pt idx="12179">
                  <c:v>1.7824327484960143E-3</c:v>
                </c:pt>
                <c:pt idx="12180">
                  <c:v>2.2551801097235356E-5</c:v>
                </c:pt>
                <c:pt idx="12181">
                  <c:v>3.608694579610902E-5</c:v>
                </c:pt>
                <c:pt idx="12182">
                  <c:v>1.1732383642160602E-7</c:v>
                </c:pt>
                <c:pt idx="12183">
                  <c:v>1.2709872992776406E-6</c:v>
                </c:pt>
                <c:pt idx="12184">
                  <c:v>4.6575689892861331E-5</c:v>
                </c:pt>
                <c:pt idx="12185">
                  <c:v>2.2131132168298128E-5</c:v>
                </c:pt>
                <c:pt idx="12186">
                  <c:v>1.3741289686168151E-5</c:v>
                </c:pt>
                <c:pt idx="12187">
                  <c:v>1.020923942240688E-5</c:v>
                </c:pt>
                <c:pt idx="12188">
                  <c:v>4.2857901993174848E-4</c:v>
                </c:pt>
                <c:pt idx="12189">
                  <c:v>1.7722539167768867E-5</c:v>
                </c:pt>
                <c:pt idx="12190">
                  <c:v>2.3921380480253752E-5</c:v>
                </c:pt>
                <c:pt idx="12191">
                  <c:v>1.6140374277689544E-3</c:v>
                </c:pt>
                <c:pt idx="12192">
                  <c:v>3.5578531725592414E-5</c:v>
                </c:pt>
                <c:pt idx="12193">
                  <c:v>1.0517593887051964E-5</c:v>
                </c:pt>
                <c:pt idx="12194">
                  <c:v>2.0942138541546892E-6</c:v>
                </c:pt>
                <c:pt idx="12195">
                  <c:v>5.7237967134698343E-5</c:v>
                </c:pt>
                <c:pt idx="12196">
                  <c:v>1.0678096006323332E-5</c:v>
                </c:pt>
                <c:pt idx="12197">
                  <c:v>1.8247958234612128E-5</c:v>
                </c:pt>
                <c:pt idx="12198">
                  <c:v>0</c:v>
                </c:pt>
                <c:pt idx="12199">
                  <c:v>7.1195269491274428E-5</c:v>
                </c:pt>
                <c:pt idx="12200">
                  <c:v>4.2046445564428293E-5</c:v>
                </c:pt>
                <c:pt idx="12201">
                  <c:v>3.1093912882704693E-5</c:v>
                </c:pt>
                <c:pt idx="12202">
                  <c:v>7.7946149318686134E-5</c:v>
                </c:pt>
                <c:pt idx="12203">
                  <c:v>6.8030473618640008E-6</c:v>
                </c:pt>
                <c:pt idx="12204">
                  <c:v>1.3988310003994116E-5</c:v>
                </c:pt>
                <c:pt idx="12205">
                  <c:v>2.7229419774518808E-5</c:v>
                </c:pt>
                <c:pt idx="12206">
                  <c:v>3.7120278429429161E-5</c:v>
                </c:pt>
                <c:pt idx="12207">
                  <c:v>2.6237685233531842E-5</c:v>
                </c:pt>
                <c:pt idx="12208">
                  <c:v>2.1038830535115299E-5</c:v>
                </c:pt>
                <c:pt idx="12209">
                  <c:v>4.0080708888132489E-5</c:v>
                </c:pt>
                <c:pt idx="12210">
                  <c:v>3.2790026657919042E-4</c:v>
                </c:pt>
                <c:pt idx="12211">
                  <c:v>1.5940593649732694E-5</c:v>
                </c:pt>
                <c:pt idx="12212">
                  <c:v>8.5360621522704701E-8</c:v>
                </c:pt>
                <c:pt idx="12213">
                  <c:v>2.4815489057772794E-7</c:v>
                </c:pt>
                <c:pt idx="12214">
                  <c:v>8.1317331035477338E-6</c:v>
                </c:pt>
                <c:pt idx="12215">
                  <c:v>1.7959326831122582E-7</c:v>
                </c:pt>
                <c:pt idx="12216">
                  <c:v>2.3733361324072496E-6</c:v>
                </c:pt>
                <c:pt idx="12217">
                  <c:v>1.1196189407030247E-5</c:v>
                </c:pt>
                <c:pt idx="12218">
                  <c:v>6.8959207147205586E-5</c:v>
                </c:pt>
                <c:pt idx="12219">
                  <c:v>2.3754339704192466E-5</c:v>
                </c:pt>
                <c:pt idx="12220">
                  <c:v>7.1430109905957118E-4</c:v>
                </c:pt>
                <c:pt idx="12221">
                  <c:v>1.0877565293217453E-5</c:v>
                </c:pt>
                <c:pt idx="12222">
                  <c:v>6.4192847901413142E-5</c:v>
                </c:pt>
                <c:pt idx="12223">
                  <c:v>3.6117627843319807E-5</c:v>
                </c:pt>
                <c:pt idx="12224">
                  <c:v>1.748722181636937E-4</c:v>
                </c:pt>
                <c:pt idx="12225">
                  <c:v>2.1045711893955748E-5</c:v>
                </c:pt>
                <c:pt idx="12226">
                  <c:v>3.2397717999766631E-5</c:v>
                </c:pt>
                <c:pt idx="12227">
                  <c:v>1.4231240365737417E-6</c:v>
                </c:pt>
                <c:pt idx="12228">
                  <c:v>4.9195900843639958E-5</c:v>
                </c:pt>
                <c:pt idx="12229">
                  <c:v>0</c:v>
                </c:pt>
                <c:pt idx="12230">
                  <c:v>2.0043043311801822E-5</c:v>
                </c:pt>
                <c:pt idx="12231">
                  <c:v>1.0823603858817253E-5</c:v>
                </c:pt>
                <c:pt idx="12232">
                  <c:v>7.525041198440727E-6</c:v>
                </c:pt>
                <c:pt idx="12233">
                  <c:v>1.2891600914871201E-5</c:v>
                </c:pt>
                <c:pt idx="12234">
                  <c:v>4.2601750030515113E-5</c:v>
                </c:pt>
                <c:pt idx="12235">
                  <c:v>7.0449783393701472E-6</c:v>
                </c:pt>
                <c:pt idx="12236">
                  <c:v>1.5884792693532834E-7</c:v>
                </c:pt>
                <c:pt idx="12237">
                  <c:v>4.0519569190539039E-6</c:v>
                </c:pt>
                <c:pt idx="12238">
                  <c:v>2.1912221671733253E-6</c:v>
                </c:pt>
                <c:pt idx="12239">
                  <c:v>1.2572195878687706E-5</c:v>
                </c:pt>
                <c:pt idx="12240">
                  <c:v>3.5769489143091113E-6</c:v>
                </c:pt>
                <c:pt idx="12241">
                  <c:v>3.2749375503714125E-4</c:v>
                </c:pt>
                <c:pt idx="12242">
                  <c:v>2.2439084345814465E-5</c:v>
                </c:pt>
                <c:pt idx="12243">
                  <c:v>3.4316939014527407E-6</c:v>
                </c:pt>
                <c:pt idx="12244">
                  <c:v>5.23939229924105E-4</c:v>
                </c:pt>
                <c:pt idx="12245">
                  <c:v>1.1551996355544182E-5</c:v>
                </c:pt>
                <c:pt idx="12246">
                  <c:v>2.1504203361856749E-4</c:v>
                </c:pt>
                <c:pt idx="12247">
                  <c:v>1.5388121275546202E-7</c:v>
                </c:pt>
                <c:pt idx="12248">
                  <c:v>1.9090937211645404E-4</c:v>
                </c:pt>
                <c:pt idx="12249">
                  <c:v>1.1197956653575365E-5</c:v>
                </c:pt>
                <c:pt idx="12250">
                  <c:v>4.1388058821184283E-5</c:v>
                </c:pt>
                <c:pt idx="12251">
                  <c:v>2.7938930486472085E-5</c:v>
                </c:pt>
                <c:pt idx="12252">
                  <c:v>7.9888214240208681E-5</c:v>
                </c:pt>
                <c:pt idx="12253">
                  <c:v>4.5290892525079222E-5</c:v>
                </c:pt>
                <c:pt idx="12254">
                  <c:v>1.4388292495110054E-5</c:v>
                </c:pt>
                <c:pt idx="12255">
                  <c:v>1.2805473734853745E-6</c:v>
                </c:pt>
                <c:pt idx="12256">
                  <c:v>1.3285928217177302E-5</c:v>
                </c:pt>
                <c:pt idx="12257">
                  <c:v>1.1642786484396423E-5</c:v>
                </c:pt>
                <c:pt idx="12258">
                  <c:v>2.2717702107643196E-5</c:v>
                </c:pt>
                <c:pt idx="12259">
                  <c:v>3.4490744893942444E-5</c:v>
                </c:pt>
                <c:pt idx="12260">
                  <c:v>0</c:v>
                </c:pt>
                <c:pt idx="12261">
                  <c:v>5.2975390741673269E-6</c:v>
                </c:pt>
                <c:pt idx="12262">
                  <c:v>7.8554852245166229E-3</c:v>
                </c:pt>
                <c:pt idx="12263">
                  <c:v>8.4817833129638128E-6</c:v>
                </c:pt>
                <c:pt idx="12264">
                  <c:v>6.6972194251552962E-5</c:v>
                </c:pt>
                <c:pt idx="12265">
                  <c:v>6.9514041223085572E-5</c:v>
                </c:pt>
                <c:pt idx="12266">
                  <c:v>1.3393002827326261E-5</c:v>
                </c:pt>
                <c:pt idx="12267">
                  <c:v>4.9933689953336459E-5</c:v>
                </c:pt>
                <c:pt idx="12268">
                  <c:v>6.5954588387510534E-5</c:v>
                </c:pt>
                <c:pt idx="12269">
                  <c:v>3.6515055651511664E-5</c:v>
                </c:pt>
                <c:pt idx="12270">
                  <c:v>2.4712663069383749E-5</c:v>
                </c:pt>
                <c:pt idx="12271">
                  <c:v>1.4007216813283855E-5</c:v>
                </c:pt>
                <c:pt idx="12272">
                  <c:v>1.0460532151898796E-5</c:v>
                </c:pt>
                <c:pt idx="12273">
                  <c:v>9.0400110257679346E-7</c:v>
                </c:pt>
                <c:pt idx="12274">
                  <c:v>4.1252383162936415E-5</c:v>
                </c:pt>
                <c:pt idx="12275">
                  <c:v>5.615719245621245E-5</c:v>
                </c:pt>
                <c:pt idx="12276">
                  <c:v>1.8445570691928736E-5</c:v>
                </c:pt>
                <c:pt idx="12277">
                  <c:v>1.3933416219077211E-5</c:v>
                </c:pt>
                <c:pt idx="12278">
                  <c:v>1.10732147564458E-5</c:v>
                </c:pt>
                <c:pt idx="12279">
                  <c:v>2.2913811553355499E-5</c:v>
                </c:pt>
                <c:pt idx="12280">
                  <c:v>9.185786749190963E-6</c:v>
                </c:pt>
                <c:pt idx="12281">
                  <c:v>7.6040864387104598E-6</c:v>
                </c:pt>
                <c:pt idx="12282">
                  <c:v>4.0110993781194848E-5</c:v>
                </c:pt>
                <c:pt idx="12283">
                  <c:v>2.8686493305449081E-5</c:v>
                </c:pt>
                <c:pt idx="12284">
                  <c:v>2.1658079258656042E-4</c:v>
                </c:pt>
                <c:pt idx="12285">
                  <c:v>2.2092524648693852E-4</c:v>
                </c:pt>
                <c:pt idx="12286">
                  <c:v>2.1260732017555902E-5</c:v>
                </c:pt>
                <c:pt idx="12287">
                  <c:v>1.9345045474331561E-5</c:v>
                </c:pt>
                <c:pt idx="12288">
                  <c:v>1.7944005532726932E-5</c:v>
                </c:pt>
                <c:pt idx="12289">
                  <c:v>4.4154644123694409E-5</c:v>
                </c:pt>
                <c:pt idx="12290">
                  <c:v>3.4592739055744456E-5</c:v>
                </c:pt>
                <c:pt idx="12291">
                  <c:v>2.146695167567618E-6</c:v>
                </c:pt>
                <c:pt idx="12292">
                  <c:v>7.3028535624046004E-5</c:v>
                </c:pt>
                <c:pt idx="12293">
                  <c:v>6.4546594082432521E-6</c:v>
                </c:pt>
                <c:pt idx="12294">
                  <c:v>1.7637174838316138E-5</c:v>
                </c:pt>
                <c:pt idx="12295">
                  <c:v>1.6655345674519349E-5</c:v>
                </c:pt>
                <c:pt idx="12296">
                  <c:v>2.9723603853271924E-5</c:v>
                </c:pt>
                <c:pt idx="12297">
                  <c:v>9.8907505283258736E-5</c:v>
                </c:pt>
                <c:pt idx="12298">
                  <c:v>1.7021885812332348E-5</c:v>
                </c:pt>
                <c:pt idx="12299">
                  <c:v>2.016586966456855E-5</c:v>
                </c:pt>
                <c:pt idx="12300">
                  <c:v>1.9138598053445632E-5</c:v>
                </c:pt>
                <c:pt idx="12301">
                  <c:v>9.6641570248319863E-5</c:v>
                </c:pt>
                <c:pt idx="12302">
                  <c:v>2.0030909822453097E-7</c:v>
                </c:pt>
                <c:pt idx="12303">
                  <c:v>1.2205372243787067E-6</c:v>
                </c:pt>
                <c:pt idx="12304">
                  <c:v>3.1096313903443879E-4</c:v>
                </c:pt>
                <c:pt idx="12305">
                  <c:v>2.9404381900865963E-3</c:v>
                </c:pt>
                <c:pt idx="12306">
                  <c:v>0</c:v>
                </c:pt>
                <c:pt idx="12307">
                  <c:v>1.3349579685741964E-5</c:v>
                </c:pt>
                <c:pt idx="12308">
                  <c:v>0</c:v>
                </c:pt>
                <c:pt idx="12309">
                  <c:v>2.0670845862688747E-5</c:v>
                </c:pt>
                <c:pt idx="12310">
                  <c:v>0</c:v>
                </c:pt>
                <c:pt idx="12311">
                  <c:v>7.3265918043218591E-5</c:v>
                </c:pt>
                <c:pt idx="12312">
                  <c:v>8.4025275435952931E-6</c:v>
                </c:pt>
                <c:pt idx="12313">
                  <c:v>8.6841104711053919E-5</c:v>
                </c:pt>
                <c:pt idx="12314">
                  <c:v>5.9897084573694103E-5</c:v>
                </c:pt>
                <c:pt idx="12315">
                  <c:v>1.1499162583237725E-4</c:v>
                </c:pt>
                <c:pt idx="12316">
                  <c:v>1.4015975431511498E-5</c:v>
                </c:pt>
                <c:pt idx="12317">
                  <c:v>4.3270039669439809E-5</c:v>
                </c:pt>
                <c:pt idx="12318">
                  <c:v>5.1850520859621492E-6</c:v>
                </c:pt>
                <c:pt idx="12319">
                  <c:v>2.2608924648460263E-6</c:v>
                </c:pt>
                <c:pt idx="12320">
                  <c:v>0</c:v>
                </c:pt>
                <c:pt idx="12321">
                  <c:v>1.6310390290530198E-4</c:v>
                </c:pt>
                <c:pt idx="12322">
                  <c:v>1.1744507662712461E-5</c:v>
                </c:pt>
                <c:pt idx="12323">
                  <c:v>0</c:v>
                </c:pt>
                <c:pt idx="12324">
                  <c:v>1.8353480993891673E-6</c:v>
                </c:pt>
                <c:pt idx="12325">
                  <c:v>2.5460408900829243E-5</c:v>
                </c:pt>
                <c:pt idx="12326">
                  <c:v>5.1806826690000889E-6</c:v>
                </c:pt>
                <c:pt idx="12327">
                  <c:v>1.0681300778462451E-5</c:v>
                </c:pt>
                <c:pt idx="12328">
                  <c:v>7.1886494917200886E-5</c:v>
                </c:pt>
                <c:pt idx="12329">
                  <c:v>9.8543913293238887E-7</c:v>
                </c:pt>
                <c:pt idx="12330">
                  <c:v>6.2682363272362118E-6</c:v>
                </c:pt>
                <c:pt idx="12331">
                  <c:v>2.9392704687287956E-5</c:v>
                </c:pt>
                <c:pt idx="12332">
                  <c:v>1.6780803885602973E-6</c:v>
                </c:pt>
                <c:pt idx="12333">
                  <c:v>0</c:v>
                </c:pt>
                <c:pt idx="12334">
                  <c:v>1.0352262023228568E-5</c:v>
                </c:pt>
                <c:pt idx="12335">
                  <c:v>4.2774985024848804E-5</c:v>
                </c:pt>
                <c:pt idx="12336">
                  <c:v>3.4583708196451085E-5</c:v>
                </c:pt>
                <c:pt idx="12337">
                  <c:v>1.583536055137481E-4</c:v>
                </c:pt>
                <c:pt idx="12338">
                  <c:v>1.111316858379374E-5</c:v>
                </c:pt>
                <c:pt idx="12339">
                  <c:v>4.6500854342799893E-5</c:v>
                </c:pt>
                <c:pt idx="12340">
                  <c:v>2.2284484216243086E-5</c:v>
                </c:pt>
                <c:pt idx="12341">
                  <c:v>5.3817852873204499E-6</c:v>
                </c:pt>
                <c:pt idx="12342">
                  <c:v>2.7608416951116239E-5</c:v>
                </c:pt>
                <c:pt idx="12343">
                  <c:v>2.2991074581961061E-5</c:v>
                </c:pt>
                <c:pt idx="12344">
                  <c:v>6.0607854306599119E-6</c:v>
                </c:pt>
                <c:pt idx="12345">
                  <c:v>1.8433906598989631E-5</c:v>
                </c:pt>
                <c:pt idx="12346">
                  <c:v>3.8954616109255106E-5</c:v>
                </c:pt>
                <c:pt idx="12347">
                  <c:v>3.0539953278085235E-4</c:v>
                </c:pt>
                <c:pt idx="12348">
                  <c:v>7.7611827694666548E-5</c:v>
                </c:pt>
                <c:pt idx="12349">
                  <c:v>7.4402331136114584E-6</c:v>
                </c:pt>
                <c:pt idx="12350">
                  <c:v>1.3404588694168934E-5</c:v>
                </c:pt>
                <c:pt idx="12351">
                  <c:v>4.2479922622875002E-5</c:v>
                </c:pt>
                <c:pt idx="12352">
                  <c:v>2.491540551162099E-4</c:v>
                </c:pt>
                <c:pt idx="12353">
                  <c:v>4.8846858858053584E-6</c:v>
                </c:pt>
                <c:pt idx="12354">
                  <c:v>2.9717292282740356E-5</c:v>
                </c:pt>
                <c:pt idx="12355">
                  <c:v>9.7599338224407776E-5</c:v>
                </c:pt>
                <c:pt idx="12356">
                  <c:v>1.1452101813948148E-4</c:v>
                </c:pt>
                <c:pt idx="12357">
                  <c:v>3.3866537645706784E-6</c:v>
                </c:pt>
                <c:pt idx="12358">
                  <c:v>3.9368148752461676E-5</c:v>
                </c:pt>
                <c:pt idx="12359">
                  <c:v>4.0036902682998093E-5</c:v>
                </c:pt>
                <c:pt idx="12360">
                  <c:v>1.0323474751696838E-6</c:v>
                </c:pt>
                <c:pt idx="12361">
                  <c:v>4.4128740713420892E-5</c:v>
                </c:pt>
                <c:pt idx="12362">
                  <c:v>2.2781340755685699E-6</c:v>
                </c:pt>
                <c:pt idx="12363">
                  <c:v>1.1212689623494157E-6</c:v>
                </c:pt>
                <c:pt idx="12364">
                  <c:v>2.1784757578431787E-5</c:v>
                </c:pt>
                <c:pt idx="12365">
                  <c:v>0</c:v>
                </c:pt>
                <c:pt idx="12366">
                  <c:v>6.956654618800863E-5</c:v>
                </c:pt>
                <c:pt idx="12367">
                  <c:v>1.259511775691092E-4</c:v>
                </c:pt>
                <c:pt idx="12368">
                  <c:v>6.356113907337819E-5</c:v>
                </c:pt>
                <c:pt idx="12369">
                  <c:v>1.2264604196865289E-5</c:v>
                </c:pt>
                <c:pt idx="12370">
                  <c:v>2.6395220171237094E-5</c:v>
                </c:pt>
                <c:pt idx="12371">
                  <c:v>2.9766836362534678E-3</c:v>
                </c:pt>
                <c:pt idx="12372">
                  <c:v>2.0309031947650857E-4</c:v>
                </c:pt>
                <c:pt idx="12373">
                  <c:v>7.1727207954054502E-5</c:v>
                </c:pt>
                <c:pt idx="12374">
                  <c:v>2.1356120962562897E-5</c:v>
                </c:pt>
                <c:pt idx="12375">
                  <c:v>9.7441143649762076E-7</c:v>
                </c:pt>
                <c:pt idx="12376">
                  <c:v>6.784067901967118E-6</c:v>
                </c:pt>
                <c:pt idx="12377">
                  <c:v>5.2026389062878282E-5</c:v>
                </c:pt>
                <c:pt idx="12378">
                  <c:v>7.3937539545080752E-7</c:v>
                </c:pt>
                <c:pt idx="12379">
                  <c:v>8.6341372735739259E-6</c:v>
                </c:pt>
                <c:pt idx="12380">
                  <c:v>1.0079099274729563E-6</c:v>
                </c:pt>
                <c:pt idx="12381">
                  <c:v>4.196997963713929E-5</c:v>
                </c:pt>
                <c:pt idx="12382">
                  <c:v>1.2478716816000655E-4</c:v>
                </c:pt>
                <c:pt idx="12383">
                  <c:v>3.2936853938398859E-5</c:v>
                </c:pt>
                <c:pt idx="12384">
                  <c:v>1.7690090613388021E-4</c:v>
                </c:pt>
                <c:pt idx="12385">
                  <c:v>3.0316301414280957E-5</c:v>
                </c:pt>
                <c:pt idx="12386">
                  <c:v>1.3764591888183684E-5</c:v>
                </c:pt>
                <c:pt idx="12387">
                  <c:v>5.5023870031917772E-6</c:v>
                </c:pt>
                <c:pt idx="12388">
                  <c:v>7.0952294264258103E-6</c:v>
                </c:pt>
                <c:pt idx="12389">
                  <c:v>1.4871318089809208E-5</c:v>
                </c:pt>
                <c:pt idx="12390">
                  <c:v>1.1668878734290738E-5</c:v>
                </c:pt>
                <c:pt idx="12391">
                  <c:v>2.6013202023674896E-4</c:v>
                </c:pt>
                <c:pt idx="12392">
                  <c:v>5.2439105618936249E-5</c:v>
                </c:pt>
                <c:pt idx="12393">
                  <c:v>2.7865746336915807E-5</c:v>
                </c:pt>
                <c:pt idx="12394">
                  <c:v>1.5042038223554506E-6</c:v>
                </c:pt>
                <c:pt idx="12395">
                  <c:v>4.5294297468650993E-5</c:v>
                </c:pt>
                <c:pt idx="12396">
                  <c:v>2.2954168251006562E-4</c:v>
                </c:pt>
                <c:pt idx="12397">
                  <c:v>7.4346330977309742E-6</c:v>
                </c:pt>
                <c:pt idx="12398">
                  <c:v>4.3895058024275658E-4</c:v>
                </c:pt>
                <c:pt idx="12399">
                  <c:v>3.5344005638892699E-5</c:v>
                </c:pt>
                <c:pt idx="12400">
                  <c:v>1.5149385981256038E-5</c:v>
                </c:pt>
                <c:pt idx="12401">
                  <c:v>2.262404386822314E-5</c:v>
                </c:pt>
                <c:pt idx="12402">
                  <c:v>1.3339342777121837E-4</c:v>
                </c:pt>
                <c:pt idx="12403">
                  <c:v>1.6732381107251905E-5</c:v>
                </c:pt>
                <c:pt idx="12404">
                  <c:v>6.8734160770383739E-6</c:v>
                </c:pt>
                <c:pt idx="12405">
                  <c:v>8.7294616529324906E-7</c:v>
                </c:pt>
                <c:pt idx="12406">
                  <c:v>5.1489064584023009E-7</c:v>
                </c:pt>
                <c:pt idx="12407">
                  <c:v>2.8560306108921134E-5</c:v>
                </c:pt>
                <c:pt idx="12408">
                  <c:v>1.3413265101261442E-5</c:v>
                </c:pt>
                <c:pt idx="12409">
                  <c:v>1.15572649568969E-4</c:v>
                </c:pt>
                <c:pt idx="12410">
                  <c:v>8.5601953593211826E-6</c:v>
                </c:pt>
                <c:pt idx="12411">
                  <c:v>3.2095209721344183E-5</c:v>
                </c:pt>
                <c:pt idx="12412">
                  <c:v>3.3983862019146551E-5</c:v>
                </c:pt>
                <c:pt idx="12413">
                  <c:v>5.5166415565236268E-5</c:v>
                </c:pt>
                <c:pt idx="12414">
                  <c:v>7.707222212829497E-4</c:v>
                </c:pt>
                <c:pt idx="12415">
                  <c:v>9.1195102708520142E-6</c:v>
                </c:pt>
                <c:pt idx="12416">
                  <c:v>7.9316929986297685E-5</c:v>
                </c:pt>
                <c:pt idx="12417">
                  <c:v>0</c:v>
                </c:pt>
                <c:pt idx="12418">
                  <c:v>1.0086582010097332E-5</c:v>
                </c:pt>
                <c:pt idx="12419">
                  <c:v>5.5638380177952431E-5</c:v>
                </c:pt>
                <c:pt idx="12420">
                  <c:v>3.6260511548227506E-5</c:v>
                </c:pt>
                <c:pt idx="12421">
                  <c:v>4.678757164273612E-6</c:v>
                </c:pt>
                <c:pt idx="12422">
                  <c:v>3.8215107267590359E-7</c:v>
                </c:pt>
                <c:pt idx="12423">
                  <c:v>2.0630178388122725E-5</c:v>
                </c:pt>
                <c:pt idx="12424">
                  <c:v>5.7171311002946409E-6</c:v>
                </c:pt>
                <c:pt idx="12425">
                  <c:v>1.6247456285645371E-5</c:v>
                </c:pt>
                <c:pt idx="12426">
                  <c:v>0</c:v>
                </c:pt>
                <c:pt idx="12427">
                  <c:v>1.6607658891798353E-5</c:v>
                </c:pt>
                <c:pt idx="12428">
                  <c:v>5.8701927306578048E-6</c:v>
                </c:pt>
                <c:pt idx="12429">
                  <c:v>6.1038059368029824E-7</c:v>
                </c:pt>
                <c:pt idx="12430">
                  <c:v>4.4229128818207572E-5</c:v>
                </c:pt>
                <c:pt idx="12431">
                  <c:v>1.6175352021237132E-5</c:v>
                </c:pt>
                <c:pt idx="12432">
                  <c:v>6.7112389788784874E-3</c:v>
                </c:pt>
                <c:pt idx="12433">
                  <c:v>3.0975031677116442E-6</c:v>
                </c:pt>
                <c:pt idx="12434">
                  <c:v>1.3418230484106591E-4</c:v>
                </c:pt>
                <c:pt idx="12435">
                  <c:v>5.8074032447757712E-6</c:v>
                </c:pt>
                <c:pt idx="12436">
                  <c:v>7.9337586089152182E-6</c:v>
                </c:pt>
                <c:pt idx="12437">
                  <c:v>2.7502927093650457E-6</c:v>
                </c:pt>
                <c:pt idx="12438">
                  <c:v>3.7266359532574995E-5</c:v>
                </c:pt>
                <c:pt idx="12439">
                  <c:v>1.2251946127838798E-3</c:v>
                </c:pt>
                <c:pt idx="12440">
                  <c:v>2.2761747885842982E-5</c:v>
                </c:pt>
                <c:pt idx="12441">
                  <c:v>1.4889974906886198E-4</c:v>
                </c:pt>
                <c:pt idx="12442">
                  <c:v>0</c:v>
                </c:pt>
                <c:pt idx="12443">
                  <c:v>5.3431931785471564E-7</c:v>
                </c:pt>
                <c:pt idx="12444">
                  <c:v>0</c:v>
                </c:pt>
                <c:pt idx="12445">
                  <c:v>2.1510607633922151E-5</c:v>
                </c:pt>
                <c:pt idx="12446">
                  <c:v>4.6975694706957782E-5</c:v>
                </c:pt>
                <c:pt idx="12447">
                  <c:v>1.7322528399057552E-5</c:v>
                </c:pt>
                <c:pt idx="12448">
                  <c:v>0</c:v>
                </c:pt>
                <c:pt idx="12449">
                  <c:v>1.0414688488716949E-5</c:v>
                </c:pt>
                <c:pt idx="12450">
                  <c:v>5.860315710095019E-5</c:v>
                </c:pt>
                <c:pt idx="12451">
                  <c:v>7.4424690791264242E-5</c:v>
                </c:pt>
                <c:pt idx="12452">
                  <c:v>9.304153087875658E-6</c:v>
                </c:pt>
                <c:pt idx="12453">
                  <c:v>7.1029160882950429E-6</c:v>
                </c:pt>
                <c:pt idx="12454">
                  <c:v>2.4030994302686185E-5</c:v>
                </c:pt>
                <c:pt idx="12455">
                  <c:v>3.1424247904360955E-6</c:v>
                </c:pt>
                <c:pt idx="12456">
                  <c:v>8.6454026865908365E-7</c:v>
                </c:pt>
                <c:pt idx="12457">
                  <c:v>1.2899631245932565E-5</c:v>
                </c:pt>
                <c:pt idx="12458">
                  <c:v>5.2389775422796702E-5</c:v>
                </c:pt>
                <c:pt idx="12459">
                  <c:v>4.2069456603921272E-5</c:v>
                </c:pt>
                <c:pt idx="12460">
                  <c:v>6.1936195612837395E-6</c:v>
                </c:pt>
                <c:pt idx="12461">
                  <c:v>1.1586142407829612E-5</c:v>
                </c:pt>
                <c:pt idx="12462">
                  <c:v>1.6604711550840427E-5</c:v>
                </c:pt>
                <c:pt idx="12463">
                  <c:v>8.3988360344747764E-6</c:v>
                </c:pt>
                <c:pt idx="12464">
                  <c:v>8.3795753661397071E-6</c:v>
                </c:pt>
                <c:pt idx="12465">
                  <c:v>2.5876839710432687E-7</c:v>
                </c:pt>
                <c:pt idx="12466">
                  <c:v>0</c:v>
                </c:pt>
                <c:pt idx="12467">
                  <c:v>1.6102175816318467E-4</c:v>
                </c:pt>
                <c:pt idx="12468">
                  <c:v>2.8808399331698967E-5</c:v>
                </c:pt>
                <c:pt idx="12469">
                  <c:v>8.7451860903791981E-5</c:v>
                </c:pt>
                <c:pt idx="12470">
                  <c:v>7.1272558213717711E-7</c:v>
                </c:pt>
                <c:pt idx="12471">
                  <c:v>5.6815392899806864E-5</c:v>
                </c:pt>
                <c:pt idx="12472">
                  <c:v>6.2378180454797811E-5</c:v>
                </c:pt>
                <c:pt idx="12473">
                  <c:v>5.1192685338593338E-5</c:v>
                </c:pt>
                <c:pt idx="12474">
                  <c:v>4.2459308174123566E-6</c:v>
                </c:pt>
                <c:pt idx="12475">
                  <c:v>2.3861560397188663E-5</c:v>
                </c:pt>
                <c:pt idx="12476">
                  <c:v>1.408127479492247E-4</c:v>
                </c:pt>
                <c:pt idx="12477">
                  <c:v>3.9453487835406941E-5</c:v>
                </c:pt>
                <c:pt idx="12478">
                  <c:v>1.249282886287526E-5</c:v>
                </c:pt>
                <c:pt idx="12479">
                  <c:v>8.033072861988895E-5</c:v>
                </c:pt>
                <c:pt idx="12480">
                  <c:v>3.0418282274306852E-6</c:v>
                </c:pt>
                <c:pt idx="12481">
                  <c:v>4.6029976209762918E-5</c:v>
                </c:pt>
                <c:pt idx="12482">
                  <c:v>1.5714418675843075E-6</c:v>
                </c:pt>
                <c:pt idx="12483">
                  <c:v>1.0147442469670336E-7</c:v>
                </c:pt>
                <c:pt idx="12484">
                  <c:v>1.5495449125986181E-5</c:v>
                </c:pt>
                <c:pt idx="12485">
                  <c:v>2.6117182372990205E-5</c:v>
                </c:pt>
                <c:pt idx="12486">
                  <c:v>2.6302613403079245E-7</c:v>
                </c:pt>
                <c:pt idx="12487">
                  <c:v>1.0142586282372646E-5</c:v>
                </c:pt>
                <c:pt idx="12488">
                  <c:v>6.377017622178671E-5</c:v>
                </c:pt>
                <c:pt idx="12489">
                  <c:v>1.9070362565285885E-5</c:v>
                </c:pt>
                <c:pt idx="12490">
                  <c:v>5.9891715504710127E-5</c:v>
                </c:pt>
                <c:pt idx="12491">
                  <c:v>2.6509095147123829E-5</c:v>
                </c:pt>
                <c:pt idx="12492">
                  <c:v>8.9596571004733311E-5</c:v>
                </c:pt>
                <c:pt idx="12493">
                  <c:v>1.5891807835423789E-4</c:v>
                </c:pt>
                <c:pt idx="12494">
                  <c:v>6.2496834312459591E-6</c:v>
                </c:pt>
                <c:pt idx="12495">
                  <c:v>6.9782710304842739E-5</c:v>
                </c:pt>
                <c:pt idx="12496">
                  <c:v>6.5045393689489291E-5</c:v>
                </c:pt>
                <c:pt idx="12497">
                  <c:v>0</c:v>
                </c:pt>
                <c:pt idx="12498">
                  <c:v>2.0238741414828723E-5</c:v>
                </c:pt>
                <c:pt idx="12499">
                  <c:v>6.7866380058333441E-5</c:v>
                </c:pt>
                <c:pt idx="12500">
                  <c:v>2.9687102997227006E-6</c:v>
                </c:pt>
                <c:pt idx="12501">
                  <c:v>2.7466105943179899E-4</c:v>
                </c:pt>
                <c:pt idx="12502">
                  <c:v>1.8080025554568078E-5</c:v>
                </c:pt>
                <c:pt idx="12503">
                  <c:v>9.8652591923162351E-6</c:v>
                </c:pt>
                <c:pt idx="12504">
                  <c:v>1.5485404571377147E-5</c:v>
                </c:pt>
                <c:pt idx="12505">
                  <c:v>1.0568188496827001E-5</c:v>
                </c:pt>
                <c:pt idx="12506">
                  <c:v>1.8255647796471081E-5</c:v>
                </c:pt>
                <c:pt idx="12507">
                  <c:v>2.6219760475282902E-5</c:v>
                </c:pt>
                <c:pt idx="12508">
                  <c:v>4.3153485808428141E-7</c:v>
                </c:pt>
                <c:pt idx="12509">
                  <c:v>3.546600803065536E-5</c:v>
                </c:pt>
                <c:pt idx="12510">
                  <c:v>7.3982653296034265E-5</c:v>
                </c:pt>
                <c:pt idx="12511">
                  <c:v>2.6261827125934535E-5</c:v>
                </c:pt>
                <c:pt idx="12512">
                  <c:v>1.7128616973669378E-5</c:v>
                </c:pt>
                <c:pt idx="12513">
                  <c:v>5.2303779496377687E-5</c:v>
                </c:pt>
                <c:pt idx="12514">
                  <c:v>4.1407841959063741E-6</c:v>
                </c:pt>
                <c:pt idx="12515">
                  <c:v>9.9530916379864437E-5</c:v>
                </c:pt>
                <c:pt idx="12516">
                  <c:v>5.3347567658888621E-5</c:v>
                </c:pt>
                <c:pt idx="12517">
                  <c:v>1.7516290555592755E-5</c:v>
                </c:pt>
                <c:pt idx="12518">
                  <c:v>1.00445448758149E-5</c:v>
                </c:pt>
                <c:pt idx="12519">
                  <c:v>1.3701619775557085E-5</c:v>
                </c:pt>
                <c:pt idx="12520">
                  <c:v>1.2480848168541275E-5</c:v>
                </c:pt>
                <c:pt idx="12521">
                  <c:v>1.8092031755465135E-5</c:v>
                </c:pt>
                <c:pt idx="12522">
                  <c:v>1.4361776876126343E-5</c:v>
                </c:pt>
                <c:pt idx="12523">
                  <c:v>4.1434883924165914E-5</c:v>
                </c:pt>
                <c:pt idx="12524">
                  <c:v>2.2440868472932453E-5</c:v>
                </c:pt>
                <c:pt idx="12525">
                  <c:v>1.2738143808197383E-5</c:v>
                </c:pt>
                <c:pt idx="12526">
                  <c:v>2.4712203592318982E-3</c:v>
                </c:pt>
                <c:pt idx="12527">
                  <c:v>7.8972146055144174E-6</c:v>
                </c:pt>
                <c:pt idx="12528">
                  <c:v>1.3633220070021334E-5</c:v>
                </c:pt>
                <c:pt idx="12529">
                  <c:v>1.8345867160667079E-5</c:v>
                </c:pt>
                <c:pt idx="12530">
                  <c:v>0</c:v>
                </c:pt>
                <c:pt idx="12531">
                  <c:v>3.096346074158288E-6</c:v>
                </c:pt>
                <c:pt idx="12532">
                  <c:v>2.5852486138160515E-5</c:v>
                </c:pt>
                <c:pt idx="12533">
                  <c:v>0</c:v>
                </c:pt>
                <c:pt idx="12534">
                  <c:v>7.4771524248239238E-4</c:v>
                </c:pt>
                <c:pt idx="12535">
                  <c:v>1.2228035131756269E-4</c:v>
                </c:pt>
                <c:pt idx="12536">
                  <c:v>0</c:v>
                </c:pt>
                <c:pt idx="12537">
                  <c:v>7.346858378915792E-6</c:v>
                </c:pt>
                <c:pt idx="12538">
                  <c:v>1.2881247367964387E-5</c:v>
                </c:pt>
                <c:pt idx="12539">
                  <c:v>2.1153304692356214E-5</c:v>
                </c:pt>
                <c:pt idx="12540">
                  <c:v>0</c:v>
                </c:pt>
                <c:pt idx="12541">
                  <c:v>6.8632228898097894E-5</c:v>
                </c:pt>
                <c:pt idx="12542">
                  <c:v>2.5609938301950731E-4</c:v>
                </c:pt>
                <c:pt idx="12543">
                  <c:v>3.7452478612119988E-5</c:v>
                </c:pt>
                <c:pt idx="12544">
                  <c:v>0</c:v>
                </c:pt>
                <c:pt idx="12545">
                  <c:v>2.5875503258179239E-5</c:v>
                </c:pt>
                <c:pt idx="12546">
                  <c:v>6.7440082254180735E-7</c:v>
                </c:pt>
                <c:pt idx="12547">
                  <c:v>1.1966952745235908E-6</c:v>
                </c:pt>
                <c:pt idx="12548">
                  <c:v>1.941587081457946E-7</c:v>
                </c:pt>
                <c:pt idx="12549">
                  <c:v>6.4647534378338539E-6</c:v>
                </c:pt>
                <c:pt idx="12550">
                  <c:v>0</c:v>
                </c:pt>
                <c:pt idx="12551">
                  <c:v>4.8283195155617088E-6</c:v>
                </c:pt>
                <c:pt idx="12552">
                  <c:v>3.6415346093041906E-6</c:v>
                </c:pt>
                <c:pt idx="12553">
                  <c:v>2.1258799939907001E-5</c:v>
                </c:pt>
                <c:pt idx="12554">
                  <c:v>5.1796705219946544E-5</c:v>
                </c:pt>
                <c:pt idx="12555">
                  <c:v>9.4090138894058278E-6</c:v>
                </c:pt>
                <c:pt idx="12556">
                  <c:v>0</c:v>
                </c:pt>
                <c:pt idx="12557">
                  <c:v>8.6944545004825683E-6</c:v>
                </c:pt>
                <c:pt idx="12558">
                  <c:v>2.1552719565990685E-5</c:v>
                </c:pt>
                <c:pt idx="12559">
                  <c:v>2.1954688280213324E-5</c:v>
                </c:pt>
                <c:pt idx="12560">
                  <c:v>1.1492787429261922E-4</c:v>
                </c:pt>
                <c:pt idx="12561">
                  <c:v>9.7416272245251561E-5</c:v>
                </c:pt>
                <c:pt idx="12562">
                  <c:v>2.7402911968210109E-5</c:v>
                </c:pt>
                <c:pt idx="12563">
                  <c:v>2.6649230724281984E-5</c:v>
                </c:pt>
                <c:pt idx="12564">
                  <c:v>3.2771001942501309E-6</c:v>
                </c:pt>
                <c:pt idx="12565">
                  <c:v>0</c:v>
                </c:pt>
                <c:pt idx="12566">
                  <c:v>2.1895984001971047E-5</c:v>
                </c:pt>
                <c:pt idx="12567">
                  <c:v>3.5147543972389409E-4</c:v>
                </c:pt>
                <c:pt idx="12568">
                  <c:v>2.3625374821818862E-5</c:v>
                </c:pt>
                <c:pt idx="12569">
                  <c:v>3.0378170916554554E-7</c:v>
                </c:pt>
                <c:pt idx="12570">
                  <c:v>5.7008584731830752E-5</c:v>
                </c:pt>
                <c:pt idx="12571">
                  <c:v>5.6413525365320756E-5</c:v>
                </c:pt>
                <c:pt idx="12572">
                  <c:v>9.3873882072236542E-6</c:v>
                </c:pt>
                <c:pt idx="12573">
                  <c:v>9.5539814027770617E-6</c:v>
                </c:pt>
                <c:pt idx="12574">
                  <c:v>1.5246252436143321E-5</c:v>
                </c:pt>
                <c:pt idx="12575">
                  <c:v>6.6201003621571921E-6</c:v>
                </c:pt>
                <c:pt idx="12576">
                  <c:v>3.8883101315005675E-4</c:v>
                </c:pt>
                <c:pt idx="12577">
                  <c:v>4.6573452440104232E-6</c:v>
                </c:pt>
                <c:pt idx="12578">
                  <c:v>1.4154661937542141E-5</c:v>
                </c:pt>
                <c:pt idx="12579">
                  <c:v>2.6476540757039382E-6</c:v>
                </c:pt>
                <c:pt idx="12580">
                  <c:v>2.2703756547911337E-5</c:v>
                </c:pt>
                <c:pt idx="12581">
                  <c:v>4.2225316320824063E-5</c:v>
                </c:pt>
                <c:pt idx="12582">
                  <c:v>3.2343205334745096E-5</c:v>
                </c:pt>
                <c:pt idx="12583">
                  <c:v>3.9256374624575798E-5</c:v>
                </c:pt>
                <c:pt idx="12584">
                  <c:v>3.2227947259729677E-4</c:v>
                </c:pt>
                <c:pt idx="12585">
                  <c:v>5.2921731213350114E-7</c:v>
                </c:pt>
                <c:pt idx="12586">
                  <c:v>0</c:v>
                </c:pt>
                <c:pt idx="12587">
                  <c:v>5.4954707642964431E-7</c:v>
                </c:pt>
                <c:pt idx="12588">
                  <c:v>5.0709648379136139E-5</c:v>
                </c:pt>
                <c:pt idx="12589">
                  <c:v>3.5493231248321186E-5</c:v>
                </c:pt>
                <c:pt idx="12590">
                  <c:v>5.2526860116353864E-6</c:v>
                </c:pt>
                <c:pt idx="12591">
                  <c:v>3.9174454812098852E-5</c:v>
                </c:pt>
                <c:pt idx="12592">
                  <c:v>6.8793744109531957E-6</c:v>
                </c:pt>
                <c:pt idx="12593">
                  <c:v>2.5818599798498774E-5</c:v>
                </c:pt>
                <c:pt idx="12594">
                  <c:v>8.6640187623177784E-6</c:v>
                </c:pt>
                <c:pt idx="12595">
                  <c:v>2.9370561653070007E-6</c:v>
                </c:pt>
                <c:pt idx="12596">
                  <c:v>5.2643474948854609E-5</c:v>
                </c:pt>
                <c:pt idx="12597">
                  <c:v>7.3886025670267646E-5</c:v>
                </c:pt>
                <c:pt idx="12598">
                  <c:v>1.6410117790253365E-5</c:v>
                </c:pt>
                <c:pt idx="12599">
                  <c:v>0</c:v>
                </c:pt>
                <c:pt idx="12600">
                  <c:v>3.5120048840392555E-5</c:v>
                </c:pt>
                <c:pt idx="12601">
                  <c:v>3.8948481308236824E-5</c:v>
                </c:pt>
                <c:pt idx="12602">
                  <c:v>4.3688863275835425E-5</c:v>
                </c:pt>
                <c:pt idx="12603">
                  <c:v>1.742164408020577E-5</c:v>
                </c:pt>
                <c:pt idx="12604">
                  <c:v>3.7243668826028329E-5</c:v>
                </c:pt>
                <c:pt idx="12605">
                  <c:v>3.7795669181398411E-5</c:v>
                </c:pt>
                <c:pt idx="12606">
                  <c:v>2.7135364392821313E-5</c:v>
                </c:pt>
                <c:pt idx="12607">
                  <c:v>1.1544178564337787E-5</c:v>
                </c:pt>
                <c:pt idx="12608">
                  <c:v>1.2722182140506143E-4</c:v>
                </c:pt>
                <c:pt idx="12609">
                  <c:v>2.2867888736398832E-5</c:v>
                </c:pt>
                <c:pt idx="12610">
                  <c:v>8.0828413044408347E-6</c:v>
                </c:pt>
                <c:pt idx="12611">
                  <c:v>2.7808404481754831E-5</c:v>
                </c:pt>
                <c:pt idx="12612">
                  <c:v>4.5201748810108633E-4</c:v>
                </c:pt>
                <c:pt idx="12613">
                  <c:v>7.39863409483598E-6</c:v>
                </c:pt>
                <c:pt idx="12614">
                  <c:v>3.7760163241137178E-5</c:v>
                </c:pt>
                <c:pt idx="12615">
                  <c:v>1.8229277994833226E-5</c:v>
                </c:pt>
                <c:pt idx="12616">
                  <c:v>2.234453460001305E-5</c:v>
                </c:pt>
                <c:pt idx="12617">
                  <c:v>3.2543106731839956E-5</c:v>
                </c:pt>
                <c:pt idx="12618">
                  <c:v>4.0900822162969227E-5</c:v>
                </c:pt>
                <c:pt idx="12619">
                  <c:v>0</c:v>
                </c:pt>
                <c:pt idx="12620">
                  <c:v>2.7864054150946635E-5</c:v>
                </c:pt>
                <c:pt idx="12621">
                  <c:v>0</c:v>
                </c:pt>
                <c:pt idx="12622">
                  <c:v>6.472592517276571E-5</c:v>
                </c:pt>
                <c:pt idx="12623">
                  <c:v>0</c:v>
                </c:pt>
                <c:pt idx="12624">
                  <c:v>1.2129506599791143E-3</c:v>
                </c:pt>
                <c:pt idx="12625">
                  <c:v>1.1519769730887642E-3</c:v>
                </c:pt>
                <c:pt idx="12626">
                  <c:v>1.8943673214065828E-5</c:v>
                </c:pt>
                <c:pt idx="12627">
                  <c:v>3.6483246588896284E-5</c:v>
                </c:pt>
                <c:pt idx="12628">
                  <c:v>4.7975683466368293E-5</c:v>
                </c:pt>
                <c:pt idx="12629">
                  <c:v>6.1262916814616871E-5</c:v>
                </c:pt>
                <c:pt idx="12630">
                  <c:v>6.1882092798008144E-5</c:v>
                </c:pt>
                <c:pt idx="12631">
                  <c:v>1.0990211344817743E-5</c:v>
                </c:pt>
                <c:pt idx="12632">
                  <c:v>3.623938472437143E-5</c:v>
                </c:pt>
                <c:pt idx="12633">
                  <c:v>4.1382616115888774E-5</c:v>
                </c:pt>
                <c:pt idx="12634">
                  <c:v>3.8666354591286386E-5</c:v>
                </c:pt>
                <c:pt idx="12635">
                  <c:v>4.020303939616799E-5</c:v>
                </c:pt>
                <c:pt idx="12636">
                  <c:v>6.9537687843016857E-6</c:v>
                </c:pt>
                <c:pt idx="12637">
                  <c:v>4.9347135979215796E-5</c:v>
                </c:pt>
                <c:pt idx="12638">
                  <c:v>1.2246098338316476E-5</c:v>
                </c:pt>
                <c:pt idx="12639">
                  <c:v>6.1059524088830645E-7</c:v>
                </c:pt>
                <c:pt idx="12640">
                  <c:v>9.2018620183803563E-5</c:v>
                </c:pt>
                <c:pt idx="12641">
                  <c:v>9.2405481593591687E-5</c:v>
                </c:pt>
                <c:pt idx="12642">
                  <c:v>1.0013263744084424E-5</c:v>
                </c:pt>
                <c:pt idx="12643">
                  <c:v>8.840973515162271E-8</c:v>
                </c:pt>
                <c:pt idx="12644">
                  <c:v>1.3535696662106103E-5</c:v>
                </c:pt>
                <c:pt idx="12645">
                  <c:v>6.3513319956278477E-6</c:v>
                </c:pt>
                <c:pt idx="12646">
                  <c:v>8.2660795174092199E-6</c:v>
                </c:pt>
                <c:pt idx="12647">
                  <c:v>6.0900716454248816E-5</c:v>
                </c:pt>
                <c:pt idx="12648">
                  <c:v>9.9052391496266249E-6</c:v>
                </c:pt>
                <c:pt idx="12649">
                  <c:v>8.0023780511088205E-5</c:v>
                </c:pt>
                <c:pt idx="12650">
                  <c:v>3.0760434757392146E-5</c:v>
                </c:pt>
                <c:pt idx="12651">
                  <c:v>1.3310874718828226E-5</c:v>
                </c:pt>
                <c:pt idx="12652">
                  <c:v>3.8580023566099336E-7</c:v>
                </c:pt>
                <c:pt idx="12653">
                  <c:v>2.0834782560508061E-5</c:v>
                </c:pt>
                <c:pt idx="12654">
                  <c:v>6.3260066087865147E-7</c:v>
                </c:pt>
                <c:pt idx="12655">
                  <c:v>4.9485255160535248E-7</c:v>
                </c:pt>
                <c:pt idx="12656">
                  <c:v>3.7996023947137349E-4</c:v>
                </c:pt>
                <c:pt idx="12657">
                  <c:v>3.6218625818037249E-5</c:v>
                </c:pt>
                <c:pt idx="12658">
                  <c:v>2.487460505311162E-5</c:v>
                </c:pt>
                <c:pt idx="12659">
                  <c:v>4.5186125759896594E-5</c:v>
                </c:pt>
                <c:pt idx="12660">
                  <c:v>7.4494274914711664E-6</c:v>
                </c:pt>
                <c:pt idx="12661">
                  <c:v>5.0436709874034063E-5</c:v>
                </c:pt>
                <c:pt idx="12662">
                  <c:v>5.243296220309475E-5</c:v>
                </c:pt>
                <c:pt idx="12663">
                  <c:v>6.1872749033787063E-7</c:v>
                </c:pt>
                <c:pt idx="12664">
                  <c:v>4.6454031296954333E-5</c:v>
                </c:pt>
                <c:pt idx="12665">
                  <c:v>3.0325728714323467E-5</c:v>
                </c:pt>
                <c:pt idx="12666">
                  <c:v>2.7143256757398214E-5</c:v>
                </c:pt>
                <c:pt idx="12667">
                  <c:v>9.1392667141343107E-6</c:v>
                </c:pt>
                <c:pt idx="12668">
                  <c:v>6.2035120709683349E-5</c:v>
                </c:pt>
                <c:pt idx="12669">
                  <c:v>8.6220807425520925E-6</c:v>
                </c:pt>
                <c:pt idx="12670">
                  <c:v>0</c:v>
                </c:pt>
                <c:pt idx="12671">
                  <c:v>1.905182323680607E-7</c:v>
                </c:pt>
                <c:pt idx="12672">
                  <c:v>4.3884675597500377E-6</c:v>
                </c:pt>
                <c:pt idx="12673">
                  <c:v>1.8981854743181927E-5</c:v>
                </c:pt>
                <c:pt idx="12674">
                  <c:v>1.9930505649121296E-5</c:v>
                </c:pt>
                <c:pt idx="12675">
                  <c:v>1.0485121901573105E-4</c:v>
                </c:pt>
                <c:pt idx="12676">
                  <c:v>9.8766659296133867E-6</c:v>
                </c:pt>
                <c:pt idx="12677">
                  <c:v>1.8717900593946539E-5</c:v>
                </c:pt>
                <c:pt idx="12678">
                  <c:v>2.8212538848454901E-5</c:v>
                </c:pt>
                <c:pt idx="12679">
                  <c:v>7.9852564001837696E-6</c:v>
                </c:pt>
                <c:pt idx="12680">
                  <c:v>1.0461368316053072E-4</c:v>
                </c:pt>
                <c:pt idx="12681">
                  <c:v>0</c:v>
                </c:pt>
                <c:pt idx="12682">
                  <c:v>6.7294234648870263E-6</c:v>
                </c:pt>
                <c:pt idx="12683">
                  <c:v>2.2546536374918434E-7</c:v>
                </c:pt>
                <c:pt idx="12684">
                  <c:v>6.2780523908991052E-5</c:v>
                </c:pt>
                <c:pt idx="12685">
                  <c:v>1.2383686749253327E-5</c:v>
                </c:pt>
                <c:pt idx="12686">
                  <c:v>1.396750886160334E-5</c:v>
                </c:pt>
                <c:pt idx="12687">
                  <c:v>7.1371073546402084E-4</c:v>
                </c:pt>
                <c:pt idx="12688">
                  <c:v>3.2100211601944424E-4</c:v>
                </c:pt>
                <c:pt idx="12689">
                  <c:v>8.7176533543036731E-5</c:v>
                </c:pt>
                <c:pt idx="12690">
                  <c:v>2.4777142583615364E-7</c:v>
                </c:pt>
                <c:pt idx="12691">
                  <c:v>8.0281922803786501E-8</c:v>
                </c:pt>
                <c:pt idx="12692">
                  <c:v>3.7041900758291086E-6</c:v>
                </c:pt>
                <c:pt idx="12693">
                  <c:v>4.2290069187149963E-7</c:v>
                </c:pt>
                <c:pt idx="12694">
                  <c:v>4.0283308462711652E-6</c:v>
                </c:pt>
                <c:pt idx="12695">
                  <c:v>0</c:v>
                </c:pt>
                <c:pt idx="12696">
                  <c:v>2.8032943365745022E-3</c:v>
                </c:pt>
                <c:pt idx="12697">
                  <c:v>1.2778306263873618E-5</c:v>
                </c:pt>
                <c:pt idx="12698">
                  <c:v>1.4542735101770253E-6</c:v>
                </c:pt>
                <c:pt idx="12699">
                  <c:v>1.9595394306393463E-4</c:v>
                </c:pt>
                <c:pt idx="12700">
                  <c:v>3.2108798593091466E-6</c:v>
                </c:pt>
                <c:pt idx="12701">
                  <c:v>1.3424576704383086E-5</c:v>
                </c:pt>
                <c:pt idx="12702">
                  <c:v>3.34095402477559E-4</c:v>
                </c:pt>
                <c:pt idx="12703">
                  <c:v>3.4862805557231366E-5</c:v>
                </c:pt>
                <c:pt idx="12704">
                  <c:v>1.3508090091718887E-5</c:v>
                </c:pt>
                <c:pt idx="12705">
                  <c:v>1.2998457971347341E-5</c:v>
                </c:pt>
                <c:pt idx="12706">
                  <c:v>3.9663510260364802E-4</c:v>
                </c:pt>
                <c:pt idx="12707">
                  <c:v>1.8770269198823682E-7</c:v>
                </c:pt>
                <c:pt idx="12708">
                  <c:v>1.1259012958009214E-3</c:v>
                </c:pt>
                <c:pt idx="12709">
                  <c:v>1.0300987716646954E-5</c:v>
                </c:pt>
                <c:pt idx="12710">
                  <c:v>1.8112852394272654E-5</c:v>
                </c:pt>
                <c:pt idx="12711">
                  <c:v>4.03610064002425E-5</c:v>
                </c:pt>
                <c:pt idx="12712">
                  <c:v>1.7814189307561728E-5</c:v>
                </c:pt>
                <c:pt idx="12713">
                  <c:v>4.0121128536841433E-5</c:v>
                </c:pt>
                <c:pt idx="12714">
                  <c:v>2.8834336373789998E-4</c:v>
                </c:pt>
                <c:pt idx="12715">
                  <c:v>7.2290575214922556E-5</c:v>
                </c:pt>
                <c:pt idx="12716">
                  <c:v>4.994340079949611E-5</c:v>
                </c:pt>
                <c:pt idx="12717">
                  <c:v>3.4936991026675971E-5</c:v>
                </c:pt>
                <c:pt idx="12718">
                  <c:v>8.891280696849077E-6</c:v>
                </c:pt>
                <c:pt idx="12719">
                  <c:v>2.4100900605137564E-5</c:v>
                </c:pt>
                <c:pt idx="12720">
                  <c:v>1.1588230974137602E-5</c:v>
                </c:pt>
                <c:pt idx="12721">
                  <c:v>2.8080925670906946E-5</c:v>
                </c:pt>
                <c:pt idx="12722">
                  <c:v>8.5278204494726524E-5</c:v>
                </c:pt>
                <c:pt idx="12723">
                  <c:v>1.6889861006261907E-5</c:v>
                </c:pt>
                <c:pt idx="12724">
                  <c:v>1.1019890701855087E-3</c:v>
                </c:pt>
                <c:pt idx="12725">
                  <c:v>8.9640172156423901E-6</c:v>
                </c:pt>
                <c:pt idx="12726">
                  <c:v>3.5237849506514164E-3</c:v>
                </c:pt>
                <c:pt idx="12727">
                  <c:v>1.0532221043799248E-5</c:v>
                </c:pt>
                <c:pt idx="12728">
                  <c:v>3.0511088721472024E-4</c:v>
                </c:pt>
                <c:pt idx="12729">
                  <c:v>2.0049454488830485E-5</c:v>
                </c:pt>
                <c:pt idx="12730">
                  <c:v>8.9015417080664943E-7</c:v>
                </c:pt>
                <c:pt idx="12731">
                  <c:v>2.3661681767270999E-6</c:v>
                </c:pt>
                <c:pt idx="12732">
                  <c:v>1.8288105328517717E-6</c:v>
                </c:pt>
                <c:pt idx="12733">
                  <c:v>1.7436520151499645E-5</c:v>
                </c:pt>
                <c:pt idx="12734">
                  <c:v>4.2994249274382943E-5</c:v>
                </c:pt>
                <c:pt idx="12735">
                  <c:v>0</c:v>
                </c:pt>
                <c:pt idx="12736">
                  <c:v>7.5340043203645365E-6</c:v>
                </c:pt>
                <c:pt idx="12737">
                  <c:v>5.2053940039918442E-7</c:v>
                </c:pt>
                <c:pt idx="12738">
                  <c:v>0</c:v>
                </c:pt>
                <c:pt idx="12739">
                  <c:v>4.4795349310755391E-5</c:v>
                </c:pt>
                <c:pt idx="12740">
                  <c:v>1.9076210337312445E-3</c:v>
                </c:pt>
                <c:pt idx="12741">
                  <c:v>3.8698625266148246E-6</c:v>
                </c:pt>
                <c:pt idx="12742">
                  <c:v>2.3130010535216925E-5</c:v>
                </c:pt>
                <c:pt idx="12743">
                  <c:v>2.60221387270981E-6</c:v>
                </c:pt>
                <c:pt idx="12744">
                  <c:v>2.3525310323095233E-5</c:v>
                </c:pt>
                <c:pt idx="12745">
                  <c:v>3.6170866407445335E-5</c:v>
                </c:pt>
                <c:pt idx="12746">
                  <c:v>4.8271754432493669E-5</c:v>
                </c:pt>
                <c:pt idx="12747">
                  <c:v>5.285649431570092E-7</c:v>
                </c:pt>
                <c:pt idx="12748">
                  <c:v>4.1579209206351478E-5</c:v>
                </c:pt>
                <c:pt idx="12749">
                  <c:v>4.9975719721601512E-5</c:v>
                </c:pt>
                <c:pt idx="12750">
                  <c:v>1.4160044059905914E-5</c:v>
                </c:pt>
                <c:pt idx="12751">
                  <c:v>6.5633800359371565E-5</c:v>
                </c:pt>
                <c:pt idx="12752">
                  <c:v>1.3368072138765761E-3</c:v>
                </c:pt>
                <c:pt idx="12753">
                  <c:v>5.1884051147493725E-5</c:v>
                </c:pt>
                <c:pt idx="12754">
                  <c:v>1.4549968995095921E-5</c:v>
                </c:pt>
                <c:pt idx="12755">
                  <c:v>1.2401082283329048E-5</c:v>
                </c:pt>
                <c:pt idx="12756">
                  <c:v>0</c:v>
                </c:pt>
                <c:pt idx="12757">
                  <c:v>6.1000709517133609E-5</c:v>
                </c:pt>
                <c:pt idx="12758">
                  <c:v>4.5296450313864743E-4</c:v>
                </c:pt>
                <c:pt idx="12759">
                  <c:v>1.9753755580864327E-5</c:v>
                </c:pt>
                <c:pt idx="12760">
                  <c:v>2.14223885010481E-5</c:v>
                </c:pt>
                <c:pt idx="12761">
                  <c:v>6.074883697994723E-6</c:v>
                </c:pt>
                <c:pt idx="12762">
                  <c:v>1.083312948315293E-4</c:v>
                </c:pt>
                <c:pt idx="12763">
                  <c:v>0</c:v>
                </c:pt>
                <c:pt idx="12764">
                  <c:v>2.3859842740869961E-5</c:v>
                </c:pt>
                <c:pt idx="12765">
                  <c:v>1.1717464511806567E-5</c:v>
                </c:pt>
                <c:pt idx="12766">
                  <c:v>5.2107550733144723E-7</c:v>
                </c:pt>
                <c:pt idx="12767">
                  <c:v>3.5896040012823428E-7</c:v>
                </c:pt>
                <c:pt idx="12768">
                  <c:v>4.8430875502995734E-8</c:v>
                </c:pt>
                <c:pt idx="12769">
                  <c:v>1.0091500664851217E-5</c:v>
                </c:pt>
                <c:pt idx="12770">
                  <c:v>3.53247817534062E-5</c:v>
                </c:pt>
                <c:pt idx="12771">
                  <c:v>6.1856516375024403E-5</c:v>
                </c:pt>
                <c:pt idx="12772">
                  <c:v>1.0987238884410986E-6</c:v>
                </c:pt>
                <c:pt idx="12773">
                  <c:v>7.4243359758521854E-6</c:v>
                </c:pt>
                <c:pt idx="12774">
                  <c:v>1.0533567993155545E-6</c:v>
                </c:pt>
                <c:pt idx="12775">
                  <c:v>2.0067124161651419E-5</c:v>
                </c:pt>
                <c:pt idx="12776">
                  <c:v>4.1798354648563733E-5</c:v>
                </c:pt>
                <c:pt idx="12777">
                  <c:v>1.0204609191564325E-4</c:v>
                </c:pt>
                <c:pt idx="12778">
                  <c:v>9.9400466281176543E-5</c:v>
                </c:pt>
                <c:pt idx="12779">
                  <c:v>1.8172487064808243E-4</c:v>
                </c:pt>
                <c:pt idx="12780">
                  <c:v>6.2146590533904367E-5</c:v>
                </c:pt>
                <c:pt idx="12781">
                  <c:v>6.3572286160921816E-5</c:v>
                </c:pt>
                <c:pt idx="12782">
                  <c:v>1.6086550134830978E-5</c:v>
                </c:pt>
                <c:pt idx="12783">
                  <c:v>2.0029572113929623E-5</c:v>
                </c:pt>
                <c:pt idx="12784">
                  <c:v>2.1804661787474652E-7</c:v>
                </c:pt>
                <c:pt idx="12785">
                  <c:v>3.2701482684383871E-4</c:v>
                </c:pt>
                <c:pt idx="12786">
                  <c:v>1.9149123953139407E-6</c:v>
                </c:pt>
                <c:pt idx="12787">
                  <c:v>1.0284201175798193E-5</c:v>
                </c:pt>
                <c:pt idx="12788">
                  <c:v>2.5794104361233401E-5</c:v>
                </c:pt>
                <c:pt idx="12789">
                  <c:v>3.9537692998127527E-4</c:v>
                </c:pt>
                <c:pt idx="12790">
                  <c:v>4.2929534366738752E-6</c:v>
                </c:pt>
                <c:pt idx="12791">
                  <c:v>1.5709775492161088E-4</c:v>
                </c:pt>
                <c:pt idx="12792">
                  <c:v>1.9865566004637539E-4</c:v>
                </c:pt>
                <c:pt idx="12793">
                  <c:v>3.3498321897301481E-5</c:v>
                </c:pt>
                <c:pt idx="12794">
                  <c:v>2.8278896305724215E-4</c:v>
                </c:pt>
                <c:pt idx="12795">
                  <c:v>5.5640588938640138E-4</c:v>
                </c:pt>
                <c:pt idx="12796">
                  <c:v>3.2230261763448653E-5</c:v>
                </c:pt>
                <c:pt idx="12797">
                  <c:v>4.6474011381035799E-5</c:v>
                </c:pt>
                <c:pt idx="12798">
                  <c:v>5.0594053408945533E-7</c:v>
                </c:pt>
                <c:pt idx="12799">
                  <c:v>0</c:v>
                </c:pt>
                <c:pt idx="12800">
                  <c:v>2.838723232900745E-5</c:v>
                </c:pt>
                <c:pt idx="12801">
                  <c:v>1.6212109917109817E-5</c:v>
                </c:pt>
                <c:pt idx="12802">
                  <c:v>5.0101388058243363E-5</c:v>
                </c:pt>
                <c:pt idx="12803">
                  <c:v>3.4766063601092883E-5</c:v>
                </c:pt>
                <c:pt idx="12804">
                  <c:v>7.8113935052296627E-6</c:v>
                </c:pt>
                <c:pt idx="12805">
                  <c:v>2.0516699233448145E-5</c:v>
                </c:pt>
                <c:pt idx="12806">
                  <c:v>6.0835027991616142E-5</c:v>
                </c:pt>
                <c:pt idx="12807">
                  <c:v>0</c:v>
                </c:pt>
                <c:pt idx="12808">
                  <c:v>1.2393134452354731E-4</c:v>
                </c:pt>
                <c:pt idx="12809">
                  <c:v>7.4085494316392343E-7</c:v>
                </c:pt>
                <c:pt idx="12810">
                  <c:v>0</c:v>
                </c:pt>
                <c:pt idx="12811">
                  <c:v>8.1680238356714449E-7</c:v>
                </c:pt>
                <c:pt idx="12812">
                  <c:v>0</c:v>
                </c:pt>
                <c:pt idx="12813">
                  <c:v>3.0011851150436137E-5</c:v>
                </c:pt>
                <c:pt idx="12814">
                  <c:v>0</c:v>
                </c:pt>
                <c:pt idx="12815">
                  <c:v>5.4535394779810735E-5</c:v>
                </c:pt>
                <c:pt idx="12816">
                  <c:v>0</c:v>
                </c:pt>
                <c:pt idx="12817">
                  <c:v>9.8631359919447285E-5</c:v>
                </c:pt>
                <c:pt idx="12818">
                  <c:v>2.316075181772707E-5</c:v>
                </c:pt>
                <c:pt idx="12819">
                  <c:v>0</c:v>
                </c:pt>
                <c:pt idx="12820">
                  <c:v>3.2770523831089257E-5</c:v>
                </c:pt>
                <c:pt idx="12821">
                  <c:v>1.5842734383269974E-4</c:v>
                </c:pt>
                <c:pt idx="12822">
                  <c:v>5.0865149283202772E-5</c:v>
                </c:pt>
                <c:pt idx="12823">
                  <c:v>0</c:v>
                </c:pt>
                <c:pt idx="12824">
                  <c:v>0</c:v>
                </c:pt>
                <c:pt idx="12825">
                  <c:v>9.2952753918491479E-5</c:v>
                </c:pt>
                <c:pt idx="12826">
                  <c:v>4.0764880777585091E-4</c:v>
                </c:pt>
                <c:pt idx="12827">
                  <c:v>3.6341037245589872E-7</c:v>
                </c:pt>
                <c:pt idx="12828">
                  <c:v>3.849309632293181E-4</c:v>
                </c:pt>
                <c:pt idx="12829">
                  <c:v>2.7430033037315868E-4</c:v>
                </c:pt>
                <c:pt idx="12830">
                  <c:v>0</c:v>
                </c:pt>
                <c:pt idx="12831">
                  <c:v>3.8510476095503464E-5</c:v>
                </c:pt>
                <c:pt idx="12832">
                  <c:v>9.3536032018763312E-4</c:v>
                </c:pt>
                <c:pt idx="12833">
                  <c:v>1.4360805856829305E-5</c:v>
                </c:pt>
                <c:pt idx="12834">
                  <c:v>3.7635215057660287E-5</c:v>
                </c:pt>
                <c:pt idx="12835">
                  <c:v>3.0070056517093923E-3</c:v>
                </c:pt>
                <c:pt idx="12836">
                  <c:v>3.878189912528507E-3</c:v>
                </c:pt>
                <c:pt idx="12837">
                  <c:v>4.6097454151440937E-5</c:v>
                </c:pt>
                <c:pt idx="12838">
                  <c:v>1.623726951518964E-5</c:v>
                </c:pt>
                <c:pt idx="12839">
                  <c:v>1.4140195265413873E-5</c:v>
                </c:pt>
                <c:pt idx="12840">
                  <c:v>2.2874712307923472E-4</c:v>
                </c:pt>
                <c:pt idx="12841">
                  <c:v>1.7097310862362462E-6</c:v>
                </c:pt>
                <c:pt idx="12842">
                  <c:v>2.6214149094620493E-5</c:v>
                </c:pt>
                <c:pt idx="12843">
                  <c:v>1.7297798108102367E-5</c:v>
                </c:pt>
                <c:pt idx="12844">
                  <c:v>1.8080136339234905E-5</c:v>
                </c:pt>
                <c:pt idx="12845">
                  <c:v>3.3645603950209266E-7</c:v>
                </c:pt>
                <c:pt idx="12846">
                  <c:v>2.4975060748726532E-4</c:v>
                </c:pt>
                <c:pt idx="12847">
                  <c:v>1.8013184301986755E-4</c:v>
                </c:pt>
                <c:pt idx="12848">
                  <c:v>3.850402812745075E-5</c:v>
                </c:pt>
                <c:pt idx="12849">
                  <c:v>0</c:v>
                </c:pt>
                <c:pt idx="12850">
                  <c:v>0</c:v>
                </c:pt>
                <c:pt idx="12851">
                  <c:v>1.5987543974942161E-6</c:v>
                </c:pt>
                <c:pt idx="12852">
                  <c:v>1.2568877473064538E-4</c:v>
                </c:pt>
                <c:pt idx="12853">
                  <c:v>0</c:v>
                </c:pt>
                <c:pt idx="12854">
                  <c:v>1.3609047533412538E-3</c:v>
                </c:pt>
                <c:pt idx="12855">
                  <c:v>1.2193166871555881E-6</c:v>
                </c:pt>
                <c:pt idx="12856">
                  <c:v>1.1132157235535769E-6</c:v>
                </c:pt>
                <c:pt idx="12857">
                  <c:v>7.1702864620931057E-5</c:v>
                </c:pt>
                <c:pt idx="12858">
                  <c:v>1.8617083646167517E-4</c:v>
                </c:pt>
                <c:pt idx="12859">
                  <c:v>1.9545798589617676E-5</c:v>
                </c:pt>
                <c:pt idx="12860">
                  <c:v>3.3681599536081454E-7</c:v>
                </c:pt>
                <c:pt idx="12861">
                  <c:v>7.5585092900106499E-6</c:v>
                </c:pt>
                <c:pt idx="12862">
                  <c:v>2.5084639821663488E-5</c:v>
                </c:pt>
                <c:pt idx="12863">
                  <c:v>2.8030325493493999E-5</c:v>
                </c:pt>
                <c:pt idx="12864">
                  <c:v>1.4078063097370483E-5</c:v>
                </c:pt>
                <c:pt idx="12865">
                  <c:v>1.6463103465921148E-3</c:v>
                </c:pt>
                <c:pt idx="12866">
                  <c:v>1.6983937568402921E-3</c:v>
                </c:pt>
                <c:pt idx="12867">
                  <c:v>3.6843039465755601E-5</c:v>
                </c:pt>
                <c:pt idx="12868">
                  <c:v>1.899270442878055E-6</c:v>
                </c:pt>
                <c:pt idx="12869">
                  <c:v>1.9530381251825884E-6</c:v>
                </c:pt>
                <c:pt idx="12870">
                  <c:v>3.0190165808168408E-5</c:v>
                </c:pt>
                <c:pt idx="12871">
                  <c:v>8.4065675993877626E-7</c:v>
                </c:pt>
                <c:pt idx="12872">
                  <c:v>4.1540285744222705E-6</c:v>
                </c:pt>
                <c:pt idx="12873">
                  <c:v>8.5871386879032762E-5</c:v>
                </c:pt>
                <c:pt idx="12874">
                  <c:v>7.6471992405311541E-6</c:v>
                </c:pt>
                <c:pt idx="12875">
                  <c:v>0</c:v>
                </c:pt>
                <c:pt idx="12876">
                  <c:v>4.2118729041257186E-6</c:v>
                </c:pt>
                <c:pt idx="12877">
                  <c:v>1.6775153120771407E-5</c:v>
                </c:pt>
                <c:pt idx="12878">
                  <c:v>0</c:v>
                </c:pt>
                <c:pt idx="12879">
                  <c:v>2.4848657209421334E-5</c:v>
                </c:pt>
                <c:pt idx="12880">
                  <c:v>1.9489463809446283E-6</c:v>
                </c:pt>
                <c:pt idx="12881">
                  <c:v>3.6735513005233143E-7</c:v>
                </c:pt>
                <c:pt idx="12882">
                  <c:v>6.989906260701629E-7</c:v>
                </c:pt>
                <c:pt idx="12883">
                  <c:v>2.655520901609691E-5</c:v>
                </c:pt>
                <c:pt idx="12884">
                  <c:v>6.5481926828502133E-6</c:v>
                </c:pt>
                <c:pt idx="12885">
                  <c:v>2.9217182716388415E-5</c:v>
                </c:pt>
                <c:pt idx="12886">
                  <c:v>3.1803799233471567E-5</c:v>
                </c:pt>
                <c:pt idx="12887">
                  <c:v>9.0551490243896362E-5</c:v>
                </c:pt>
                <c:pt idx="12888">
                  <c:v>1.4216382269401185E-6</c:v>
                </c:pt>
                <c:pt idx="12889">
                  <c:v>4.896889364927514E-7</c:v>
                </c:pt>
                <c:pt idx="12890">
                  <c:v>1.4644078539281904E-5</c:v>
                </c:pt>
                <c:pt idx="12891">
                  <c:v>2.0636894023332651E-4</c:v>
                </c:pt>
                <c:pt idx="12892">
                  <c:v>1.2101599443368138E-5</c:v>
                </c:pt>
                <c:pt idx="12893">
                  <c:v>6.7422430163957236E-5</c:v>
                </c:pt>
                <c:pt idx="12894">
                  <c:v>4.6510526616642777E-5</c:v>
                </c:pt>
                <c:pt idx="12895">
                  <c:v>5.062556393130144E-5</c:v>
                </c:pt>
                <c:pt idx="12896">
                  <c:v>0</c:v>
                </c:pt>
                <c:pt idx="12897">
                  <c:v>0</c:v>
                </c:pt>
                <c:pt idx="12898">
                  <c:v>2.7295154327834989E-4</c:v>
                </c:pt>
                <c:pt idx="12899">
                  <c:v>3.2692656127360673E-5</c:v>
                </c:pt>
                <c:pt idx="12900">
                  <c:v>0</c:v>
                </c:pt>
                <c:pt idx="12901">
                  <c:v>6.910990533279702E-6</c:v>
                </c:pt>
                <c:pt idx="12902">
                  <c:v>4.6544861606231532E-5</c:v>
                </c:pt>
                <c:pt idx="12903">
                  <c:v>4.5807192859703317E-6</c:v>
                </c:pt>
                <c:pt idx="12904">
                  <c:v>9.0092305747772529E-6</c:v>
                </c:pt>
                <c:pt idx="12905">
                  <c:v>6.8658027166003778E-4</c:v>
                </c:pt>
                <c:pt idx="12906">
                  <c:v>2.7898022973213785E-5</c:v>
                </c:pt>
                <c:pt idx="12907">
                  <c:v>1.2591688644430673E-5</c:v>
                </c:pt>
                <c:pt idx="12908">
                  <c:v>7.0616000613146808E-6</c:v>
                </c:pt>
                <c:pt idx="12909">
                  <c:v>6.2582063414990495E-5</c:v>
                </c:pt>
                <c:pt idx="12910">
                  <c:v>4.1388309419274664E-5</c:v>
                </c:pt>
                <c:pt idx="12911">
                  <c:v>1.8973233914423016E-6</c:v>
                </c:pt>
                <c:pt idx="12912">
                  <c:v>2.3678383567170461E-7</c:v>
                </c:pt>
                <c:pt idx="12913">
                  <c:v>2.9166540322157684E-5</c:v>
                </c:pt>
                <c:pt idx="12914">
                  <c:v>2.010123505259859E-5</c:v>
                </c:pt>
                <c:pt idx="12915">
                  <c:v>5.9983175956111089E-5</c:v>
                </c:pt>
                <c:pt idx="12916">
                  <c:v>9.3219930210671925E-8</c:v>
                </c:pt>
                <c:pt idx="12917">
                  <c:v>7.9720035175000773E-5</c:v>
                </c:pt>
                <c:pt idx="12918">
                  <c:v>5.485756348300911E-4</c:v>
                </c:pt>
                <c:pt idx="12919">
                  <c:v>7.7683275175559937E-7</c:v>
                </c:pt>
                <c:pt idx="12920">
                  <c:v>2.9186840171524384E-6</c:v>
                </c:pt>
                <c:pt idx="12921">
                  <c:v>7.2037567059267518E-5</c:v>
                </c:pt>
                <c:pt idx="12922">
                  <c:v>1.043032417537388E-5</c:v>
                </c:pt>
                <c:pt idx="12923">
                  <c:v>0</c:v>
                </c:pt>
                <c:pt idx="12924">
                  <c:v>7.106585438094992E-6</c:v>
                </c:pt>
                <c:pt idx="12925">
                  <c:v>9.4560401418355654E-6</c:v>
                </c:pt>
                <c:pt idx="12926">
                  <c:v>4.439822123758182E-4</c:v>
                </c:pt>
                <c:pt idx="12927">
                  <c:v>3.4122668483831781E-7</c:v>
                </c:pt>
                <c:pt idx="12928">
                  <c:v>1.4353178278917932E-5</c:v>
                </c:pt>
                <c:pt idx="12929">
                  <c:v>1.3077660955343513E-6</c:v>
                </c:pt>
                <c:pt idx="12930">
                  <c:v>1.6738053153307511E-4</c:v>
                </c:pt>
                <c:pt idx="12931">
                  <c:v>3.9810654700432356E-5</c:v>
                </c:pt>
                <c:pt idx="12932">
                  <c:v>2.8772141207203091E-5</c:v>
                </c:pt>
                <c:pt idx="12933">
                  <c:v>2.4464620528783594E-7</c:v>
                </c:pt>
                <c:pt idx="12934">
                  <c:v>4.5746660483469524E-5</c:v>
                </c:pt>
                <c:pt idx="12935">
                  <c:v>1.5879185714904489E-5</c:v>
                </c:pt>
                <c:pt idx="12936">
                  <c:v>1.0608987223360419E-5</c:v>
                </c:pt>
                <c:pt idx="12937">
                  <c:v>9.9387737199982593E-6</c:v>
                </c:pt>
                <c:pt idx="12938">
                  <c:v>5.449275552021257E-6</c:v>
                </c:pt>
                <c:pt idx="12939">
                  <c:v>1.5413932886359632E-4</c:v>
                </c:pt>
                <c:pt idx="12940">
                  <c:v>2.8767763028151141E-6</c:v>
                </c:pt>
                <c:pt idx="12941">
                  <c:v>4.7146607218819218E-5</c:v>
                </c:pt>
                <c:pt idx="12942">
                  <c:v>3.2990170106942482E-7</c:v>
                </c:pt>
                <c:pt idx="12943">
                  <c:v>1.7542764259703831E-5</c:v>
                </c:pt>
                <c:pt idx="12944">
                  <c:v>7.7973372159032927E-6</c:v>
                </c:pt>
                <c:pt idx="12945">
                  <c:v>1.7503998034345192E-5</c:v>
                </c:pt>
                <c:pt idx="12946">
                  <c:v>4.4413368913053861E-6</c:v>
                </c:pt>
                <c:pt idx="12947">
                  <c:v>3.7376997918033861E-5</c:v>
                </c:pt>
                <c:pt idx="12948">
                  <c:v>5.2689143090474104E-5</c:v>
                </c:pt>
                <c:pt idx="12949">
                  <c:v>3.3931630561552508E-5</c:v>
                </c:pt>
                <c:pt idx="12950">
                  <c:v>1.501297599400396E-5</c:v>
                </c:pt>
                <c:pt idx="12951">
                  <c:v>2.3497719338847605E-5</c:v>
                </c:pt>
                <c:pt idx="12952">
                  <c:v>9.43871354015852E-6</c:v>
                </c:pt>
                <c:pt idx="12953">
                  <c:v>6.5698463598949931E-6</c:v>
                </c:pt>
                <c:pt idx="12954">
                  <c:v>1.6420120710385086E-4</c:v>
                </c:pt>
                <c:pt idx="12955">
                  <c:v>9.7552429032920888E-6</c:v>
                </c:pt>
                <c:pt idx="12956">
                  <c:v>1.797371284851061E-5</c:v>
                </c:pt>
                <c:pt idx="12957">
                  <c:v>1.6012983689199461E-5</c:v>
                </c:pt>
                <c:pt idx="12958">
                  <c:v>1.635570096918157E-5</c:v>
                </c:pt>
                <c:pt idx="12959">
                  <c:v>6.5034010446042346E-6</c:v>
                </c:pt>
                <c:pt idx="12960">
                  <c:v>0</c:v>
                </c:pt>
                <c:pt idx="12961">
                  <c:v>9.6391923360299902E-6</c:v>
                </c:pt>
                <c:pt idx="12962">
                  <c:v>1.8147776969166411E-5</c:v>
                </c:pt>
                <c:pt idx="12963">
                  <c:v>1.9612337089702693E-7</c:v>
                </c:pt>
                <c:pt idx="12964">
                  <c:v>4.6512801544702991E-5</c:v>
                </c:pt>
                <c:pt idx="12965">
                  <c:v>9.7875446696767948E-5</c:v>
                </c:pt>
                <c:pt idx="12966">
                  <c:v>1.282193319435801E-5</c:v>
                </c:pt>
                <c:pt idx="12967">
                  <c:v>0</c:v>
                </c:pt>
                <c:pt idx="12968">
                  <c:v>0</c:v>
                </c:pt>
                <c:pt idx="12969">
                  <c:v>6.1013229834358651E-5</c:v>
                </c:pt>
                <c:pt idx="12970">
                  <c:v>1.7402295487603882E-5</c:v>
                </c:pt>
                <c:pt idx="12971">
                  <c:v>3.5990643314048156E-5</c:v>
                </c:pt>
                <c:pt idx="12972">
                  <c:v>1.5989291010619244E-5</c:v>
                </c:pt>
                <c:pt idx="12973">
                  <c:v>6.743351320771812E-5</c:v>
                </c:pt>
                <c:pt idx="12974">
                  <c:v>1.3805276373920232E-5</c:v>
                </c:pt>
                <c:pt idx="12975">
                  <c:v>1.1311859478636693E-3</c:v>
                </c:pt>
                <c:pt idx="12976">
                  <c:v>5.8020673126138633E-5</c:v>
                </c:pt>
                <c:pt idx="12977">
                  <c:v>6.3285355400429777E-5</c:v>
                </c:pt>
                <c:pt idx="12978">
                  <c:v>4.7539591094725663E-5</c:v>
                </c:pt>
                <c:pt idx="12979">
                  <c:v>3.5717484456657872E-5</c:v>
                </c:pt>
                <c:pt idx="12980">
                  <c:v>2.5960355302280272E-5</c:v>
                </c:pt>
                <c:pt idx="12981">
                  <c:v>1.5885250402152614E-5</c:v>
                </c:pt>
                <c:pt idx="12982">
                  <c:v>3.7955241168149366E-5</c:v>
                </c:pt>
                <c:pt idx="12983">
                  <c:v>1.0252110237855156E-4</c:v>
                </c:pt>
                <c:pt idx="12984">
                  <c:v>1.0688612710317655E-7</c:v>
                </c:pt>
                <c:pt idx="12985">
                  <c:v>7.6785787679267627E-6</c:v>
                </c:pt>
                <c:pt idx="12986">
                  <c:v>3.5506754327413489E-5</c:v>
                </c:pt>
                <c:pt idx="12987">
                  <c:v>1.4868113975744337E-4</c:v>
                </c:pt>
                <c:pt idx="12988">
                  <c:v>7.2838582482333779E-5</c:v>
                </c:pt>
                <c:pt idx="12989">
                  <c:v>7.5473447186045003E-5</c:v>
                </c:pt>
                <c:pt idx="12990">
                  <c:v>6.416441911200116E-6</c:v>
                </c:pt>
                <c:pt idx="12991">
                  <c:v>0</c:v>
                </c:pt>
                <c:pt idx="12992">
                  <c:v>1.0397527879914563E-5</c:v>
                </c:pt>
                <c:pt idx="12993">
                  <c:v>1.5337939962622527E-5</c:v>
                </c:pt>
                <c:pt idx="12994">
                  <c:v>2.8040696910036281E-5</c:v>
                </c:pt>
                <c:pt idx="12995">
                  <c:v>0</c:v>
                </c:pt>
                <c:pt idx="12996">
                  <c:v>4.4121441014790144E-6</c:v>
                </c:pt>
                <c:pt idx="12997">
                  <c:v>1.6296234252881413E-3</c:v>
                </c:pt>
                <c:pt idx="12998">
                  <c:v>5.8116219067091208E-6</c:v>
                </c:pt>
                <c:pt idx="12999">
                  <c:v>3.7278276501535038E-5</c:v>
                </c:pt>
                <c:pt idx="13000">
                  <c:v>8.3779189191490484E-4</c:v>
                </c:pt>
                <c:pt idx="13001">
                  <c:v>2.3703028492803557E-6</c:v>
                </c:pt>
                <c:pt idx="13002">
                  <c:v>1.0733379366678573E-4</c:v>
                </c:pt>
                <c:pt idx="13003">
                  <c:v>1.3156348537672857E-4</c:v>
                </c:pt>
                <c:pt idx="13004">
                  <c:v>1.7472099011629821E-3</c:v>
                </c:pt>
                <c:pt idx="13005">
                  <c:v>0</c:v>
                </c:pt>
                <c:pt idx="13006">
                  <c:v>0</c:v>
                </c:pt>
                <c:pt idx="13007">
                  <c:v>2.6549959716266235E-4</c:v>
                </c:pt>
                <c:pt idx="13008">
                  <c:v>5.7549826461243484E-5</c:v>
                </c:pt>
                <c:pt idx="13009">
                  <c:v>0</c:v>
                </c:pt>
                <c:pt idx="13010">
                  <c:v>2.1892077278125593E-5</c:v>
                </c:pt>
                <c:pt idx="13011">
                  <c:v>1.7260995004982532E-7</c:v>
                </c:pt>
                <c:pt idx="13012">
                  <c:v>0</c:v>
                </c:pt>
                <c:pt idx="13013">
                  <c:v>1.9402161284468614E-4</c:v>
                </c:pt>
                <c:pt idx="13014">
                  <c:v>2.1697157779196686E-5</c:v>
                </c:pt>
                <c:pt idx="13015">
                  <c:v>0</c:v>
                </c:pt>
                <c:pt idx="13016">
                  <c:v>1.0026046976093618E-6</c:v>
                </c:pt>
                <c:pt idx="13017">
                  <c:v>1.933917647761203E-5</c:v>
                </c:pt>
                <c:pt idx="13018">
                  <c:v>2.9246903326696645E-4</c:v>
                </c:pt>
                <c:pt idx="13019">
                  <c:v>3.0650627119435936E-5</c:v>
                </c:pt>
                <c:pt idx="13020">
                  <c:v>2.6469520759427808E-5</c:v>
                </c:pt>
                <c:pt idx="13021">
                  <c:v>3.068462078100625E-5</c:v>
                </c:pt>
                <c:pt idx="13022">
                  <c:v>3.2935116838441905E-5</c:v>
                </c:pt>
                <c:pt idx="13023">
                  <c:v>1.7337602893642633E-5</c:v>
                </c:pt>
                <c:pt idx="13024">
                  <c:v>2.188968280642166E-5</c:v>
                </c:pt>
                <c:pt idx="13025">
                  <c:v>4.9594341551038499E-4</c:v>
                </c:pt>
                <c:pt idx="13026">
                  <c:v>1.1387882959470343E-6</c:v>
                </c:pt>
                <c:pt idx="13027">
                  <c:v>0</c:v>
                </c:pt>
                <c:pt idx="13028">
                  <c:v>3.8404872407540815E-5</c:v>
                </c:pt>
                <c:pt idx="13029">
                  <c:v>2.5035481127754601E-5</c:v>
                </c:pt>
                <c:pt idx="13030">
                  <c:v>4.1419224672708434E-5</c:v>
                </c:pt>
                <c:pt idx="13031">
                  <c:v>5.1494586105926738E-7</c:v>
                </c:pt>
                <c:pt idx="13032">
                  <c:v>3.9392118946041947E-7</c:v>
                </c:pt>
                <c:pt idx="13033">
                  <c:v>0</c:v>
                </c:pt>
                <c:pt idx="13034">
                  <c:v>2.6361316475897384E-6</c:v>
                </c:pt>
                <c:pt idx="13035">
                  <c:v>6.0314567322162107E-5</c:v>
                </c:pt>
                <c:pt idx="13036">
                  <c:v>1.6198939236254973E-5</c:v>
                </c:pt>
                <c:pt idx="13037">
                  <c:v>1.7376343469358387E-5</c:v>
                </c:pt>
                <c:pt idx="13038">
                  <c:v>1.1469227434113592E-5</c:v>
                </c:pt>
                <c:pt idx="13039">
                  <c:v>1.0043808667363415E-4</c:v>
                </c:pt>
                <c:pt idx="13040">
                  <c:v>5.29855396416608E-5</c:v>
                </c:pt>
                <c:pt idx="13041">
                  <c:v>2.0451502320138712E-5</c:v>
                </c:pt>
                <c:pt idx="13042">
                  <c:v>2.3980897908313078E-4</c:v>
                </c:pt>
                <c:pt idx="13043">
                  <c:v>2.7315973002067391E-5</c:v>
                </c:pt>
                <c:pt idx="13044">
                  <c:v>6.6644330208533105E-5</c:v>
                </c:pt>
                <c:pt idx="13045">
                  <c:v>2.7800283609283495E-4</c:v>
                </c:pt>
                <c:pt idx="13046">
                  <c:v>1.5654458228369377E-6</c:v>
                </c:pt>
                <c:pt idx="13047">
                  <c:v>0</c:v>
                </c:pt>
                <c:pt idx="13048">
                  <c:v>6.4245750612336857E-6</c:v>
                </c:pt>
                <c:pt idx="13049">
                  <c:v>2.563534511816294E-4</c:v>
                </c:pt>
                <c:pt idx="13050">
                  <c:v>1.358664075329582E-4</c:v>
                </c:pt>
                <c:pt idx="13051">
                  <c:v>4.6111621250234022E-5</c:v>
                </c:pt>
                <c:pt idx="13052">
                  <c:v>2.7322263033912997E-5</c:v>
                </c:pt>
                <c:pt idx="13053">
                  <c:v>9.2310133684079366E-5</c:v>
                </c:pt>
                <c:pt idx="13054">
                  <c:v>3.2776418870070068E-6</c:v>
                </c:pt>
                <c:pt idx="13055">
                  <c:v>1.2126709669022954E-5</c:v>
                </c:pt>
                <c:pt idx="13056">
                  <c:v>3.5123411370375276E-6</c:v>
                </c:pt>
                <c:pt idx="13057">
                  <c:v>5.1292063693673018E-4</c:v>
                </c:pt>
                <c:pt idx="13058">
                  <c:v>2.0640468152623566E-5</c:v>
                </c:pt>
                <c:pt idx="13059">
                  <c:v>6.1046083980638332E-5</c:v>
                </c:pt>
                <c:pt idx="13060">
                  <c:v>1.6774796367955921E-3</c:v>
                </c:pt>
                <c:pt idx="13061">
                  <c:v>4.1148646299797001E-8</c:v>
                </c:pt>
                <c:pt idx="13062">
                  <c:v>2.5362657439095828E-5</c:v>
                </c:pt>
                <c:pt idx="13063">
                  <c:v>2.722050545232145E-5</c:v>
                </c:pt>
                <c:pt idx="13064">
                  <c:v>3.5093892542239557E-5</c:v>
                </c:pt>
                <c:pt idx="13065">
                  <c:v>1.957952448003177E-7</c:v>
                </c:pt>
                <c:pt idx="13066">
                  <c:v>6.5993944407905547E-5</c:v>
                </c:pt>
                <c:pt idx="13067">
                  <c:v>2.4820077906193088E-6</c:v>
                </c:pt>
                <c:pt idx="13068">
                  <c:v>2.3001534316925E-5</c:v>
                </c:pt>
                <c:pt idx="13069">
                  <c:v>9.564241902048499E-6</c:v>
                </c:pt>
                <c:pt idx="13070">
                  <c:v>1.2085854441060229E-4</c:v>
                </c:pt>
                <c:pt idx="13071">
                  <c:v>3.9191928664575318E-5</c:v>
                </c:pt>
                <c:pt idx="13072">
                  <c:v>2.3810555255138088E-6</c:v>
                </c:pt>
                <c:pt idx="13073">
                  <c:v>2.4169614841762854E-7</c:v>
                </c:pt>
                <c:pt idx="13074">
                  <c:v>1.9375306537388077E-5</c:v>
                </c:pt>
                <c:pt idx="13075">
                  <c:v>6.3648665083011503E-5</c:v>
                </c:pt>
                <c:pt idx="13076">
                  <c:v>1.7127832308159578E-5</c:v>
                </c:pt>
                <c:pt idx="13077">
                  <c:v>4.398111597338889E-5</c:v>
                </c:pt>
                <c:pt idx="13078">
                  <c:v>2.6378332281393793E-5</c:v>
                </c:pt>
                <c:pt idx="13079">
                  <c:v>6.8209050970084341E-7</c:v>
                </c:pt>
                <c:pt idx="13080">
                  <c:v>5.6215225330770688E-5</c:v>
                </c:pt>
                <c:pt idx="13081">
                  <c:v>2.4516449925503562E-5</c:v>
                </c:pt>
                <c:pt idx="13082">
                  <c:v>2.8738582987555504E-5</c:v>
                </c:pt>
                <c:pt idx="13083">
                  <c:v>9.5693466127288067E-6</c:v>
                </c:pt>
                <c:pt idx="13084">
                  <c:v>3.7600389940101881E-5</c:v>
                </c:pt>
                <c:pt idx="13085">
                  <c:v>9.9592150803194034E-6</c:v>
                </c:pt>
                <c:pt idx="13086">
                  <c:v>8.0565425734288452E-6</c:v>
                </c:pt>
                <c:pt idx="13087">
                  <c:v>5.3707815415575881E-5</c:v>
                </c:pt>
                <c:pt idx="13088">
                  <c:v>2.8452766421104241E-7</c:v>
                </c:pt>
                <c:pt idx="13089">
                  <c:v>1.5545408255817546E-4</c:v>
                </c:pt>
                <c:pt idx="13090">
                  <c:v>7.7808868631622412E-5</c:v>
                </c:pt>
                <c:pt idx="13091">
                  <c:v>4.5564898623153542E-8</c:v>
                </c:pt>
                <c:pt idx="13092">
                  <c:v>3.5341792611508097E-5</c:v>
                </c:pt>
                <c:pt idx="13093">
                  <c:v>3.3262150337722835E-5</c:v>
                </c:pt>
                <c:pt idx="13094">
                  <c:v>1.468625510493489E-6</c:v>
                </c:pt>
                <c:pt idx="13095">
                  <c:v>8.7962280145487519E-5</c:v>
                </c:pt>
                <c:pt idx="13096">
                  <c:v>8.0730241069701488E-6</c:v>
                </c:pt>
                <c:pt idx="13097">
                  <c:v>1.1398044804557825E-6</c:v>
                </c:pt>
                <c:pt idx="13098">
                  <c:v>2.2254793479901309E-4</c:v>
                </c:pt>
                <c:pt idx="13099">
                  <c:v>1.3087809722506251E-5</c:v>
                </c:pt>
                <c:pt idx="13100">
                  <c:v>6.4380669218185306E-5</c:v>
                </c:pt>
                <c:pt idx="13101">
                  <c:v>0</c:v>
                </c:pt>
                <c:pt idx="13102">
                  <c:v>3.0284630748429442E-5</c:v>
                </c:pt>
                <c:pt idx="13103">
                  <c:v>2.18620395121463E-7</c:v>
                </c:pt>
                <c:pt idx="13104">
                  <c:v>1.4251942367007875E-4</c:v>
                </c:pt>
                <c:pt idx="13105">
                  <c:v>1.966232240087637E-5</c:v>
                </c:pt>
                <c:pt idx="13106">
                  <c:v>8.6445500618063578E-6</c:v>
                </c:pt>
                <c:pt idx="13107">
                  <c:v>1.7710863117107015E-4</c:v>
                </c:pt>
                <c:pt idx="13108">
                  <c:v>1.5119097921696841E-5</c:v>
                </c:pt>
                <c:pt idx="13109">
                  <c:v>6.2288629002994417E-6</c:v>
                </c:pt>
                <c:pt idx="13110">
                  <c:v>3.1158239484190808E-5</c:v>
                </c:pt>
                <c:pt idx="13111">
                  <c:v>1.5213605543611027E-4</c:v>
                </c:pt>
                <c:pt idx="13112">
                  <c:v>1.859228712850452E-5</c:v>
                </c:pt>
                <c:pt idx="13113">
                  <c:v>3.2271381229945266E-5</c:v>
                </c:pt>
                <c:pt idx="13114">
                  <c:v>1.714179525775949E-5</c:v>
                </c:pt>
                <c:pt idx="13115">
                  <c:v>1.7502415045983807E-5</c:v>
                </c:pt>
                <c:pt idx="13116">
                  <c:v>5.5702408076712473E-7</c:v>
                </c:pt>
                <c:pt idx="13117">
                  <c:v>4.9029774741192911E-4</c:v>
                </c:pt>
                <c:pt idx="13118">
                  <c:v>2.8712674981064356E-6</c:v>
                </c:pt>
                <c:pt idx="13119">
                  <c:v>6.7026879975288185E-5</c:v>
                </c:pt>
                <c:pt idx="13120">
                  <c:v>1.3152364696869026E-5</c:v>
                </c:pt>
                <c:pt idx="13121">
                  <c:v>3.3977756084751425E-5</c:v>
                </c:pt>
                <c:pt idx="13122">
                  <c:v>7.8882911873566248E-5</c:v>
                </c:pt>
                <c:pt idx="13123">
                  <c:v>1.1604782575586162E-5</c:v>
                </c:pt>
                <c:pt idx="13124">
                  <c:v>1.161706878793956E-5</c:v>
                </c:pt>
                <c:pt idx="13125">
                  <c:v>3.4176617891525529E-5</c:v>
                </c:pt>
                <c:pt idx="13126">
                  <c:v>3.8028635115404997E-6</c:v>
                </c:pt>
                <c:pt idx="13127">
                  <c:v>7.8821993996297215E-5</c:v>
                </c:pt>
                <c:pt idx="13128">
                  <c:v>4.0170647411163649E-7</c:v>
                </c:pt>
                <c:pt idx="13129">
                  <c:v>2.3048368566652624E-5</c:v>
                </c:pt>
                <c:pt idx="13130">
                  <c:v>1.3294390407816264E-5</c:v>
                </c:pt>
                <c:pt idx="13131">
                  <c:v>4.0318227067692037E-5</c:v>
                </c:pt>
                <c:pt idx="13132">
                  <c:v>1.5496681899711266E-5</c:v>
                </c:pt>
                <c:pt idx="13133">
                  <c:v>3.1165324089068758E-6</c:v>
                </c:pt>
                <c:pt idx="13134">
                  <c:v>4.2397974218418516E-5</c:v>
                </c:pt>
                <c:pt idx="13135">
                  <c:v>0</c:v>
                </c:pt>
                <c:pt idx="13136">
                  <c:v>6.571966429027737E-6</c:v>
                </c:pt>
                <c:pt idx="13137">
                  <c:v>1.4478177734977744E-5</c:v>
                </c:pt>
                <c:pt idx="13138">
                  <c:v>7.3459391178840353E-5</c:v>
                </c:pt>
                <c:pt idx="13139">
                  <c:v>2.8039210549722812E-5</c:v>
                </c:pt>
                <c:pt idx="13140">
                  <c:v>5.8620994574787807E-7</c:v>
                </c:pt>
                <c:pt idx="13141">
                  <c:v>1.8307449501952207E-5</c:v>
                </c:pt>
                <c:pt idx="13142">
                  <c:v>2.2025426935701683E-5</c:v>
                </c:pt>
                <c:pt idx="13143">
                  <c:v>1.1268004404647961E-6</c:v>
                </c:pt>
                <c:pt idx="13144">
                  <c:v>1.1103341295023114E-4</c:v>
                </c:pt>
                <c:pt idx="13145">
                  <c:v>3.4295539272845739E-6</c:v>
                </c:pt>
                <c:pt idx="13146">
                  <c:v>2.0820993216882341E-4</c:v>
                </c:pt>
                <c:pt idx="13147">
                  <c:v>4.0738277176872624E-3</c:v>
                </c:pt>
                <c:pt idx="13148">
                  <c:v>5.7212353503495025E-5</c:v>
                </c:pt>
                <c:pt idx="13149">
                  <c:v>7.9053208451477494E-8</c:v>
                </c:pt>
                <c:pt idx="13150">
                  <c:v>1.7312130645246848E-5</c:v>
                </c:pt>
                <c:pt idx="13151">
                  <c:v>4.1088671039420874E-6</c:v>
                </c:pt>
                <c:pt idx="13152">
                  <c:v>5.2382869041646846E-6</c:v>
                </c:pt>
                <c:pt idx="13153">
                  <c:v>1.7360464347089828E-4</c:v>
                </c:pt>
                <c:pt idx="13154">
                  <c:v>1.0712395258983004E-5</c:v>
                </c:pt>
                <c:pt idx="13155">
                  <c:v>0</c:v>
                </c:pt>
                <c:pt idx="13156">
                  <c:v>2.2993977613458639E-5</c:v>
                </c:pt>
                <c:pt idx="13157">
                  <c:v>9.8046869874301513E-5</c:v>
                </c:pt>
                <c:pt idx="13158">
                  <c:v>2.8729403697519165E-5</c:v>
                </c:pt>
                <c:pt idx="13159">
                  <c:v>1.1058271119902563E-5</c:v>
                </c:pt>
                <c:pt idx="13160">
                  <c:v>2.0416404558023271E-7</c:v>
                </c:pt>
                <c:pt idx="13161">
                  <c:v>1.2914516075524595E-5</c:v>
                </c:pt>
                <c:pt idx="13162">
                  <c:v>7.2542339179495103E-5</c:v>
                </c:pt>
                <c:pt idx="13163">
                  <c:v>1.5097734659065634E-5</c:v>
                </c:pt>
                <c:pt idx="13164">
                  <c:v>1.7660388463269124E-4</c:v>
                </c:pt>
                <c:pt idx="13165">
                  <c:v>1.5371806357222851E-5</c:v>
                </c:pt>
                <c:pt idx="13166">
                  <c:v>5.2168136848101223E-5</c:v>
                </c:pt>
                <c:pt idx="13167">
                  <c:v>0</c:v>
                </c:pt>
                <c:pt idx="13168">
                  <c:v>0</c:v>
                </c:pt>
                <c:pt idx="13169">
                  <c:v>1.3452302373737738E-7</c:v>
                </c:pt>
                <c:pt idx="13170">
                  <c:v>3.0638702093334826E-6</c:v>
                </c:pt>
                <c:pt idx="13171">
                  <c:v>1.2940068611058084E-6</c:v>
                </c:pt>
                <c:pt idx="13172">
                  <c:v>4.7949691602721404E-6</c:v>
                </c:pt>
                <c:pt idx="13173">
                  <c:v>7.4438886845452885E-6</c:v>
                </c:pt>
                <c:pt idx="13174">
                  <c:v>3.00098892165435E-6</c:v>
                </c:pt>
                <c:pt idx="13175">
                  <c:v>5.428798290089623E-5</c:v>
                </c:pt>
                <c:pt idx="13176">
                  <c:v>4.6768101013258742E-5</c:v>
                </c:pt>
                <c:pt idx="13177">
                  <c:v>2.4664234815571876E-4</c:v>
                </c:pt>
                <c:pt idx="13178">
                  <c:v>3.7557422763017102E-7</c:v>
                </c:pt>
                <c:pt idx="13179">
                  <c:v>2.89657465842509E-6</c:v>
                </c:pt>
                <c:pt idx="13180">
                  <c:v>0</c:v>
                </c:pt>
                <c:pt idx="13181">
                  <c:v>4.0191364578084814E-7</c:v>
                </c:pt>
                <c:pt idx="13182">
                  <c:v>2.5533048757577021E-5</c:v>
                </c:pt>
                <c:pt idx="13183">
                  <c:v>1.1379603361025527E-6</c:v>
                </c:pt>
                <c:pt idx="13184">
                  <c:v>2.390702593364171E-7</c:v>
                </c:pt>
                <c:pt idx="13185">
                  <c:v>1.8305055072297615E-5</c:v>
                </c:pt>
                <c:pt idx="13186">
                  <c:v>0</c:v>
                </c:pt>
                <c:pt idx="13187">
                  <c:v>3.6066721539255092E-5</c:v>
                </c:pt>
                <c:pt idx="13188">
                  <c:v>4.1961567463416629E-5</c:v>
                </c:pt>
                <c:pt idx="13189">
                  <c:v>1.7373930802076953E-5</c:v>
                </c:pt>
                <c:pt idx="13190">
                  <c:v>7.9607618051625095E-6</c:v>
                </c:pt>
                <c:pt idx="13191">
                  <c:v>4.7995474430375615E-6</c:v>
                </c:pt>
                <c:pt idx="13192">
                  <c:v>4.8518329594336163E-5</c:v>
                </c:pt>
                <c:pt idx="13193">
                  <c:v>2.8825010437870897E-5</c:v>
                </c:pt>
                <c:pt idx="13194">
                  <c:v>1.4528405200567209E-5</c:v>
                </c:pt>
                <c:pt idx="13195">
                  <c:v>1.768736905273773E-4</c:v>
                </c:pt>
                <c:pt idx="13196">
                  <c:v>2.8863731621987402E-4</c:v>
                </c:pt>
                <c:pt idx="13197">
                  <c:v>1.0950871032879914E-4</c:v>
                </c:pt>
                <c:pt idx="13198">
                  <c:v>7.785008052392849E-7</c:v>
                </c:pt>
                <c:pt idx="13199">
                  <c:v>1.435873460088374E-5</c:v>
                </c:pt>
                <c:pt idx="13200">
                  <c:v>5.3818991065100502E-5</c:v>
                </c:pt>
                <c:pt idx="13201">
                  <c:v>3.3501436567551454E-5</c:v>
                </c:pt>
                <c:pt idx="13202">
                  <c:v>8.7822568277404911E-5</c:v>
                </c:pt>
                <c:pt idx="13203">
                  <c:v>4.447896475518931E-7</c:v>
                </c:pt>
                <c:pt idx="13204">
                  <c:v>5.5097532889209828E-5</c:v>
                </c:pt>
                <c:pt idx="13205">
                  <c:v>2.5530787809821559E-4</c:v>
                </c:pt>
                <c:pt idx="13206">
                  <c:v>7.3231735764211341E-6</c:v>
                </c:pt>
                <c:pt idx="13207">
                  <c:v>5.0548516367335534E-6</c:v>
                </c:pt>
                <c:pt idx="13208">
                  <c:v>4.7139956149746933E-5</c:v>
                </c:pt>
                <c:pt idx="13209">
                  <c:v>2.0839684126440592E-5</c:v>
                </c:pt>
                <c:pt idx="13210">
                  <c:v>1.1480771705831738E-6</c:v>
                </c:pt>
                <c:pt idx="13211">
                  <c:v>4.4267488205380311E-6</c:v>
                </c:pt>
                <c:pt idx="13212">
                  <c:v>6.2023148321003332E-5</c:v>
                </c:pt>
                <c:pt idx="13213">
                  <c:v>0</c:v>
                </c:pt>
                <c:pt idx="13214">
                  <c:v>0</c:v>
                </c:pt>
                <c:pt idx="13215">
                  <c:v>1.3952600570200081E-4</c:v>
                </c:pt>
                <c:pt idx="13216">
                  <c:v>0</c:v>
                </c:pt>
                <c:pt idx="13217">
                  <c:v>3.2265445570484511E-5</c:v>
                </c:pt>
                <c:pt idx="13218">
                  <c:v>1.0792474431822724E-5</c:v>
                </c:pt>
                <c:pt idx="13219">
                  <c:v>5.2158709238409888E-5</c:v>
                </c:pt>
                <c:pt idx="13220">
                  <c:v>2.6361424981669204E-5</c:v>
                </c:pt>
                <c:pt idx="13221">
                  <c:v>1.0194225277190101E-4</c:v>
                </c:pt>
                <c:pt idx="13222">
                  <c:v>0</c:v>
                </c:pt>
                <c:pt idx="13223">
                  <c:v>2.2910895558428697E-5</c:v>
                </c:pt>
                <c:pt idx="13224">
                  <c:v>0</c:v>
                </c:pt>
                <c:pt idx="13225">
                  <c:v>6.3839507377978265E-5</c:v>
                </c:pt>
                <c:pt idx="13226">
                  <c:v>2.880034458387112E-5</c:v>
                </c:pt>
                <c:pt idx="13227">
                  <c:v>0</c:v>
                </c:pt>
                <c:pt idx="13228">
                  <c:v>2.7721902325221002E-5</c:v>
                </c:pt>
                <c:pt idx="13229">
                  <c:v>1.8787275555362865E-5</c:v>
                </c:pt>
                <c:pt idx="13230">
                  <c:v>0</c:v>
                </c:pt>
                <c:pt idx="13231">
                  <c:v>1.2188911519835807E-6</c:v>
                </c:pt>
                <c:pt idx="13232">
                  <c:v>8.5682183975668261E-6</c:v>
                </c:pt>
                <c:pt idx="13233">
                  <c:v>9.3568324184443804E-7</c:v>
                </c:pt>
                <c:pt idx="13234">
                  <c:v>2.0158508293170031E-5</c:v>
                </c:pt>
                <c:pt idx="13235">
                  <c:v>1.1442210497858126E-6</c:v>
                </c:pt>
                <c:pt idx="13236">
                  <c:v>9.5546045980835648E-6</c:v>
                </c:pt>
                <c:pt idx="13237">
                  <c:v>3.8585971112518602E-7</c:v>
                </c:pt>
                <c:pt idx="13238">
                  <c:v>5.6597578955433936E-4</c:v>
                </c:pt>
                <c:pt idx="13239">
                  <c:v>2.1320538401962606E-5</c:v>
                </c:pt>
                <c:pt idx="13240">
                  <c:v>1.7214796845779649E-5</c:v>
                </c:pt>
                <c:pt idx="13241">
                  <c:v>8.1908008312696705E-7</c:v>
                </c:pt>
                <c:pt idx="13242">
                  <c:v>1.8195222411304883E-5</c:v>
                </c:pt>
                <c:pt idx="13243">
                  <c:v>1.667585013967945E-5</c:v>
                </c:pt>
                <c:pt idx="13244">
                  <c:v>6.5097674813041907E-6</c:v>
                </c:pt>
                <c:pt idx="13245">
                  <c:v>2.0514181041658228E-5</c:v>
                </c:pt>
                <c:pt idx="13246">
                  <c:v>1.1522752198205745E-5</c:v>
                </c:pt>
                <c:pt idx="13247">
                  <c:v>3.3605726021561834E-5</c:v>
                </c:pt>
                <c:pt idx="13248">
                  <c:v>1.1868694723284782E-5</c:v>
                </c:pt>
                <c:pt idx="13249">
                  <c:v>2.6800126287529385E-5</c:v>
                </c:pt>
                <c:pt idx="13250">
                  <c:v>1.8582593434036594E-5</c:v>
                </c:pt>
                <c:pt idx="13251">
                  <c:v>8.6818589466717066E-7</c:v>
                </c:pt>
                <c:pt idx="13252">
                  <c:v>5.1790131317260819E-6</c:v>
                </c:pt>
                <c:pt idx="13253">
                  <c:v>7.1787705479596449E-5</c:v>
                </c:pt>
                <c:pt idx="13254">
                  <c:v>4.8948017104594813E-5</c:v>
                </c:pt>
                <c:pt idx="13255">
                  <c:v>1.9976226377669326E-5</c:v>
                </c:pt>
                <c:pt idx="13256">
                  <c:v>2.1871914823483258E-5</c:v>
                </c:pt>
                <c:pt idx="13257">
                  <c:v>0</c:v>
                </c:pt>
                <c:pt idx="13258">
                  <c:v>6.4028879842056936E-5</c:v>
                </c:pt>
                <c:pt idx="13259">
                  <c:v>1.8037679900568165E-5</c:v>
                </c:pt>
                <c:pt idx="13260">
                  <c:v>2.3513334121466954E-5</c:v>
                </c:pt>
                <c:pt idx="13261">
                  <c:v>1.4532995746004908E-5</c:v>
                </c:pt>
                <c:pt idx="13262">
                  <c:v>1.6297839371945672E-6</c:v>
                </c:pt>
                <c:pt idx="13263">
                  <c:v>4.7398523024013418E-5</c:v>
                </c:pt>
                <c:pt idx="13264">
                  <c:v>5.0008411154684917E-5</c:v>
                </c:pt>
                <c:pt idx="13265">
                  <c:v>3.6510589772601681E-5</c:v>
                </c:pt>
                <c:pt idx="13266">
                  <c:v>2.5847979236298774E-6</c:v>
                </c:pt>
                <c:pt idx="13267">
                  <c:v>3.9366898284168446E-5</c:v>
                </c:pt>
                <c:pt idx="13268">
                  <c:v>1.5789358750139795E-5</c:v>
                </c:pt>
                <c:pt idx="13269">
                  <c:v>3.6805317396698616E-5</c:v>
                </c:pt>
                <c:pt idx="13270">
                  <c:v>2.0283485067432112E-5</c:v>
                </c:pt>
                <c:pt idx="13271">
                  <c:v>6.4271526255603289E-6</c:v>
                </c:pt>
                <c:pt idx="13272">
                  <c:v>2.6215385622856166E-8</c:v>
                </c:pt>
                <c:pt idx="13273">
                  <c:v>4.224209731037017E-6</c:v>
                </c:pt>
                <c:pt idx="13274">
                  <c:v>2.4212007290619258E-7</c:v>
                </c:pt>
                <c:pt idx="13275">
                  <c:v>3.4384201399874068E-5</c:v>
                </c:pt>
                <c:pt idx="13276">
                  <c:v>4.952450374416534E-7</c:v>
                </c:pt>
                <c:pt idx="13277">
                  <c:v>5.073053033065739E-6</c:v>
                </c:pt>
                <c:pt idx="13278">
                  <c:v>4.57454188293515E-5</c:v>
                </c:pt>
                <c:pt idx="13279">
                  <c:v>2.6134451103730316E-5</c:v>
                </c:pt>
                <c:pt idx="13280">
                  <c:v>2.8990902858614025E-5</c:v>
                </c:pt>
                <c:pt idx="13281">
                  <c:v>1.0200221160604467E-5</c:v>
                </c:pt>
                <c:pt idx="13282">
                  <c:v>6.7239463957505118E-6</c:v>
                </c:pt>
                <c:pt idx="13283">
                  <c:v>2.8434485609002818E-6</c:v>
                </c:pt>
                <c:pt idx="13284">
                  <c:v>2.1204518284371758E-5</c:v>
                </c:pt>
                <c:pt idx="13285">
                  <c:v>2.1849524345222152E-5</c:v>
                </c:pt>
                <c:pt idx="13286">
                  <c:v>6.1012613366429517E-5</c:v>
                </c:pt>
                <c:pt idx="13287">
                  <c:v>3.1753019527645327E-4</c:v>
                </c:pt>
                <c:pt idx="13288">
                  <c:v>2.674497932681402E-5</c:v>
                </c:pt>
                <c:pt idx="13289">
                  <c:v>7.3436118658234313E-5</c:v>
                </c:pt>
                <c:pt idx="13290">
                  <c:v>1.0160633429738361E-4</c:v>
                </c:pt>
                <c:pt idx="13291">
                  <c:v>9.7240456154092388E-5</c:v>
                </c:pt>
                <c:pt idx="13292">
                  <c:v>3.5070266178572796E-5</c:v>
                </c:pt>
                <c:pt idx="13293">
                  <c:v>4.0426140396236834E-5</c:v>
                </c:pt>
                <c:pt idx="13294">
                  <c:v>2.2127270350097983E-4</c:v>
                </c:pt>
                <c:pt idx="13295">
                  <c:v>2.0593932203382176E-5</c:v>
                </c:pt>
                <c:pt idx="13296">
                  <c:v>2.1315890776765097E-4</c:v>
                </c:pt>
                <c:pt idx="13297">
                  <c:v>6.0091158854613394E-5</c:v>
                </c:pt>
                <c:pt idx="13298">
                  <c:v>2.3429598092013075E-5</c:v>
                </c:pt>
                <c:pt idx="13299">
                  <c:v>2.9072958028462048E-5</c:v>
                </c:pt>
                <c:pt idx="13300">
                  <c:v>5.2841502437019003E-5</c:v>
                </c:pt>
                <c:pt idx="13301">
                  <c:v>4.2297573008379793E-6</c:v>
                </c:pt>
                <c:pt idx="13302">
                  <c:v>3.3218579190390582E-4</c:v>
                </c:pt>
                <c:pt idx="13303">
                  <c:v>1.3906440318836558E-7</c:v>
                </c:pt>
                <c:pt idx="13304">
                  <c:v>6.6184797435066427E-6</c:v>
                </c:pt>
                <c:pt idx="13305">
                  <c:v>5.2644806146995024E-5</c:v>
                </c:pt>
                <c:pt idx="13306">
                  <c:v>0</c:v>
                </c:pt>
                <c:pt idx="13307">
                  <c:v>0</c:v>
                </c:pt>
                <c:pt idx="13308">
                  <c:v>1.7057611160011189E-5</c:v>
                </c:pt>
                <c:pt idx="13309">
                  <c:v>1.6502623908632558E-5</c:v>
                </c:pt>
                <c:pt idx="13310">
                  <c:v>9.3470582686031625E-6</c:v>
                </c:pt>
                <c:pt idx="13311">
                  <c:v>1.2134967300082971E-5</c:v>
                </c:pt>
                <c:pt idx="13312">
                  <c:v>5.075130208171139E-6</c:v>
                </c:pt>
                <c:pt idx="13313">
                  <c:v>6.6259501890023495E-5</c:v>
                </c:pt>
                <c:pt idx="13314">
                  <c:v>2.7266094886898533E-5</c:v>
                </c:pt>
                <c:pt idx="13315">
                  <c:v>3.3625700304014144E-5</c:v>
                </c:pt>
                <c:pt idx="13316">
                  <c:v>2.3148418934608615E-5</c:v>
                </c:pt>
                <c:pt idx="13317">
                  <c:v>8.9331538500879022E-5</c:v>
                </c:pt>
                <c:pt idx="13318">
                  <c:v>4.6895486097951202E-5</c:v>
                </c:pt>
                <c:pt idx="13319">
                  <c:v>2.6707289502527942E-5</c:v>
                </c:pt>
                <c:pt idx="13320">
                  <c:v>3.7242461108940027E-6</c:v>
                </c:pt>
                <c:pt idx="13321">
                  <c:v>1.4691276984511035E-5</c:v>
                </c:pt>
                <c:pt idx="13322">
                  <c:v>1.0007523696286846E-7</c:v>
                </c:pt>
                <c:pt idx="13323">
                  <c:v>0</c:v>
                </c:pt>
                <c:pt idx="13324">
                  <c:v>1.3234594582870594E-5</c:v>
                </c:pt>
                <c:pt idx="13325">
                  <c:v>2.0639037744122321E-6</c:v>
                </c:pt>
                <c:pt idx="13326">
                  <c:v>8.6852894836173741E-6</c:v>
                </c:pt>
                <c:pt idx="13327">
                  <c:v>1.1092764621138909E-7</c:v>
                </c:pt>
                <c:pt idx="13328">
                  <c:v>4.1782386108793911E-5</c:v>
                </c:pt>
                <c:pt idx="13329">
                  <c:v>6.5059384214509131E-7</c:v>
                </c:pt>
                <c:pt idx="13330">
                  <c:v>2.5192702799189E-7</c:v>
                </c:pt>
                <c:pt idx="13331">
                  <c:v>3.5176113965628705E-4</c:v>
                </c:pt>
                <c:pt idx="13332">
                  <c:v>3.8443099559641833E-5</c:v>
                </c:pt>
                <c:pt idx="13333">
                  <c:v>2.2105088599629968E-7</c:v>
                </c:pt>
                <c:pt idx="13334">
                  <c:v>2.9454739570894451E-5</c:v>
                </c:pt>
                <c:pt idx="13335">
                  <c:v>8.241670105506655E-6</c:v>
                </c:pt>
                <c:pt idx="13336">
                  <c:v>2.8065017804926451E-5</c:v>
                </c:pt>
                <c:pt idx="13337">
                  <c:v>5.4585366953430011E-5</c:v>
                </c:pt>
                <c:pt idx="13338">
                  <c:v>2.1927483961880194E-4</c:v>
                </c:pt>
                <c:pt idx="13339">
                  <c:v>3.5409600386704463E-5</c:v>
                </c:pt>
                <c:pt idx="13340">
                  <c:v>1.0963555210126224E-4</c:v>
                </c:pt>
                <c:pt idx="13341">
                  <c:v>8.7031644509699124E-6</c:v>
                </c:pt>
                <c:pt idx="13342">
                  <c:v>2.4046420926488848E-5</c:v>
                </c:pt>
                <c:pt idx="13343">
                  <c:v>1.0797236694674395E-4</c:v>
                </c:pt>
                <c:pt idx="13344">
                  <c:v>2.8143124983105288E-5</c:v>
                </c:pt>
                <c:pt idx="13345">
                  <c:v>6.2962252917874928E-5</c:v>
                </c:pt>
                <c:pt idx="13346">
                  <c:v>2.3786241958836151E-5</c:v>
                </c:pt>
                <c:pt idx="13347">
                  <c:v>1.768338605662858E-6</c:v>
                </c:pt>
                <c:pt idx="13348">
                  <c:v>1.1991654094055534E-5</c:v>
                </c:pt>
                <c:pt idx="13349">
                  <c:v>4.0717320235905457E-5</c:v>
                </c:pt>
                <c:pt idx="13350">
                  <c:v>9.9292889833517037E-7</c:v>
                </c:pt>
                <c:pt idx="13351">
                  <c:v>1.89839580290866E-6</c:v>
                </c:pt>
                <c:pt idx="13352">
                  <c:v>1.1843741060429134E-6</c:v>
                </c:pt>
                <c:pt idx="13353">
                  <c:v>2.5180227608872704E-5</c:v>
                </c:pt>
                <c:pt idx="13354">
                  <c:v>4.8184844545711911E-4</c:v>
                </c:pt>
                <c:pt idx="13355">
                  <c:v>1.8767290260266884E-5</c:v>
                </c:pt>
                <c:pt idx="13356">
                  <c:v>7.6111375463224304E-5</c:v>
                </c:pt>
                <c:pt idx="13357">
                  <c:v>4.8563470980579328E-6</c:v>
                </c:pt>
                <c:pt idx="13358">
                  <c:v>2.3075637531332084E-7</c:v>
                </c:pt>
                <c:pt idx="13359">
                  <c:v>3.07314591859374E-4</c:v>
                </c:pt>
                <c:pt idx="13360">
                  <c:v>1.7068160504905116E-5</c:v>
                </c:pt>
                <c:pt idx="13361">
                  <c:v>1.5375098406610027E-5</c:v>
                </c:pt>
                <c:pt idx="13362">
                  <c:v>3.1769573486248202E-5</c:v>
                </c:pt>
                <c:pt idx="13363">
                  <c:v>2.6384577490169976E-5</c:v>
                </c:pt>
                <c:pt idx="13364">
                  <c:v>1.5263182201455173E-5</c:v>
                </c:pt>
                <c:pt idx="13365">
                  <c:v>5.7149300018195377E-5</c:v>
                </c:pt>
                <c:pt idx="13366">
                  <c:v>3.0711028554767815E-5</c:v>
                </c:pt>
                <c:pt idx="13367">
                  <c:v>7.9200373784946245E-7</c:v>
                </c:pt>
                <c:pt idx="13368">
                  <c:v>6.0036261535946761E-5</c:v>
                </c:pt>
                <c:pt idx="13369">
                  <c:v>2.2038853801455885E-5</c:v>
                </c:pt>
                <c:pt idx="13370">
                  <c:v>0</c:v>
                </c:pt>
                <c:pt idx="13371">
                  <c:v>1.9277407092233216E-5</c:v>
                </c:pt>
                <c:pt idx="13372">
                  <c:v>1.7826991742639205E-5</c:v>
                </c:pt>
                <c:pt idx="13373">
                  <c:v>1.6808443106788833E-5</c:v>
                </c:pt>
                <c:pt idx="13374">
                  <c:v>5.1278356935839879E-5</c:v>
                </c:pt>
                <c:pt idx="13375">
                  <c:v>1.0920054769730928E-5</c:v>
                </c:pt>
                <c:pt idx="13376">
                  <c:v>1.8236121636430362E-5</c:v>
                </c:pt>
                <c:pt idx="13377">
                  <c:v>6.8216152666852422E-6</c:v>
                </c:pt>
                <c:pt idx="13378">
                  <c:v>1.6181914835600466E-5</c:v>
                </c:pt>
                <c:pt idx="13379">
                  <c:v>1.9373581796415838E-4</c:v>
                </c:pt>
                <c:pt idx="13380">
                  <c:v>2.9342357534035579E-5</c:v>
                </c:pt>
                <c:pt idx="13381">
                  <c:v>3.6631341890278026E-5</c:v>
                </c:pt>
                <c:pt idx="13382">
                  <c:v>8.4051254139063074E-6</c:v>
                </c:pt>
                <c:pt idx="13383">
                  <c:v>1.7332092241500438E-5</c:v>
                </c:pt>
                <c:pt idx="13384">
                  <c:v>1.2093222049336862E-5</c:v>
                </c:pt>
                <c:pt idx="13385">
                  <c:v>1.7223195222273199E-4</c:v>
                </c:pt>
                <c:pt idx="13386">
                  <c:v>0</c:v>
                </c:pt>
                <c:pt idx="13387">
                  <c:v>0</c:v>
                </c:pt>
                <c:pt idx="13388">
                  <c:v>4.5283430027802375E-5</c:v>
                </c:pt>
                <c:pt idx="13389">
                  <c:v>3.366028688386366E-6</c:v>
                </c:pt>
                <c:pt idx="13390">
                  <c:v>9.568336952891807E-5</c:v>
                </c:pt>
                <c:pt idx="13391">
                  <c:v>1.9087131075990619E-5</c:v>
                </c:pt>
                <c:pt idx="13392">
                  <c:v>3.657023026944447E-6</c:v>
                </c:pt>
                <c:pt idx="13393">
                  <c:v>1.3210112732609175E-6</c:v>
                </c:pt>
                <c:pt idx="13394">
                  <c:v>4.7942998952740497E-5</c:v>
                </c:pt>
                <c:pt idx="13395">
                  <c:v>0</c:v>
                </c:pt>
                <c:pt idx="13396">
                  <c:v>2.8102529743052147E-4</c:v>
                </c:pt>
                <c:pt idx="13397">
                  <c:v>0</c:v>
                </c:pt>
                <c:pt idx="13398">
                  <c:v>1.3016773640053833E-6</c:v>
                </c:pt>
                <c:pt idx="13399">
                  <c:v>1.8444423267186991E-6</c:v>
                </c:pt>
                <c:pt idx="13400">
                  <c:v>2.7746200286499708E-5</c:v>
                </c:pt>
                <c:pt idx="13401">
                  <c:v>7.4056523428126225E-5</c:v>
                </c:pt>
                <c:pt idx="13402">
                  <c:v>1.6477332579904749E-5</c:v>
                </c:pt>
                <c:pt idx="13403">
                  <c:v>2.0731830682303904E-4</c:v>
                </c:pt>
                <c:pt idx="13404">
                  <c:v>2.0662205402760708E-5</c:v>
                </c:pt>
                <c:pt idx="13405">
                  <c:v>1.0569439242837338E-5</c:v>
                </c:pt>
                <c:pt idx="13406">
                  <c:v>6.0588805140821605E-6</c:v>
                </c:pt>
                <c:pt idx="13407">
                  <c:v>4.3385728936916679E-5</c:v>
                </c:pt>
                <c:pt idx="13408">
                  <c:v>1.4620732723646552E-4</c:v>
                </c:pt>
                <c:pt idx="13409">
                  <c:v>2.6800114467006485E-5</c:v>
                </c:pt>
                <c:pt idx="13410">
                  <c:v>1.1114735723785242E-5</c:v>
                </c:pt>
                <c:pt idx="13411">
                  <c:v>1.492980219945061E-5</c:v>
                </c:pt>
                <c:pt idx="13412">
                  <c:v>4.9208581832778091E-5</c:v>
                </c:pt>
                <c:pt idx="13413">
                  <c:v>1.9668313093973086E-5</c:v>
                </c:pt>
                <c:pt idx="13414">
                  <c:v>3.0219667545106828E-5</c:v>
                </c:pt>
                <c:pt idx="13415">
                  <c:v>1.0792326550383496E-5</c:v>
                </c:pt>
                <c:pt idx="13416">
                  <c:v>1.8965767435949959E-5</c:v>
                </c:pt>
                <c:pt idx="13417">
                  <c:v>0</c:v>
                </c:pt>
                <c:pt idx="13418">
                  <c:v>4.4109632889254514E-5</c:v>
                </c:pt>
                <c:pt idx="13419">
                  <c:v>0</c:v>
                </c:pt>
                <c:pt idx="13420">
                  <c:v>3.7635535095861393E-5</c:v>
                </c:pt>
                <c:pt idx="13421">
                  <c:v>2.4774903898641351E-5</c:v>
                </c:pt>
                <c:pt idx="13422">
                  <c:v>7.9556949381634477E-6</c:v>
                </c:pt>
                <c:pt idx="13423">
                  <c:v>1.5153587211214924E-5</c:v>
                </c:pt>
                <c:pt idx="13424">
                  <c:v>0</c:v>
                </c:pt>
                <c:pt idx="13425">
                  <c:v>4.2147625591493642E-6</c:v>
                </c:pt>
                <c:pt idx="13426">
                  <c:v>1.7931127752288081E-6</c:v>
                </c:pt>
                <c:pt idx="13427">
                  <c:v>0</c:v>
                </c:pt>
                <c:pt idx="13428">
                  <c:v>2.3843227323438406E-5</c:v>
                </c:pt>
                <c:pt idx="13429">
                  <c:v>0</c:v>
                </c:pt>
                <c:pt idx="13430">
                  <c:v>1.3632789435997202E-7</c:v>
                </c:pt>
                <c:pt idx="13431">
                  <c:v>1.2291498862455527E-6</c:v>
                </c:pt>
                <c:pt idx="13432">
                  <c:v>3.6902792020459147E-4</c:v>
                </c:pt>
                <c:pt idx="13433">
                  <c:v>0</c:v>
                </c:pt>
                <c:pt idx="13434">
                  <c:v>0</c:v>
                </c:pt>
                <c:pt idx="13435">
                  <c:v>7.3423783020409598E-5</c:v>
                </c:pt>
                <c:pt idx="13436">
                  <c:v>2.4703108669905011E-5</c:v>
                </c:pt>
                <c:pt idx="13437">
                  <c:v>2.7305041544335477E-5</c:v>
                </c:pt>
                <c:pt idx="13438">
                  <c:v>2.5243393241691795E-5</c:v>
                </c:pt>
                <c:pt idx="13439">
                  <c:v>4.5283630109546891E-6</c:v>
                </c:pt>
                <c:pt idx="13440">
                  <c:v>9.5991276454306861E-6</c:v>
                </c:pt>
                <c:pt idx="13441">
                  <c:v>2.4137539130911815E-6</c:v>
                </c:pt>
                <c:pt idx="13442">
                  <c:v>1.7903817246824397E-4</c:v>
                </c:pt>
                <c:pt idx="13443">
                  <c:v>3.8176397647043184E-5</c:v>
                </c:pt>
                <c:pt idx="13444">
                  <c:v>2.2851020079977461E-5</c:v>
                </c:pt>
                <c:pt idx="13445">
                  <c:v>1.3643551186414579E-5</c:v>
                </c:pt>
                <c:pt idx="13446">
                  <c:v>2.5162130679268368E-5</c:v>
                </c:pt>
                <c:pt idx="13447">
                  <c:v>3.1141062495975211E-4</c:v>
                </c:pt>
                <c:pt idx="13448">
                  <c:v>3.129672336176642E-7</c:v>
                </c:pt>
                <c:pt idx="13449">
                  <c:v>3.7422413452768158E-5</c:v>
                </c:pt>
                <c:pt idx="13450">
                  <c:v>6.1554860387536784E-5</c:v>
                </c:pt>
                <c:pt idx="13451">
                  <c:v>0</c:v>
                </c:pt>
                <c:pt idx="13452">
                  <c:v>2.4610565703964975E-5</c:v>
                </c:pt>
                <c:pt idx="13453">
                  <c:v>8.0719619649732496E-5</c:v>
                </c:pt>
                <c:pt idx="13454">
                  <c:v>1.4610831673307881E-6</c:v>
                </c:pt>
                <c:pt idx="13455">
                  <c:v>5.4575054366507014E-6</c:v>
                </c:pt>
                <c:pt idx="13456">
                  <c:v>1.8763817733174282E-5</c:v>
                </c:pt>
                <c:pt idx="13457">
                  <c:v>0</c:v>
                </c:pt>
                <c:pt idx="13458">
                  <c:v>8.5081917918398786E-6</c:v>
                </c:pt>
                <c:pt idx="13459">
                  <c:v>1.1511882125753985E-6</c:v>
                </c:pt>
                <c:pt idx="13460">
                  <c:v>7.5492511097138991E-5</c:v>
                </c:pt>
                <c:pt idx="13461">
                  <c:v>2.6216250513170885E-7</c:v>
                </c:pt>
                <c:pt idx="13462">
                  <c:v>4.8475557763272547E-4</c:v>
                </c:pt>
                <c:pt idx="13463">
                  <c:v>2.6457198223102548E-5</c:v>
                </c:pt>
                <c:pt idx="13464">
                  <c:v>1.357777838858454E-3</c:v>
                </c:pt>
                <c:pt idx="13465">
                  <c:v>6.9381381133140827E-5</c:v>
                </c:pt>
                <c:pt idx="13466">
                  <c:v>1.7453109916855779E-6</c:v>
                </c:pt>
                <c:pt idx="13467">
                  <c:v>3.452897437465049E-6</c:v>
                </c:pt>
                <c:pt idx="13468">
                  <c:v>6.5524887207844414E-5</c:v>
                </c:pt>
                <c:pt idx="13469">
                  <c:v>1.1473124740805843E-4</c:v>
                </c:pt>
                <c:pt idx="13470">
                  <c:v>4.8227077777260141E-5</c:v>
                </c:pt>
                <c:pt idx="13471">
                  <c:v>1.8587144398114986E-5</c:v>
                </c:pt>
                <c:pt idx="13472">
                  <c:v>0</c:v>
                </c:pt>
                <c:pt idx="13473">
                  <c:v>2.4484669886986189E-4</c:v>
                </c:pt>
                <c:pt idx="13474">
                  <c:v>0</c:v>
                </c:pt>
                <c:pt idx="13475">
                  <c:v>1.320457729573342E-6</c:v>
                </c:pt>
                <c:pt idx="13476">
                  <c:v>1.3750419350284904E-5</c:v>
                </c:pt>
                <c:pt idx="13477">
                  <c:v>2.6108234609054279E-5</c:v>
                </c:pt>
                <c:pt idx="13478">
                  <c:v>2.4466044629375051E-5</c:v>
                </c:pt>
                <c:pt idx="13479">
                  <c:v>6.6694607637085536E-7</c:v>
                </c:pt>
                <c:pt idx="13480">
                  <c:v>1.7175946366066961E-5</c:v>
                </c:pt>
                <c:pt idx="13481">
                  <c:v>6.7976413913160795E-6</c:v>
                </c:pt>
                <c:pt idx="13482">
                  <c:v>1.8651995800430692E-5</c:v>
                </c:pt>
                <c:pt idx="13483">
                  <c:v>2.0452419406906299E-5</c:v>
                </c:pt>
                <c:pt idx="13484">
                  <c:v>2.9661776097951187E-5</c:v>
                </c:pt>
                <c:pt idx="13485">
                  <c:v>1.734377242535636E-5</c:v>
                </c:pt>
                <c:pt idx="13486">
                  <c:v>1.9102975473833029E-4</c:v>
                </c:pt>
                <c:pt idx="13487">
                  <c:v>5.3897510789219809E-5</c:v>
                </c:pt>
                <c:pt idx="13488">
                  <c:v>6.926589571258203E-6</c:v>
                </c:pt>
                <c:pt idx="13489">
                  <c:v>2.64769221106029E-5</c:v>
                </c:pt>
                <c:pt idx="13490">
                  <c:v>2.2202000497747319E-5</c:v>
                </c:pt>
                <c:pt idx="13491">
                  <c:v>5.7201468581587916E-6</c:v>
                </c:pt>
                <c:pt idx="13492">
                  <c:v>1.9928016879967422E-4</c:v>
                </c:pt>
                <c:pt idx="13493">
                  <c:v>1.0053220729845011E-4</c:v>
                </c:pt>
                <c:pt idx="13494">
                  <c:v>1.885090474733287E-5</c:v>
                </c:pt>
                <c:pt idx="13495">
                  <c:v>3.2908837564399968E-6</c:v>
                </c:pt>
                <c:pt idx="13496">
                  <c:v>5.1231793577965772E-7</c:v>
                </c:pt>
                <c:pt idx="13497">
                  <c:v>0</c:v>
                </c:pt>
                <c:pt idx="13498">
                  <c:v>1.0031969518487065E-5</c:v>
                </c:pt>
                <c:pt idx="13499">
                  <c:v>2.4415450292597702E-6</c:v>
                </c:pt>
                <c:pt idx="13500">
                  <c:v>5.144862387579194E-6</c:v>
                </c:pt>
                <c:pt idx="13501">
                  <c:v>3.1799114498920089E-5</c:v>
                </c:pt>
                <c:pt idx="13502">
                  <c:v>0</c:v>
                </c:pt>
                <c:pt idx="13503">
                  <c:v>0</c:v>
                </c:pt>
                <c:pt idx="13504">
                  <c:v>3.3121841114895095E-6</c:v>
                </c:pt>
                <c:pt idx="13505">
                  <c:v>4.1106795975291811E-7</c:v>
                </c:pt>
                <c:pt idx="13506">
                  <c:v>5.4550674980117697E-8</c:v>
                </c:pt>
                <c:pt idx="13507">
                  <c:v>1.2126636695172272E-4</c:v>
                </c:pt>
                <c:pt idx="13508">
                  <c:v>3.1539884463325601E-5</c:v>
                </c:pt>
                <c:pt idx="13509">
                  <c:v>1.3187423137034675E-6</c:v>
                </c:pt>
                <c:pt idx="13510">
                  <c:v>1.5684978257072917E-4</c:v>
                </c:pt>
                <c:pt idx="13511">
                  <c:v>2.5741666352914507E-5</c:v>
                </c:pt>
                <c:pt idx="13512">
                  <c:v>2.9651291950477219E-5</c:v>
                </c:pt>
                <c:pt idx="13513">
                  <c:v>1.9984196490648561E-5</c:v>
                </c:pt>
                <c:pt idx="13514">
                  <c:v>3.5464536975014432E-5</c:v>
                </c:pt>
                <c:pt idx="13515">
                  <c:v>8.0616608305968618E-7</c:v>
                </c:pt>
                <c:pt idx="13516">
                  <c:v>1.6963376107482737E-5</c:v>
                </c:pt>
                <c:pt idx="13517">
                  <c:v>2.3053842716316811E-5</c:v>
                </c:pt>
                <c:pt idx="13518">
                  <c:v>3.4517288780477411E-5</c:v>
                </c:pt>
                <c:pt idx="13519">
                  <c:v>9.30370674522296E-6</c:v>
                </c:pt>
                <c:pt idx="13520">
                  <c:v>1.9450847781267004E-5</c:v>
                </c:pt>
                <c:pt idx="13521">
                  <c:v>4.4162809412413728E-6</c:v>
                </c:pt>
                <c:pt idx="13522">
                  <c:v>1.1446741706931503E-5</c:v>
                </c:pt>
                <c:pt idx="13523">
                  <c:v>0</c:v>
                </c:pt>
                <c:pt idx="13524">
                  <c:v>7.2401265640049901E-5</c:v>
                </c:pt>
                <c:pt idx="13525">
                  <c:v>4.1063248760427916E-5</c:v>
                </c:pt>
              </c:numCache>
            </c:numRef>
          </c:yVal>
        </c:ser>
        <c:axId val="78823808"/>
        <c:axId val="78825728"/>
      </c:scatterChart>
      <c:valAx>
        <c:axId val="78823808"/>
        <c:scaling>
          <c:logBase val="10"/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D.Mel</a:t>
                </a:r>
                <a:r>
                  <a:rPr lang="en-US" dirty="0"/>
                  <a:t>. </a:t>
                </a:r>
              </a:p>
            </c:rich>
          </c:tx>
          <c:layout/>
        </c:title>
        <c:numFmt formatCode="General" sourceLinked="1"/>
        <c:majorTickMark val="none"/>
        <c:tickLblPos val="high"/>
        <c:crossAx val="78825728"/>
        <c:crossesAt val="1"/>
        <c:crossBetween val="midCat"/>
        <c:majorUnit val="100"/>
      </c:valAx>
      <c:valAx>
        <c:axId val="78825728"/>
        <c:scaling>
          <c:logBase val="10"/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D.Mel</a:t>
                </a:r>
                <a:r>
                  <a:rPr lang="en-US" dirty="0" smtClean="0"/>
                  <a:t>. In Parental Pool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high"/>
        <c:crossAx val="78823808"/>
        <c:crossesAt val="1"/>
        <c:crossBetween val="midCat"/>
        <c:majorUnit val="100"/>
      </c:valAx>
      <c:spPr>
        <a:ln>
          <a:solidFill>
            <a:schemeClr val="tx1"/>
          </a:solidFill>
        </a:ln>
      </c:spPr>
    </c:plotArea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Sheet1!$E$1</c:f>
              <c:strCache>
                <c:ptCount val="1"/>
                <c:pt idx="0">
                  <c:v>secPool</c:v>
                </c:pt>
              </c:strCache>
            </c:strRef>
          </c:tx>
          <c:spPr>
            <a:ln w="28575">
              <a:noFill/>
            </a:ln>
          </c:spPr>
          <c:trendline>
            <c:spPr>
              <a:ln>
                <a:solidFill>
                  <a:sysClr val="windowText" lastClr="000000">
                    <a:alpha val="0"/>
                  </a:sysClr>
                </a:solidFill>
              </a:ln>
            </c:spPr>
            <c:trendlineType val="linear"/>
            <c:dispRSqr val="1"/>
            <c:trendlineLbl>
              <c:layout>
                <c:manualLayout>
                  <c:x val="-1.2834812138968886E-2"/>
                  <c:y val="-6.203920549347337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/>
                      <a:t>R² = 0.9333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Sheet1!$D$2:$D$13530</c:f>
              <c:numCache>
                <c:formatCode>General</c:formatCode>
                <c:ptCount val="13529"/>
                <c:pt idx="0">
                  <c:v>1.5766753235385615E-5</c:v>
                </c:pt>
                <c:pt idx="1">
                  <c:v>3.3481453813755155E-6</c:v>
                </c:pt>
                <c:pt idx="2">
                  <c:v>4.7734327275673686E-6</c:v>
                </c:pt>
                <c:pt idx="3">
                  <c:v>1.0854538986269666E-5</c:v>
                </c:pt>
                <c:pt idx="4">
                  <c:v>2.5633101218189994E-6</c:v>
                </c:pt>
                <c:pt idx="5">
                  <c:v>2.0046376745030915E-5</c:v>
                </c:pt>
                <c:pt idx="6">
                  <c:v>6.8335936522584826E-5</c:v>
                </c:pt>
                <c:pt idx="7">
                  <c:v>5.2486145596913823E-5</c:v>
                </c:pt>
                <c:pt idx="8">
                  <c:v>3.9639190434760562E-6</c:v>
                </c:pt>
                <c:pt idx="9">
                  <c:v>6.22533279172791E-7</c:v>
                </c:pt>
                <c:pt idx="10">
                  <c:v>2.1783991637528052E-7</c:v>
                </c:pt>
                <c:pt idx="11">
                  <c:v>1.2087649937441077E-5</c:v>
                </c:pt>
                <c:pt idx="12">
                  <c:v>2.8011224174243411E-6</c:v>
                </c:pt>
                <c:pt idx="13">
                  <c:v>7.7314836425848095E-7</c:v>
                </c:pt>
                <c:pt idx="14">
                  <c:v>9.0291984595760039E-6</c:v>
                </c:pt>
                <c:pt idx="15">
                  <c:v>9.9882899427221869E-6</c:v>
                </c:pt>
                <c:pt idx="16">
                  <c:v>4.6753600229386794E-5</c:v>
                </c:pt>
                <c:pt idx="17">
                  <c:v>0</c:v>
                </c:pt>
                <c:pt idx="18">
                  <c:v>1.1380800099785933E-4</c:v>
                </c:pt>
                <c:pt idx="19">
                  <c:v>3.860572730031838E-7</c:v>
                </c:pt>
                <c:pt idx="20">
                  <c:v>5.9039741918387981E-5</c:v>
                </c:pt>
                <c:pt idx="21">
                  <c:v>1.0490738018601028E-5</c:v>
                </c:pt>
                <c:pt idx="22">
                  <c:v>2.3107412237670793E-6</c:v>
                </c:pt>
                <c:pt idx="23">
                  <c:v>2.2197636977936151E-6</c:v>
                </c:pt>
                <c:pt idx="24">
                  <c:v>2.673709495013095E-5</c:v>
                </c:pt>
                <c:pt idx="25">
                  <c:v>1.2991700204356319E-5</c:v>
                </c:pt>
                <c:pt idx="26">
                  <c:v>1.1107169057205259E-4</c:v>
                </c:pt>
                <c:pt idx="27">
                  <c:v>5.7259023639440122E-6</c:v>
                </c:pt>
                <c:pt idx="28">
                  <c:v>0</c:v>
                </c:pt>
                <c:pt idx="29">
                  <c:v>1.4420126546652036E-5</c:v>
                </c:pt>
                <c:pt idx="30">
                  <c:v>1.3868603518577453E-5</c:v>
                </c:pt>
                <c:pt idx="31">
                  <c:v>7.7587009464209723E-4</c:v>
                </c:pt>
                <c:pt idx="32">
                  <c:v>1.3145904368114244E-5</c:v>
                </c:pt>
                <c:pt idx="33">
                  <c:v>4.2597314905858518E-6</c:v>
                </c:pt>
                <c:pt idx="34">
                  <c:v>4.3792811723995679E-6</c:v>
                </c:pt>
                <c:pt idx="35">
                  <c:v>2.6901961053865744E-7</c:v>
                </c:pt>
                <c:pt idx="36">
                  <c:v>1.0761500661190988E-5</c:v>
                </c:pt>
                <c:pt idx="37">
                  <c:v>1.5836501836178355E-5</c:v>
                </c:pt>
                <c:pt idx="38">
                  <c:v>2.7024009110222801E-6</c:v>
                </c:pt>
                <c:pt idx="39">
                  <c:v>3.1097983435193039E-5</c:v>
                </c:pt>
                <c:pt idx="40">
                  <c:v>1.960345090951669E-6</c:v>
                </c:pt>
                <c:pt idx="41">
                  <c:v>1.1348651331774045E-5</c:v>
                </c:pt>
                <c:pt idx="42">
                  <c:v>2.2992148170326155E-7</c:v>
                </c:pt>
                <c:pt idx="43">
                  <c:v>1.8093194486765132E-7</c:v>
                </c:pt>
                <c:pt idx="44">
                  <c:v>0</c:v>
                </c:pt>
                <c:pt idx="45">
                  <c:v>8.3356336423802383E-6</c:v>
                </c:pt>
                <c:pt idx="46">
                  <c:v>1.8697433215932759E-5</c:v>
                </c:pt>
                <c:pt idx="47">
                  <c:v>2.8212255004090645E-5</c:v>
                </c:pt>
                <c:pt idx="48">
                  <c:v>4.2003955533160822E-3</c:v>
                </c:pt>
                <c:pt idx="49">
                  <c:v>2.2806036786555012E-5</c:v>
                </c:pt>
                <c:pt idx="50">
                  <c:v>1.0559089990447565E-7</c:v>
                </c:pt>
                <c:pt idx="51">
                  <c:v>6.8404120834260977E-5</c:v>
                </c:pt>
                <c:pt idx="52">
                  <c:v>1.8860484111036736E-5</c:v>
                </c:pt>
                <c:pt idx="53">
                  <c:v>9.4167417570475059E-5</c:v>
                </c:pt>
                <c:pt idx="54">
                  <c:v>8.1435561787814682E-5</c:v>
                </c:pt>
                <c:pt idx="55">
                  <c:v>2.0728043801327086E-5</c:v>
                </c:pt>
                <c:pt idx="56">
                  <c:v>1.1033077700869906E-5</c:v>
                </c:pt>
                <c:pt idx="57">
                  <c:v>0</c:v>
                </c:pt>
                <c:pt idx="58">
                  <c:v>3.6707137030054024E-5</c:v>
                </c:pt>
                <c:pt idx="59">
                  <c:v>2.417853105641005E-5</c:v>
                </c:pt>
                <c:pt idx="60">
                  <c:v>3.0505082395690189E-5</c:v>
                </c:pt>
                <c:pt idx="61">
                  <c:v>2.3967103684087082E-5</c:v>
                </c:pt>
                <c:pt idx="62">
                  <c:v>1.0055619456141011E-5</c:v>
                </c:pt>
                <c:pt idx="63">
                  <c:v>3.8544402707688752E-5</c:v>
                </c:pt>
                <c:pt idx="64">
                  <c:v>0</c:v>
                </c:pt>
                <c:pt idx="65">
                  <c:v>5.3093469049702542E-5</c:v>
                </c:pt>
                <c:pt idx="66">
                  <c:v>2.8414900867088417E-6</c:v>
                </c:pt>
                <c:pt idx="67">
                  <c:v>4.2502835418962484E-7</c:v>
                </c:pt>
                <c:pt idx="68">
                  <c:v>0</c:v>
                </c:pt>
                <c:pt idx="69">
                  <c:v>1.6890849842445414E-6</c:v>
                </c:pt>
                <c:pt idx="70">
                  <c:v>1.1430433462683112E-4</c:v>
                </c:pt>
                <c:pt idx="71">
                  <c:v>4.0807003187510813E-5</c:v>
                </c:pt>
                <c:pt idx="72">
                  <c:v>1.3836664826618471E-5</c:v>
                </c:pt>
                <c:pt idx="73">
                  <c:v>0</c:v>
                </c:pt>
                <c:pt idx="74">
                  <c:v>2.5790366036833999E-7</c:v>
                </c:pt>
                <c:pt idx="75">
                  <c:v>4.1216093460603656E-5</c:v>
                </c:pt>
                <c:pt idx="76">
                  <c:v>0</c:v>
                </c:pt>
                <c:pt idx="77">
                  <c:v>1.9468176137811575E-5</c:v>
                </c:pt>
                <c:pt idx="78">
                  <c:v>2.2075382499419529E-4</c:v>
                </c:pt>
                <c:pt idx="79">
                  <c:v>2.811972910381966E-5</c:v>
                </c:pt>
                <c:pt idx="80">
                  <c:v>3.0052190694002502E-6</c:v>
                </c:pt>
                <c:pt idx="81">
                  <c:v>2.9622366217173396E-5</c:v>
                </c:pt>
                <c:pt idx="82">
                  <c:v>4.9665333217193434E-6</c:v>
                </c:pt>
                <c:pt idx="83">
                  <c:v>1.2355518575721904E-5</c:v>
                </c:pt>
                <c:pt idx="84">
                  <c:v>0</c:v>
                </c:pt>
                <c:pt idx="85">
                  <c:v>6.2595960559802386E-5</c:v>
                </c:pt>
                <c:pt idx="86">
                  <c:v>8.1178036125974704E-6</c:v>
                </c:pt>
                <c:pt idx="87">
                  <c:v>5.5659076808107363E-5</c:v>
                </c:pt>
                <c:pt idx="88">
                  <c:v>3.7803943050293093E-5</c:v>
                </c:pt>
                <c:pt idx="89">
                  <c:v>2.4924170887810247E-4</c:v>
                </c:pt>
                <c:pt idx="90">
                  <c:v>5.5346457212334685E-5</c:v>
                </c:pt>
                <c:pt idx="91">
                  <c:v>1.6404570884294062E-5</c:v>
                </c:pt>
                <c:pt idx="92">
                  <c:v>4.4994652857254228E-6</c:v>
                </c:pt>
                <c:pt idx="93">
                  <c:v>1.6116505774893679E-7</c:v>
                </c:pt>
                <c:pt idx="94">
                  <c:v>2.0502998216234292E-5</c:v>
                </c:pt>
                <c:pt idx="95">
                  <c:v>2.7726503277327404E-5</c:v>
                </c:pt>
                <c:pt idx="96">
                  <c:v>1.330293270096189E-5</c:v>
                </c:pt>
                <c:pt idx="97">
                  <c:v>1.9757189781057605E-6</c:v>
                </c:pt>
                <c:pt idx="98">
                  <c:v>1.810756148196266E-4</c:v>
                </c:pt>
                <c:pt idx="99">
                  <c:v>7.8594826495564862E-6</c:v>
                </c:pt>
                <c:pt idx="100">
                  <c:v>1.1974363763192063E-5</c:v>
                </c:pt>
                <c:pt idx="101">
                  <c:v>3.9627643611209142E-6</c:v>
                </c:pt>
                <c:pt idx="102">
                  <c:v>2.1417252471954054E-6</c:v>
                </c:pt>
                <c:pt idx="103">
                  <c:v>4.7322076731212074E-6</c:v>
                </c:pt>
                <c:pt idx="104">
                  <c:v>0</c:v>
                </c:pt>
                <c:pt idx="105">
                  <c:v>1.5686732287563102E-5</c:v>
                </c:pt>
                <c:pt idx="106">
                  <c:v>2.4767277257005729E-7</c:v>
                </c:pt>
                <c:pt idx="107">
                  <c:v>5.8452923331067742E-7</c:v>
                </c:pt>
                <c:pt idx="108">
                  <c:v>1.6541318602874026E-5</c:v>
                </c:pt>
                <c:pt idx="109">
                  <c:v>0</c:v>
                </c:pt>
                <c:pt idx="110">
                  <c:v>5.1710272686695045E-6</c:v>
                </c:pt>
                <c:pt idx="111">
                  <c:v>1.229299219126362E-5</c:v>
                </c:pt>
                <c:pt idx="112">
                  <c:v>6.5632298691880065E-5</c:v>
                </c:pt>
                <c:pt idx="113">
                  <c:v>3.0837004359426865E-6</c:v>
                </c:pt>
                <c:pt idx="114">
                  <c:v>5.6929854202018729E-6</c:v>
                </c:pt>
                <c:pt idx="115">
                  <c:v>1.3332246815550626E-4</c:v>
                </c:pt>
                <c:pt idx="116">
                  <c:v>9.4266065145836603E-7</c:v>
                </c:pt>
                <c:pt idx="117">
                  <c:v>2.9368402798670505E-6</c:v>
                </c:pt>
                <c:pt idx="118">
                  <c:v>4.6133406417221729E-5</c:v>
                </c:pt>
                <c:pt idx="119">
                  <c:v>0</c:v>
                </c:pt>
                <c:pt idx="120">
                  <c:v>1.6786348046162615E-5</c:v>
                </c:pt>
                <c:pt idx="121">
                  <c:v>2.2455664713018502E-4</c:v>
                </c:pt>
                <c:pt idx="122">
                  <c:v>1.6696447174856027E-5</c:v>
                </c:pt>
                <c:pt idx="123">
                  <c:v>2.2551595917389271E-5</c:v>
                </c:pt>
                <c:pt idx="124">
                  <c:v>5.5968179563919279E-5</c:v>
                </c:pt>
                <c:pt idx="125">
                  <c:v>1.3428587080046707E-4</c:v>
                </c:pt>
                <c:pt idx="126">
                  <c:v>1.4741136573097437E-7</c:v>
                </c:pt>
                <c:pt idx="127">
                  <c:v>0</c:v>
                </c:pt>
                <c:pt idx="128">
                  <c:v>1.6516765872755249E-5</c:v>
                </c:pt>
                <c:pt idx="129">
                  <c:v>4.7876349232804487E-5</c:v>
                </c:pt>
                <c:pt idx="130">
                  <c:v>1.4711723778992461E-5</c:v>
                </c:pt>
                <c:pt idx="131">
                  <c:v>0</c:v>
                </c:pt>
                <c:pt idx="132">
                  <c:v>1.3931154270992209E-5</c:v>
                </c:pt>
                <c:pt idx="133">
                  <c:v>2.2199105705473466E-5</c:v>
                </c:pt>
                <c:pt idx="134">
                  <c:v>0</c:v>
                </c:pt>
                <c:pt idx="135">
                  <c:v>3.7240714018457107E-6</c:v>
                </c:pt>
                <c:pt idx="136">
                  <c:v>8.6780855663856527E-6</c:v>
                </c:pt>
                <c:pt idx="137">
                  <c:v>1.3144779344205945E-6</c:v>
                </c:pt>
                <c:pt idx="138">
                  <c:v>2.4007426809120872E-5</c:v>
                </c:pt>
                <c:pt idx="139">
                  <c:v>2.2157021601745601E-5</c:v>
                </c:pt>
                <c:pt idx="140">
                  <c:v>4.3779705377506935E-5</c:v>
                </c:pt>
                <c:pt idx="141">
                  <c:v>3.3684827777364818E-7</c:v>
                </c:pt>
                <c:pt idx="142">
                  <c:v>3.7251407890177986E-5</c:v>
                </c:pt>
                <c:pt idx="143">
                  <c:v>8.912049735774055E-7</c:v>
                </c:pt>
                <c:pt idx="144">
                  <c:v>7.6908690809578326E-5</c:v>
                </c:pt>
                <c:pt idx="145">
                  <c:v>6.4456282878833685E-6</c:v>
                </c:pt>
                <c:pt idx="146">
                  <c:v>1.103965639522694E-5</c:v>
                </c:pt>
                <c:pt idx="147">
                  <c:v>3.7223694484758073E-4</c:v>
                </c:pt>
                <c:pt idx="148">
                  <c:v>3.6388011432774518E-6</c:v>
                </c:pt>
                <c:pt idx="149">
                  <c:v>1.3465532296573844E-5</c:v>
                </c:pt>
                <c:pt idx="150">
                  <c:v>1.4391728147712803E-5</c:v>
                </c:pt>
                <c:pt idx="151">
                  <c:v>1.0927244718618448E-5</c:v>
                </c:pt>
                <c:pt idx="152">
                  <c:v>5.1670142931459509E-7</c:v>
                </c:pt>
                <c:pt idx="153">
                  <c:v>9.876447036382753E-6</c:v>
                </c:pt>
                <c:pt idx="154">
                  <c:v>5.6704300684371375E-5</c:v>
                </c:pt>
                <c:pt idx="155">
                  <c:v>0</c:v>
                </c:pt>
                <c:pt idx="156">
                  <c:v>1.7598910984078893E-5</c:v>
                </c:pt>
                <c:pt idx="157">
                  <c:v>3.3762166870125797E-5</c:v>
                </c:pt>
                <c:pt idx="158">
                  <c:v>7.905181403668772E-5</c:v>
                </c:pt>
                <c:pt idx="159">
                  <c:v>6.3052851657244177E-5</c:v>
                </c:pt>
                <c:pt idx="160">
                  <c:v>1.1188436453503891E-5</c:v>
                </c:pt>
                <c:pt idx="161">
                  <c:v>1.0284472471530731E-5</c:v>
                </c:pt>
                <c:pt idx="162">
                  <c:v>3.9794190933601055E-5</c:v>
                </c:pt>
                <c:pt idx="163">
                  <c:v>8.9310946373046403E-6</c:v>
                </c:pt>
                <c:pt idx="164">
                  <c:v>7.7796194068532903E-6</c:v>
                </c:pt>
                <c:pt idx="165">
                  <c:v>3.6157426232826372E-6</c:v>
                </c:pt>
                <c:pt idx="166">
                  <c:v>4.8994177555676774E-6</c:v>
                </c:pt>
                <c:pt idx="167">
                  <c:v>1.6270199664814201E-5</c:v>
                </c:pt>
                <c:pt idx="168">
                  <c:v>5.7491281469725021E-4</c:v>
                </c:pt>
                <c:pt idx="169">
                  <c:v>2.3013427055328978E-5</c:v>
                </c:pt>
                <c:pt idx="170">
                  <c:v>1.0756074694471049E-5</c:v>
                </c:pt>
                <c:pt idx="171">
                  <c:v>1.7500834447448248E-5</c:v>
                </c:pt>
                <c:pt idx="172">
                  <c:v>2.4282340579196327E-5</c:v>
                </c:pt>
                <c:pt idx="173">
                  <c:v>2.6529177061874053E-5</c:v>
                </c:pt>
                <c:pt idx="174">
                  <c:v>1.2383213147017553E-5</c:v>
                </c:pt>
                <c:pt idx="175">
                  <c:v>1.107271759725692E-5</c:v>
                </c:pt>
                <c:pt idx="176">
                  <c:v>1.1151232797556865E-4</c:v>
                </c:pt>
                <c:pt idx="177">
                  <c:v>0</c:v>
                </c:pt>
                <c:pt idx="178">
                  <c:v>2.6792793041802772E-4</c:v>
                </c:pt>
                <c:pt idx="179">
                  <c:v>9.2383793727693326E-6</c:v>
                </c:pt>
                <c:pt idx="180">
                  <c:v>1.3671690358768944E-5</c:v>
                </c:pt>
                <c:pt idx="181">
                  <c:v>1.9678759570943493E-4</c:v>
                </c:pt>
                <c:pt idx="182">
                  <c:v>1.8700536834587262E-5</c:v>
                </c:pt>
                <c:pt idx="183">
                  <c:v>4.595161656932814E-6</c:v>
                </c:pt>
                <c:pt idx="184">
                  <c:v>1.9747819734300068E-5</c:v>
                </c:pt>
                <c:pt idx="185">
                  <c:v>1.8823807158791972E-5</c:v>
                </c:pt>
                <c:pt idx="186">
                  <c:v>4.3991889995051677E-6</c:v>
                </c:pt>
                <c:pt idx="187">
                  <c:v>2.7367841368991291E-6</c:v>
                </c:pt>
                <c:pt idx="188">
                  <c:v>5.6283161098221631E-6</c:v>
                </c:pt>
                <c:pt idx="189">
                  <c:v>7.7039764580876823E-7</c:v>
                </c:pt>
                <c:pt idx="190">
                  <c:v>3.3281604247277959E-6</c:v>
                </c:pt>
                <c:pt idx="191">
                  <c:v>1.7691647642721991E-6</c:v>
                </c:pt>
                <c:pt idx="192">
                  <c:v>9.1318744137246379E-5</c:v>
                </c:pt>
                <c:pt idx="193">
                  <c:v>3.6718404016279162E-5</c:v>
                </c:pt>
                <c:pt idx="194">
                  <c:v>1.5990570237797882E-6</c:v>
                </c:pt>
                <c:pt idx="195">
                  <c:v>2.5588631813227809E-6</c:v>
                </c:pt>
                <c:pt idx="196">
                  <c:v>0</c:v>
                </c:pt>
                <c:pt idx="197">
                  <c:v>1.2691879174225743E-5</c:v>
                </c:pt>
                <c:pt idx="198">
                  <c:v>2.8318219919588405E-5</c:v>
                </c:pt>
                <c:pt idx="199">
                  <c:v>3.3980829326131376E-6</c:v>
                </c:pt>
                <c:pt idx="200">
                  <c:v>1.9587495699829187E-6</c:v>
                </c:pt>
                <c:pt idx="201">
                  <c:v>2.4226349671577539E-5</c:v>
                </c:pt>
                <c:pt idx="202">
                  <c:v>2.2408615375689191E-5</c:v>
                </c:pt>
                <c:pt idx="203">
                  <c:v>7.3794233862569719E-6</c:v>
                </c:pt>
                <c:pt idx="204">
                  <c:v>8.232624705629486E-6</c:v>
                </c:pt>
                <c:pt idx="205">
                  <c:v>4.4762122351531983E-7</c:v>
                </c:pt>
                <c:pt idx="206">
                  <c:v>2.8831964569563765E-6</c:v>
                </c:pt>
                <c:pt idx="207">
                  <c:v>2.0560056652828617E-5</c:v>
                </c:pt>
                <c:pt idx="208">
                  <c:v>7.0839519610140887E-6</c:v>
                </c:pt>
                <c:pt idx="209">
                  <c:v>1.1604900730729141E-6</c:v>
                </c:pt>
                <c:pt idx="210">
                  <c:v>1.0326216475607307E-5</c:v>
                </c:pt>
                <c:pt idx="211">
                  <c:v>7.3090987696075125E-6</c:v>
                </c:pt>
                <c:pt idx="212">
                  <c:v>5.9682368982250928E-6</c:v>
                </c:pt>
                <c:pt idx="213">
                  <c:v>2.298413198119934E-6</c:v>
                </c:pt>
                <c:pt idx="214">
                  <c:v>4.757464216178113E-5</c:v>
                </c:pt>
                <c:pt idx="215">
                  <c:v>4.1152388327705436E-6</c:v>
                </c:pt>
                <c:pt idx="216">
                  <c:v>1.5694990598798261E-4</c:v>
                </c:pt>
                <c:pt idx="217">
                  <c:v>4.2143947684897573E-6</c:v>
                </c:pt>
                <c:pt idx="218">
                  <c:v>6.355376805571286E-7</c:v>
                </c:pt>
                <c:pt idx="219">
                  <c:v>3.2812872504261471E-5</c:v>
                </c:pt>
                <c:pt idx="220">
                  <c:v>8.2743199278613051E-6</c:v>
                </c:pt>
                <c:pt idx="221">
                  <c:v>9.4513319914497435E-7</c:v>
                </c:pt>
                <c:pt idx="222">
                  <c:v>1.9894529837399262E-5</c:v>
                </c:pt>
                <c:pt idx="223">
                  <c:v>1.5575689424631201E-4</c:v>
                </c:pt>
                <c:pt idx="224">
                  <c:v>3.2223563769663663E-5</c:v>
                </c:pt>
                <c:pt idx="225">
                  <c:v>3.6317642517638674E-5</c:v>
                </c:pt>
                <c:pt idx="226">
                  <c:v>1.6985519561941956E-5</c:v>
                </c:pt>
                <c:pt idx="227">
                  <c:v>0</c:v>
                </c:pt>
                <c:pt idx="228">
                  <c:v>1.9324984450108647E-3</c:v>
                </c:pt>
                <c:pt idx="229">
                  <c:v>2.5278421815780686E-7</c:v>
                </c:pt>
                <c:pt idx="230">
                  <c:v>1.2278467238876464E-6</c:v>
                </c:pt>
                <c:pt idx="231">
                  <c:v>4.1852200780373393E-6</c:v>
                </c:pt>
                <c:pt idx="232">
                  <c:v>7.5906472269358488E-7</c:v>
                </c:pt>
                <c:pt idx="233">
                  <c:v>2.2355251055793886E-5</c:v>
                </c:pt>
                <c:pt idx="234">
                  <c:v>0</c:v>
                </c:pt>
                <c:pt idx="235">
                  <c:v>3.3213828101740363E-3</c:v>
                </c:pt>
                <c:pt idx="236">
                  <c:v>1.7661913317926906E-4</c:v>
                </c:pt>
                <c:pt idx="237">
                  <c:v>2.4045248157309949E-5</c:v>
                </c:pt>
                <c:pt idx="238">
                  <c:v>8.2442376340137437E-6</c:v>
                </c:pt>
                <c:pt idx="239">
                  <c:v>1.355648697377938E-6</c:v>
                </c:pt>
                <c:pt idx="240">
                  <c:v>5.0068162658671812E-5</c:v>
                </c:pt>
                <c:pt idx="241">
                  <c:v>7.1846182579152307E-5</c:v>
                </c:pt>
                <c:pt idx="242">
                  <c:v>1.8130049445553891E-5</c:v>
                </c:pt>
                <c:pt idx="243">
                  <c:v>0</c:v>
                </c:pt>
                <c:pt idx="244">
                  <c:v>1.3025642371147201E-5</c:v>
                </c:pt>
                <c:pt idx="245">
                  <c:v>1.9198857863379022E-3</c:v>
                </c:pt>
                <c:pt idx="246">
                  <c:v>1.7361288335322129E-5</c:v>
                </c:pt>
                <c:pt idx="247">
                  <c:v>5.6229069242180764E-6</c:v>
                </c:pt>
                <c:pt idx="248">
                  <c:v>7.1287152966893819E-6</c:v>
                </c:pt>
                <c:pt idx="249">
                  <c:v>2.3794938034201495E-5</c:v>
                </c:pt>
                <c:pt idx="250">
                  <c:v>2.9645821222944416E-5</c:v>
                </c:pt>
                <c:pt idx="251">
                  <c:v>1.7695082511722447E-6</c:v>
                </c:pt>
                <c:pt idx="252">
                  <c:v>3.9596341352263613E-5</c:v>
                </c:pt>
                <c:pt idx="253">
                  <c:v>1.3621699589470683E-5</c:v>
                </c:pt>
                <c:pt idx="254">
                  <c:v>2.6677631799579412E-5</c:v>
                </c:pt>
                <c:pt idx="255">
                  <c:v>1.3121918858389912E-5</c:v>
                </c:pt>
                <c:pt idx="256">
                  <c:v>5.0484865967665582E-6</c:v>
                </c:pt>
                <c:pt idx="257">
                  <c:v>9.5449153003578052E-6</c:v>
                </c:pt>
                <c:pt idx="258">
                  <c:v>1.265492132892534E-5</c:v>
                </c:pt>
                <c:pt idx="259">
                  <c:v>2.5231083947211827E-6</c:v>
                </c:pt>
                <c:pt idx="260">
                  <c:v>1.366304951760222E-6</c:v>
                </c:pt>
                <c:pt idx="261">
                  <c:v>1.3492402211207164E-4</c:v>
                </c:pt>
                <c:pt idx="262">
                  <c:v>1.1786940838572498E-5</c:v>
                </c:pt>
                <c:pt idx="263">
                  <c:v>4.5036430622209851E-6</c:v>
                </c:pt>
                <c:pt idx="264">
                  <c:v>2.7861658069856257E-5</c:v>
                </c:pt>
                <c:pt idx="265">
                  <c:v>3.8452785250857386E-6</c:v>
                </c:pt>
                <c:pt idx="266">
                  <c:v>2.6507106318584093E-5</c:v>
                </c:pt>
                <c:pt idx="267">
                  <c:v>4.8049711482314277E-6</c:v>
                </c:pt>
                <c:pt idx="268">
                  <c:v>1.7919395482898121E-5</c:v>
                </c:pt>
                <c:pt idx="269">
                  <c:v>0</c:v>
                </c:pt>
                <c:pt idx="270">
                  <c:v>4.8568994439372502E-6</c:v>
                </c:pt>
                <c:pt idx="271">
                  <c:v>9.4592758287491339E-6</c:v>
                </c:pt>
                <c:pt idx="272">
                  <c:v>1.6301571779599937E-5</c:v>
                </c:pt>
                <c:pt idx="273">
                  <c:v>2.0981933658437749E-6</c:v>
                </c:pt>
                <c:pt idx="274">
                  <c:v>1.1773142241905905E-5</c:v>
                </c:pt>
                <c:pt idx="275">
                  <c:v>2.1833073665544048E-4</c:v>
                </c:pt>
                <c:pt idx="276">
                  <c:v>1.0041599453978803E-5</c:v>
                </c:pt>
                <c:pt idx="277">
                  <c:v>2.9314507909881946E-6</c:v>
                </c:pt>
                <c:pt idx="278">
                  <c:v>2.2789985441367148E-4</c:v>
                </c:pt>
                <c:pt idx="279">
                  <c:v>1.8794627833040767E-6</c:v>
                </c:pt>
                <c:pt idx="280">
                  <c:v>4.4976470997461469E-5</c:v>
                </c:pt>
                <c:pt idx="281">
                  <c:v>3.7495544047711814E-6</c:v>
                </c:pt>
                <c:pt idx="282">
                  <c:v>1.4408496545448501E-5</c:v>
                </c:pt>
                <c:pt idx="283">
                  <c:v>2.535704135474221E-5</c:v>
                </c:pt>
                <c:pt idx="284">
                  <c:v>8.285528279855899E-5</c:v>
                </c:pt>
                <c:pt idx="285">
                  <c:v>3.4507678605582399E-5</c:v>
                </c:pt>
                <c:pt idx="286">
                  <c:v>4.6964418771227303E-5</c:v>
                </c:pt>
                <c:pt idx="287">
                  <c:v>1.0717143137246899E-4</c:v>
                </c:pt>
                <c:pt idx="288">
                  <c:v>1.6185125277804377E-4</c:v>
                </c:pt>
                <c:pt idx="289">
                  <c:v>1.4187439283266048E-5</c:v>
                </c:pt>
                <c:pt idx="290">
                  <c:v>8.0359409639099904E-6</c:v>
                </c:pt>
                <c:pt idx="291">
                  <c:v>1.5333278446723515E-4</c:v>
                </c:pt>
                <c:pt idx="292">
                  <c:v>1.2941083894365559E-5</c:v>
                </c:pt>
                <c:pt idx="293">
                  <c:v>3.3469859667395419E-6</c:v>
                </c:pt>
                <c:pt idx="294">
                  <c:v>3.4205228607061058E-5</c:v>
                </c:pt>
                <c:pt idx="295">
                  <c:v>3.93050305017556E-6</c:v>
                </c:pt>
                <c:pt idx="296">
                  <c:v>6.7143183527297874E-6</c:v>
                </c:pt>
                <c:pt idx="297">
                  <c:v>2.3250555499320069E-6</c:v>
                </c:pt>
                <c:pt idx="298">
                  <c:v>2.1660398602159043E-6</c:v>
                </c:pt>
                <c:pt idx="299">
                  <c:v>7.7334029944255834E-7</c:v>
                </c:pt>
                <c:pt idx="300">
                  <c:v>4.5212747744332563E-7</c:v>
                </c:pt>
                <c:pt idx="301">
                  <c:v>3.2971673378286684E-5</c:v>
                </c:pt>
                <c:pt idx="302">
                  <c:v>0</c:v>
                </c:pt>
                <c:pt idx="303">
                  <c:v>6.6312030025021192E-6</c:v>
                </c:pt>
                <c:pt idx="304">
                  <c:v>0</c:v>
                </c:pt>
                <c:pt idx="305">
                  <c:v>2.1954026999324241E-5</c:v>
                </c:pt>
                <c:pt idx="306">
                  <c:v>7.4852215710061778E-6</c:v>
                </c:pt>
                <c:pt idx="307">
                  <c:v>1.2724876670710424E-4</c:v>
                </c:pt>
                <c:pt idx="308">
                  <c:v>5.182076472235039E-6</c:v>
                </c:pt>
                <c:pt idx="309">
                  <c:v>4.1109611120775704E-5</c:v>
                </c:pt>
                <c:pt idx="310">
                  <c:v>1.5055357737259128E-5</c:v>
                </c:pt>
                <c:pt idx="311">
                  <c:v>3.6546289768022908E-6</c:v>
                </c:pt>
                <c:pt idx="312">
                  <c:v>1.1835381963994221E-5</c:v>
                </c:pt>
                <c:pt idx="313">
                  <c:v>2.2733863029445652E-5</c:v>
                </c:pt>
                <c:pt idx="314">
                  <c:v>3.7229128340004401E-5</c:v>
                </c:pt>
                <c:pt idx="315">
                  <c:v>9.4917078309356029E-6</c:v>
                </c:pt>
                <c:pt idx="316">
                  <c:v>2.4045789502714168E-6</c:v>
                </c:pt>
                <c:pt idx="317">
                  <c:v>8.7470583299129458E-4</c:v>
                </c:pt>
                <c:pt idx="318">
                  <c:v>2.3288980395728134E-5</c:v>
                </c:pt>
                <c:pt idx="319">
                  <c:v>2.3904417275148747E-5</c:v>
                </c:pt>
                <c:pt idx="320">
                  <c:v>6.1080989404249344E-6</c:v>
                </c:pt>
                <c:pt idx="321">
                  <c:v>1.2065730293562206E-5</c:v>
                </c:pt>
                <c:pt idx="322">
                  <c:v>2.3154260696015737E-6</c:v>
                </c:pt>
                <c:pt idx="323">
                  <c:v>0</c:v>
                </c:pt>
                <c:pt idx="324">
                  <c:v>1.3874392840543489E-5</c:v>
                </c:pt>
                <c:pt idx="325">
                  <c:v>4.7834552051400442E-6</c:v>
                </c:pt>
                <c:pt idx="326">
                  <c:v>1.3164781797556161E-5</c:v>
                </c:pt>
                <c:pt idx="327">
                  <c:v>2.7871628980897466E-6</c:v>
                </c:pt>
                <c:pt idx="328">
                  <c:v>8.2905711114237018E-6</c:v>
                </c:pt>
                <c:pt idx="329">
                  <c:v>1.2389928125613066E-5</c:v>
                </c:pt>
                <c:pt idx="330">
                  <c:v>1.0308644856779738E-7</c:v>
                </c:pt>
                <c:pt idx="331">
                  <c:v>2.7998446626470145E-6</c:v>
                </c:pt>
                <c:pt idx="332">
                  <c:v>5.9305194290227821E-6</c:v>
                </c:pt>
                <c:pt idx="333">
                  <c:v>4.4646365830603243E-5</c:v>
                </c:pt>
                <c:pt idx="334">
                  <c:v>0</c:v>
                </c:pt>
                <c:pt idx="335">
                  <c:v>5.2849127017715026E-7</c:v>
                </c:pt>
                <c:pt idx="336">
                  <c:v>2.4546082955394E-4</c:v>
                </c:pt>
                <c:pt idx="337">
                  <c:v>6.8707023925847707E-6</c:v>
                </c:pt>
                <c:pt idx="338">
                  <c:v>6.7642282498059305E-6</c:v>
                </c:pt>
                <c:pt idx="339">
                  <c:v>1.7444231761831512E-5</c:v>
                </c:pt>
                <c:pt idx="340">
                  <c:v>1.8340752331051726E-5</c:v>
                </c:pt>
                <c:pt idx="341">
                  <c:v>8.4712986641926171E-5</c:v>
                </c:pt>
                <c:pt idx="342">
                  <c:v>6.9525464440306956E-5</c:v>
                </c:pt>
                <c:pt idx="343">
                  <c:v>7.0116667369221169E-5</c:v>
                </c:pt>
                <c:pt idx="344">
                  <c:v>1.4968547991443279E-3</c:v>
                </c:pt>
                <c:pt idx="345">
                  <c:v>3.3656222201730605E-5</c:v>
                </c:pt>
                <c:pt idx="346">
                  <c:v>1.6559722176768488E-4</c:v>
                </c:pt>
                <c:pt idx="347">
                  <c:v>0</c:v>
                </c:pt>
                <c:pt idx="348">
                  <c:v>3.0128626369030337E-4</c:v>
                </c:pt>
                <c:pt idx="349">
                  <c:v>0</c:v>
                </c:pt>
                <c:pt idx="350">
                  <c:v>1.9537349873433308E-5</c:v>
                </c:pt>
                <c:pt idx="351">
                  <c:v>0</c:v>
                </c:pt>
                <c:pt idx="352">
                  <c:v>3.3332491648940742E-5</c:v>
                </c:pt>
                <c:pt idx="353">
                  <c:v>0</c:v>
                </c:pt>
                <c:pt idx="354">
                  <c:v>7.1195427504884251E-6</c:v>
                </c:pt>
                <c:pt idx="355">
                  <c:v>8.2972259870001309E-5</c:v>
                </c:pt>
                <c:pt idx="356">
                  <c:v>0</c:v>
                </c:pt>
                <c:pt idx="357">
                  <c:v>1.5274834990608915E-6</c:v>
                </c:pt>
                <c:pt idx="358">
                  <c:v>1.5106824193761583E-6</c:v>
                </c:pt>
                <c:pt idx="359">
                  <c:v>5.7749469227506323E-5</c:v>
                </c:pt>
                <c:pt idx="360">
                  <c:v>3.5818437242354374E-6</c:v>
                </c:pt>
                <c:pt idx="361">
                  <c:v>1.1606720057113682E-5</c:v>
                </c:pt>
                <c:pt idx="362">
                  <c:v>1.5229915781248421E-7</c:v>
                </c:pt>
                <c:pt idx="363">
                  <c:v>2.3896501957962148E-6</c:v>
                </c:pt>
                <c:pt idx="364">
                  <c:v>4.5109176692231075E-6</c:v>
                </c:pt>
                <c:pt idx="365">
                  <c:v>4.1842853502518901E-6</c:v>
                </c:pt>
                <c:pt idx="366">
                  <c:v>9.676488622516824E-5</c:v>
                </c:pt>
                <c:pt idx="367">
                  <c:v>1.0672695136998109E-5</c:v>
                </c:pt>
                <c:pt idx="368">
                  <c:v>2.2472227539521443E-6</c:v>
                </c:pt>
                <c:pt idx="369">
                  <c:v>5.1131966980078186E-5</c:v>
                </c:pt>
                <c:pt idx="370">
                  <c:v>3.3249803974212005E-6</c:v>
                </c:pt>
                <c:pt idx="371">
                  <c:v>3.7246462537326673E-5</c:v>
                </c:pt>
                <c:pt idx="372">
                  <c:v>9.2234877035100416E-6</c:v>
                </c:pt>
                <c:pt idx="373">
                  <c:v>0</c:v>
                </c:pt>
                <c:pt idx="374">
                  <c:v>7.2270058026542824E-5</c:v>
                </c:pt>
                <c:pt idx="375">
                  <c:v>4.6719601373980152E-4</c:v>
                </c:pt>
                <c:pt idx="376">
                  <c:v>8.8182975409093262E-5</c:v>
                </c:pt>
                <c:pt idx="377">
                  <c:v>3.1791165773486858E-5</c:v>
                </c:pt>
                <c:pt idx="378">
                  <c:v>1.5957901356001542E-5</c:v>
                </c:pt>
                <c:pt idx="379">
                  <c:v>3.2591568663620724E-6</c:v>
                </c:pt>
                <c:pt idx="380">
                  <c:v>1.2675965369989924E-6</c:v>
                </c:pt>
                <c:pt idx="381">
                  <c:v>8.6110292852863552E-6</c:v>
                </c:pt>
                <c:pt idx="382">
                  <c:v>1.8704247784490701E-4</c:v>
                </c:pt>
                <c:pt idx="383">
                  <c:v>1.7478829156346048E-5</c:v>
                </c:pt>
                <c:pt idx="384">
                  <c:v>0</c:v>
                </c:pt>
                <c:pt idx="385">
                  <c:v>7.4089973187555995E-6</c:v>
                </c:pt>
                <c:pt idx="386">
                  <c:v>2.2171616593032137E-6</c:v>
                </c:pt>
                <c:pt idx="387">
                  <c:v>1.0573051485409328E-5</c:v>
                </c:pt>
                <c:pt idx="388">
                  <c:v>2.2168154875290732E-5</c:v>
                </c:pt>
                <c:pt idx="389">
                  <c:v>1.5988128991162905E-5</c:v>
                </c:pt>
                <c:pt idx="390">
                  <c:v>6.5217570000994576E-6</c:v>
                </c:pt>
                <c:pt idx="391">
                  <c:v>3.790554742240455E-5</c:v>
                </c:pt>
                <c:pt idx="392">
                  <c:v>5.2563671102623917E-5</c:v>
                </c:pt>
                <c:pt idx="393">
                  <c:v>2.5715716282709282E-6</c:v>
                </c:pt>
                <c:pt idx="394">
                  <c:v>1.1205215140251546E-5</c:v>
                </c:pt>
                <c:pt idx="395">
                  <c:v>1.2253047253807793E-5</c:v>
                </c:pt>
                <c:pt idx="396">
                  <c:v>1.4274754637788134E-4</c:v>
                </c:pt>
                <c:pt idx="397">
                  <c:v>4.9644192269630486E-7</c:v>
                </c:pt>
                <c:pt idx="398">
                  <c:v>1.0595421733556663E-4</c:v>
                </c:pt>
                <c:pt idx="399">
                  <c:v>1.1410485871219745E-4</c:v>
                </c:pt>
                <c:pt idx="400">
                  <c:v>2.8800016081752357E-6</c:v>
                </c:pt>
                <c:pt idx="401">
                  <c:v>0</c:v>
                </c:pt>
                <c:pt idx="402">
                  <c:v>4.8461873264208088E-6</c:v>
                </c:pt>
                <c:pt idx="403">
                  <c:v>7.5832583023682123E-5</c:v>
                </c:pt>
                <c:pt idx="404">
                  <c:v>2.4696360107376046E-5</c:v>
                </c:pt>
                <c:pt idx="405">
                  <c:v>3.5472453666543637E-5</c:v>
                </c:pt>
                <c:pt idx="406">
                  <c:v>4.8407420938243623E-6</c:v>
                </c:pt>
                <c:pt idx="407">
                  <c:v>1.8159988676653464E-6</c:v>
                </c:pt>
                <c:pt idx="408">
                  <c:v>5.9104375668983397E-5</c:v>
                </c:pt>
                <c:pt idx="409">
                  <c:v>2.0694194579194197E-6</c:v>
                </c:pt>
                <c:pt idx="410">
                  <c:v>3.8087524853459362E-5</c:v>
                </c:pt>
                <c:pt idx="411">
                  <c:v>5.1123570881184512E-4</c:v>
                </c:pt>
                <c:pt idx="412">
                  <c:v>3.428081428818553E-6</c:v>
                </c:pt>
                <c:pt idx="413">
                  <c:v>3.0454291972449056E-6</c:v>
                </c:pt>
                <c:pt idx="414">
                  <c:v>6.2042660088215902E-6</c:v>
                </c:pt>
                <c:pt idx="415">
                  <c:v>5.6242870050141736E-5</c:v>
                </c:pt>
                <c:pt idx="416">
                  <c:v>5.9359030496968725E-5</c:v>
                </c:pt>
                <c:pt idx="417">
                  <c:v>1.8232873599857558E-4</c:v>
                </c:pt>
                <c:pt idx="418">
                  <c:v>1.510193956728333E-4</c:v>
                </c:pt>
                <c:pt idx="419">
                  <c:v>1.9516224539197231E-5</c:v>
                </c:pt>
                <c:pt idx="420">
                  <c:v>1.5558197260751843E-6</c:v>
                </c:pt>
                <c:pt idx="421">
                  <c:v>1.9651892728419145E-5</c:v>
                </c:pt>
                <c:pt idx="422">
                  <c:v>8.3426618128861539E-7</c:v>
                </c:pt>
                <c:pt idx="423">
                  <c:v>1.1315737093819948E-5</c:v>
                </c:pt>
                <c:pt idx="424">
                  <c:v>8.9091650438222082E-7</c:v>
                </c:pt>
                <c:pt idx="425">
                  <c:v>1.7335480576499547E-5</c:v>
                </c:pt>
                <c:pt idx="426">
                  <c:v>1.9005879557220638E-5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1.7605762980519047E-4</c:v>
                </c:pt>
                <c:pt idx="432">
                  <c:v>2.072830588894017E-5</c:v>
                </c:pt>
                <c:pt idx="433">
                  <c:v>1.5648546838340403E-7</c:v>
                </c:pt>
                <c:pt idx="434">
                  <c:v>5.0481500802902674E-5</c:v>
                </c:pt>
                <c:pt idx="435">
                  <c:v>6.0157543889086485E-5</c:v>
                </c:pt>
                <c:pt idx="436">
                  <c:v>1.2810886769144704E-6</c:v>
                </c:pt>
                <c:pt idx="437">
                  <c:v>1.7160148630749967E-6</c:v>
                </c:pt>
                <c:pt idx="438">
                  <c:v>6.6444606919704682E-4</c:v>
                </c:pt>
                <c:pt idx="439">
                  <c:v>0</c:v>
                </c:pt>
                <c:pt idx="440">
                  <c:v>0</c:v>
                </c:pt>
                <c:pt idx="441">
                  <c:v>2.0556286752932347E-5</c:v>
                </c:pt>
                <c:pt idx="442">
                  <c:v>6.60421950767136E-6</c:v>
                </c:pt>
                <c:pt idx="443">
                  <c:v>5.2733603672759734E-5</c:v>
                </c:pt>
                <c:pt idx="444">
                  <c:v>5.2633164719120833E-5</c:v>
                </c:pt>
                <c:pt idx="445">
                  <c:v>5.3639244792415507E-7</c:v>
                </c:pt>
                <c:pt idx="446">
                  <c:v>2.5300384570160961E-6</c:v>
                </c:pt>
                <c:pt idx="447">
                  <c:v>4.9494692546077456E-6</c:v>
                </c:pt>
                <c:pt idx="448">
                  <c:v>1.6931811361152947E-5</c:v>
                </c:pt>
                <c:pt idx="449">
                  <c:v>1.1705820006786358E-7</c:v>
                </c:pt>
                <c:pt idx="450">
                  <c:v>1.7772231879225949E-5</c:v>
                </c:pt>
                <c:pt idx="451">
                  <c:v>7.6788331767446092E-7</c:v>
                </c:pt>
                <c:pt idx="452">
                  <c:v>6.6326293553328213E-5</c:v>
                </c:pt>
                <c:pt idx="453">
                  <c:v>1.8875335230721739E-6</c:v>
                </c:pt>
                <c:pt idx="454">
                  <c:v>1.6873417862584069E-5</c:v>
                </c:pt>
                <c:pt idx="455">
                  <c:v>2.1056102354160568E-4</c:v>
                </c:pt>
                <c:pt idx="456">
                  <c:v>1.6144680505678663E-4</c:v>
                </c:pt>
                <c:pt idx="457">
                  <c:v>5.0488338923791893E-5</c:v>
                </c:pt>
                <c:pt idx="458">
                  <c:v>7.9297692403737475E-6</c:v>
                </c:pt>
                <c:pt idx="459">
                  <c:v>9.0121172722764195E-6</c:v>
                </c:pt>
                <c:pt idx="460">
                  <c:v>1.0432941570207717E-6</c:v>
                </c:pt>
                <c:pt idx="461">
                  <c:v>1.3701761519807884E-5</c:v>
                </c:pt>
                <c:pt idx="462">
                  <c:v>7.2340396390932194E-6</c:v>
                </c:pt>
                <c:pt idx="463">
                  <c:v>6.6938024015549276E-6</c:v>
                </c:pt>
                <c:pt idx="464">
                  <c:v>3.5684413304504337E-6</c:v>
                </c:pt>
                <c:pt idx="465">
                  <c:v>4.8573198394159395E-5</c:v>
                </c:pt>
                <c:pt idx="466">
                  <c:v>1.7019030098287744E-7</c:v>
                </c:pt>
                <c:pt idx="467">
                  <c:v>1.129506488559014E-4</c:v>
                </c:pt>
                <c:pt idx="468">
                  <c:v>1.8341181023498884E-5</c:v>
                </c:pt>
                <c:pt idx="469">
                  <c:v>6.3649168855443191E-5</c:v>
                </c:pt>
                <c:pt idx="470">
                  <c:v>5.2478616322980425E-5</c:v>
                </c:pt>
                <c:pt idx="471">
                  <c:v>1.8232894723048388E-5</c:v>
                </c:pt>
                <c:pt idx="472">
                  <c:v>1.2915475367701693E-4</c:v>
                </c:pt>
                <c:pt idx="473">
                  <c:v>2.2206882746349749E-5</c:v>
                </c:pt>
                <c:pt idx="474">
                  <c:v>4.7844292961290099E-5</c:v>
                </c:pt>
                <c:pt idx="475">
                  <c:v>6.9709697073492649E-6</c:v>
                </c:pt>
                <c:pt idx="476">
                  <c:v>3.2406606330944296E-5</c:v>
                </c:pt>
                <c:pt idx="477">
                  <c:v>6.5242903442862732E-4</c:v>
                </c:pt>
                <c:pt idx="478">
                  <c:v>1.2766966822401539E-4</c:v>
                </c:pt>
                <c:pt idx="479">
                  <c:v>0</c:v>
                </c:pt>
                <c:pt idx="480">
                  <c:v>1.8648517034132437E-3</c:v>
                </c:pt>
                <c:pt idx="481">
                  <c:v>2.2815802732000857E-5</c:v>
                </c:pt>
                <c:pt idx="482">
                  <c:v>1.6892835739621629E-5</c:v>
                </c:pt>
                <c:pt idx="483">
                  <c:v>2.5771266214269532E-5</c:v>
                </c:pt>
                <c:pt idx="484">
                  <c:v>1.7127201899759868E-5</c:v>
                </c:pt>
                <c:pt idx="485">
                  <c:v>6.6761901377327616E-5</c:v>
                </c:pt>
                <c:pt idx="486">
                  <c:v>5.767186774998131E-6</c:v>
                </c:pt>
                <c:pt idx="487">
                  <c:v>1.8182724463982568E-5</c:v>
                </c:pt>
                <c:pt idx="488">
                  <c:v>1.0231728193923522E-5</c:v>
                </c:pt>
                <c:pt idx="489">
                  <c:v>2.6822175855188914E-3</c:v>
                </c:pt>
                <c:pt idx="490">
                  <c:v>1.6607550319597716E-6</c:v>
                </c:pt>
                <c:pt idx="491">
                  <c:v>4.5101229339043545E-6</c:v>
                </c:pt>
                <c:pt idx="492">
                  <c:v>1.9843002691916235E-7</c:v>
                </c:pt>
                <c:pt idx="493">
                  <c:v>2.971088038224979E-5</c:v>
                </c:pt>
                <c:pt idx="494">
                  <c:v>7.886124963622783E-5</c:v>
                </c:pt>
                <c:pt idx="495">
                  <c:v>2.0906998181086164E-5</c:v>
                </c:pt>
                <c:pt idx="496">
                  <c:v>1.6260998585289222E-4</c:v>
                </c:pt>
                <c:pt idx="497">
                  <c:v>1.3000647991747512E-5</c:v>
                </c:pt>
                <c:pt idx="498">
                  <c:v>9.4926219014123723E-5</c:v>
                </c:pt>
                <c:pt idx="499">
                  <c:v>1.1185937459656521E-4</c:v>
                </c:pt>
                <c:pt idx="500">
                  <c:v>6.1925092105538619E-6</c:v>
                </c:pt>
                <c:pt idx="501">
                  <c:v>2.1371598140665859E-5</c:v>
                </c:pt>
                <c:pt idx="502">
                  <c:v>2.9808404486307809E-6</c:v>
                </c:pt>
                <c:pt idx="503">
                  <c:v>4.3388911479391684E-5</c:v>
                </c:pt>
                <c:pt idx="504">
                  <c:v>1.1773081723342922E-4</c:v>
                </c:pt>
                <c:pt idx="505">
                  <c:v>7.8415795000130736E-5</c:v>
                </c:pt>
                <c:pt idx="506">
                  <c:v>8.4609175855764971E-5</c:v>
                </c:pt>
                <c:pt idx="507">
                  <c:v>5.4854861454833986E-6</c:v>
                </c:pt>
                <c:pt idx="508">
                  <c:v>1.2748953029212111E-4</c:v>
                </c:pt>
                <c:pt idx="509">
                  <c:v>4.7903261987952861E-6</c:v>
                </c:pt>
                <c:pt idx="510">
                  <c:v>3.8607659694897672E-5</c:v>
                </c:pt>
                <c:pt idx="511">
                  <c:v>1.7869229214603549E-7</c:v>
                </c:pt>
                <c:pt idx="512">
                  <c:v>2.5273987004935837E-5</c:v>
                </c:pt>
                <c:pt idx="513">
                  <c:v>4.1156094908097586E-5</c:v>
                </c:pt>
                <c:pt idx="514">
                  <c:v>1.2140185706579492E-5</c:v>
                </c:pt>
                <c:pt idx="515">
                  <c:v>1.7484761588357973E-6</c:v>
                </c:pt>
                <c:pt idx="516">
                  <c:v>1.7108861870669691E-5</c:v>
                </c:pt>
                <c:pt idx="517">
                  <c:v>9.5623838380490659E-8</c:v>
                </c:pt>
                <c:pt idx="518">
                  <c:v>2.2827867156555845E-4</c:v>
                </c:pt>
                <c:pt idx="519">
                  <c:v>1.2733054722900888E-5</c:v>
                </c:pt>
                <c:pt idx="520">
                  <c:v>1.4047453414459688E-5</c:v>
                </c:pt>
                <c:pt idx="521">
                  <c:v>1.9896112712965139E-6</c:v>
                </c:pt>
                <c:pt idx="522">
                  <c:v>9.3444914718457566E-6</c:v>
                </c:pt>
                <c:pt idx="523">
                  <c:v>1.5005177348838385E-5</c:v>
                </c:pt>
                <c:pt idx="524">
                  <c:v>4.8238094568706473E-6</c:v>
                </c:pt>
                <c:pt idx="525">
                  <c:v>1.6091224981521239E-5</c:v>
                </c:pt>
                <c:pt idx="526">
                  <c:v>1.2776730293978015E-5</c:v>
                </c:pt>
                <c:pt idx="527">
                  <c:v>2.0545311214158226E-6</c:v>
                </c:pt>
                <c:pt idx="528">
                  <c:v>0</c:v>
                </c:pt>
                <c:pt idx="529">
                  <c:v>1.1143412564355016E-6</c:v>
                </c:pt>
                <c:pt idx="530">
                  <c:v>9.8775747427756638E-6</c:v>
                </c:pt>
                <c:pt idx="531">
                  <c:v>1.1308036070356968E-6</c:v>
                </c:pt>
                <c:pt idx="532">
                  <c:v>6.6755072639856876E-6</c:v>
                </c:pt>
                <c:pt idx="533">
                  <c:v>2.8124957254669886E-6</c:v>
                </c:pt>
                <c:pt idx="534">
                  <c:v>8.2451953883684162E-6</c:v>
                </c:pt>
                <c:pt idx="535">
                  <c:v>4.3043750189506078E-5</c:v>
                </c:pt>
                <c:pt idx="536">
                  <c:v>4.286990536121712E-6</c:v>
                </c:pt>
                <c:pt idx="537">
                  <c:v>2.7443021013444676E-6</c:v>
                </c:pt>
                <c:pt idx="538">
                  <c:v>1.7785861020437779E-5</c:v>
                </c:pt>
                <c:pt idx="539">
                  <c:v>5.2748205701721378E-7</c:v>
                </c:pt>
                <c:pt idx="540">
                  <c:v>3.9486284148090636E-6</c:v>
                </c:pt>
                <c:pt idx="541">
                  <c:v>2.6963749038411726E-5</c:v>
                </c:pt>
                <c:pt idx="542">
                  <c:v>4.7847849048498071E-5</c:v>
                </c:pt>
                <c:pt idx="543">
                  <c:v>2.4586494211334115E-7</c:v>
                </c:pt>
                <c:pt idx="544">
                  <c:v>8.7823888035093759E-5</c:v>
                </c:pt>
                <c:pt idx="545">
                  <c:v>1.1398899156440413E-6</c:v>
                </c:pt>
                <c:pt idx="546">
                  <c:v>5.2598854282746152E-6</c:v>
                </c:pt>
                <c:pt idx="547">
                  <c:v>1.0550414999954725E-5</c:v>
                </c:pt>
                <c:pt idx="548">
                  <c:v>1.7215705612310545E-5</c:v>
                </c:pt>
                <c:pt idx="549">
                  <c:v>8.5886207667321782E-6</c:v>
                </c:pt>
                <c:pt idx="550">
                  <c:v>2.7501781085772887E-5</c:v>
                </c:pt>
                <c:pt idx="551">
                  <c:v>1.9676246590048606E-4</c:v>
                </c:pt>
                <c:pt idx="552">
                  <c:v>1.1742406191029886E-5</c:v>
                </c:pt>
                <c:pt idx="553">
                  <c:v>0</c:v>
                </c:pt>
                <c:pt idx="554">
                  <c:v>0</c:v>
                </c:pt>
                <c:pt idx="555">
                  <c:v>1.0664959494309569E-6</c:v>
                </c:pt>
                <c:pt idx="556">
                  <c:v>0</c:v>
                </c:pt>
                <c:pt idx="557">
                  <c:v>8.2677674625204531E-5</c:v>
                </c:pt>
                <c:pt idx="558">
                  <c:v>0</c:v>
                </c:pt>
                <c:pt idx="559">
                  <c:v>2.7412289361765412E-5</c:v>
                </c:pt>
                <c:pt idx="560">
                  <c:v>1.7964531770414811E-5</c:v>
                </c:pt>
                <c:pt idx="561">
                  <c:v>1.9214640940005543E-5</c:v>
                </c:pt>
                <c:pt idx="562">
                  <c:v>1.6379426025966427E-5</c:v>
                </c:pt>
                <c:pt idx="563">
                  <c:v>4.7483252242451318E-5</c:v>
                </c:pt>
                <c:pt idx="564">
                  <c:v>3.8753783780856487E-7</c:v>
                </c:pt>
                <c:pt idx="565">
                  <c:v>0</c:v>
                </c:pt>
                <c:pt idx="566">
                  <c:v>0</c:v>
                </c:pt>
                <c:pt idx="567">
                  <c:v>1.9046165882246002E-5</c:v>
                </c:pt>
                <c:pt idx="568">
                  <c:v>1.5829148588306069E-6</c:v>
                </c:pt>
                <c:pt idx="569">
                  <c:v>1.980411390663074E-7</c:v>
                </c:pt>
                <c:pt idx="570">
                  <c:v>2.1713843915939626E-5</c:v>
                </c:pt>
                <c:pt idx="571">
                  <c:v>8.8494121155340131E-6</c:v>
                </c:pt>
                <c:pt idx="572">
                  <c:v>7.6859466740804521E-6</c:v>
                </c:pt>
                <c:pt idx="573">
                  <c:v>2.1020528246396971E-5</c:v>
                </c:pt>
                <c:pt idx="574">
                  <c:v>1.0817058002002784E-5</c:v>
                </c:pt>
                <c:pt idx="575">
                  <c:v>0</c:v>
                </c:pt>
                <c:pt idx="576">
                  <c:v>0</c:v>
                </c:pt>
                <c:pt idx="577">
                  <c:v>2.6974463772311752E-5</c:v>
                </c:pt>
                <c:pt idx="578">
                  <c:v>0</c:v>
                </c:pt>
                <c:pt idx="579">
                  <c:v>1.884391444449106E-7</c:v>
                </c:pt>
                <c:pt idx="580">
                  <c:v>2.7226328751634891E-4</c:v>
                </c:pt>
                <c:pt idx="581">
                  <c:v>1.5113359066995749E-5</c:v>
                </c:pt>
                <c:pt idx="582">
                  <c:v>2.2624187525123683E-5</c:v>
                </c:pt>
                <c:pt idx="583">
                  <c:v>2.045192847708757E-4</c:v>
                </c:pt>
                <c:pt idx="584">
                  <c:v>4.7398933002030134E-6</c:v>
                </c:pt>
                <c:pt idx="585">
                  <c:v>3.5905126789636554E-7</c:v>
                </c:pt>
                <c:pt idx="586">
                  <c:v>4.2699651567089954E-5</c:v>
                </c:pt>
                <c:pt idx="587">
                  <c:v>2.8800502741143003E-6</c:v>
                </c:pt>
                <c:pt idx="588">
                  <c:v>4.1795619246557129E-6</c:v>
                </c:pt>
                <c:pt idx="589">
                  <c:v>1.3316105030524897E-5</c:v>
                </c:pt>
                <c:pt idx="590">
                  <c:v>3.8011757412465529E-5</c:v>
                </c:pt>
                <c:pt idx="591">
                  <c:v>1.8355537298670507E-5</c:v>
                </c:pt>
                <c:pt idx="592">
                  <c:v>8.3267032190710324E-6</c:v>
                </c:pt>
                <c:pt idx="593">
                  <c:v>1.0439261631644676E-4</c:v>
                </c:pt>
                <c:pt idx="594">
                  <c:v>2.6043094058055246E-3</c:v>
                </c:pt>
                <c:pt idx="595">
                  <c:v>6.724903876287444E-5</c:v>
                </c:pt>
                <c:pt idx="596">
                  <c:v>4.4133338120630537E-4</c:v>
                </c:pt>
                <c:pt idx="597">
                  <c:v>3.7612786751813849E-5</c:v>
                </c:pt>
                <c:pt idx="598">
                  <c:v>2.2091728078014447E-4</c:v>
                </c:pt>
                <c:pt idx="599">
                  <c:v>1.9717169016308904E-6</c:v>
                </c:pt>
                <c:pt idx="600">
                  <c:v>0</c:v>
                </c:pt>
                <c:pt idx="601">
                  <c:v>3.5262610068585654E-7</c:v>
                </c:pt>
                <c:pt idx="602">
                  <c:v>2.1977303017975542E-5</c:v>
                </c:pt>
                <c:pt idx="603">
                  <c:v>3.0948422546055051E-6</c:v>
                </c:pt>
                <c:pt idx="604">
                  <c:v>5.1366756653598856E-5</c:v>
                </c:pt>
                <c:pt idx="605">
                  <c:v>1.408582604725707E-5</c:v>
                </c:pt>
                <c:pt idx="606">
                  <c:v>5.1880328819732474E-5</c:v>
                </c:pt>
                <c:pt idx="607">
                  <c:v>0</c:v>
                </c:pt>
                <c:pt idx="608">
                  <c:v>9.6351232592961736E-5</c:v>
                </c:pt>
                <c:pt idx="609">
                  <c:v>0</c:v>
                </c:pt>
                <c:pt idx="610">
                  <c:v>0</c:v>
                </c:pt>
                <c:pt idx="611">
                  <c:v>1.7165270752146153E-5</c:v>
                </c:pt>
                <c:pt idx="612">
                  <c:v>3.8316668855195781E-5</c:v>
                </c:pt>
                <c:pt idx="613">
                  <c:v>6.1103849559234072E-8</c:v>
                </c:pt>
                <c:pt idx="614">
                  <c:v>3.5911063007993546E-5</c:v>
                </c:pt>
                <c:pt idx="615">
                  <c:v>3.5728482585961039E-6</c:v>
                </c:pt>
                <c:pt idx="616">
                  <c:v>3.931784598473624E-5</c:v>
                </c:pt>
                <c:pt idx="617">
                  <c:v>0</c:v>
                </c:pt>
                <c:pt idx="618">
                  <c:v>2.1507994459059455E-5</c:v>
                </c:pt>
                <c:pt idx="619">
                  <c:v>1.6321797950664987E-5</c:v>
                </c:pt>
                <c:pt idx="620">
                  <c:v>2.4678081014513131E-4</c:v>
                </c:pt>
                <c:pt idx="621">
                  <c:v>3.5582941729463132E-6</c:v>
                </c:pt>
                <c:pt idx="622">
                  <c:v>9.4826773813461011E-5</c:v>
                </c:pt>
                <c:pt idx="623">
                  <c:v>1.0693173672865928E-6</c:v>
                </c:pt>
                <c:pt idx="624">
                  <c:v>0</c:v>
                </c:pt>
                <c:pt idx="625">
                  <c:v>8.3896627245080455E-6</c:v>
                </c:pt>
                <c:pt idx="626">
                  <c:v>0</c:v>
                </c:pt>
                <c:pt idx="627">
                  <c:v>6.8081853601875324E-8</c:v>
                </c:pt>
                <c:pt idx="628">
                  <c:v>1.2849728756912414E-5</c:v>
                </c:pt>
                <c:pt idx="629">
                  <c:v>6.2736446870074001E-6</c:v>
                </c:pt>
                <c:pt idx="630">
                  <c:v>0</c:v>
                </c:pt>
                <c:pt idx="631">
                  <c:v>2.5077208896014916E-4</c:v>
                </c:pt>
                <c:pt idx="632">
                  <c:v>1.685931031634335E-6</c:v>
                </c:pt>
                <c:pt idx="633">
                  <c:v>1.3808141655831205E-5</c:v>
                </c:pt>
                <c:pt idx="634">
                  <c:v>2.9436834266926877E-5</c:v>
                </c:pt>
                <c:pt idx="635">
                  <c:v>2.5374686868920247E-7</c:v>
                </c:pt>
                <c:pt idx="636">
                  <c:v>2.7864810204400477E-5</c:v>
                </c:pt>
                <c:pt idx="637">
                  <c:v>1.0017396898000819E-5</c:v>
                </c:pt>
                <c:pt idx="638">
                  <c:v>5.560778203111469E-4</c:v>
                </c:pt>
                <c:pt idx="639">
                  <c:v>5.6882576945239834E-6</c:v>
                </c:pt>
                <c:pt idx="640">
                  <c:v>2.0538717725321856E-7</c:v>
                </c:pt>
                <c:pt idx="641">
                  <c:v>3.5422055397804942E-5</c:v>
                </c:pt>
                <c:pt idx="642">
                  <c:v>0</c:v>
                </c:pt>
                <c:pt idx="643">
                  <c:v>1.7903945185055261E-4</c:v>
                </c:pt>
                <c:pt idx="644">
                  <c:v>4.0886633762506782E-6</c:v>
                </c:pt>
                <c:pt idx="645">
                  <c:v>6.00170163212434E-5</c:v>
                </c:pt>
                <c:pt idx="646">
                  <c:v>2.2325281973618452E-6</c:v>
                </c:pt>
                <c:pt idx="647">
                  <c:v>1.5573874005709326E-5</c:v>
                </c:pt>
                <c:pt idx="648">
                  <c:v>9.7678334578079657E-6</c:v>
                </c:pt>
                <c:pt idx="649">
                  <c:v>8.8933325596113097E-6</c:v>
                </c:pt>
                <c:pt idx="650">
                  <c:v>0</c:v>
                </c:pt>
                <c:pt idx="651">
                  <c:v>6.2144230250463633E-6</c:v>
                </c:pt>
                <c:pt idx="652">
                  <c:v>8.543737752764634E-5</c:v>
                </c:pt>
                <c:pt idx="653">
                  <c:v>2.0047945739412591E-5</c:v>
                </c:pt>
                <c:pt idx="654">
                  <c:v>5.890010416529449E-6</c:v>
                </c:pt>
                <c:pt idx="655">
                  <c:v>4.6054526902336239E-6</c:v>
                </c:pt>
                <c:pt idx="656">
                  <c:v>8.0387505611309996E-5</c:v>
                </c:pt>
                <c:pt idx="657">
                  <c:v>0</c:v>
                </c:pt>
                <c:pt idx="658">
                  <c:v>2.3970594633479296E-5</c:v>
                </c:pt>
                <c:pt idx="659">
                  <c:v>3.6414591426516567E-5</c:v>
                </c:pt>
                <c:pt idx="660">
                  <c:v>5.9414214315189971E-4</c:v>
                </c:pt>
                <c:pt idx="661">
                  <c:v>5.8010932095892327E-4</c:v>
                </c:pt>
                <c:pt idx="662">
                  <c:v>3.0846992053146455E-5</c:v>
                </c:pt>
                <c:pt idx="663">
                  <c:v>3.904265379300102E-6</c:v>
                </c:pt>
                <c:pt idx="664">
                  <c:v>2.0465922270092776E-5</c:v>
                </c:pt>
                <c:pt idx="665">
                  <c:v>5.3388342855201597E-5</c:v>
                </c:pt>
                <c:pt idx="666">
                  <c:v>6.801475369808492E-6</c:v>
                </c:pt>
                <c:pt idx="667">
                  <c:v>0</c:v>
                </c:pt>
                <c:pt idx="668">
                  <c:v>3.2158729712289567E-6</c:v>
                </c:pt>
                <c:pt idx="669">
                  <c:v>0</c:v>
                </c:pt>
                <c:pt idx="670">
                  <c:v>9.1187131769661324E-5</c:v>
                </c:pt>
                <c:pt idx="671">
                  <c:v>2.7280222598492699E-6</c:v>
                </c:pt>
                <c:pt idx="672">
                  <c:v>7.3311799324412015E-6</c:v>
                </c:pt>
                <c:pt idx="673">
                  <c:v>3.2212907800380051E-6</c:v>
                </c:pt>
                <c:pt idx="674">
                  <c:v>0</c:v>
                </c:pt>
                <c:pt idx="675">
                  <c:v>3.0747314251482687E-5</c:v>
                </c:pt>
                <c:pt idx="676">
                  <c:v>0</c:v>
                </c:pt>
                <c:pt idx="677">
                  <c:v>0</c:v>
                </c:pt>
                <c:pt idx="678">
                  <c:v>2.5283807391497719E-4</c:v>
                </c:pt>
                <c:pt idx="679">
                  <c:v>4.6554426844062808E-6</c:v>
                </c:pt>
                <c:pt idx="680">
                  <c:v>0</c:v>
                </c:pt>
                <c:pt idx="681">
                  <c:v>1.1908417475952119E-5</c:v>
                </c:pt>
                <c:pt idx="682">
                  <c:v>1.6124142489942265E-4</c:v>
                </c:pt>
                <c:pt idx="683">
                  <c:v>4.3355440598486102E-5</c:v>
                </c:pt>
                <c:pt idx="684">
                  <c:v>7.8447736988711066E-7</c:v>
                </c:pt>
                <c:pt idx="685">
                  <c:v>1.5956194445991467E-3</c:v>
                </c:pt>
                <c:pt idx="686">
                  <c:v>4.1230072915706101E-6</c:v>
                </c:pt>
                <c:pt idx="687">
                  <c:v>3.8167255716386599E-5</c:v>
                </c:pt>
                <c:pt idx="688">
                  <c:v>1.1950189749807088E-5</c:v>
                </c:pt>
                <c:pt idx="689">
                  <c:v>2.6839439896038011E-6</c:v>
                </c:pt>
                <c:pt idx="690">
                  <c:v>0</c:v>
                </c:pt>
                <c:pt idx="691">
                  <c:v>3.8004931908381755E-6</c:v>
                </c:pt>
                <c:pt idx="692">
                  <c:v>1.5987551251319917E-6</c:v>
                </c:pt>
                <c:pt idx="693">
                  <c:v>0</c:v>
                </c:pt>
                <c:pt idx="694">
                  <c:v>5.4318432211220553E-5</c:v>
                </c:pt>
                <c:pt idx="695">
                  <c:v>2.0058054678555595E-5</c:v>
                </c:pt>
                <c:pt idx="696">
                  <c:v>0</c:v>
                </c:pt>
                <c:pt idx="697">
                  <c:v>5.2590271198923337E-6</c:v>
                </c:pt>
                <c:pt idx="698">
                  <c:v>4.4230854737763787E-6</c:v>
                </c:pt>
                <c:pt idx="699">
                  <c:v>5.3549530398028983E-5</c:v>
                </c:pt>
                <c:pt idx="700">
                  <c:v>5.734523214106885E-6</c:v>
                </c:pt>
                <c:pt idx="701">
                  <c:v>1.0219075034295541E-5</c:v>
                </c:pt>
                <c:pt idx="702">
                  <c:v>6.0951089935336081E-5</c:v>
                </c:pt>
                <c:pt idx="703">
                  <c:v>3.4547176481566962E-6</c:v>
                </c:pt>
                <c:pt idx="704">
                  <c:v>2.168867806247893E-5</c:v>
                </c:pt>
                <c:pt idx="705">
                  <c:v>0</c:v>
                </c:pt>
                <c:pt idx="706">
                  <c:v>4.3739321641391793E-6</c:v>
                </c:pt>
                <c:pt idx="707">
                  <c:v>8.9882580572455779E-8</c:v>
                </c:pt>
                <c:pt idx="708">
                  <c:v>2.1299244797659991E-5</c:v>
                </c:pt>
                <c:pt idx="709">
                  <c:v>5.6913665390309033E-6</c:v>
                </c:pt>
                <c:pt idx="710">
                  <c:v>7.5683697731473103E-5</c:v>
                </c:pt>
                <c:pt idx="711">
                  <c:v>7.6681401688828518E-6</c:v>
                </c:pt>
                <c:pt idx="712">
                  <c:v>1.5037275477467737E-5</c:v>
                </c:pt>
                <c:pt idx="713">
                  <c:v>6.0565171773927365E-6</c:v>
                </c:pt>
                <c:pt idx="714">
                  <c:v>1.3207928248611273E-5</c:v>
                </c:pt>
                <c:pt idx="715">
                  <c:v>1.5117322961518851E-5</c:v>
                </c:pt>
                <c:pt idx="716">
                  <c:v>1.0750794919600517E-5</c:v>
                </c:pt>
                <c:pt idx="717">
                  <c:v>1.3567812193030801E-5</c:v>
                </c:pt>
                <c:pt idx="718">
                  <c:v>6.074439690127814E-5</c:v>
                </c:pt>
                <c:pt idx="719">
                  <c:v>7.8333714115180953E-6</c:v>
                </c:pt>
                <c:pt idx="720">
                  <c:v>6.1253756669270689E-4</c:v>
                </c:pt>
                <c:pt idx="721">
                  <c:v>2.2966020729223427E-6</c:v>
                </c:pt>
                <c:pt idx="722">
                  <c:v>9.9641019512249621E-5</c:v>
                </c:pt>
                <c:pt idx="723">
                  <c:v>1.9658945658088087E-6</c:v>
                </c:pt>
                <c:pt idx="724">
                  <c:v>1.2316969664141476E-5</c:v>
                </c:pt>
                <c:pt idx="725">
                  <c:v>8.4318428425082088E-5</c:v>
                </c:pt>
                <c:pt idx="726">
                  <c:v>3.4196443725408859E-6</c:v>
                </c:pt>
                <c:pt idx="727">
                  <c:v>5.0871524546127931E-4</c:v>
                </c:pt>
                <c:pt idx="728">
                  <c:v>1.1997291646271768E-5</c:v>
                </c:pt>
                <c:pt idx="729">
                  <c:v>2.0347581903224943E-5</c:v>
                </c:pt>
                <c:pt idx="730">
                  <c:v>9.489939047247153E-7</c:v>
                </c:pt>
                <c:pt idx="731">
                  <c:v>6.3065927136842458E-5</c:v>
                </c:pt>
                <c:pt idx="732">
                  <c:v>6.3141886492703583E-5</c:v>
                </c:pt>
                <c:pt idx="733">
                  <c:v>4.2690058109756979E-6</c:v>
                </c:pt>
                <c:pt idx="734">
                  <c:v>0</c:v>
                </c:pt>
                <c:pt idx="735">
                  <c:v>1.4455670009409765E-3</c:v>
                </c:pt>
                <c:pt idx="736">
                  <c:v>0</c:v>
                </c:pt>
                <c:pt idx="737">
                  <c:v>1.5851057444483675E-6</c:v>
                </c:pt>
                <c:pt idx="738">
                  <c:v>3.389271133682145E-5</c:v>
                </c:pt>
                <c:pt idx="739">
                  <c:v>5.7266479078500812E-7</c:v>
                </c:pt>
                <c:pt idx="740">
                  <c:v>2.4972725943917696E-7</c:v>
                </c:pt>
                <c:pt idx="741">
                  <c:v>2.9345060322288869E-4</c:v>
                </c:pt>
                <c:pt idx="742">
                  <c:v>3.8421247116535524E-6</c:v>
                </c:pt>
                <c:pt idx="743">
                  <c:v>1.1074476597493496E-4</c:v>
                </c:pt>
                <c:pt idx="744">
                  <c:v>8.3242534681975029E-6</c:v>
                </c:pt>
                <c:pt idx="745">
                  <c:v>1.1162454545494168E-5</c:v>
                </c:pt>
                <c:pt idx="746">
                  <c:v>2.7126310001218544E-5</c:v>
                </c:pt>
                <c:pt idx="747">
                  <c:v>9.0716678290297376E-6</c:v>
                </c:pt>
                <c:pt idx="748">
                  <c:v>1.2625048975985621E-5</c:v>
                </c:pt>
                <c:pt idx="749">
                  <c:v>2.4333228652234139E-5</c:v>
                </c:pt>
                <c:pt idx="750">
                  <c:v>0</c:v>
                </c:pt>
                <c:pt idx="751">
                  <c:v>2.3642953248606357E-5</c:v>
                </c:pt>
                <c:pt idx="752">
                  <c:v>0</c:v>
                </c:pt>
                <c:pt idx="753">
                  <c:v>2.5724776268552276E-5</c:v>
                </c:pt>
                <c:pt idx="754">
                  <c:v>6.0847607609469512E-6</c:v>
                </c:pt>
                <c:pt idx="755">
                  <c:v>1.9331717903515049E-5</c:v>
                </c:pt>
                <c:pt idx="756">
                  <c:v>1.1124254554636225E-6</c:v>
                </c:pt>
                <c:pt idx="757">
                  <c:v>7.7522610583141646E-7</c:v>
                </c:pt>
                <c:pt idx="758">
                  <c:v>2.0059437232459977E-5</c:v>
                </c:pt>
                <c:pt idx="759">
                  <c:v>1.0036827324965676E-4</c:v>
                </c:pt>
                <c:pt idx="760">
                  <c:v>2.1794569943867233E-3</c:v>
                </c:pt>
                <c:pt idx="761">
                  <c:v>7.8209702958270359E-6</c:v>
                </c:pt>
                <c:pt idx="762">
                  <c:v>1.4115382020116668E-5</c:v>
                </c:pt>
                <c:pt idx="763">
                  <c:v>2.9723792853835292E-5</c:v>
                </c:pt>
                <c:pt idx="764">
                  <c:v>3.3295991961656565E-4</c:v>
                </c:pt>
                <c:pt idx="765">
                  <c:v>1.2813503402578283E-7</c:v>
                </c:pt>
                <c:pt idx="766">
                  <c:v>3.0171610891151551E-5</c:v>
                </c:pt>
                <c:pt idx="767">
                  <c:v>2.0955170987955059E-6</c:v>
                </c:pt>
                <c:pt idx="768">
                  <c:v>6.7401035065856486E-6</c:v>
                </c:pt>
                <c:pt idx="769">
                  <c:v>2.2723552153674809E-4</c:v>
                </c:pt>
                <c:pt idx="770">
                  <c:v>1.1835674163694941E-5</c:v>
                </c:pt>
                <c:pt idx="771">
                  <c:v>2.5421507222285159E-7</c:v>
                </c:pt>
                <c:pt idx="772">
                  <c:v>6.5964304896993053E-6</c:v>
                </c:pt>
                <c:pt idx="773">
                  <c:v>1.7118356927306614E-5</c:v>
                </c:pt>
                <c:pt idx="774">
                  <c:v>2.0393554907199847E-5</c:v>
                </c:pt>
                <c:pt idx="775">
                  <c:v>7.4374144989285836E-6</c:v>
                </c:pt>
                <c:pt idx="776">
                  <c:v>4.3442936677657822E-5</c:v>
                </c:pt>
                <c:pt idx="777">
                  <c:v>3.2467152980722165E-5</c:v>
                </c:pt>
                <c:pt idx="778">
                  <c:v>1.8812959348894333E-5</c:v>
                </c:pt>
                <c:pt idx="779">
                  <c:v>6.612711081134295E-7</c:v>
                </c:pt>
                <c:pt idx="780">
                  <c:v>1.0834470955023489E-5</c:v>
                </c:pt>
                <c:pt idx="781">
                  <c:v>3.0632911628076128E-6</c:v>
                </c:pt>
                <c:pt idx="782">
                  <c:v>3.0459831562496853E-7</c:v>
                </c:pt>
                <c:pt idx="783">
                  <c:v>1.4306144555678911E-5</c:v>
                </c:pt>
                <c:pt idx="784">
                  <c:v>1.3054846497361343E-4</c:v>
                </c:pt>
                <c:pt idx="785">
                  <c:v>1.2980986498206506E-5</c:v>
                </c:pt>
                <c:pt idx="786">
                  <c:v>1.2843204329648206E-5</c:v>
                </c:pt>
                <c:pt idx="787">
                  <c:v>3.6510084236201404E-6</c:v>
                </c:pt>
                <c:pt idx="788">
                  <c:v>9.5803580151769084E-6</c:v>
                </c:pt>
                <c:pt idx="789">
                  <c:v>1.6916600750473966E-5</c:v>
                </c:pt>
                <c:pt idx="790">
                  <c:v>2.8068335172065483E-5</c:v>
                </c:pt>
                <c:pt idx="791">
                  <c:v>1.9848242289068742E-5</c:v>
                </c:pt>
                <c:pt idx="792">
                  <c:v>9.1843032743490582E-6</c:v>
                </c:pt>
                <c:pt idx="793">
                  <c:v>8.7418646084743597E-7</c:v>
                </c:pt>
                <c:pt idx="794">
                  <c:v>1.5816598623952104E-5</c:v>
                </c:pt>
                <c:pt idx="795">
                  <c:v>8.0455983774022983E-6</c:v>
                </c:pt>
                <c:pt idx="796">
                  <c:v>0</c:v>
                </c:pt>
                <c:pt idx="797">
                  <c:v>2.567127302514528E-5</c:v>
                </c:pt>
                <c:pt idx="798">
                  <c:v>8.1802636070655003E-6</c:v>
                </c:pt>
                <c:pt idx="799">
                  <c:v>2.2587756858389217E-5</c:v>
                </c:pt>
                <c:pt idx="800">
                  <c:v>1.7848392269218182E-5</c:v>
                </c:pt>
                <c:pt idx="801">
                  <c:v>0</c:v>
                </c:pt>
                <c:pt idx="802">
                  <c:v>0</c:v>
                </c:pt>
                <c:pt idx="803">
                  <c:v>9.8911856474010324E-6</c:v>
                </c:pt>
                <c:pt idx="804">
                  <c:v>2.0183826988455294E-4</c:v>
                </c:pt>
                <c:pt idx="805">
                  <c:v>3.2969165157776021E-6</c:v>
                </c:pt>
                <c:pt idx="806">
                  <c:v>4.0686764943407429E-6</c:v>
                </c:pt>
                <c:pt idx="807">
                  <c:v>1.0220885826896502E-5</c:v>
                </c:pt>
                <c:pt idx="808">
                  <c:v>8.218913779217415E-6</c:v>
                </c:pt>
                <c:pt idx="809">
                  <c:v>7.6325649849084983E-5</c:v>
                </c:pt>
                <c:pt idx="810">
                  <c:v>1.8781700493647173E-6</c:v>
                </c:pt>
                <c:pt idx="811">
                  <c:v>1.1387318611573273E-5</c:v>
                </c:pt>
                <c:pt idx="812">
                  <c:v>4.7662381544199818E-5</c:v>
                </c:pt>
                <c:pt idx="813">
                  <c:v>7.5618628098029069E-3</c:v>
                </c:pt>
                <c:pt idx="814">
                  <c:v>5.4695800383536393E-7</c:v>
                </c:pt>
                <c:pt idx="815">
                  <c:v>1.2795965367194841E-5</c:v>
                </c:pt>
                <c:pt idx="816">
                  <c:v>0</c:v>
                </c:pt>
                <c:pt idx="817">
                  <c:v>1.4145300606625808E-5</c:v>
                </c:pt>
                <c:pt idx="818">
                  <c:v>9.356526963757736E-7</c:v>
                </c:pt>
                <c:pt idx="819">
                  <c:v>6.1366695065941362E-5</c:v>
                </c:pt>
                <c:pt idx="820">
                  <c:v>5.8446250622924919E-6</c:v>
                </c:pt>
                <c:pt idx="821">
                  <c:v>4.2084742259363354E-5</c:v>
                </c:pt>
                <c:pt idx="822">
                  <c:v>2.0375541855417842E-5</c:v>
                </c:pt>
                <c:pt idx="823">
                  <c:v>3.412895532171887E-5</c:v>
                </c:pt>
                <c:pt idx="824">
                  <c:v>1.8826683850066224E-4</c:v>
                </c:pt>
                <c:pt idx="825">
                  <c:v>5.5452839526536946E-6</c:v>
                </c:pt>
                <c:pt idx="826">
                  <c:v>4.8851629324650576E-5</c:v>
                </c:pt>
                <c:pt idx="827">
                  <c:v>5.7557749100110912E-5</c:v>
                </c:pt>
                <c:pt idx="828">
                  <c:v>1.3386778496363975E-6</c:v>
                </c:pt>
                <c:pt idx="829">
                  <c:v>0</c:v>
                </c:pt>
                <c:pt idx="830">
                  <c:v>7.3518898658856609E-5</c:v>
                </c:pt>
                <c:pt idx="831">
                  <c:v>2.1470168260753691E-5</c:v>
                </c:pt>
                <c:pt idx="832">
                  <c:v>1.7046699292124274E-6</c:v>
                </c:pt>
                <c:pt idx="833">
                  <c:v>2.3573723038925816E-5</c:v>
                </c:pt>
                <c:pt idx="834">
                  <c:v>6.6332672612880248E-4</c:v>
                </c:pt>
                <c:pt idx="835">
                  <c:v>5.0367846085275152E-7</c:v>
                </c:pt>
                <c:pt idx="836">
                  <c:v>1.1339818209636128E-5</c:v>
                </c:pt>
                <c:pt idx="837">
                  <c:v>7.0407195905353411E-3</c:v>
                </c:pt>
                <c:pt idx="838">
                  <c:v>9.9155428849486848E-6</c:v>
                </c:pt>
                <c:pt idx="839">
                  <c:v>1.6691669923608603E-6</c:v>
                </c:pt>
                <c:pt idx="840">
                  <c:v>2.0488630312789123E-5</c:v>
                </c:pt>
                <c:pt idx="841">
                  <c:v>2.3431997961410585E-6</c:v>
                </c:pt>
                <c:pt idx="842">
                  <c:v>1.3407991463205869E-5</c:v>
                </c:pt>
                <c:pt idx="843">
                  <c:v>1.7801217845121392E-5</c:v>
                </c:pt>
                <c:pt idx="844">
                  <c:v>4.0019996518250885E-6</c:v>
                </c:pt>
                <c:pt idx="845">
                  <c:v>1.4541679146732247E-5</c:v>
                </c:pt>
                <c:pt idx="846">
                  <c:v>3.0737792002610912E-6</c:v>
                </c:pt>
                <c:pt idx="847">
                  <c:v>0</c:v>
                </c:pt>
                <c:pt idx="848">
                  <c:v>2.3794618692859412E-5</c:v>
                </c:pt>
                <c:pt idx="849">
                  <c:v>9.4900117360535867E-6</c:v>
                </c:pt>
                <c:pt idx="850">
                  <c:v>2.4212238908328602E-6</c:v>
                </c:pt>
                <c:pt idx="851">
                  <c:v>1.1130797564525962E-5</c:v>
                </c:pt>
                <c:pt idx="852">
                  <c:v>2.9459970493970384E-5</c:v>
                </c:pt>
                <c:pt idx="853">
                  <c:v>2.859865678000638E-6</c:v>
                </c:pt>
                <c:pt idx="854">
                  <c:v>2.6126302214184962E-5</c:v>
                </c:pt>
                <c:pt idx="855">
                  <c:v>2.4689474291800485E-6</c:v>
                </c:pt>
                <c:pt idx="856">
                  <c:v>3.998186868970036E-6</c:v>
                </c:pt>
                <c:pt idx="857">
                  <c:v>1.2497821101406618E-5</c:v>
                </c:pt>
                <c:pt idx="858">
                  <c:v>2.3650521625971403E-5</c:v>
                </c:pt>
                <c:pt idx="859">
                  <c:v>2.4320214490633754E-7</c:v>
                </c:pt>
                <c:pt idx="860">
                  <c:v>1.6611039650726042E-5</c:v>
                </c:pt>
                <c:pt idx="861">
                  <c:v>6.8044369771955801E-6</c:v>
                </c:pt>
                <c:pt idx="862">
                  <c:v>5.8889495356907353E-6</c:v>
                </c:pt>
                <c:pt idx="863">
                  <c:v>1.2965652976964924E-5</c:v>
                </c:pt>
                <c:pt idx="864">
                  <c:v>7.8213127045293832E-6</c:v>
                </c:pt>
                <c:pt idx="865">
                  <c:v>1.8097743340746225E-5</c:v>
                </c:pt>
                <c:pt idx="866">
                  <c:v>0</c:v>
                </c:pt>
                <c:pt idx="867">
                  <c:v>5.5522247916804034E-7</c:v>
                </c:pt>
                <c:pt idx="868">
                  <c:v>0</c:v>
                </c:pt>
                <c:pt idx="869">
                  <c:v>0</c:v>
                </c:pt>
                <c:pt idx="870">
                  <c:v>1.834814889721097E-4</c:v>
                </c:pt>
                <c:pt idx="871">
                  <c:v>1.0793794081528641E-5</c:v>
                </c:pt>
                <c:pt idx="872">
                  <c:v>3.033658081641268E-6</c:v>
                </c:pt>
                <c:pt idx="873">
                  <c:v>2.7651329260719394E-5</c:v>
                </c:pt>
                <c:pt idx="874">
                  <c:v>2.9874498509558954E-7</c:v>
                </c:pt>
                <c:pt idx="875">
                  <c:v>3.3773319728379902E-6</c:v>
                </c:pt>
                <c:pt idx="876">
                  <c:v>1.7277394858142419E-6</c:v>
                </c:pt>
                <c:pt idx="877">
                  <c:v>3.0075211098920034E-6</c:v>
                </c:pt>
                <c:pt idx="878">
                  <c:v>8.9099430510940694E-6</c:v>
                </c:pt>
                <c:pt idx="879">
                  <c:v>1.184340433067265E-5</c:v>
                </c:pt>
                <c:pt idx="880">
                  <c:v>7.848304884824854E-5</c:v>
                </c:pt>
                <c:pt idx="881">
                  <c:v>1.3563824323299778E-6</c:v>
                </c:pt>
                <c:pt idx="882">
                  <c:v>3.1601545347260634E-5</c:v>
                </c:pt>
                <c:pt idx="883">
                  <c:v>2.7102698131600411E-5</c:v>
                </c:pt>
                <c:pt idx="884">
                  <c:v>2.141924941857152E-5</c:v>
                </c:pt>
                <c:pt idx="885">
                  <c:v>2.5256551515723773E-6</c:v>
                </c:pt>
                <c:pt idx="886">
                  <c:v>4.2056804303048732E-6</c:v>
                </c:pt>
                <c:pt idx="887">
                  <c:v>6.2914787592487445E-5</c:v>
                </c:pt>
                <c:pt idx="888">
                  <c:v>2.0352324128837418E-5</c:v>
                </c:pt>
                <c:pt idx="889">
                  <c:v>9.0729958436438558E-7</c:v>
                </c:pt>
                <c:pt idx="890">
                  <c:v>7.543896320163001E-7</c:v>
                </c:pt>
                <c:pt idx="891">
                  <c:v>7.4438667556967547E-7</c:v>
                </c:pt>
                <c:pt idx="892">
                  <c:v>1.3514351407834778E-5</c:v>
                </c:pt>
                <c:pt idx="893">
                  <c:v>0</c:v>
                </c:pt>
                <c:pt idx="894">
                  <c:v>4.3183970601958687E-7</c:v>
                </c:pt>
                <c:pt idx="895">
                  <c:v>0</c:v>
                </c:pt>
                <c:pt idx="896">
                  <c:v>4.2765883752818757E-5</c:v>
                </c:pt>
                <c:pt idx="897">
                  <c:v>1.4809631486976947E-6</c:v>
                </c:pt>
                <c:pt idx="898">
                  <c:v>1.0632151549364984E-5</c:v>
                </c:pt>
                <c:pt idx="899">
                  <c:v>8.0267056846534271E-5</c:v>
                </c:pt>
                <c:pt idx="900">
                  <c:v>3.1920738243482451E-5</c:v>
                </c:pt>
                <c:pt idx="901">
                  <c:v>2.0069750337260282E-5</c:v>
                </c:pt>
                <c:pt idx="902">
                  <c:v>3.2244031382795842E-5</c:v>
                </c:pt>
                <c:pt idx="903">
                  <c:v>6.687207941875788E-6</c:v>
                </c:pt>
                <c:pt idx="904">
                  <c:v>7.087587914064741E-6</c:v>
                </c:pt>
                <c:pt idx="905">
                  <c:v>0</c:v>
                </c:pt>
                <c:pt idx="906">
                  <c:v>0</c:v>
                </c:pt>
                <c:pt idx="907">
                  <c:v>8.3946410142125296E-7</c:v>
                </c:pt>
                <c:pt idx="908">
                  <c:v>8.9020853881892498E-6</c:v>
                </c:pt>
                <c:pt idx="909">
                  <c:v>1.1859091970676559E-4</c:v>
                </c:pt>
                <c:pt idx="910">
                  <c:v>5.1115972646670644E-6</c:v>
                </c:pt>
                <c:pt idx="911">
                  <c:v>7.0912625409532174E-5</c:v>
                </c:pt>
                <c:pt idx="912">
                  <c:v>9.4785555518491459E-6</c:v>
                </c:pt>
                <c:pt idx="913">
                  <c:v>5.7640208889031543E-7</c:v>
                </c:pt>
                <c:pt idx="914">
                  <c:v>0</c:v>
                </c:pt>
                <c:pt idx="915">
                  <c:v>9.3030610953933951E-6</c:v>
                </c:pt>
                <c:pt idx="916">
                  <c:v>2.7041863318981378E-5</c:v>
                </c:pt>
                <c:pt idx="917">
                  <c:v>5.2435963483418613E-5</c:v>
                </c:pt>
                <c:pt idx="918">
                  <c:v>2.4773668812426848E-4</c:v>
                </c:pt>
                <c:pt idx="919">
                  <c:v>9.651805549448433E-6</c:v>
                </c:pt>
                <c:pt idx="920">
                  <c:v>0</c:v>
                </c:pt>
                <c:pt idx="921">
                  <c:v>2.0816552176409196E-3</c:v>
                </c:pt>
                <c:pt idx="922">
                  <c:v>1.1340997651303786E-5</c:v>
                </c:pt>
                <c:pt idx="923">
                  <c:v>4.4510335413304511E-5</c:v>
                </c:pt>
                <c:pt idx="924">
                  <c:v>2.4225460864175552E-3</c:v>
                </c:pt>
                <c:pt idx="925">
                  <c:v>2.8869789763207324E-5</c:v>
                </c:pt>
                <c:pt idx="926">
                  <c:v>2.4551526752900172E-5</c:v>
                </c:pt>
                <c:pt idx="927">
                  <c:v>1.7615397760742454E-5</c:v>
                </c:pt>
                <c:pt idx="928">
                  <c:v>3.6287671114193441E-6</c:v>
                </c:pt>
                <c:pt idx="929">
                  <c:v>0</c:v>
                </c:pt>
                <c:pt idx="930">
                  <c:v>3.6750603972519586E-5</c:v>
                </c:pt>
                <c:pt idx="931">
                  <c:v>3.5017819175663643E-5</c:v>
                </c:pt>
                <c:pt idx="932">
                  <c:v>0</c:v>
                </c:pt>
                <c:pt idx="933">
                  <c:v>8.2785860693155861E-7</c:v>
                </c:pt>
                <c:pt idx="934">
                  <c:v>4.8928175637822384E-5</c:v>
                </c:pt>
                <c:pt idx="935">
                  <c:v>6.5670986675367399E-6</c:v>
                </c:pt>
                <c:pt idx="936">
                  <c:v>0</c:v>
                </c:pt>
                <c:pt idx="937">
                  <c:v>6.2897930645801411E-6</c:v>
                </c:pt>
                <c:pt idx="938">
                  <c:v>5.4110035453056684E-7</c:v>
                </c:pt>
                <c:pt idx="939">
                  <c:v>4.1516224818645605E-6</c:v>
                </c:pt>
                <c:pt idx="940">
                  <c:v>0</c:v>
                </c:pt>
                <c:pt idx="941">
                  <c:v>9.1032816132797064E-5</c:v>
                </c:pt>
                <c:pt idx="942">
                  <c:v>2.6277905515234399E-6</c:v>
                </c:pt>
                <c:pt idx="943">
                  <c:v>0</c:v>
                </c:pt>
                <c:pt idx="944">
                  <c:v>7.6613444315004344E-6</c:v>
                </c:pt>
                <c:pt idx="945">
                  <c:v>5.3449669811131631E-5</c:v>
                </c:pt>
                <c:pt idx="946">
                  <c:v>1.6135806979414522E-6</c:v>
                </c:pt>
                <c:pt idx="947">
                  <c:v>3.2131954113873406E-5</c:v>
                </c:pt>
                <c:pt idx="948">
                  <c:v>9.9920028049194303E-6</c:v>
                </c:pt>
                <c:pt idx="949">
                  <c:v>2.1836951098559302E-7</c:v>
                </c:pt>
                <c:pt idx="950">
                  <c:v>5.3965164298432744E-5</c:v>
                </c:pt>
                <c:pt idx="951">
                  <c:v>1.5025830616639213E-5</c:v>
                </c:pt>
                <c:pt idx="952">
                  <c:v>0</c:v>
                </c:pt>
                <c:pt idx="953">
                  <c:v>4.1484851976639075E-6</c:v>
                </c:pt>
                <c:pt idx="954">
                  <c:v>0</c:v>
                </c:pt>
                <c:pt idx="955">
                  <c:v>9.4306156143805677E-4</c:v>
                </c:pt>
                <c:pt idx="956">
                  <c:v>7.6496880838813991E-5</c:v>
                </c:pt>
                <c:pt idx="957">
                  <c:v>4.5990109778874862E-6</c:v>
                </c:pt>
                <c:pt idx="958">
                  <c:v>4.7985987119232373E-6</c:v>
                </c:pt>
                <c:pt idx="959">
                  <c:v>6.4932042543668003E-6</c:v>
                </c:pt>
                <c:pt idx="960">
                  <c:v>3.0074550954935471E-7</c:v>
                </c:pt>
                <c:pt idx="961">
                  <c:v>1.202982038197415E-7</c:v>
                </c:pt>
                <c:pt idx="962">
                  <c:v>2.1445405698725935E-5</c:v>
                </c:pt>
                <c:pt idx="963">
                  <c:v>1.3200586702623482E-6</c:v>
                </c:pt>
                <c:pt idx="964">
                  <c:v>2.4337786899947759E-7</c:v>
                </c:pt>
                <c:pt idx="965">
                  <c:v>2.1946034304173817E-5</c:v>
                </c:pt>
                <c:pt idx="966">
                  <c:v>4.1222139664300476E-5</c:v>
                </c:pt>
                <c:pt idx="967">
                  <c:v>1.2143974917124007E-4</c:v>
                </c:pt>
                <c:pt idx="968">
                  <c:v>3.0376411355495656E-7</c:v>
                </c:pt>
                <c:pt idx="969">
                  <c:v>2.1082698866118834E-5</c:v>
                </c:pt>
                <c:pt idx="970">
                  <c:v>5.4539995255007545E-6</c:v>
                </c:pt>
                <c:pt idx="971">
                  <c:v>1.1162732463482731E-7</c:v>
                </c:pt>
                <c:pt idx="972">
                  <c:v>2.3598371023146418E-6</c:v>
                </c:pt>
                <c:pt idx="973">
                  <c:v>7.2976773312020417E-5</c:v>
                </c:pt>
                <c:pt idx="974">
                  <c:v>3.2942295422521067E-7</c:v>
                </c:pt>
                <c:pt idx="975">
                  <c:v>3.389874295058226E-5</c:v>
                </c:pt>
                <c:pt idx="976">
                  <c:v>1.0656925626517283E-6</c:v>
                </c:pt>
                <c:pt idx="977">
                  <c:v>1.5242234076952433E-5</c:v>
                </c:pt>
                <c:pt idx="978">
                  <c:v>1.7902149240945579E-5</c:v>
                </c:pt>
                <c:pt idx="979">
                  <c:v>3.186409649788901E-5</c:v>
                </c:pt>
                <c:pt idx="980">
                  <c:v>1.3313635205346892E-6</c:v>
                </c:pt>
                <c:pt idx="981">
                  <c:v>0</c:v>
                </c:pt>
                <c:pt idx="982">
                  <c:v>3.604235605447859E-4</c:v>
                </c:pt>
                <c:pt idx="983">
                  <c:v>2.6961108138774799E-5</c:v>
                </c:pt>
                <c:pt idx="984">
                  <c:v>0</c:v>
                </c:pt>
                <c:pt idx="985">
                  <c:v>2.104000973689409E-5</c:v>
                </c:pt>
                <c:pt idx="986">
                  <c:v>2.3375084711677798E-6</c:v>
                </c:pt>
                <c:pt idx="987">
                  <c:v>1.407652764694666E-5</c:v>
                </c:pt>
                <c:pt idx="988">
                  <c:v>9.3142376548911103E-7</c:v>
                </c:pt>
                <c:pt idx="989">
                  <c:v>2.2155110883207568E-6</c:v>
                </c:pt>
                <c:pt idx="990">
                  <c:v>2.5183923042637582E-7</c:v>
                </c:pt>
                <c:pt idx="991">
                  <c:v>1.6339194894576728E-5</c:v>
                </c:pt>
                <c:pt idx="992">
                  <c:v>3.8290066503866712E-5</c:v>
                </c:pt>
                <c:pt idx="993">
                  <c:v>1.75892935088918E-6</c:v>
                </c:pt>
                <c:pt idx="994">
                  <c:v>0</c:v>
                </c:pt>
                <c:pt idx="995">
                  <c:v>5.5198281976134973E-6</c:v>
                </c:pt>
                <c:pt idx="996">
                  <c:v>3.2271613958829072E-5</c:v>
                </c:pt>
                <c:pt idx="997">
                  <c:v>2.337103005691429E-7</c:v>
                </c:pt>
                <c:pt idx="998">
                  <c:v>0</c:v>
                </c:pt>
                <c:pt idx="999">
                  <c:v>9.1046016175360637E-6</c:v>
                </c:pt>
                <c:pt idx="1000">
                  <c:v>2.7114169069632241E-5</c:v>
                </c:pt>
                <c:pt idx="1001">
                  <c:v>0</c:v>
                </c:pt>
                <c:pt idx="1002">
                  <c:v>0</c:v>
                </c:pt>
                <c:pt idx="1003">
                  <c:v>5.0190641328766637E-6</c:v>
                </c:pt>
                <c:pt idx="1004">
                  <c:v>4.5464371544349066E-6</c:v>
                </c:pt>
                <c:pt idx="1005">
                  <c:v>2.1459449769386447E-5</c:v>
                </c:pt>
                <c:pt idx="1006">
                  <c:v>9.3656552827467695E-5</c:v>
                </c:pt>
                <c:pt idx="1007">
                  <c:v>0</c:v>
                </c:pt>
                <c:pt idx="1008">
                  <c:v>0</c:v>
                </c:pt>
                <c:pt idx="1009">
                  <c:v>1.1363107445141817E-6</c:v>
                </c:pt>
                <c:pt idx="1010">
                  <c:v>1.945617159250699E-7</c:v>
                </c:pt>
                <c:pt idx="1011">
                  <c:v>9.5016916980332318E-7</c:v>
                </c:pt>
                <c:pt idx="1012">
                  <c:v>7.6160013929045429E-7</c:v>
                </c:pt>
                <c:pt idx="1013">
                  <c:v>8.4581520353169203E-6</c:v>
                </c:pt>
                <c:pt idx="1014">
                  <c:v>1.610949859846974E-5</c:v>
                </c:pt>
                <c:pt idx="1015">
                  <c:v>1.5182710619399094E-5</c:v>
                </c:pt>
                <c:pt idx="1016">
                  <c:v>3.3076492382754018E-3</c:v>
                </c:pt>
                <c:pt idx="1017">
                  <c:v>4.5289928620355551E-5</c:v>
                </c:pt>
                <c:pt idx="1018">
                  <c:v>1.297399871681888E-4</c:v>
                </c:pt>
                <c:pt idx="1019">
                  <c:v>8.2688729268154835E-6</c:v>
                </c:pt>
                <c:pt idx="1020">
                  <c:v>2.5649616553957867E-6</c:v>
                </c:pt>
                <c:pt idx="1021">
                  <c:v>0</c:v>
                </c:pt>
                <c:pt idx="1022">
                  <c:v>7.7077400239039408E-6</c:v>
                </c:pt>
                <c:pt idx="1023">
                  <c:v>9.6616970551945735E-5</c:v>
                </c:pt>
                <c:pt idx="1024">
                  <c:v>1.5142928682561552E-4</c:v>
                </c:pt>
                <c:pt idx="1025">
                  <c:v>8.6067281374949761E-8</c:v>
                </c:pt>
                <c:pt idx="1026">
                  <c:v>1.6295479615824305E-6</c:v>
                </c:pt>
                <c:pt idx="1027">
                  <c:v>2.4059640763948405E-7</c:v>
                </c:pt>
                <c:pt idx="1028">
                  <c:v>1.8759533788591312E-5</c:v>
                </c:pt>
                <c:pt idx="1029">
                  <c:v>1.2710753611142579E-7</c:v>
                </c:pt>
                <c:pt idx="1030">
                  <c:v>1.4797347723031549E-4</c:v>
                </c:pt>
                <c:pt idx="1031">
                  <c:v>1.1623587847507675E-6</c:v>
                </c:pt>
                <c:pt idx="1032">
                  <c:v>1.011402294079536E-5</c:v>
                </c:pt>
                <c:pt idx="1033">
                  <c:v>4.5121957764974206E-5</c:v>
                </c:pt>
                <c:pt idx="1034">
                  <c:v>1.6107296342923248E-4</c:v>
                </c:pt>
                <c:pt idx="1035">
                  <c:v>2.4614420027544096E-5</c:v>
                </c:pt>
                <c:pt idx="1036">
                  <c:v>7.8682957047813805E-5</c:v>
                </c:pt>
                <c:pt idx="1037">
                  <c:v>6.0338232006395683E-6</c:v>
                </c:pt>
                <c:pt idx="1038">
                  <c:v>7.0004688864788906E-6</c:v>
                </c:pt>
                <c:pt idx="1039">
                  <c:v>7.781985016928006E-6</c:v>
                </c:pt>
                <c:pt idx="1040">
                  <c:v>1.8477804106712316E-5</c:v>
                </c:pt>
                <c:pt idx="1041">
                  <c:v>4.7068642193226608E-6</c:v>
                </c:pt>
                <c:pt idx="1042">
                  <c:v>4.5915130314194816E-5</c:v>
                </c:pt>
                <c:pt idx="1043">
                  <c:v>5.244830257934672E-5</c:v>
                </c:pt>
                <c:pt idx="1044">
                  <c:v>0</c:v>
                </c:pt>
                <c:pt idx="1045">
                  <c:v>8.4095710804458668E-5</c:v>
                </c:pt>
                <c:pt idx="1046">
                  <c:v>2.3021095119461429E-5</c:v>
                </c:pt>
                <c:pt idx="1047">
                  <c:v>1.3706257831835813E-5</c:v>
                </c:pt>
                <c:pt idx="1048">
                  <c:v>1.0714644774560397E-4</c:v>
                </c:pt>
                <c:pt idx="1049">
                  <c:v>2.6508983528795222E-5</c:v>
                </c:pt>
                <c:pt idx="1050">
                  <c:v>3.7232190197750951E-6</c:v>
                </c:pt>
                <c:pt idx="1051">
                  <c:v>8.5274676125386828E-7</c:v>
                </c:pt>
                <c:pt idx="1052">
                  <c:v>8.4779373069479605E-6</c:v>
                </c:pt>
                <c:pt idx="1053">
                  <c:v>1.1640620310792697E-5</c:v>
                </c:pt>
                <c:pt idx="1054">
                  <c:v>4.7256453031534551E-5</c:v>
                </c:pt>
                <c:pt idx="1055">
                  <c:v>9.792695889887788E-6</c:v>
                </c:pt>
                <c:pt idx="1056">
                  <c:v>2.0535318213422412E-5</c:v>
                </c:pt>
                <c:pt idx="1057">
                  <c:v>0</c:v>
                </c:pt>
                <c:pt idx="1058">
                  <c:v>1.4532171308887125E-6</c:v>
                </c:pt>
                <c:pt idx="1059">
                  <c:v>8.4131416004697603E-7</c:v>
                </c:pt>
                <c:pt idx="1060">
                  <c:v>8.5306435781299548E-6</c:v>
                </c:pt>
                <c:pt idx="1061">
                  <c:v>9.4000456938217188E-6</c:v>
                </c:pt>
                <c:pt idx="1062">
                  <c:v>8.0241009634658754E-4</c:v>
                </c:pt>
                <c:pt idx="1063">
                  <c:v>2.3668299827644782E-6</c:v>
                </c:pt>
                <c:pt idx="1064">
                  <c:v>8.7163435399216679E-6</c:v>
                </c:pt>
                <c:pt idx="1065">
                  <c:v>3.5449064798394622E-5</c:v>
                </c:pt>
                <c:pt idx="1066">
                  <c:v>9.9820705389009078E-6</c:v>
                </c:pt>
                <c:pt idx="1067">
                  <c:v>3.4684847240245274E-4</c:v>
                </c:pt>
                <c:pt idx="1068">
                  <c:v>1.0671080338831067E-6</c:v>
                </c:pt>
                <c:pt idx="1069">
                  <c:v>0</c:v>
                </c:pt>
                <c:pt idx="1070">
                  <c:v>2.67051414462294E-5</c:v>
                </c:pt>
                <c:pt idx="1071">
                  <c:v>4.3859818100580967E-5</c:v>
                </c:pt>
                <c:pt idx="1072">
                  <c:v>9.9729080886832979E-8</c:v>
                </c:pt>
                <c:pt idx="1073">
                  <c:v>0</c:v>
                </c:pt>
                <c:pt idx="1074">
                  <c:v>1.8067776205876966E-6</c:v>
                </c:pt>
                <c:pt idx="1075">
                  <c:v>6.0450738208006875E-5</c:v>
                </c:pt>
                <c:pt idx="1076">
                  <c:v>5.6791942733506167E-5</c:v>
                </c:pt>
                <c:pt idx="1077">
                  <c:v>1.4211991534667282E-5</c:v>
                </c:pt>
                <c:pt idx="1078">
                  <c:v>0</c:v>
                </c:pt>
                <c:pt idx="1079">
                  <c:v>1.1337495632718588E-5</c:v>
                </c:pt>
                <c:pt idx="1080">
                  <c:v>2.1860133167758957E-6</c:v>
                </c:pt>
                <c:pt idx="1081">
                  <c:v>2.9380295241137107E-5</c:v>
                </c:pt>
                <c:pt idx="1082">
                  <c:v>6.4510117506619598E-6</c:v>
                </c:pt>
                <c:pt idx="1083">
                  <c:v>1.1121909409749725E-6</c:v>
                </c:pt>
                <c:pt idx="1084">
                  <c:v>1.4257564897154627E-7</c:v>
                </c:pt>
                <c:pt idx="1085">
                  <c:v>1.748215434188412E-4</c:v>
                </c:pt>
                <c:pt idx="1086">
                  <c:v>1.5310680486148981E-5</c:v>
                </c:pt>
                <c:pt idx="1087">
                  <c:v>1.5903511662739951E-5</c:v>
                </c:pt>
                <c:pt idx="1088">
                  <c:v>4.7393865223456139E-6</c:v>
                </c:pt>
                <c:pt idx="1089">
                  <c:v>1.291117226340565E-5</c:v>
                </c:pt>
                <c:pt idx="1090">
                  <c:v>1.0343121222171697E-5</c:v>
                </c:pt>
                <c:pt idx="1091">
                  <c:v>0</c:v>
                </c:pt>
                <c:pt idx="1092">
                  <c:v>2.6111238038393589E-7</c:v>
                </c:pt>
                <c:pt idx="1093">
                  <c:v>1.3541833633831017E-5</c:v>
                </c:pt>
                <c:pt idx="1094">
                  <c:v>1.2306737882324875E-5</c:v>
                </c:pt>
                <c:pt idx="1095">
                  <c:v>4.8725544057646364E-6</c:v>
                </c:pt>
                <c:pt idx="1096">
                  <c:v>8.1399703815167189E-6</c:v>
                </c:pt>
                <c:pt idx="1097">
                  <c:v>1.6253766759591532E-3</c:v>
                </c:pt>
                <c:pt idx="1098">
                  <c:v>2.7927135274604464E-5</c:v>
                </c:pt>
                <c:pt idx="1099">
                  <c:v>4.4088971054002951E-4</c:v>
                </c:pt>
                <c:pt idx="1100">
                  <c:v>1.8063802157434707E-5</c:v>
                </c:pt>
                <c:pt idx="1101">
                  <c:v>1.7049362544623529E-5</c:v>
                </c:pt>
                <c:pt idx="1102">
                  <c:v>3.2861948360514961E-6</c:v>
                </c:pt>
                <c:pt idx="1103">
                  <c:v>0</c:v>
                </c:pt>
                <c:pt idx="1104">
                  <c:v>1.4565016515827494E-5</c:v>
                </c:pt>
                <c:pt idx="1105">
                  <c:v>1.5890713413787208E-5</c:v>
                </c:pt>
                <c:pt idx="1106">
                  <c:v>2.9022963677959881E-5</c:v>
                </c:pt>
                <c:pt idx="1107">
                  <c:v>5.1708835570085257E-5</c:v>
                </c:pt>
                <c:pt idx="1108">
                  <c:v>1.4754938771802705E-5</c:v>
                </c:pt>
                <c:pt idx="1109">
                  <c:v>1.7646887790191356E-7</c:v>
                </c:pt>
                <c:pt idx="1110">
                  <c:v>2.5626179472342043E-5</c:v>
                </c:pt>
                <c:pt idx="1111">
                  <c:v>3.0345492855430415E-7</c:v>
                </c:pt>
                <c:pt idx="1112">
                  <c:v>1.5242986970345409E-5</c:v>
                </c:pt>
                <c:pt idx="1113">
                  <c:v>0</c:v>
                </c:pt>
                <c:pt idx="1114">
                  <c:v>0</c:v>
                </c:pt>
                <c:pt idx="1115">
                  <c:v>1.1855313468879823E-5</c:v>
                </c:pt>
                <c:pt idx="1116">
                  <c:v>1.8491893168173857E-6</c:v>
                </c:pt>
                <c:pt idx="1117">
                  <c:v>9.5896077066271392E-6</c:v>
                </c:pt>
                <c:pt idx="1118">
                  <c:v>3.3565473641258651E-6</c:v>
                </c:pt>
                <c:pt idx="1119">
                  <c:v>2.1714409761326628E-5</c:v>
                </c:pt>
                <c:pt idx="1120">
                  <c:v>1.9172672795910528E-5</c:v>
                </c:pt>
                <c:pt idx="1121">
                  <c:v>1.4487326775154842E-7</c:v>
                </c:pt>
                <c:pt idx="1122">
                  <c:v>3.34238033145261E-4</c:v>
                </c:pt>
                <c:pt idx="1123">
                  <c:v>1.4544395201758752E-6</c:v>
                </c:pt>
                <c:pt idx="1124">
                  <c:v>0</c:v>
                </c:pt>
                <c:pt idx="1125">
                  <c:v>0</c:v>
                </c:pt>
                <c:pt idx="1126">
                  <c:v>1.8918606644232177E-5</c:v>
                </c:pt>
                <c:pt idx="1127">
                  <c:v>5.5885585944967877E-5</c:v>
                </c:pt>
                <c:pt idx="1128">
                  <c:v>0</c:v>
                </c:pt>
                <c:pt idx="1129">
                  <c:v>0</c:v>
                </c:pt>
                <c:pt idx="1130">
                  <c:v>2.8206239026089415E-5</c:v>
                </c:pt>
                <c:pt idx="1131">
                  <c:v>0</c:v>
                </c:pt>
                <c:pt idx="1132">
                  <c:v>1.6756898906601034E-5</c:v>
                </c:pt>
                <c:pt idx="1133">
                  <c:v>0</c:v>
                </c:pt>
                <c:pt idx="1134">
                  <c:v>2.22643898858207E-5</c:v>
                </c:pt>
                <c:pt idx="1135">
                  <c:v>6.3702680650320388E-5</c:v>
                </c:pt>
                <c:pt idx="1136">
                  <c:v>9.505772179130541E-6</c:v>
                </c:pt>
                <c:pt idx="1137">
                  <c:v>2.0340860919053429E-6</c:v>
                </c:pt>
                <c:pt idx="1138">
                  <c:v>1.0489576336295068E-5</c:v>
                </c:pt>
                <c:pt idx="1139">
                  <c:v>9.2279674311012913E-5</c:v>
                </c:pt>
                <c:pt idx="1140">
                  <c:v>2.3164963116959754E-5</c:v>
                </c:pt>
                <c:pt idx="1141">
                  <c:v>5.4173827728832002E-6</c:v>
                </c:pt>
                <c:pt idx="1142">
                  <c:v>0</c:v>
                </c:pt>
                <c:pt idx="1143">
                  <c:v>0</c:v>
                </c:pt>
                <c:pt idx="1144">
                  <c:v>2.0157593838211603E-5</c:v>
                </c:pt>
                <c:pt idx="1145">
                  <c:v>1.1184061485881263E-5</c:v>
                </c:pt>
                <c:pt idx="1146">
                  <c:v>1.1427506529743953E-5</c:v>
                </c:pt>
                <c:pt idx="1147">
                  <c:v>4.6236783897773179E-7</c:v>
                </c:pt>
                <c:pt idx="1148">
                  <c:v>0</c:v>
                </c:pt>
                <c:pt idx="1149">
                  <c:v>7.1788578744696831E-5</c:v>
                </c:pt>
                <c:pt idx="1150">
                  <c:v>0</c:v>
                </c:pt>
                <c:pt idx="1151">
                  <c:v>3.0055382981095507E-6</c:v>
                </c:pt>
                <c:pt idx="1152">
                  <c:v>1.318459344753177E-5</c:v>
                </c:pt>
                <c:pt idx="1153">
                  <c:v>1.8603737096287187E-6</c:v>
                </c:pt>
                <c:pt idx="1154">
                  <c:v>1.5522348879966672E-6</c:v>
                </c:pt>
                <c:pt idx="1155">
                  <c:v>1.1212458610871439E-5</c:v>
                </c:pt>
                <c:pt idx="1156">
                  <c:v>9.9190666217014428E-6</c:v>
                </c:pt>
                <c:pt idx="1157">
                  <c:v>5.049242256594214E-4</c:v>
                </c:pt>
                <c:pt idx="1158">
                  <c:v>0</c:v>
                </c:pt>
                <c:pt idx="1159">
                  <c:v>3.1043481663560708E-5</c:v>
                </c:pt>
                <c:pt idx="1160">
                  <c:v>0</c:v>
                </c:pt>
                <c:pt idx="1161">
                  <c:v>5.3238354030864528E-5</c:v>
                </c:pt>
                <c:pt idx="1162">
                  <c:v>0</c:v>
                </c:pt>
                <c:pt idx="1163">
                  <c:v>0</c:v>
                </c:pt>
                <c:pt idx="1164">
                  <c:v>1.1736410128755303E-7</c:v>
                </c:pt>
                <c:pt idx="1165">
                  <c:v>0</c:v>
                </c:pt>
                <c:pt idx="1166">
                  <c:v>5.2728028368364775E-6</c:v>
                </c:pt>
                <c:pt idx="1167">
                  <c:v>0</c:v>
                </c:pt>
                <c:pt idx="1168">
                  <c:v>5.6480959776648178E-6</c:v>
                </c:pt>
                <c:pt idx="1169">
                  <c:v>5.1874746248413709E-5</c:v>
                </c:pt>
                <c:pt idx="1170">
                  <c:v>3.9243769414300049E-6</c:v>
                </c:pt>
                <c:pt idx="1171">
                  <c:v>1.2475369285010224E-6</c:v>
                </c:pt>
                <c:pt idx="1172">
                  <c:v>2.4675085519906976E-5</c:v>
                </c:pt>
                <c:pt idx="1173">
                  <c:v>1.0507312467156295E-4</c:v>
                </c:pt>
                <c:pt idx="1174">
                  <c:v>3.8989957392178166E-5</c:v>
                </c:pt>
                <c:pt idx="1175">
                  <c:v>6.0896717865812974E-7</c:v>
                </c:pt>
                <c:pt idx="1176">
                  <c:v>1.6259725165610375E-5</c:v>
                </c:pt>
                <c:pt idx="1177">
                  <c:v>1.4269543420556113E-4</c:v>
                </c:pt>
                <c:pt idx="1178">
                  <c:v>1.1739903793179843E-5</c:v>
                </c:pt>
                <c:pt idx="1179">
                  <c:v>5.0746828886942411E-4</c:v>
                </c:pt>
                <c:pt idx="1180">
                  <c:v>0</c:v>
                </c:pt>
                <c:pt idx="1181">
                  <c:v>3.53620766577102E-5</c:v>
                </c:pt>
                <c:pt idx="1182">
                  <c:v>6.1393566087316664E-6</c:v>
                </c:pt>
                <c:pt idx="1183">
                  <c:v>9.566217957712374E-5</c:v>
                </c:pt>
                <c:pt idx="1184">
                  <c:v>3.9525816689724235E-5</c:v>
                </c:pt>
                <c:pt idx="1185">
                  <c:v>3.2108893434464677E-6</c:v>
                </c:pt>
                <c:pt idx="1186">
                  <c:v>3.7426107855030873E-5</c:v>
                </c:pt>
                <c:pt idx="1187">
                  <c:v>1.169937582664634E-4</c:v>
                </c:pt>
                <c:pt idx="1188">
                  <c:v>3.1734865007654241E-5</c:v>
                </c:pt>
                <c:pt idx="1189">
                  <c:v>2.3383584742482075E-5</c:v>
                </c:pt>
                <c:pt idx="1190">
                  <c:v>7.1190338749878166E-5</c:v>
                </c:pt>
                <c:pt idx="1191">
                  <c:v>9.0612421440466962E-6</c:v>
                </c:pt>
                <c:pt idx="1192">
                  <c:v>1.1594896106625827E-4</c:v>
                </c:pt>
                <c:pt idx="1193">
                  <c:v>0</c:v>
                </c:pt>
                <c:pt idx="1194">
                  <c:v>7.1954065836107421E-7</c:v>
                </c:pt>
                <c:pt idx="1195">
                  <c:v>0</c:v>
                </c:pt>
                <c:pt idx="1196">
                  <c:v>6.2077308032095381E-6</c:v>
                </c:pt>
                <c:pt idx="1197">
                  <c:v>5.9451631564482075E-6</c:v>
                </c:pt>
                <c:pt idx="1198">
                  <c:v>0</c:v>
                </c:pt>
                <c:pt idx="1199">
                  <c:v>0</c:v>
                </c:pt>
                <c:pt idx="1200">
                  <c:v>5.995189173967474E-5</c:v>
                </c:pt>
                <c:pt idx="1201">
                  <c:v>0</c:v>
                </c:pt>
                <c:pt idx="1202">
                  <c:v>1.1597718438392054E-5</c:v>
                </c:pt>
                <c:pt idx="1203">
                  <c:v>4.1813996362172415E-5</c:v>
                </c:pt>
                <c:pt idx="1204">
                  <c:v>1.8018285427758986E-5</c:v>
                </c:pt>
                <c:pt idx="1205">
                  <c:v>4.5976015938446806E-5</c:v>
                </c:pt>
                <c:pt idx="1206">
                  <c:v>0</c:v>
                </c:pt>
                <c:pt idx="1207">
                  <c:v>2.7371202392864884E-5</c:v>
                </c:pt>
                <c:pt idx="1208">
                  <c:v>0</c:v>
                </c:pt>
                <c:pt idx="1209">
                  <c:v>1.7681038328855053E-5</c:v>
                </c:pt>
                <c:pt idx="1210">
                  <c:v>0</c:v>
                </c:pt>
                <c:pt idx="1211">
                  <c:v>2.7547841469502285E-5</c:v>
                </c:pt>
                <c:pt idx="1212">
                  <c:v>7.5245657054135642E-6</c:v>
                </c:pt>
                <c:pt idx="1213">
                  <c:v>0</c:v>
                </c:pt>
                <c:pt idx="1214">
                  <c:v>9.6050647977609158E-6</c:v>
                </c:pt>
                <c:pt idx="1215">
                  <c:v>0</c:v>
                </c:pt>
                <c:pt idx="1216">
                  <c:v>3.6087143112577824E-6</c:v>
                </c:pt>
                <c:pt idx="1217">
                  <c:v>8.4033672522730494E-7</c:v>
                </c:pt>
                <c:pt idx="1218">
                  <c:v>2.6221521528245223E-5</c:v>
                </c:pt>
                <c:pt idx="1219">
                  <c:v>2.8069580891273073E-5</c:v>
                </c:pt>
                <c:pt idx="1220">
                  <c:v>5.7330100000714146E-5</c:v>
                </c:pt>
                <c:pt idx="1221">
                  <c:v>3.3966551666750681E-6</c:v>
                </c:pt>
                <c:pt idx="1222">
                  <c:v>1.3106419093201411E-7</c:v>
                </c:pt>
                <c:pt idx="1223">
                  <c:v>7.5130476735006324E-5</c:v>
                </c:pt>
                <c:pt idx="1224">
                  <c:v>9.2333481597262766E-6</c:v>
                </c:pt>
                <c:pt idx="1225">
                  <c:v>4.008575041323941E-4</c:v>
                </c:pt>
                <c:pt idx="1226">
                  <c:v>3.3402801258292595E-5</c:v>
                </c:pt>
                <c:pt idx="1227">
                  <c:v>5.8349365002331599E-6</c:v>
                </c:pt>
                <c:pt idx="1228">
                  <c:v>5.1327233629756611E-7</c:v>
                </c:pt>
                <c:pt idx="1229">
                  <c:v>1.4089350682172603E-5</c:v>
                </c:pt>
                <c:pt idx="1230">
                  <c:v>7.8413570801080697E-6</c:v>
                </c:pt>
                <c:pt idx="1231">
                  <c:v>2.9515438515697768E-5</c:v>
                </c:pt>
                <c:pt idx="1232">
                  <c:v>1.9831861704061906E-5</c:v>
                </c:pt>
                <c:pt idx="1233">
                  <c:v>5.418256901264533E-7</c:v>
                </c:pt>
                <c:pt idx="1234">
                  <c:v>1.0570162062776649E-5</c:v>
                </c:pt>
                <c:pt idx="1235">
                  <c:v>0</c:v>
                </c:pt>
                <c:pt idx="1236">
                  <c:v>2.3211806907740386E-6</c:v>
                </c:pt>
                <c:pt idx="1237">
                  <c:v>7.2267098979459533E-6</c:v>
                </c:pt>
                <c:pt idx="1238">
                  <c:v>3.5850421700190152E-5</c:v>
                </c:pt>
                <c:pt idx="1239">
                  <c:v>3.3536773684657397E-7</c:v>
                </c:pt>
                <c:pt idx="1240">
                  <c:v>7.83475174128224E-5</c:v>
                </c:pt>
                <c:pt idx="1241">
                  <c:v>1.1514346103012817E-5</c:v>
                </c:pt>
                <c:pt idx="1242">
                  <c:v>0</c:v>
                </c:pt>
                <c:pt idx="1243">
                  <c:v>2.7862309384658506E-5</c:v>
                </c:pt>
                <c:pt idx="1244">
                  <c:v>1.1769865642685534E-5</c:v>
                </c:pt>
                <c:pt idx="1245">
                  <c:v>4.4911329426037031E-5</c:v>
                </c:pt>
                <c:pt idx="1246">
                  <c:v>1.2478233893342053E-5</c:v>
                </c:pt>
                <c:pt idx="1247">
                  <c:v>8.9560785211105897E-5</c:v>
                </c:pt>
                <c:pt idx="1248">
                  <c:v>9.8960944243972591E-5</c:v>
                </c:pt>
                <c:pt idx="1249">
                  <c:v>2.4232731704696208E-7</c:v>
                </c:pt>
                <c:pt idx="1250">
                  <c:v>9.7136970734686952E-6</c:v>
                </c:pt>
                <c:pt idx="1251">
                  <c:v>9.0819413612978515E-5</c:v>
                </c:pt>
                <c:pt idx="1252">
                  <c:v>5.3890349709316729E-5</c:v>
                </c:pt>
                <c:pt idx="1253">
                  <c:v>7.2569436899307262E-5</c:v>
                </c:pt>
                <c:pt idx="1254">
                  <c:v>9.4017377020465948E-4</c:v>
                </c:pt>
                <c:pt idx="1255">
                  <c:v>2.3224540563132755E-4</c:v>
                </c:pt>
                <c:pt idx="1256">
                  <c:v>5.5642355041107801E-6</c:v>
                </c:pt>
                <c:pt idx="1257">
                  <c:v>1.1879279340614531E-5</c:v>
                </c:pt>
                <c:pt idx="1258">
                  <c:v>2.53339616101506E-5</c:v>
                </c:pt>
                <c:pt idx="1259">
                  <c:v>2.2230096890010838E-5</c:v>
                </c:pt>
                <c:pt idx="1260">
                  <c:v>0</c:v>
                </c:pt>
                <c:pt idx="1261">
                  <c:v>1.5788305831480883E-5</c:v>
                </c:pt>
                <c:pt idx="1262">
                  <c:v>8.1151181068941493E-5</c:v>
                </c:pt>
                <c:pt idx="1263">
                  <c:v>8.904159225336051E-6</c:v>
                </c:pt>
                <c:pt idx="1264">
                  <c:v>7.2583966749150754E-6</c:v>
                </c:pt>
                <c:pt idx="1265">
                  <c:v>2.2325675336966265E-5</c:v>
                </c:pt>
                <c:pt idx="1266">
                  <c:v>1.4668915435831369E-5</c:v>
                </c:pt>
                <c:pt idx="1267">
                  <c:v>0</c:v>
                </c:pt>
                <c:pt idx="1268">
                  <c:v>0</c:v>
                </c:pt>
                <c:pt idx="1269">
                  <c:v>1.5211901902367379E-5</c:v>
                </c:pt>
                <c:pt idx="1270">
                  <c:v>5.8527596441007739E-5</c:v>
                </c:pt>
                <c:pt idx="1271">
                  <c:v>9.0755498596878775E-6</c:v>
                </c:pt>
                <c:pt idx="1272">
                  <c:v>3.8990543231607686E-6</c:v>
                </c:pt>
                <c:pt idx="1273">
                  <c:v>0</c:v>
                </c:pt>
                <c:pt idx="1274">
                  <c:v>2.312127723961344E-6</c:v>
                </c:pt>
                <c:pt idx="1275">
                  <c:v>2.1196962828492212E-5</c:v>
                </c:pt>
                <c:pt idx="1276">
                  <c:v>5.6791368388784972E-6</c:v>
                </c:pt>
                <c:pt idx="1277">
                  <c:v>1.433668296323146E-5</c:v>
                </c:pt>
                <c:pt idx="1278">
                  <c:v>8.8259140094509899E-7</c:v>
                </c:pt>
                <c:pt idx="1279">
                  <c:v>6.7608452899410629E-6</c:v>
                </c:pt>
                <c:pt idx="1280">
                  <c:v>7.5173082542308444E-5</c:v>
                </c:pt>
                <c:pt idx="1281">
                  <c:v>1.1121136933010865E-4</c:v>
                </c:pt>
                <c:pt idx="1282">
                  <c:v>4.019688048076247E-5</c:v>
                </c:pt>
                <c:pt idx="1283">
                  <c:v>1.2344737145900251E-6</c:v>
                </c:pt>
                <c:pt idx="1284">
                  <c:v>1.8136225853946635E-4</c:v>
                </c:pt>
                <c:pt idx="1285">
                  <c:v>1.3085317177674722E-5</c:v>
                </c:pt>
                <c:pt idx="1286">
                  <c:v>2.8842138163510066E-6</c:v>
                </c:pt>
                <c:pt idx="1287">
                  <c:v>6.0612976731798135E-7</c:v>
                </c:pt>
                <c:pt idx="1288">
                  <c:v>8.7992090538275496E-6</c:v>
                </c:pt>
                <c:pt idx="1289">
                  <c:v>1.951754035804409E-5</c:v>
                </c:pt>
                <c:pt idx="1290">
                  <c:v>1.6750262493340389E-4</c:v>
                </c:pt>
                <c:pt idx="1291">
                  <c:v>1.6862827068599665E-7</c:v>
                </c:pt>
                <c:pt idx="1292">
                  <c:v>1.8091665379866991E-5</c:v>
                </c:pt>
                <c:pt idx="1293">
                  <c:v>4.6080021944200308E-5</c:v>
                </c:pt>
                <c:pt idx="1294">
                  <c:v>1.1987009633283892E-5</c:v>
                </c:pt>
                <c:pt idx="1295">
                  <c:v>2.5490213998561589E-5</c:v>
                </c:pt>
                <c:pt idx="1296">
                  <c:v>2.3461861258558081E-5</c:v>
                </c:pt>
                <c:pt idx="1297">
                  <c:v>0</c:v>
                </c:pt>
                <c:pt idx="1298">
                  <c:v>0</c:v>
                </c:pt>
                <c:pt idx="1299">
                  <c:v>1.2987656395379566E-5</c:v>
                </c:pt>
                <c:pt idx="1300">
                  <c:v>1.6370571393243668E-5</c:v>
                </c:pt>
                <c:pt idx="1301">
                  <c:v>7.3443361980001986E-6</c:v>
                </c:pt>
                <c:pt idx="1302">
                  <c:v>4.4588878777252302E-6</c:v>
                </c:pt>
                <c:pt idx="1303">
                  <c:v>1.234735484704205E-5</c:v>
                </c:pt>
                <c:pt idx="1304">
                  <c:v>7.0754161442136642E-6</c:v>
                </c:pt>
                <c:pt idx="1305">
                  <c:v>9.3788566629032625E-4</c:v>
                </c:pt>
                <c:pt idx="1306">
                  <c:v>1.5643885569069453E-5</c:v>
                </c:pt>
                <c:pt idx="1307">
                  <c:v>2.8549360511793536E-4</c:v>
                </c:pt>
                <c:pt idx="1308">
                  <c:v>1.640067111928532E-5</c:v>
                </c:pt>
                <c:pt idx="1309">
                  <c:v>1.7200083609971614E-6</c:v>
                </c:pt>
                <c:pt idx="1310">
                  <c:v>2.1070308066447823E-5</c:v>
                </c:pt>
                <c:pt idx="1311">
                  <c:v>1.5147142089434995E-5</c:v>
                </c:pt>
                <c:pt idx="1312">
                  <c:v>1.7163565385746567E-5</c:v>
                </c:pt>
                <c:pt idx="1313">
                  <c:v>1.3341450417092617E-5</c:v>
                </c:pt>
                <c:pt idx="1314">
                  <c:v>7.373215262761113E-6</c:v>
                </c:pt>
                <c:pt idx="1315">
                  <c:v>7.8870746761414717E-5</c:v>
                </c:pt>
                <c:pt idx="1316">
                  <c:v>9.7227513994708227E-7</c:v>
                </c:pt>
                <c:pt idx="1317">
                  <c:v>6.512851203763978E-6</c:v>
                </c:pt>
                <c:pt idx="1318">
                  <c:v>1.7089217961025832E-4</c:v>
                </c:pt>
                <c:pt idx="1319">
                  <c:v>8.1538361339936705E-7</c:v>
                </c:pt>
                <c:pt idx="1320">
                  <c:v>1.2419321924938168E-5</c:v>
                </c:pt>
                <c:pt idx="1321">
                  <c:v>3.0174054079214586E-5</c:v>
                </c:pt>
                <c:pt idx="1322">
                  <c:v>5.817405677253199E-6</c:v>
                </c:pt>
                <c:pt idx="1323">
                  <c:v>1.2734939533215445E-4</c:v>
                </c:pt>
                <c:pt idx="1324">
                  <c:v>1.0890738082526282E-5</c:v>
                </c:pt>
                <c:pt idx="1325">
                  <c:v>8.5284090450937636E-4</c:v>
                </c:pt>
                <c:pt idx="1326">
                  <c:v>4.9681190172661036E-6</c:v>
                </c:pt>
                <c:pt idx="1327">
                  <c:v>1.0508721701484675E-7</c:v>
                </c:pt>
                <c:pt idx="1328">
                  <c:v>5.2200602788378167E-6</c:v>
                </c:pt>
                <c:pt idx="1329">
                  <c:v>2.4910338190240637E-5</c:v>
                </c:pt>
                <c:pt idx="1330">
                  <c:v>3.0831576265014049E-8</c:v>
                </c:pt>
                <c:pt idx="1331">
                  <c:v>4.8642152461034487E-4</c:v>
                </c:pt>
                <c:pt idx="1332">
                  <c:v>1.0411663796212918E-5</c:v>
                </c:pt>
                <c:pt idx="1333">
                  <c:v>2.0466395392470201E-3</c:v>
                </c:pt>
                <c:pt idx="1334">
                  <c:v>1.5376204083093987E-6</c:v>
                </c:pt>
                <c:pt idx="1335">
                  <c:v>9.0547035133139356E-8</c:v>
                </c:pt>
                <c:pt idx="1336">
                  <c:v>4.1968696670947597E-5</c:v>
                </c:pt>
                <c:pt idx="1337">
                  <c:v>5.6984241073636489E-6</c:v>
                </c:pt>
                <c:pt idx="1338">
                  <c:v>1.4031268540882258E-5</c:v>
                </c:pt>
                <c:pt idx="1339">
                  <c:v>2.9677089929099325E-7</c:v>
                </c:pt>
                <c:pt idx="1340">
                  <c:v>8.7774585197466733E-7</c:v>
                </c:pt>
                <c:pt idx="1341">
                  <c:v>1.3971596644087933E-5</c:v>
                </c:pt>
                <c:pt idx="1342">
                  <c:v>1.6891783438313353E-5</c:v>
                </c:pt>
                <c:pt idx="1343">
                  <c:v>9.2307870757072297E-6</c:v>
                </c:pt>
                <c:pt idx="1344">
                  <c:v>0</c:v>
                </c:pt>
                <c:pt idx="1345">
                  <c:v>2.9596065648885804E-6</c:v>
                </c:pt>
                <c:pt idx="1346">
                  <c:v>6.383502955245143E-6</c:v>
                </c:pt>
                <c:pt idx="1347">
                  <c:v>1.0922845564076546E-5</c:v>
                </c:pt>
                <c:pt idx="1348">
                  <c:v>4.3752283510424166E-5</c:v>
                </c:pt>
                <c:pt idx="1349">
                  <c:v>1.075291207327297E-6</c:v>
                </c:pt>
                <c:pt idx="1350">
                  <c:v>2.7771139644219222E-5</c:v>
                </c:pt>
                <c:pt idx="1351">
                  <c:v>1.04437130408857E-4</c:v>
                </c:pt>
                <c:pt idx="1352">
                  <c:v>4.1890424451031133E-5</c:v>
                </c:pt>
                <c:pt idx="1353">
                  <c:v>7.4751075843066924E-4</c:v>
                </c:pt>
                <c:pt idx="1354">
                  <c:v>1.6554432010850807E-5</c:v>
                </c:pt>
                <c:pt idx="1355">
                  <c:v>0</c:v>
                </c:pt>
                <c:pt idx="1356">
                  <c:v>1.945271783423612E-5</c:v>
                </c:pt>
                <c:pt idx="1357">
                  <c:v>2.4159972877225947E-5</c:v>
                </c:pt>
                <c:pt idx="1358">
                  <c:v>5.2862388133854978E-6</c:v>
                </c:pt>
                <c:pt idx="1359">
                  <c:v>8.7885400034117725E-6</c:v>
                </c:pt>
                <c:pt idx="1360">
                  <c:v>2.6946797655622217E-5</c:v>
                </c:pt>
                <c:pt idx="1361">
                  <c:v>0</c:v>
                </c:pt>
                <c:pt idx="1362">
                  <c:v>5.1803662159735814E-5</c:v>
                </c:pt>
                <c:pt idx="1363">
                  <c:v>1.3691478826558247E-5</c:v>
                </c:pt>
                <c:pt idx="1364">
                  <c:v>1.5210598676674241E-4</c:v>
                </c:pt>
                <c:pt idx="1365">
                  <c:v>3.2261631836607409E-5</c:v>
                </c:pt>
                <c:pt idx="1366">
                  <c:v>1.0063119456456437E-6</c:v>
                </c:pt>
                <c:pt idx="1367">
                  <c:v>6.4823788278887802E-5</c:v>
                </c:pt>
                <c:pt idx="1368">
                  <c:v>7.1667015041548536E-5</c:v>
                </c:pt>
                <c:pt idx="1369">
                  <c:v>6.9307607138946166E-6</c:v>
                </c:pt>
                <c:pt idx="1370">
                  <c:v>0</c:v>
                </c:pt>
                <c:pt idx="1371">
                  <c:v>6.4378496336092754E-6</c:v>
                </c:pt>
                <c:pt idx="1372">
                  <c:v>5.5434604590808473E-5</c:v>
                </c:pt>
                <c:pt idx="1373">
                  <c:v>1.4891063379228264E-5</c:v>
                </c:pt>
                <c:pt idx="1374">
                  <c:v>4.9751310101069225E-5</c:v>
                </c:pt>
                <c:pt idx="1375">
                  <c:v>9.1703761655258865E-6</c:v>
                </c:pt>
                <c:pt idx="1376">
                  <c:v>4.5328139907949203E-6</c:v>
                </c:pt>
                <c:pt idx="1377">
                  <c:v>2.5835855853904388E-7</c:v>
                </c:pt>
                <c:pt idx="1378">
                  <c:v>3.6072051854487056E-5</c:v>
                </c:pt>
                <c:pt idx="1379">
                  <c:v>1.2596625418998429E-5</c:v>
                </c:pt>
                <c:pt idx="1380">
                  <c:v>1.4486807789642305E-4</c:v>
                </c:pt>
                <c:pt idx="1381">
                  <c:v>2.119909361321168E-5</c:v>
                </c:pt>
                <c:pt idx="1382">
                  <c:v>1.4985860694101744E-5</c:v>
                </c:pt>
                <c:pt idx="1383">
                  <c:v>5.1327233629756611E-7</c:v>
                </c:pt>
                <c:pt idx="1384">
                  <c:v>4.6864676946198557E-5</c:v>
                </c:pt>
                <c:pt idx="1385">
                  <c:v>1.0792990785601667E-5</c:v>
                </c:pt>
                <c:pt idx="1386">
                  <c:v>2.6828108959471943E-5</c:v>
                </c:pt>
                <c:pt idx="1387">
                  <c:v>1.6279334345685555E-5</c:v>
                </c:pt>
                <c:pt idx="1388">
                  <c:v>2.8679119738858878E-5</c:v>
                </c:pt>
                <c:pt idx="1389">
                  <c:v>0</c:v>
                </c:pt>
                <c:pt idx="1390">
                  <c:v>5.4078586462173305E-6</c:v>
                </c:pt>
                <c:pt idx="1391">
                  <c:v>0</c:v>
                </c:pt>
                <c:pt idx="1392">
                  <c:v>6.9072487661563399E-5</c:v>
                </c:pt>
                <c:pt idx="1393">
                  <c:v>3.2182066690539691E-4</c:v>
                </c:pt>
                <c:pt idx="1394">
                  <c:v>3.4206090112919643E-6</c:v>
                </c:pt>
                <c:pt idx="1395">
                  <c:v>6.928863097880795E-6</c:v>
                </c:pt>
                <c:pt idx="1396">
                  <c:v>4.1038404721364233E-5</c:v>
                </c:pt>
                <c:pt idx="1397">
                  <c:v>2.4016753703763142E-7</c:v>
                </c:pt>
                <c:pt idx="1398">
                  <c:v>2.9636917895354424E-6</c:v>
                </c:pt>
                <c:pt idx="1399">
                  <c:v>5.8707342718534181E-5</c:v>
                </c:pt>
                <c:pt idx="1400">
                  <c:v>0</c:v>
                </c:pt>
                <c:pt idx="1401">
                  <c:v>1.6645149654731066E-5</c:v>
                </c:pt>
                <c:pt idx="1402">
                  <c:v>6.2462104504465143E-6</c:v>
                </c:pt>
                <c:pt idx="1403">
                  <c:v>8.9624372852825106E-5</c:v>
                </c:pt>
                <c:pt idx="1404">
                  <c:v>1.6479959022862299E-5</c:v>
                </c:pt>
                <c:pt idx="1405">
                  <c:v>3.2239438870136298E-5</c:v>
                </c:pt>
                <c:pt idx="1406">
                  <c:v>5.3758979098907852E-6</c:v>
                </c:pt>
                <c:pt idx="1407">
                  <c:v>0</c:v>
                </c:pt>
                <c:pt idx="1408">
                  <c:v>6.3170657598578568E-7</c:v>
                </c:pt>
                <c:pt idx="1409">
                  <c:v>2.2206246724446797E-6</c:v>
                </c:pt>
                <c:pt idx="1410">
                  <c:v>1.9799740917011743E-4</c:v>
                </c:pt>
                <c:pt idx="1411">
                  <c:v>1.1916519636776477E-5</c:v>
                </c:pt>
                <c:pt idx="1412">
                  <c:v>2.2143160432718002E-5</c:v>
                </c:pt>
                <c:pt idx="1413">
                  <c:v>1.285629659142278E-7</c:v>
                </c:pt>
                <c:pt idx="1414">
                  <c:v>3.3380782951689983E-6</c:v>
                </c:pt>
                <c:pt idx="1415">
                  <c:v>1.4258920178988947E-5</c:v>
                </c:pt>
                <c:pt idx="1416">
                  <c:v>4.5777229093634197E-4</c:v>
                </c:pt>
                <c:pt idx="1417">
                  <c:v>5.5906776156774361E-6</c:v>
                </c:pt>
                <c:pt idx="1418">
                  <c:v>0</c:v>
                </c:pt>
                <c:pt idx="1419">
                  <c:v>1.103965639522694E-5</c:v>
                </c:pt>
                <c:pt idx="1420">
                  <c:v>1.0653254256926941E-4</c:v>
                </c:pt>
                <c:pt idx="1421">
                  <c:v>1.0792438957707946E-4</c:v>
                </c:pt>
                <c:pt idx="1422">
                  <c:v>3.0887060231113971E-5</c:v>
                </c:pt>
                <c:pt idx="1423">
                  <c:v>3.7319240651348244E-3</c:v>
                </c:pt>
                <c:pt idx="1424">
                  <c:v>8.5886207667321782E-6</c:v>
                </c:pt>
                <c:pt idx="1425">
                  <c:v>1.5050487418927669E-4</c:v>
                </c:pt>
                <c:pt idx="1426">
                  <c:v>6.0690985710860908E-6</c:v>
                </c:pt>
                <c:pt idx="1427">
                  <c:v>3.3348567994298659E-7</c:v>
                </c:pt>
                <c:pt idx="1428">
                  <c:v>2.1131428525425156E-7</c:v>
                </c:pt>
                <c:pt idx="1429">
                  <c:v>2.9891892921563941E-5</c:v>
                </c:pt>
                <c:pt idx="1430">
                  <c:v>0</c:v>
                </c:pt>
                <c:pt idx="1431">
                  <c:v>2.0286171384408149E-5</c:v>
                </c:pt>
                <c:pt idx="1432">
                  <c:v>0</c:v>
                </c:pt>
                <c:pt idx="1433">
                  <c:v>3.9812475156871609E-4</c:v>
                </c:pt>
                <c:pt idx="1434">
                  <c:v>3.0661341852430671E-6</c:v>
                </c:pt>
                <c:pt idx="1435">
                  <c:v>1.0435140293404824E-5</c:v>
                </c:pt>
                <c:pt idx="1436">
                  <c:v>1.1325708852767709E-6</c:v>
                </c:pt>
                <c:pt idx="1437">
                  <c:v>7.730990720452676E-6</c:v>
                </c:pt>
                <c:pt idx="1438">
                  <c:v>1.9802128401460296E-5</c:v>
                </c:pt>
                <c:pt idx="1439">
                  <c:v>2.476192217003121E-6</c:v>
                </c:pt>
                <c:pt idx="1440">
                  <c:v>0</c:v>
                </c:pt>
                <c:pt idx="1441">
                  <c:v>6.2162982951594211E-4</c:v>
                </c:pt>
                <c:pt idx="1442">
                  <c:v>4.4338162215345697E-5</c:v>
                </c:pt>
                <c:pt idx="1443">
                  <c:v>2.0132664915119986E-5</c:v>
                </c:pt>
                <c:pt idx="1444">
                  <c:v>3.1779361757605197E-5</c:v>
                </c:pt>
                <c:pt idx="1445">
                  <c:v>2.9347100640072558E-5</c:v>
                </c:pt>
                <c:pt idx="1446">
                  <c:v>3.7993815414134489E-5</c:v>
                </c:pt>
                <c:pt idx="1447">
                  <c:v>8.9684576363446868E-5</c:v>
                </c:pt>
                <c:pt idx="1448">
                  <c:v>1.2489026312278423E-5</c:v>
                </c:pt>
                <c:pt idx="1449">
                  <c:v>9.078161962273681E-5</c:v>
                </c:pt>
                <c:pt idx="1450">
                  <c:v>5.8498909599846563E-5</c:v>
                </c:pt>
                <c:pt idx="1451">
                  <c:v>2.9843765707570434E-5</c:v>
                </c:pt>
                <c:pt idx="1452">
                  <c:v>1.6186845950997624E-5</c:v>
                </c:pt>
                <c:pt idx="1453">
                  <c:v>9.0044627322396605E-5</c:v>
                </c:pt>
                <c:pt idx="1454">
                  <c:v>1.5685027696628492E-5</c:v>
                </c:pt>
                <c:pt idx="1455">
                  <c:v>2.1795772208412282E-4</c:v>
                </c:pt>
                <c:pt idx="1456">
                  <c:v>2.1777840364329514E-5</c:v>
                </c:pt>
                <c:pt idx="1457">
                  <c:v>1.7148391015088644E-5</c:v>
                </c:pt>
                <c:pt idx="1458">
                  <c:v>9.5688964388808736E-6</c:v>
                </c:pt>
                <c:pt idx="1459">
                  <c:v>5.9561549185332499E-5</c:v>
                </c:pt>
                <c:pt idx="1460">
                  <c:v>8.6179306074922937E-6</c:v>
                </c:pt>
                <c:pt idx="1461">
                  <c:v>5.0682472251788117E-6</c:v>
                </c:pt>
                <c:pt idx="1462">
                  <c:v>7.3924227060337565E-6</c:v>
                </c:pt>
                <c:pt idx="1463">
                  <c:v>3.4393803888973946E-6</c:v>
                </c:pt>
                <c:pt idx="1464">
                  <c:v>7.5853349543820004E-6</c:v>
                </c:pt>
                <c:pt idx="1465">
                  <c:v>2.1527449637440618E-5</c:v>
                </c:pt>
                <c:pt idx="1466">
                  <c:v>4.3114876248995594E-7</c:v>
                </c:pt>
                <c:pt idx="1467">
                  <c:v>1.5704028049858196E-4</c:v>
                </c:pt>
                <c:pt idx="1468">
                  <c:v>2.8666806016619397E-5</c:v>
                </c:pt>
                <c:pt idx="1469">
                  <c:v>4.0328101203666416E-5</c:v>
                </c:pt>
                <c:pt idx="1470">
                  <c:v>6.5392065972112606E-5</c:v>
                </c:pt>
                <c:pt idx="1471">
                  <c:v>1.5620096990461641E-5</c:v>
                </c:pt>
                <c:pt idx="1472">
                  <c:v>4.7664213016074394E-5</c:v>
                </c:pt>
                <c:pt idx="1473">
                  <c:v>2.3108222491003614E-5</c:v>
                </c:pt>
                <c:pt idx="1474">
                  <c:v>1.1140794896381197E-5</c:v>
                </c:pt>
                <c:pt idx="1475">
                  <c:v>1.359804759745442E-6</c:v>
                </c:pt>
                <c:pt idx="1476">
                  <c:v>1.2484141925816337E-5</c:v>
                </c:pt>
                <c:pt idx="1477">
                  <c:v>0</c:v>
                </c:pt>
                <c:pt idx="1478">
                  <c:v>1.2944818729682392E-5</c:v>
                </c:pt>
                <c:pt idx="1479">
                  <c:v>1.3213925971104964E-5</c:v>
                </c:pt>
                <c:pt idx="1480">
                  <c:v>8.7926211160379592E-6</c:v>
                </c:pt>
                <c:pt idx="1481">
                  <c:v>1.8630790021011476E-4</c:v>
                </c:pt>
                <c:pt idx="1482">
                  <c:v>2.0851170716202623E-5</c:v>
                </c:pt>
                <c:pt idx="1483">
                  <c:v>7.2790097423952761E-5</c:v>
                </c:pt>
                <c:pt idx="1484">
                  <c:v>1.5594986749037467E-5</c:v>
                </c:pt>
                <c:pt idx="1485">
                  <c:v>0</c:v>
                </c:pt>
                <c:pt idx="1486">
                  <c:v>1.1135236101142668E-5</c:v>
                </c:pt>
                <c:pt idx="1487">
                  <c:v>2.5490213998561589E-5</c:v>
                </c:pt>
                <c:pt idx="1488">
                  <c:v>1.7839935396219021E-6</c:v>
                </c:pt>
                <c:pt idx="1489">
                  <c:v>1.2950473430085798E-4</c:v>
                </c:pt>
                <c:pt idx="1490">
                  <c:v>7.5246204411805913E-5</c:v>
                </c:pt>
                <c:pt idx="1491">
                  <c:v>4.4865313719657821E-5</c:v>
                </c:pt>
                <c:pt idx="1492">
                  <c:v>8.9524244703064051E-5</c:v>
                </c:pt>
                <c:pt idx="1493">
                  <c:v>0</c:v>
                </c:pt>
                <c:pt idx="1494">
                  <c:v>2.3365261258355889E-5</c:v>
                </c:pt>
                <c:pt idx="1495">
                  <c:v>2.8332277142248657E-5</c:v>
                </c:pt>
                <c:pt idx="1496">
                  <c:v>5.5451311543928901E-6</c:v>
                </c:pt>
                <c:pt idx="1497">
                  <c:v>1.3077872915252237E-6</c:v>
                </c:pt>
                <c:pt idx="1498">
                  <c:v>1.0054775244635178E-5</c:v>
                </c:pt>
                <c:pt idx="1499">
                  <c:v>4.7813594963973736E-5</c:v>
                </c:pt>
                <c:pt idx="1500">
                  <c:v>4.1364887383653469E-5</c:v>
                </c:pt>
                <c:pt idx="1501">
                  <c:v>3.9145685783505249E-4</c:v>
                </c:pt>
                <c:pt idx="1502">
                  <c:v>1.4728356107888119E-5</c:v>
                </c:pt>
                <c:pt idx="1503">
                  <c:v>3.7995556661574954E-5</c:v>
                </c:pt>
                <c:pt idx="1504">
                  <c:v>2.2530767270587096E-6</c:v>
                </c:pt>
                <c:pt idx="1505">
                  <c:v>7.4851238587636253E-5</c:v>
                </c:pt>
                <c:pt idx="1506">
                  <c:v>2.2096230401835252E-4</c:v>
                </c:pt>
                <c:pt idx="1507">
                  <c:v>1.8191930906749152E-6</c:v>
                </c:pt>
                <c:pt idx="1508">
                  <c:v>3.9313793995280383E-6</c:v>
                </c:pt>
                <c:pt idx="1509">
                  <c:v>0</c:v>
                </c:pt>
                <c:pt idx="1510">
                  <c:v>3.4741325903116239E-5</c:v>
                </c:pt>
                <c:pt idx="1511">
                  <c:v>8.1958002086224358E-5</c:v>
                </c:pt>
                <c:pt idx="1512">
                  <c:v>3.856888977426845E-7</c:v>
                </c:pt>
                <c:pt idx="1513">
                  <c:v>3.1637044866617192E-5</c:v>
                </c:pt>
                <c:pt idx="1514">
                  <c:v>1.7473861727633064E-5</c:v>
                </c:pt>
                <c:pt idx="1515">
                  <c:v>3.5738458429207194E-6</c:v>
                </c:pt>
                <c:pt idx="1516">
                  <c:v>6.1959303453063331E-5</c:v>
                </c:pt>
                <c:pt idx="1517">
                  <c:v>1.4567417751302444E-5</c:v>
                </c:pt>
                <c:pt idx="1518">
                  <c:v>1.0363661466530325E-6</c:v>
                </c:pt>
                <c:pt idx="1519">
                  <c:v>9.4422825927916732E-6</c:v>
                </c:pt>
                <c:pt idx="1520">
                  <c:v>1.7809126516575998E-6</c:v>
                </c:pt>
                <c:pt idx="1521">
                  <c:v>0</c:v>
                </c:pt>
                <c:pt idx="1522">
                  <c:v>7.102590436386048E-6</c:v>
                </c:pt>
                <c:pt idx="1523">
                  <c:v>3.0756654172470078E-6</c:v>
                </c:pt>
                <c:pt idx="1524">
                  <c:v>7.1953010171995975E-6</c:v>
                </c:pt>
                <c:pt idx="1525">
                  <c:v>8.0018580518300296E-6</c:v>
                </c:pt>
                <c:pt idx="1526">
                  <c:v>3.6079844982547764E-6</c:v>
                </c:pt>
                <c:pt idx="1527">
                  <c:v>0</c:v>
                </c:pt>
                <c:pt idx="1528">
                  <c:v>1.6215250230407191E-6</c:v>
                </c:pt>
                <c:pt idx="1529">
                  <c:v>1.6582644711152135E-5</c:v>
                </c:pt>
                <c:pt idx="1530">
                  <c:v>5.6849784083591193E-6</c:v>
                </c:pt>
                <c:pt idx="1531">
                  <c:v>6.8157636527810007E-6</c:v>
                </c:pt>
                <c:pt idx="1532">
                  <c:v>1.3588815812502341E-4</c:v>
                </c:pt>
                <c:pt idx="1533">
                  <c:v>3.0129415768638199E-7</c:v>
                </c:pt>
                <c:pt idx="1534">
                  <c:v>1.8804694740088892E-5</c:v>
                </c:pt>
                <c:pt idx="1535">
                  <c:v>4.8779604515286943E-4</c:v>
                </c:pt>
                <c:pt idx="1536">
                  <c:v>9.0123069082348722E-6</c:v>
                </c:pt>
                <c:pt idx="1537">
                  <c:v>0</c:v>
                </c:pt>
                <c:pt idx="1538">
                  <c:v>3.8573723795845184E-6</c:v>
                </c:pt>
                <c:pt idx="1539">
                  <c:v>3.605148373511285E-5</c:v>
                </c:pt>
                <c:pt idx="1540">
                  <c:v>4.1713309064430701E-7</c:v>
                </c:pt>
                <c:pt idx="1541">
                  <c:v>2.6206966126728687E-5</c:v>
                </c:pt>
                <c:pt idx="1542">
                  <c:v>1.5065517547258679E-4</c:v>
                </c:pt>
                <c:pt idx="1543">
                  <c:v>8.7854992593751271E-6</c:v>
                </c:pt>
                <c:pt idx="1544">
                  <c:v>1.6599255080680985E-5</c:v>
                </c:pt>
                <c:pt idx="1545">
                  <c:v>1.2241802645490368E-4</c:v>
                </c:pt>
                <c:pt idx="1546">
                  <c:v>2.6115839137607412E-5</c:v>
                </c:pt>
                <c:pt idx="1547">
                  <c:v>1.8081344117567712E-5</c:v>
                </c:pt>
                <c:pt idx="1548">
                  <c:v>5.9307286036640445E-6</c:v>
                </c:pt>
                <c:pt idx="1549">
                  <c:v>2.7875997574781644E-5</c:v>
                </c:pt>
                <c:pt idx="1550">
                  <c:v>1.6603658415658441E-5</c:v>
                </c:pt>
                <c:pt idx="1551">
                  <c:v>1.7072337233817861E-6</c:v>
                </c:pt>
                <c:pt idx="1552">
                  <c:v>1.7405608094470649E-5</c:v>
                </c:pt>
                <c:pt idx="1553">
                  <c:v>0</c:v>
                </c:pt>
                <c:pt idx="1554">
                  <c:v>1.3058596355347087E-6</c:v>
                </c:pt>
                <c:pt idx="1555">
                  <c:v>1.127787031455454E-5</c:v>
                </c:pt>
                <c:pt idx="1556">
                  <c:v>0</c:v>
                </c:pt>
                <c:pt idx="1557">
                  <c:v>1.2734781500766644E-5</c:v>
                </c:pt>
                <c:pt idx="1558">
                  <c:v>1.1229831076587397E-3</c:v>
                </c:pt>
                <c:pt idx="1559">
                  <c:v>9.8223856866077564E-6</c:v>
                </c:pt>
                <c:pt idx="1560">
                  <c:v>2.3776586166725436E-5</c:v>
                </c:pt>
                <c:pt idx="1561">
                  <c:v>8.0989513793373027E-6</c:v>
                </c:pt>
                <c:pt idx="1562">
                  <c:v>3.7273348231132766E-5</c:v>
                </c:pt>
                <c:pt idx="1563">
                  <c:v>8.3017690712736425E-6</c:v>
                </c:pt>
                <c:pt idx="1564">
                  <c:v>2.1971801222630255E-5</c:v>
                </c:pt>
                <c:pt idx="1565">
                  <c:v>7.0971916901671717E-5</c:v>
                </c:pt>
                <c:pt idx="1566">
                  <c:v>1.215571889914388E-5</c:v>
                </c:pt>
                <c:pt idx="1567">
                  <c:v>1.6159887052960074E-8</c:v>
                </c:pt>
                <c:pt idx="1568">
                  <c:v>2.9687149959583792E-5</c:v>
                </c:pt>
                <c:pt idx="1569">
                  <c:v>0</c:v>
                </c:pt>
                <c:pt idx="1570">
                  <c:v>1.0915191527714165E-6</c:v>
                </c:pt>
                <c:pt idx="1571">
                  <c:v>0</c:v>
                </c:pt>
                <c:pt idx="1572">
                  <c:v>1.8060333797015196E-4</c:v>
                </c:pt>
                <c:pt idx="1573">
                  <c:v>6.3113680863473723E-6</c:v>
                </c:pt>
                <c:pt idx="1574">
                  <c:v>4.7361038303820872E-6</c:v>
                </c:pt>
                <c:pt idx="1575">
                  <c:v>5.3633553838090077E-6</c:v>
                </c:pt>
                <c:pt idx="1576">
                  <c:v>0</c:v>
                </c:pt>
                <c:pt idx="1577">
                  <c:v>2.383050132810121E-6</c:v>
                </c:pt>
                <c:pt idx="1578">
                  <c:v>1.6236165740025042E-5</c:v>
                </c:pt>
                <c:pt idx="1579">
                  <c:v>5.2270581812057305E-5</c:v>
                </c:pt>
                <c:pt idx="1580">
                  <c:v>5.5654262568424566E-4</c:v>
                </c:pt>
                <c:pt idx="1581">
                  <c:v>1.0373395649236276E-5</c:v>
                </c:pt>
                <c:pt idx="1582">
                  <c:v>8.0552704735667932E-5</c:v>
                </c:pt>
                <c:pt idx="1583">
                  <c:v>2.6650679000065934E-6</c:v>
                </c:pt>
                <c:pt idx="1584">
                  <c:v>6.483016172377732E-6</c:v>
                </c:pt>
                <c:pt idx="1585">
                  <c:v>3.0900179402516808E-5</c:v>
                </c:pt>
                <c:pt idx="1586">
                  <c:v>4.5713317451502037E-5</c:v>
                </c:pt>
                <c:pt idx="1587">
                  <c:v>1.1078625282004162E-5</c:v>
                </c:pt>
                <c:pt idx="1588">
                  <c:v>4.0863861262858705E-6</c:v>
                </c:pt>
                <c:pt idx="1589">
                  <c:v>1.3996637617240631E-5</c:v>
                </c:pt>
                <c:pt idx="1590">
                  <c:v>4.1584565451616305E-7</c:v>
                </c:pt>
                <c:pt idx="1591">
                  <c:v>2.7594557214651607E-5</c:v>
                </c:pt>
                <c:pt idx="1592">
                  <c:v>0</c:v>
                </c:pt>
                <c:pt idx="1593">
                  <c:v>3.0031856218500801E-5</c:v>
                </c:pt>
                <c:pt idx="1594">
                  <c:v>2.7685799184565835E-5</c:v>
                </c:pt>
                <c:pt idx="1595">
                  <c:v>4.0680552016337861E-6</c:v>
                </c:pt>
                <c:pt idx="1596">
                  <c:v>1.0077270225293713E-4</c:v>
                </c:pt>
                <c:pt idx="1597">
                  <c:v>3.2590320694046105E-5</c:v>
                </c:pt>
                <c:pt idx="1598">
                  <c:v>1.439148344301334E-6</c:v>
                </c:pt>
                <c:pt idx="1599">
                  <c:v>7.9255287222418385E-6</c:v>
                </c:pt>
                <c:pt idx="1600">
                  <c:v>0</c:v>
                </c:pt>
                <c:pt idx="1601">
                  <c:v>1.1867516618694157E-5</c:v>
                </c:pt>
                <c:pt idx="1602">
                  <c:v>4.6985260243481419E-5</c:v>
                </c:pt>
                <c:pt idx="1603">
                  <c:v>4.9300938953610385E-6</c:v>
                </c:pt>
                <c:pt idx="1604">
                  <c:v>2.5435622440065441E-6</c:v>
                </c:pt>
                <c:pt idx="1605">
                  <c:v>1.4126761549474287E-6</c:v>
                </c:pt>
                <c:pt idx="1606">
                  <c:v>5.0388320819456282E-6</c:v>
                </c:pt>
                <c:pt idx="1607">
                  <c:v>7.20799114245039E-6</c:v>
                </c:pt>
                <c:pt idx="1608">
                  <c:v>6.496335018231014E-8</c:v>
                </c:pt>
                <c:pt idx="1609">
                  <c:v>4.9725160084655278E-5</c:v>
                </c:pt>
                <c:pt idx="1610">
                  <c:v>1.6716422291676973E-5</c:v>
                </c:pt>
                <c:pt idx="1611">
                  <c:v>0</c:v>
                </c:pt>
                <c:pt idx="1612">
                  <c:v>1.4928973770427738E-7</c:v>
                </c:pt>
                <c:pt idx="1613">
                  <c:v>4.5625299368860381E-6</c:v>
                </c:pt>
                <c:pt idx="1614">
                  <c:v>1.257237837742866E-6</c:v>
                </c:pt>
                <c:pt idx="1615">
                  <c:v>6.7440298811676994E-6</c:v>
                </c:pt>
                <c:pt idx="1616">
                  <c:v>6.9710954624230937E-6</c:v>
                </c:pt>
                <c:pt idx="1617">
                  <c:v>1.4493818754111491E-5</c:v>
                </c:pt>
                <c:pt idx="1618">
                  <c:v>4.3000801728018134E-6</c:v>
                </c:pt>
                <c:pt idx="1619">
                  <c:v>5.2836858148278912E-6</c:v>
                </c:pt>
                <c:pt idx="1620">
                  <c:v>5.2042288602079532E-5</c:v>
                </c:pt>
                <c:pt idx="1621">
                  <c:v>1.9410437548764167E-4</c:v>
                </c:pt>
                <c:pt idx="1622">
                  <c:v>8.828038569236E-6</c:v>
                </c:pt>
                <c:pt idx="1623">
                  <c:v>4.8430621235841548E-7</c:v>
                </c:pt>
                <c:pt idx="1624">
                  <c:v>8.7179456319893709E-6</c:v>
                </c:pt>
                <c:pt idx="1625">
                  <c:v>0</c:v>
                </c:pt>
                <c:pt idx="1626">
                  <c:v>1.6988498778275406E-5</c:v>
                </c:pt>
                <c:pt idx="1627">
                  <c:v>0</c:v>
                </c:pt>
                <c:pt idx="1628">
                  <c:v>6.8029620310915151E-5</c:v>
                </c:pt>
                <c:pt idx="1629">
                  <c:v>1.0633963537652509E-5</c:v>
                </c:pt>
                <c:pt idx="1630">
                  <c:v>9.9423560223114233E-6</c:v>
                </c:pt>
                <c:pt idx="1631">
                  <c:v>1.5633690622987547E-5</c:v>
                </c:pt>
                <c:pt idx="1632">
                  <c:v>2.8185066385816409E-6</c:v>
                </c:pt>
                <c:pt idx="1633">
                  <c:v>2.7492969279120428E-6</c:v>
                </c:pt>
                <c:pt idx="1634">
                  <c:v>1.3497413172134882E-5</c:v>
                </c:pt>
                <c:pt idx="1635">
                  <c:v>2.7833529571163783E-5</c:v>
                </c:pt>
                <c:pt idx="1636">
                  <c:v>0</c:v>
                </c:pt>
                <c:pt idx="1637">
                  <c:v>1.4198525204494206E-5</c:v>
                </c:pt>
                <c:pt idx="1638">
                  <c:v>1.1286039400103646E-3</c:v>
                </c:pt>
                <c:pt idx="1639">
                  <c:v>4.7398276006631994E-5</c:v>
                </c:pt>
                <c:pt idx="1640">
                  <c:v>3.2301671042271915E-5</c:v>
                </c:pt>
                <c:pt idx="1641">
                  <c:v>2.297788947378634E-5</c:v>
                </c:pt>
                <c:pt idx="1642">
                  <c:v>9.0510578558818759E-5</c:v>
                </c:pt>
                <c:pt idx="1643">
                  <c:v>1.3042821854210095E-5</c:v>
                </c:pt>
                <c:pt idx="1644">
                  <c:v>1.7178066093829767E-5</c:v>
                </c:pt>
                <c:pt idx="1645">
                  <c:v>2.089745470345748E-5</c:v>
                </c:pt>
                <c:pt idx="1646">
                  <c:v>0</c:v>
                </c:pt>
                <c:pt idx="1647">
                  <c:v>1.281042206009342E-4</c:v>
                </c:pt>
                <c:pt idx="1648">
                  <c:v>7.6922169935763771E-6</c:v>
                </c:pt>
                <c:pt idx="1649">
                  <c:v>2.0154672891265614E-6</c:v>
                </c:pt>
                <c:pt idx="1650">
                  <c:v>4.3398237163333345E-5</c:v>
                </c:pt>
                <c:pt idx="1651">
                  <c:v>1.1353135592954607E-5</c:v>
                </c:pt>
                <c:pt idx="1652">
                  <c:v>1.0329445727351938E-5</c:v>
                </c:pt>
                <c:pt idx="1653">
                  <c:v>4.9849224284397129E-5</c:v>
                </c:pt>
                <c:pt idx="1654">
                  <c:v>1.2191495038063123E-3</c:v>
                </c:pt>
                <c:pt idx="1655">
                  <c:v>5.964443627433453E-5</c:v>
                </c:pt>
                <c:pt idx="1656">
                  <c:v>9.4417651211009973E-8</c:v>
                </c:pt>
                <c:pt idx="1657">
                  <c:v>0</c:v>
                </c:pt>
                <c:pt idx="1658">
                  <c:v>0</c:v>
                </c:pt>
                <c:pt idx="1659">
                  <c:v>7.9255287222418385E-6</c:v>
                </c:pt>
                <c:pt idx="1660">
                  <c:v>2.3382406431333478E-4</c:v>
                </c:pt>
                <c:pt idx="1661">
                  <c:v>2.8108297554571415E-5</c:v>
                </c:pt>
                <c:pt idx="1662">
                  <c:v>4.1556728085235086E-4</c:v>
                </c:pt>
                <c:pt idx="1663">
                  <c:v>1.0644216974122636E-4</c:v>
                </c:pt>
                <c:pt idx="1664">
                  <c:v>3.941409972723807E-5</c:v>
                </c:pt>
                <c:pt idx="1665">
                  <c:v>9.1531242036760275E-6</c:v>
                </c:pt>
                <c:pt idx="1666">
                  <c:v>2.2455664713018502E-5</c:v>
                </c:pt>
                <c:pt idx="1667">
                  <c:v>1.3567181186241277E-5</c:v>
                </c:pt>
                <c:pt idx="1668">
                  <c:v>1.8091640006773801E-5</c:v>
                </c:pt>
                <c:pt idx="1669">
                  <c:v>2.216019544047874E-7</c:v>
                </c:pt>
                <c:pt idx="1670">
                  <c:v>2.6677029937156614E-5</c:v>
                </c:pt>
                <c:pt idx="1671">
                  <c:v>1.0836086579434049E-5</c:v>
                </c:pt>
                <c:pt idx="1672">
                  <c:v>1.9669602093537304E-5</c:v>
                </c:pt>
                <c:pt idx="1673">
                  <c:v>5.1505293638991508E-5</c:v>
                </c:pt>
                <c:pt idx="1674">
                  <c:v>6.9037695593704147E-4</c:v>
                </c:pt>
                <c:pt idx="1675">
                  <c:v>1.5028244080784601E-6</c:v>
                </c:pt>
                <c:pt idx="1676">
                  <c:v>1.0006070905623987E-4</c:v>
                </c:pt>
                <c:pt idx="1677">
                  <c:v>4.4144000179561989E-5</c:v>
                </c:pt>
                <c:pt idx="1678">
                  <c:v>8.241031687522569E-5</c:v>
                </c:pt>
                <c:pt idx="1679">
                  <c:v>9.7842539106723523E-4</c:v>
                </c:pt>
                <c:pt idx="1680">
                  <c:v>2.2291373185354229E-5</c:v>
                </c:pt>
                <c:pt idx="1681">
                  <c:v>2.4406202800958996E-5</c:v>
                </c:pt>
                <c:pt idx="1682">
                  <c:v>4.5231145607097317E-6</c:v>
                </c:pt>
                <c:pt idx="1683">
                  <c:v>1.2067849318903529E-6</c:v>
                </c:pt>
                <c:pt idx="1684">
                  <c:v>8.001043883111877E-5</c:v>
                </c:pt>
                <c:pt idx="1685">
                  <c:v>0</c:v>
                </c:pt>
                <c:pt idx="1686">
                  <c:v>1.1249210750583333E-3</c:v>
                </c:pt>
                <c:pt idx="1687">
                  <c:v>4.2637338062693403E-7</c:v>
                </c:pt>
                <c:pt idx="1688">
                  <c:v>0</c:v>
                </c:pt>
                <c:pt idx="1689">
                  <c:v>1.5334305606582127E-5</c:v>
                </c:pt>
                <c:pt idx="1690">
                  <c:v>0</c:v>
                </c:pt>
                <c:pt idx="1691">
                  <c:v>3.1606877930670757E-5</c:v>
                </c:pt>
                <c:pt idx="1692">
                  <c:v>4.4673073036508965E-7</c:v>
                </c:pt>
                <c:pt idx="1693">
                  <c:v>0</c:v>
                </c:pt>
                <c:pt idx="1694">
                  <c:v>8.5274676125386828E-7</c:v>
                </c:pt>
                <c:pt idx="1695">
                  <c:v>1.8161779053446985E-5</c:v>
                </c:pt>
                <c:pt idx="1696">
                  <c:v>0</c:v>
                </c:pt>
                <c:pt idx="1697">
                  <c:v>0</c:v>
                </c:pt>
                <c:pt idx="1698">
                  <c:v>1.5450005285558642E-5</c:v>
                </c:pt>
                <c:pt idx="1699">
                  <c:v>0</c:v>
                </c:pt>
                <c:pt idx="1700">
                  <c:v>4.4494712269951341E-6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9.2946637722049987E-5</c:v>
                </c:pt>
                <c:pt idx="1705">
                  <c:v>8.5669009887816351E-6</c:v>
                </c:pt>
                <c:pt idx="1706">
                  <c:v>3.0643617563987854E-5</c:v>
                </c:pt>
                <c:pt idx="1707">
                  <c:v>7.4904232538213389E-5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8.8751606166193179E-6</c:v>
                </c:pt>
                <c:pt idx="1712">
                  <c:v>0</c:v>
                </c:pt>
                <c:pt idx="1713">
                  <c:v>1.0346359784428213E-5</c:v>
                </c:pt>
                <c:pt idx="1714">
                  <c:v>0</c:v>
                </c:pt>
                <c:pt idx="1715">
                  <c:v>0</c:v>
                </c:pt>
                <c:pt idx="1716">
                  <c:v>6.670407349214074E-6</c:v>
                </c:pt>
                <c:pt idx="1717">
                  <c:v>2.1713328689447669E-5</c:v>
                </c:pt>
                <c:pt idx="1718">
                  <c:v>0</c:v>
                </c:pt>
                <c:pt idx="1719">
                  <c:v>1.098689174800044E-5</c:v>
                </c:pt>
                <c:pt idx="1720">
                  <c:v>1.9145725694625595E-5</c:v>
                </c:pt>
                <c:pt idx="1721">
                  <c:v>4.3788546190386113E-5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7.3048547861626526E-6</c:v>
                </c:pt>
                <c:pt idx="1727">
                  <c:v>6.6197954664079536E-5</c:v>
                </c:pt>
                <c:pt idx="1728">
                  <c:v>5.714972823716781E-6</c:v>
                </c:pt>
                <c:pt idx="1729">
                  <c:v>1.5037275477467741E-7</c:v>
                </c:pt>
                <c:pt idx="1730">
                  <c:v>3.3704048318502477E-6</c:v>
                </c:pt>
                <c:pt idx="1731">
                  <c:v>2.6529530927497133E-4</c:v>
                </c:pt>
                <c:pt idx="1732">
                  <c:v>0</c:v>
                </c:pt>
                <c:pt idx="1733">
                  <c:v>6.7366994139055682E-5</c:v>
                </c:pt>
                <c:pt idx="1734">
                  <c:v>0</c:v>
                </c:pt>
                <c:pt idx="1735">
                  <c:v>7.9208566527914239E-5</c:v>
                </c:pt>
                <c:pt idx="1736">
                  <c:v>0</c:v>
                </c:pt>
                <c:pt idx="1737">
                  <c:v>0</c:v>
                </c:pt>
                <c:pt idx="1738">
                  <c:v>6.5660935242718285E-6</c:v>
                </c:pt>
                <c:pt idx="1739">
                  <c:v>2.2233331399028219E-6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1.3274284559419727E-7</c:v>
                </c:pt>
                <c:pt idx="1744">
                  <c:v>1.8216539230120002E-4</c:v>
                </c:pt>
                <c:pt idx="1745">
                  <c:v>1.0347250092234257E-4</c:v>
                </c:pt>
                <c:pt idx="1746">
                  <c:v>3.2390972678972616E-6</c:v>
                </c:pt>
                <c:pt idx="1747">
                  <c:v>3.0764429878121759E-5</c:v>
                </c:pt>
                <c:pt idx="1748">
                  <c:v>2.0590576281704642E-5</c:v>
                </c:pt>
                <c:pt idx="1749">
                  <c:v>0</c:v>
                </c:pt>
                <c:pt idx="1750">
                  <c:v>4.3237152333554502E-5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1.0192054395444512E-5</c:v>
                </c:pt>
                <c:pt idx="1755">
                  <c:v>1.2831808407439148E-5</c:v>
                </c:pt>
                <c:pt idx="1756">
                  <c:v>6.2124648237538731E-6</c:v>
                </c:pt>
                <c:pt idx="1757">
                  <c:v>0</c:v>
                </c:pt>
                <c:pt idx="1758">
                  <c:v>0</c:v>
                </c:pt>
                <c:pt idx="1759">
                  <c:v>2.0807750174550567E-5</c:v>
                </c:pt>
                <c:pt idx="1760">
                  <c:v>2.3653815498050523E-5</c:v>
                </c:pt>
                <c:pt idx="1761">
                  <c:v>2.1438303332012517E-5</c:v>
                </c:pt>
                <c:pt idx="1762">
                  <c:v>6.3423969575499402E-5</c:v>
                </c:pt>
                <c:pt idx="1763">
                  <c:v>5.4040240477937989E-5</c:v>
                </c:pt>
                <c:pt idx="1764">
                  <c:v>4.1767536366214422E-6</c:v>
                </c:pt>
                <c:pt idx="1765">
                  <c:v>1.9376296008130891E-5</c:v>
                </c:pt>
                <c:pt idx="1766">
                  <c:v>2.0031906338399583E-5</c:v>
                </c:pt>
                <c:pt idx="1767">
                  <c:v>0</c:v>
                </c:pt>
                <c:pt idx="1768">
                  <c:v>0</c:v>
                </c:pt>
                <c:pt idx="1769">
                  <c:v>5.1688230797229309E-7</c:v>
                </c:pt>
                <c:pt idx="1770">
                  <c:v>0</c:v>
                </c:pt>
                <c:pt idx="1771">
                  <c:v>1.7360286153838289E-6</c:v>
                </c:pt>
                <c:pt idx="1772">
                  <c:v>0</c:v>
                </c:pt>
                <c:pt idx="1773">
                  <c:v>2.4646461270386182E-6</c:v>
                </c:pt>
                <c:pt idx="1774">
                  <c:v>1.6753487497029409E-5</c:v>
                </c:pt>
                <c:pt idx="1775">
                  <c:v>9.8920081992220164E-5</c:v>
                </c:pt>
                <c:pt idx="1776">
                  <c:v>6.2185408372982764E-6</c:v>
                </c:pt>
                <c:pt idx="1777">
                  <c:v>0</c:v>
                </c:pt>
                <c:pt idx="1778">
                  <c:v>1.3535200541399665E-5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5.7252402951038844E-7</c:v>
                </c:pt>
                <c:pt idx="1784">
                  <c:v>1.4789680381790411E-7</c:v>
                </c:pt>
                <c:pt idx="1785">
                  <c:v>5.0755954488329592E-6</c:v>
                </c:pt>
                <c:pt idx="1786">
                  <c:v>1.8655383647363339E-3</c:v>
                </c:pt>
                <c:pt idx="1787">
                  <c:v>1.8076634932788702E-6</c:v>
                </c:pt>
                <c:pt idx="1788">
                  <c:v>1.5832431055007118E-7</c:v>
                </c:pt>
                <c:pt idx="1789">
                  <c:v>0</c:v>
                </c:pt>
                <c:pt idx="1790">
                  <c:v>0</c:v>
                </c:pt>
                <c:pt idx="1791">
                  <c:v>1.1595007597083539E-6</c:v>
                </c:pt>
                <c:pt idx="1792">
                  <c:v>0</c:v>
                </c:pt>
                <c:pt idx="1793">
                  <c:v>6.9450509421706779E-6</c:v>
                </c:pt>
                <c:pt idx="1794">
                  <c:v>1.1832610211777849E-5</c:v>
                </c:pt>
                <c:pt idx="1795">
                  <c:v>0</c:v>
                </c:pt>
                <c:pt idx="1796">
                  <c:v>2.4586494211334115E-7</c:v>
                </c:pt>
                <c:pt idx="1797">
                  <c:v>1.0609487965860894E-4</c:v>
                </c:pt>
                <c:pt idx="1798">
                  <c:v>9.4081064949802026E-7</c:v>
                </c:pt>
                <c:pt idx="1799">
                  <c:v>6.5462014870327562E-5</c:v>
                </c:pt>
                <c:pt idx="1800">
                  <c:v>2.6781985437545009E-6</c:v>
                </c:pt>
                <c:pt idx="1801">
                  <c:v>7.2829182853033154E-7</c:v>
                </c:pt>
                <c:pt idx="1802">
                  <c:v>4.4175078123970823E-7</c:v>
                </c:pt>
                <c:pt idx="1803">
                  <c:v>0</c:v>
                </c:pt>
                <c:pt idx="1804">
                  <c:v>5.6139161782546357E-6</c:v>
                </c:pt>
                <c:pt idx="1805">
                  <c:v>3.3789087969432242E-6</c:v>
                </c:pt>
                <c:pt idx="1806">
                  <c:v>3.974453931507703E-7</c:v>
                </c:pt>
                <c:pt idx="1807">
                  <c:v>1.1014878047589171E-6</c:v>
                </c:pt>
                <c:pt idx="1808">
                  <c:v>0</c:v>
                </c:pt>
                <c:pt idx="1809">
                  <c:v>2.3264657000714547E-5</c:v>
                </c:pt>
                <c:pt idx="1810">
                  <c:v>0</c:v>
                </c:pt>
                <c:pt idx="1811">
                  <c:v>3.1233788191743932E-5</c:v>
                </c:pt>
                <c:pt idx="1812">
                  <c:v>0</c:v>
                </c:pt>
                <c:pt idx="1813">
                  <c:v>8.6478811475039243E-8</c:v>
                </c:pt>
                <c:pt idx="1814">
                  <c:v>0</c:v>
                </c:pt>
                <c:pt idx="1815">
                  <c:v>0</c:v>
                </c:pt>
                <c:pt idx="1816">
                  <c:v>6.8392887450817895E-7</c:v>
                </c:pt>
                <c:pt idx="1817">
                  <c:v>1.1532811774403678E-5</c:v>
                </c:pt>
                <c:pt idx="1818">
                  <c:v>0</c:v>
                </c:pt>
                <c:pt idx="1819">
                  <c:v>0</c:v>
                </c:pt>
                <c:pt idx="1820">
                  <c:v>1.0667774210460076E-7</c:v>
                </c:pt>
                <c:pt idx="1821">
                  <c:v>1.2880878420469476E-7</c:v>
                </c:pt>
                <c:pt idx="1822">
                  <c:v>1.5703262037075879E-7</c:v>
                </c:pt>
                <c:pt idx="1823">
                  <c:v>0</c:v>
                </c:pt>
                <c:pt idx="1824">
                  <c:v>3.1576765576079192E-6</c:v>
                </c:pt>
                <c:pt idx="1825">
                  <c:v>1.9048686712263269E-6</c:v>
                </c:pt>
                <c:pt idx="1826">
                  <c:v>7.5712987977899886E-5</c:v>
                </c:pt>
                <c:pt idx="1827">
                  <c:v>0</c:v>
                </c:pt>
                <c:pt idx="1828">
                  <c:v>1.9380785875276019E-5</c:v>
                </c:pt>
                <c:pt idx="1829">
                  <c:v>2.1033927051222859E-6</c:v>
                </c:pt>
                <c:pt idx="1830">
                  <c:v>3.1872556366865015E-6</c:v>
                </c:pt>
                <c:pt idx="1831">
                  <c:v>2.5985340072924072E-7</c:v>
                </c:pt>
                <c:pt idx="1832">
                  <c:v>2.6535918911188779E-6</c:v>
                </c:pt>
                <c:pt idx="1833">
                  <c:v>4.0297551760683386E-6</c:v>
                </c:pt>
                <c:pt idx="1834">
                  <c:v>0</c:v>
                </c:pt>
                <c:pt idx="1835">
                  <c:v>0</c:v>
                </c:pt>
                <c:pt idx="1836">
                  <c:v>1.0969705585476801E-5</c:v>
                </c:pt>
                <c:pt idx="1837">
                  <c:v>0</c:v>
                </c:pt>
                <c:pt idx="1838">
                  <c:v>1.6905142820340148E-7</c:v>
                </c:pt>
                <c:pt idx="1839">
                  <c:v>2.9718772884291519E-5</c:v>
                </c:pt>
                <c:pt idx="1840">
                  <c:v>6.0728944919715124E-6</c:v>
                </c:pt>
                <c:pt idx="1841">
                  <c:v>1.729693092759528E-5</c:v>
                </c:pt>
                <c:pt idx="1842">
                  <c:v>1.264016354468751E-5</c:v>
                </c:pt>
                <c:pt idx="1843">
                  <c:v>4.115128358700809E-5</c:v>
                </c:pt>
                <c:pt idx="1844">
                  <c:v>2.224368563378079E-3</c:v>
                </c:pt>
                <c:pt idx="1845">
                  <c:v>1.347131549108671E-5</c:v>
                </c:pt>
                <c:pt idx="1846">
                  <c:v>1.002530539308328E-5</c:v>
                </c:pt>
                <c:pt idx="1847">
                  <c:v>5.8892258381203312E-5</c:v>
                </c:pt>
                <c:pt idx="1848">
                  <c:v>5.8400283884654042E-5</c:v>
                </c:pt>
                <c:pt idx="1849">
                  <c:v>6.7551890244532149E-5</c:v>
                </c:pt>
                <c:pt idx="1850">
                  <c:v>1.5255418203059229E-5</c:v>
                </c:pt>
                <c:pt idx="1851">
                  <c:v>2.9658425092665918E-5</c:v>
                </c:pt>
                <c:pt idx="1852">
                  <c:v>1.7129821490925254E-5</c:v>
                </c:pt>
                <c:pt idx="1853">
                  <c:v>1.3623254628727114E-7</c:v>
                </c:pt>
                <c:pt idx="1854">
                  <c:v>1.3818793052665185E-6</c:v>
                </c:pt>
                <c:pt idx="1855">
                  <c:v>7.0315717788239865E-6</c:v>
                </c:pt>
                <c:pt idx="1856">
                  <c:v>6.2432285048428857E-6</c:v>
                </c:pt>
                <c:pt idx="1857">
                  <c:v>1.39765548006339E-5</c:v>
                </c:pt>
                <c:pt idx="1858">
                  <c:v>2.0813710500008463E-5</c:v>
                </c:pt>
                <c:pt idx="1859">
                  <c:v>6.6948565604030391E-7</c:v>
                </c:pt>
                <c:pt idx="1860">
                  <c:v>1.4637766627745336E-5</c:v>
                </c:pt>
                <c:pt idx="1861">
                  <c:v>8.9225435591255191E-5</c:v>
                </c:pt>
                <c:pt idx="1862">
                  <c:v>0</c:v>
                </c:pt>
                <c:pt idx="1863">
                  <c:v>3.4571800270933686E-6</c:v>
                </c:pt>
                <c:pt idx="1864">
                  <c:v>3.3451304767792076E-6</c:v>
                </c:pt>
                <c:pt idx="1865">
                  <c:v>3.7708569046389598E-5</c:v>
                </c:pt>
                <c:pt idx="1866">
                  <c:v>1.3501823719852884E-5</c:v>
                </c:pt>
                <c:pt idx="1867">
                  <c:v>1.4332376260243127E-5</c:v>
                </c:pt>
                <c:pt idx="1868">
                  <c:v>2.0083688779030076E-3</c:v>
                </c:pt>
                <c:pt idx="1869">
                  <c:v>3.6612496814704144E-5</c:v>
                </c:pt>
                <c:pt idx="1870">
                  <c:v>3.1035415064093959E-5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6.5350465489660394E-6</c:v>
                </c:pt>
                <c:pt idx="1875">
                  <c:v>8.9992254905797169E-5</c:v>
                </c:pt>
                <c:pt idx="1876">
                  <c:v>2.3601329159439714E-6</c:v>
                </c:pt>
                <c:pt idx="1877">
                  <c:v>4.2886445043579831E-5</c:v>
                </c:pt>
                <c:pt idx="1878">
                  <c:v>5.1425186365691224E-7</c:v>
                </c:pt>
                <c:pt idx="1879">
                  <c:v>4.0000751265559185E-5</c:v>
                </c:pt>
                <c:pt idx="1880">
                  <c:v>1.4379173538924377E-4</c:v>
                </c:pt>
                <c:pt idx="1881">
                  <c:v>3.1193643032310231E-5</c:v>
                </c:pt>
                <c:pt idx="1882">
                  <c:v>2.9579360763580954E-7</c:v>
                </c:pt>
                <c:pt idx="1883">
                  <c:v>5.1758392688582282E-5</c:v>
                </c:pt>
                <c:pt idx="1884">
                  <c:v>2.7055017726528348E-6</c:v>
                </c:pt>
                <c:pt idx="1885">
                  <c:v>1.1715998980705278E-6</c:v>
                </c:pt>
                <c:pt idx="1886">
                  <c:v>7.9709563052089529E-8</c:v>
                </c:pt>
                <c:pt idx="1887">
                  <c:v>9.1407047678501546E-8</c:v>
                </c:pt>
                <c:pt idx="1888">
                  <c:v>3.427148829019287E-5</c:v>
                </c:pt>
                <c:pt idx="1889">
                  <c:v>2.1217950909938766E-6</c:v>
                </c:pt>
                <c:pt idx="1890">
                  <c:v>1.313579657927816E-4</c:v>
                </c:pt>
                <c:pt idx="1891">
                  <c:v>2.6778126302699707E-5</c:v>
                </c:pt>
                <c:pt idx="1892">
                  <c:v>2.8579958798893829E-6</c:v>
                </c:pt>
                <c:pt idx="1893">
                  <c:v>4.8930631281285507E-6</c:v>
                </c:pt>
                <c:pt idx="1894">
                  <c:v>1.1056818915229821E-5</c:v>
                </c:pt>
                <c:pt idx="1895">
                  <c:v>3.6012871147491377E-6</c:v>
                </c:pt>
                <c:pt idx="1896">
                  <c:v>2.8016722644551052E-5</c:v>
                </c:pt>
                <c:pt idx="1897">
                  <c:v>0</c:v>
                </c:pt>
                <c:pt idx="1898">
                  <c:v>1.3913945928447968E-4</c:v>
                </c:pt>
                <c:pt idx="1899">
                  <c:v>2.9611865555628819E-6</c:v>
                </c:pt>
                <c:pt idx="1900">
                  <c:v>0</c:v>
                </c:pt>
                <c:pt idx="1901">
                  <c:v>0</c:v>
                </c:pt>
                <c:pt idx="1902">
                  <c:v>2.6979500079961575E-5</c:v>
                </c:pt>
                <c:pt idx="1903">
                  <c:v>1.6014889103712315E-6</c:v>
                </c:pt>
                <c:pt idx="1904">
                  <c:v>3.4725254710853342E-7</c:v>
                </c:pt>
                <c:pt idx="1905">
                  <c:v>0</c:v>
                </c:pt>
                <c:pt idx="1906">
                  <c:v>2.0164270354547243E-5</c:v>
                </c:pt>
                <c:pt idx="1907">
                  <c:v>8.4037377523630581E-6</c:v>
                </c:pt>
                <c:pt idx="1908">
                  <c:v>1.4007911230008795E-5</c:v>
                </c:pt>
                <c:pt idx="1909">
                  <c:v>5.6254122523397895E-5</c:v>
                </c:pt>
                <c:pt idx="1910">
                  <c:v>4.8994177555676776E-7</c:v>
                </c:pt>
                <c:pt idx="1911">
                  <c:v>0</c:v>
                </c:pt>
                <c:pt idx="1912">
                  <c:v>4.76444201970294E-5</c:v>
                </c:pt>
                <c:pt idx="1913">
                  <c:v>3.0502054585863563E-5</c:v>
                </c:pt>
                <c:pt idx="1914">
                  <c:v>4.2059178809535637E-5</c:v>
                </c:pt>
                <c:pt idx="1915">
                  <c:v>2.1224592738903767E-4</c:v>
                </c:pt>
                <c:pt idx="1916">
                  <c:v>4.7649825122746615E-5</c:v>
                </c:pt>
                <c:pt idx="1917">
                  <c:v>1.0461053561430583E-4</c:v>
                </c:pt>
                <c:pt idx="1918">
                  <c:v>0</c:v>
                </c:pt>
                <c:pt idx="1919">
                  <c:v>9.3919330606132159E-7</c:v>
                </c:pt>
                <c:pt idx="1920">
                  <c:v>0</c:v>
                </c:pt>
                <c:pt idx="1921">
                  <c:v>5.9655437574541741E-6</c:v>
                </c:pt>
                <c:pt idx="1922">
                  <c:v>0</c:v>
                </c:pt>
                <c:pt idx="1923">
                  <c:v>0</c:v>
                </c:pt>
                <c:pt idx="1924">
                  <c:v>1.407856708458108E-5</c:v>
                </c:pt>
                <c:pt idx="1925">
                  <c:v>6.6698466716301539E-4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4.8360279598988132E-6</c:v>
                </c:pt>
                <c:pt idx="1930">
                  <c:v>5.0639595546306717E-6</c:v>
                </c:pt>
                <c:pt idx="1931">
                  <c:v>0</c:v>
                </c:pt>
                <c:pt idx="1932">
                  <c:v>0</c:v>
                </c:pt>
                <c:pt idx="1933">
                  <c:v>5.7537646239762808E-6</c:v>
                </c:pt>
                <c:pt idx="1934">
                  <c:v>2.085350516950756E-6</c:v>
                </c:pt>
                <c:pt idx="1935">
                  <c:v>1.1043769530992642E-7</c:v>
                </c:pt>
                <c:pt idx="1936">
                  <c:v>6.5167645856304345E-5</c:v>
                </c:pt>
                <c:pt idx="1937">
                  <c:v>9.5698075566061649E-6</c:v>
                </c:pt>
                <c:pt idx="1938">
                  <c:v>1.9533445359685881E-5</c:v>
                </c:pt>
                <c:pt idx="1939">
                  <c:v>3.8728377871166614E-6</c:v>
                </c:pt>
                <c:pt idx="1940">
                  <c:v>0</c:v>
                </c:pt>
                <c:pt idx="1941">
                  <c:v>1.0376432746537005E-6</c:v>
                </c:pt>
                <c:pt idx="1942">
                  <c:v>9.1944453943067976E-6</c:v>
                </c:pt>
                <c:pt idx="1943">
                  <c:v>1.5247150691600652E-7</c:v>
                </c:pt>
                <c:pt idx="1944">
                  <c:v>1.633357425096596E-4</c:v>
                </c:pt>
                <c:pt idx="1945">
                  <c:v>3.726819178813202E-6</c:v>
                </c:pt>
                <c:pt idx="1946">
                  <c:v>2.9566625205474351E-5</c:v>
                </c:pt>
                <c:pt idx="1947">
                  <c:v>1.1732029613352263E-5</c:v>
                </c:pt>
                <c:pt idx="1948">
                  <c:v>8.3426618128861539E-7</c:v>
                </c:pt>
                <c:pt idx="1949">
                  <c:v>0</c:v>
                </c:pt>
                <c:pt idx="1950">
                  <c:v>9.3825897129604094E-8</c:v>
                </c:pt>
                <c:pt idx="1951">
                  <c:v>0</c:v>
                </c:pt>
                <c:pt idx="1952">
                  <c:v>0</c:v>
                </c:pt>
                <c:pt idx="1953">
                  <c:v>3.490517831039144E-7</c:v>
                </c:pt>
                <c:pt idx="1954">
                  <c:v>0</c:v>
                </c:pt>
                <c:pt idx="1955">
                  <c:v>0</c:v>
                </c:pt>
                <c:pt idx="1956">
                  <c:v>1.0892797185777976E-5</c:v>
                </c:pt>
                <c:pt idx="1957">
                  <c:v>1.3606141673405324E-5</c:v>
                </c:pt>
                <c:pt idx="1958">
                  <c:v>2.1145160620933835E-5</c:v>
                </c:pt>
                <c:pt idx="1959">
                  <c:v>6.554626456772977E-6</c:v>
                </c:pt>
                <c:pt idx="1960">
                  <c:v>0</c:v>
                </c:pt>
                <c:pt idx="1961">
                  <c:v>2.3229997978984686E-6</c:v>
                </c:pt>
                <c:pt idx="1962">
                  <c:v>3.2336157186746684E-6</c:v>
                </c:pt>
                <c:pt idx="1963">
                  <c:v>1.2880878420469476E-7</c:v>
                </c:pt>
                <c:pt idx="1964">
                  <c:v>0</c:v>
                </c:pt>
                <c:pt idx="1965">
                  <c:v>5.6637525098631541E-5</c:v>
                </c:pt>
                <c:pt idx="1966">
                  <c:v>1.6613818690882297E-5</c:v>
                </c:pt>
                <c:pt idx="1967">
                  <c:v>0</c:v>
                </c:pt>
                <c:pt idx="1968">
                  <c:v>5.1925189437156102E-5</c:v>
                </c:pt>
                <c:pt idx="1969">
                  <c:v>0</c:v>
                </c:pt>
                <c:pt idx="1970">
                  <c:v>3.5783853699729267E-6</c:v>
                </c:pt>
                <c:pt idx="1971">
                  <c:v>2.3936223028195795E-5</c:v>
                </c:pt>
                <c:pt idx="1972">
                  <c:v>2.5597130760953761E-5</c:v>
                </c:pt>
                <c:pt idx="1973">
                  <c:v>1.7533654336815826E-5</c:v>
                </c:pt>
                <c:pt idx="1974">
                  <c:v>1.3748366150827583E-7</c:v>
                </c:pt>
                <c:pt idx="1975">
                  <c:v>1.9558159588758025E-6</c:v>
                </c:pt>
                <c:pt idx="1976">
                  <c:v>1.2841202612666453E-5</c:v>
                </c:pt>
                <c:pt idx="1977">
                  <c:v>1.0262654166994321E-6</c:v>
                </c:pt>
                <c:pt idx="1978">
                  <c:v>2.2455664713018502E-5</c:v>
                </c:pt>
                <c:pt idx="1979">
                  <c:v>5.3532722241829135E-6</c:v>
                </c:pt>
                <c:pt idx="1980">
                  <c:v>0</c:v>
                </c:pt>
                <c:pt idx="1981">
                  <c:v>0</c:v>
                </c:pt>
                <c:pt idx="1982">
                  <c:v>6.0513641921446155E-6</c:v>
                </c:pt>
                <c:pt idx="1983">
                  <c:v>1.3586977419522933E-5</c:v>
                </c:pt>
                <c:pt idx="1984">
                  <c:v>7.0374218449631389E-6</c:v>
                </c:pt>
                <c:pt idx="1985">
                  <c:v>1.1916905100410506E-5</c:v>
                </c:pt>
                <c:pt idx="1986">
                  <c:v>3.1062590957489598E-6</c:v>
                </c:pt>
                <c:pt idx="1987">
                  <c:v>2.9860183086493628E-6</c:v>
                </c:pt>
                <c:pt idx="1988">
                  <c:v>0</c:v>
                </c:pt>
                <c:pt idx="1989">
                  <c:v>1.8162669972447969E-6</c:v>
                </c:pt>
                <c:pt idx="1990">
                  <c:v>6.0984857852197702E-5</c:v>
                </c:pt>
                <c:pt idx="1991">
                  <c:v>1.5176681013498742E-5</c:v>
                </c:pt>
                <c:pt idx="1992">
                  <c:v>4.96157379078173E-5</c:v>
                </c:pt>
                <c:pt idx="1993">
                  <c:v>2.5339546425222364E-7</c:v>
                </c:pt>
                <c:pt idx="1994">
                  <c:v>1.7480457560972311E-6</c:v>
                </c:pt>
                <c:pt idx="1995">
                  <c:v>0</c:v>
                </c:pt>
                <c:pt idx="1996">
                  <c:v>5.8842391297271434E-6</c:v>
                </c:pt>
                <c:pt idx="1997">
                  <c:v>3.7736200597543085E-5</c:v>
                </c:pt>
                <c:pt idx="1998">
                  <c:v>1.7396033929578809E-5</c:v>
                </c:pt>
                <c:pt idx="1999">
                  <c:v>2.8382220291030613E-5</c:v>
                </c:pt>
                <c:pt idx="2000">
                  <c:v>5.2020794066694832E-8</c:v>
                </c:pt>
                <c:pt idx="2001">
                  <c:v>3.5833507520774313E-7</c:v>
                </c:pt>
                <c:pt idx="2002">
                  <c:v>0</c:v>
                </c:pt>
                <c:pt idx="2003">
                  <c:v>0</c:v>
                </c:pt>
                <c:pt idx="2004">
                  <c:v>3.3147623252512506E-5</c:v>
                </c:pt>
                <c:pt idx="2005">
                  <c:v>7.1445052442170657E-6</c:v>
                </c:pt>
                <c:pt idx="2006">
                  <c:v>2.0039642089475992E-5</c:v>
                </c:pt>
                <c:pt idx="2007">
                  <c:v>0</c:v>
                </c:pt>
                <c:pt idx="2008">
                  <c:v>1.6233010635916962E-7</c:v>
                </c:pt>
                <c:pt idx="2009">
                  <c:v>3.5316903873685787E-6</c:v>
                </c:pt>
                <c:pt idx="2010">
                  <c:v>0</c:v>
                </c:pt>
                <c:pt idx="2011">
                  <c:v>0</c:v>
                </c:pt>
                <c:pt idx="2012">
                  <c:v>7.1444899353284097E-4</c:v>
                </c:pt>
                <c:pt idx="2013">
                  <c:v>3.3131308592978125E-6</c:v>
                </c:pt>
                <c:pt idx="2014">
                  <c:v>3.6066459577314626E-6</c:v>
                </c:pt>
                <c:pt idx="2015">
                  <c:v>1.2591961521318781E-6</c:v>
                </c:pt>
                <c:pt idx="2016">
                  <c:v>6.4143469358472263E-6</c:v>
                </c:pt>
                <c:pt idx="2017">
                  <c:v>1.7675202152023425E-5</c:v>
                </c:pt>
                <c:pt idx="2018">
                  <c:v>2.6659693266597322E-6</c:v>
                </c:pt>
                <c:pt idx="2019">
                  <c:v>5.2931209680686474E-7</c:v>
                </c:pt>
                <c:pt idx="2020">
                  <c:v>0</c:v>
                </c:pt>
                <c:pt idx="2021">
                  <c:v>8.4208742673819543E-7</c:v>
                </c:pt>
                <c:pt idx="2022">
                  <c:v>1.3548669212323968E-5</c:v>
                </c:pt>
                <c:pt idx="2023">
                  <c:v>1.2248544388919188E-5</c:v>
                </c:pt>
                <c:pt idx="2024">
                  <c:v>8.032630461731575E-6</c:v>
                </c:pt>
                <c:pt idx="2025">
                  <c:v>6.0397994745360198E-5</c:v>
                </c:pt>
                <c:pt idx="2026">
                  <c:v>0</c:v>
                </c:pt>
                <c:pt idx="2027">
                  <c:v>3.2623241713828364E-7</c:v>
                </c:pt>
                <c:pt idx="2028">
                  <c:v>0</c:v>
                </c:pt>
                <c:pt idx="2029">
                  <c:v>1.9041976965671261E-5</c:v>
                </c:pt>
                <c:pt idx="2030">
                  <c:v>3.5151936774082907E-6</c:v>
                </c:pt>
                <c:pt idx="2031">
                  <c:v>1.9301586615922805E-4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2.7837600883907282E-6</c:v>
                </c:pt>
                <c:pt idx="2036">
                  <c:v>0</c:v>
                </c:pt>
                <c:pt idx="2037">
                  <c:v>9.228355361514455E-7</c:v>
                </c:pt>
                <c:pt idx="2038">
                  <c:v>0</c:v>
                </c:pt>
                <c:pt idx="2039">
                  <c:v>2.1979443438517317E-7</c:v>
                </c:pt>
                <c:pt idx="2040">
                  <c:v>2.0220208345793485E-7</c:v>
                </c:pt>
                <c:pt idx="2041">
                  <c:v>0</c:v>
                </c:pt>
                <c:pt idx="2042">
                  <c:v>3.590991158798273E-5</c:v>
                </c:pt>
                <c:pt idx="2043">
                  <c:v>7.0912625409532189E-6</c:v>
                </c:pt>
                <c:pt idx="2044">
                  <c:v>0</c:v>
                </c:pt>
                <c:pt idx="2045">
                  <c:v>1.6942682494754243E-4</c:v>
                </c:pt>
                <c:pt idx="2046">
                  <c:v>0</c:v>
                </c:pt>
                <c:pt idx="2047">
                  <c:v>9.691690921855208E-6</c:v>
                </c:pt>
                <c:pt idx="2048">
                  <c:v>5.6531743333473143E-6</c:v>
                </c:pt>
                <c:pt idx="2049">
                  <c:v>3.3992519978422494E-6</c:v>
                </c:pt>
                <c:pt idx="2050">
                  <c:v>2.8216542047771967E-6</c:v>
                </c:pt>
                <c:pt idx="2051">
                  <c:v>0</c:v>
                </c:pt>
                <c:pt idx="2052">
                  <c:v>4.0219100978540626E-7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1.1923361794523089E-7</c:v>
                </c:pt>
                <c:pt idx="2060">
                  <c:v>0</c:v>
                </c:pt>
                <c:pt idx="2061">
                  <c:v>5.6730100327625741E-6</c:v>
                </c:pt>
                <c:pt idx="2062">
                  <c:v>1.1490061335888201E-3</c:v>
                </c:pt>
                <c:pt idx="2063">
                  <c:v>0</c:v>
                </c:pt>
                <c:pt idx="2064">
                  <c:v>4.6106688003916351E-6</c:v>
                </c:pt>
                <c:pt idx="2065">
                  <c:v>1.2658350496754751E-6</c:v>
                </c:pt>
                <c:pt idx="2066">
                  <c:v>6.3157056760513985E-3</c:v>
                </c:pt>
                <c:pt idx="2067">
                  <c:v>3.5270677559714932E-7</c:v>
                </c:pt>
                <c:pt idx="2068">
                  <c:v>0</c:v>
                </c:pt>
                <c:pt idx="2069">
                  <c:v>0</c:v>
                </c:pt>
                <c:pt idx="2070">
                  <c:v>2.0152519614247401E-6</c:v>
                </c:pt>
                <c:pt idx="2071">
                  <c:v>0</c:v>
                </c:pt>
                <c:pt idx="2072">
                  <c:v>1.7519589807060813E-5</c:v>
                </c:pt>
                <c:pt idx="2073">
                  <c:v>8.5817826928733289E-7</c:v>
                </c:pt>
                <c:pt idx="2074">
                  <c:v>0</c:v>
                </c:pt>
                <c:pt idx="2075">
                  <c:v>5.1923507254637692E-5</c:v>
                </c:pt>
                <c:pt idx="2076">
                  <c:v>0</c:v>
                </c:pt>
                <c:pt idx="2077">
                  <c:v>4.8251841532105864E-6</c:v>
                </c:pt>
                <c:pt idx="2078">
                  <c:v>8.765452570736887E-5</c:v>
                </c:pt>
                <c:pt idx="2079">
                  <c:v>8.3581878584436327E-7</c:v>
                </c:pt>
                <c:pt idx="2080">
                  <c:v>5.8835802741533249E-7</c:v>
                </c:pt>
                <c:pt idx="2081">
                  <c:v>2.7489806172612059E-5</c:v>
                </c:pt>
                <c:pt idx="2082">
                  <c:v>9.6128701679079666E-7</c:v>
                </c:pt>
                <c:pt idx="2083">
                  <c:v>7.4772330741321097E-6</c:v>
                </c:pt>
                <c:pt idx="2084">
                  <c:v>1.941581490470599E-5</c:v>
                </c:pt>
                <c:pt idx="2085">
                  <c:v>1.5398951479032925E-7</c:v>
                </c:pt>
                <c:pt idx="2086">
                  <c:v>2.4288687374421463E-6</c:v>
                </c:pt>
                <c:pt idx="2087">
                  <c:v>0</c:v>
                </c:pt>
                <c:pt idx="2088">
                  <c:v>8.0946902048509524E-6</c:v>
                </c:pt>
                <c:pt idx="2089">
                  <c:v>1.8207295713258236E-7</c:v>
                </c:pt>
                <c:pt idx="2090">
                  <c:v>3.5675372006560822E-7</c:v>
                </c:pt>
                <c:pt idx="2091">
                  <c:v>1.7245707962035538E-6</c:v>
                </c:pt>
                <c:pt idx="2092">
                  <c:v>2.3120033491510183E-5</c:v>
                </c:pt>
                <c:pt idx="2093">
                  <c:v>0</c:v>
                </c:pt>
                <c:pt idx="2094">
                  <c:v>6.0471160093325418E-6</c:v>
                </c:pt>
                <c:pt idx="2095">
                  <c:v>1.3739671531918058E-5</c:v>
                </c:pt>
                <c:pt idx="2096">
                  <c:v>4.0480510910004176E-5</c:v>
                </c:pt>
                <c:pt idx="2097">
                  <c:v>2.3656996570093546E-5</c:v>
                </c:pt>
                <c:pt idx="2098">
                  <c:v>1.0926730551795072E-4</c:v>
                </c:pt>
                <c:pt idx="2099">
                  <c:v>5.2640422973172184E-6</c:v>
                </c:pt>
                <c:pt idx="2100">
                  <c:v>2.02170290024305E-3</c:v>
                </c:pt>
                <c:pt idx="2101">
                  <c:v>3.2444525867853125E-5</c:v>
                </c:pt>
                <c:pt idx="2102">
                  <c:v>1.5885411708559197E-5</c:v>
                </c:pt>
                <c:pt idx="2103">
                  <c:v>7.4632062134443965E-5</c:v>
                </c:pt>
                <c:pt idx="2104">
                  <c:v>9.6248551999978266E-6</c:v>
                </c:pt>
                <c:pt idx="2105">
                  <c:v>1.5382440736039549E-5</c:v>
                </c:pt>
                <c:pt idx="2106">
                  <c:v>0</c:v>
                </c:pt>
                <c:pt idx="2107">
                  <c:v>3.2610774232918617E-6</c:v>
                </c:pt>
                <c:pt idx="2108">
                  <c:v>1.4178594625329365E-5</c:v>
                </c:pt>
                <c:pt idx="2109">
                  <c:v>1.6433816909354303E-5</c:v>
                </c:pt>
                <c:pt idx="2110">
                  <c:v>0</c:v>
                </c:pt>
                <c:pt idx="2111">
                  <c:v>0</c:v>
                </c:pt>
                <c:pt idx="2112">
                  <c:v>3.7988906469392236E-7</c:v>
                </c:pt>
                <c:pt idx="2113">
                  <c:v>1.3909105755078579E-5</c:v>
                </c:pt>
                <c:pt idx="2114">
                  <c:v>6.9315626200929106E-5</c:v>
                </c:pt>
                <c:pt idx="2115">
                  <c:v>4.9671516415893482E-7</c:v>
                </c:pt>
                <c:pt idx="2116">
                  <c:v>0</c:v>
                </c:pt>
                <c:pt idx="2117">
                  <c:v>2.3500114234554242E-6</c:v>
                </c:pt>
                <c:pt idx="2118">
                  <c:v>1.0524472609752764E-4</c:v>
                </c:pt>
                <c:pt idx="2119">
                  <c:v>3.3592881928620014E-6</c:v>
                </c:pt>
                <c:pt idx="2120">
                  <c:v>8.0452669259591548E-6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8.3694228971128182E-6</c:v>
                </c:pt>
                <c:pt idx="2125">
                  <c:v>0</c:v>
                </c:pt>
                <c:pt idx="2126">
                  <c:v>3.7953236134679255E-7</c:v>
                </c:pt>
                <c:pt idx="2127">
                  <c:v>2.67860811686106E-7</c:v>
                </c:pt>
                <c:pt idx="2128">
                  <c:v>1.6799749161859195E-7</c:v>
                </c:pt>
                <c:pt idx="2129">
                  <c:v>0</c:v>
                </c:pt>
                <c:pt idx="2130">
                  <c:v>2.0571800223671357E-5</c:v>
                </c:pt>
                <c:pt idx="2131">
                  <c:v>4.396913370381243E-6</c:v>
                </c:pt>
                <c:pt idx="2132">
                  <c:v>5.7578627469278311E-6</c:v>
                </c:pt>
                <c:pt idx="2133">
                  <c:v>2.0260750117009156E-5</c:v>
                </c:pt>
                <c:pt idx="2134">
                  <c:v>9.6967635576755002E-7</c:v>
                </c:pt>
                <c:pt idx="2135">
                  <c:v>5.445076593920044E-5</c:v>
                </c:pt>
                <c:pt idx="2136">
                  <c:v>2.3846723589046165E-6</c:v>
                </c:pt>
                <c:pt idx="2137">
                  <c:v>0</c:v>
                </c:pt>
                <c:pt idx="2138">
                  <c:v>1.0064137990814382E-4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3.0245042958366884E-5</c:v>
                </c:pt>
                <c:pt idx="2143">
                  <c:v>1.5882199011172223E-6</c:v>
                </c:pt>
                <c:pt idx="2144">
                  <c:v>6.2647545696579858E-7</c:v>
                </c:pt>
                <c:pt idx="2145">
                  <c:v>1.2432535399053155E-5</c:v>
                </c:pt>
                <c:pt idx="2146">
                  <c:v>0</c:v>
                </c:pt>
                <c:pt idx="2147">
                  <c:v>1.0977557845872189E-5</c:v>
                </c:pt>
                <c:pt idx="2148">
                  <c:v>0</c:v>
                </c:pt>
                <c:pt idx="2149">
                  <c:v>1.4137879147755548E-7</c:v>
                </c:pt>
                <c:pt idx="2150">
                  <c:v>0</c:v>
                </c:pt>
                <c:pt idx="2151">
                  <c:v>3.0905000873877545E-5</c:v>
                </c:pt>
                <c:pt idx="2152">
                  <c:v>0</c:v>
                </c:pt>
                <c:pt idx="2153">
                  <c:v>0</c:v>
                </c:pt>
                <c:pt idx="2154">
                  <c:v>4.1823280125907023E-6</c:v>
                </c:pt>
                <c:pt idx="2155">
                  <c:v>1.7513684447991261E-5</c:v>
                </c:pt>
                <c:pt idx="2156">
                  <c:v>3.4211451569050173E-5</c:v>
                </c:pt>
                <c:pt idx="2157">
                  <c:v>1.7372577285143193E-6</c:v>
                </c:pt>
                <c:pt idx="2158">
                  <c:v>4.0898784438022379E-5</c:v>
                </c:pt>
                <c:pt idx="2159">
                  <c:v>5.6054741990392109E-6</c:v>
                </c:pt>
                <c:pt idx="2160">
                  <c:v>3.3267615121605833E-6</c:v>
                </c:pt>
                <c:pt idx="2161">
                  <c:v>0</c:v>
                </c:pt>
                <c:pt idx="2162">
                  <c:v>1.5717753303852977E-5</c:v>
                </c:pt>
                <c:pt idx="2163">
                  <c:v>1.8993693608491971E-5</c:v>
                </c:pt>
                <c:pt idx="2164">
                  <c:v>1.0240586292375073E-4</c:v>
                </c:pt>
                <c:pt idx="2165">
                  <c:v>1.1155528008307242E-6</c:v>
                </c:pt>
                <c:pt idx="2166">
                  <c:v>1.4340936991494059E-5</c:v>
                </c:pt>
                <c:pt idx="2167">
                  <c:v>0</c:v>
                </c:pt>
                <c:pt idx="2168">
                  <c:v>7.0390161324130484E-6</c:v>
                </c:pt>
                <c:pt idx="2169">
                  <c:v>1.6862827068599665E-7</c:v>
                </c:pt>
                <c:pt idx="2170">
                  <c:v>2.5924626661538704E-6</c:v>
                </c:pt>
                <c:pt idx="2171">
                  <c:v>1.1555038128763842E-5</c:v>
                </c:pt>
                <c:pt idx="2172">
                  <c:v>0</c:v>
                </c:pt>
                <c:pt idx="2173">
                  <c:v>7.728881058091643E-5</c:v>
                </c:pt>
                <c:pt idx="2174">
                  <c:v>1.5895582886743361E-5</c:v>
                </c:pt>
                <c:pt idx="2175">
                  <c:v>2.495073857002057E-6</c:v>
                </c:pt>
                <c:pt idx="2176">
                  <c:v>2.9016651867784815E-7</c:v>
                </c:pt>
                <c:pt idx="2177">
                  <c:v>4.8280479120482329E-6</c:v>
                </c:pt>
                <c:pt idx="2178">
                  <c:v>0</c:v>
                </c:pt>
                <c:pt idx="2179">
                  <c:v>2.2342679730443392E-7</c:v>
                </c:pt>
                <c:pt idx="2180">
                  <c:v>0</c:v>
                </c:pt>
                <c:pt idx="2181">
                  <c:v>0</c:v>
                </c:pt>
                <c:pt idx="2182">
                  <c:v>1.0351328251758191E-5</c:v>
                </c:pt>
                <c:pt idx="2183">
                  <c:v>2.0867837146833132E-5</c:v>
                </c:pt>
                <c:pt idx="2184">
                  <c:v>1.924771261115872E-6</c:v>
                </c:pt>
                <c:pt idx="2185">
                  <c:v>0</c:v>
                </c:pt>
                <c:pt idx="2186">
                  <c:v>3.5147996942115953E-6</c:v>
                </c:pt>
                <c:pt idx="2187">
                  <c:v>3.259320498283794E-6</c:v>
                </c:pt>
                <c:pt idx="2188">
                  <c:v>1.8021381554498341E-4</c:v>
                </c:pt>
                <c:pt idx="2189">
                  <c:v>7.9655640149698846E-6</c:v>
                </c:pt>
                <c:pt idx="2190">
                  <c:v>2.5693458229779367E-5</c:v>
                </c:pt>
                <c:pt idx="2191">
                  <c:v>0</c:v>
                </c:pt>
                <c:pt idx="2192">
                  <c:v>4.4393406351931272E-7</c:v>
                </c:pt>
                <c:pt idx="2193">
                  <c:v>6.4550255708154245E-6</c:v>
                </c:pt>
                <c:pt idx="2194">
                  <c:v>2.1687563505530987E-6</c:v>
                </c:pt>
                <c:pt idx="2195">
                  <c:v>7.1667015041548574E-7</c:v>
                </c:pt>
                <c:pt idx="2196">
                  <c:v>1.3678577490163516E-6</c:v>
                </c:pt>
                <c:pt idx="2197">
                  <c:v>1.9555005555603921E-6</c:v>
                </c:pt>
                <c:pt idx="2198">
                  <c:v>0</c:v>
                </c:pt>
                <c:pt idx="2199">
                  <c:v>0</c:v>
                </c:pt>
                <c:pt idx="2200">
                  <c:v>1.0778719062248823E-7</c:v>
                </c:pt>
                <c:pt idx="2201">
                  <c:v>0</c:v>
                </c:pt>
                <c:pt idx="2202">
                  <c:v>0</c:v>
                </c:pt>
                <c:pt idx="2203">
                  <c:v>9.0556062332714177E-4</c:v>
                </c:pt>
                <c:pt idx="2204">
                  <c:v>0</c:v>
                </c:pt>
                <c:pt idx="2205">
                  <c:v>3.3683497069527784E-7</c:v>
                </c:pt>
                <c:pt idx="2206">
                  <c:v>0</c:v>
                </c:pt>
                <c:pt idx="2207">
                  <c:v>3.3938032311866722E-7</c:v>
                </c:pt>
                <c:pt idx="2208">
                  <c:v>2.7307462251395396E-6</c:v>
                </c:pt>
                <c:pt idx="2209">
                  <c:v>1.0983749044411199E-6</c:v>
                </c:pt>
                <c:pt idx="2210">
                  <c:v>3.0831576265014038E-7</c:v>
                </c:pt>
                <c:pt idx="2211">
                  <c:v>2.2872767772482791E-5</c:v>
                </c:pt>
                <c:pt idx="2212">
                  <c:v>8.1979560315908304E-6</c:v>
                </c:pt>
                <c:pt idx="2213">
                  <c:v>3.3920371169876098E-5</c:v>
                </c:pt>
                <c:pt idx="2214">
                  <c:v>2.283626919967982E-6</c:v>
                </c:pt>
                <c:pt idx="2215">
                  <c:v>5.042439681067033E-6</c:v>
                </c:pt>
                <c:pt idx="2216">
                  <c:v>7.5977812938784546E-7</c:v>
                </c:pt>
                <c:pt idx="2217">
                  <c:v>5.468907273281258E-6</c:v>
                </c:pt>
                <c:pt idx="2218">
                  <c:v>1.7312430231687896E-7</c:v>
                </c:pt>
                <c:pt idx="2219">
                  <c:v>2.6627270410674149E-5</c:v>
                </c:pt>
                <c:pt idx="2220">
                  <c:v>4.8509086688788887E-7</c:v>
                </c:pt>
                <c:pt idx="2221">
                  <c:v>3.3127452038538664E-4</c:v>
                </c:pt>
                <c:pt idx="2222">
                  <c:v>1.5468884991746336E-7</c:v>
                </c:pt>
                <c:pt idx="2223">
                  <c:v>1.4931060193924101E-5</c:v>
                </c:pt>
                <c:pt idx="2224">
                  <c:v>2.1626643383324453E-6</c:v>
                </c:pt>
                <c:pt idx="2225">
                  <c:v>7.6946880798464407E-7</c:v>
                </c:pt>
                <c:pt idx="2226">
                  <c:v>7.5996926841827227E-5</c:v>
                </c:pt>
                <c:pt idx="2227">
                  <c:v>1.0122501710013541E-5</c:v>
                </c:pt>
                <c:pt idx="2228">
                  <c:v>1.1350799349461713E-7</c:v>
                </c:pt>
                <c:pt idx="2229">
                  <c:v>6.8244422427407904E-7</c:v>
                </c:pt>
                <c:pt idx="2230">
                  <c:v>2.5724866497014048E-6</c:v>
                </c:pt>
                <c:pt idx="2231">
                  <c:v>3.4275266167727459E-5</c:v>
                </c:pt>
                <c:pt idx="2232">
                  <c:v>0</c:v>
                </c:pt>
                <c:pt idx="2233">
                  <c:v>1.3176918169008349E-6</c:v>
                </c:pt>
                <c:pt idx="2234">
                  <c:v>4.3606850977977892E-5</c:v>
                </c:pt>
                <c:pt idx="2235">
                  <c:v>1.0526092834227351E-6</c:v>
                </c:pt>
                <c:pt idx="2236">
                  <c:v>0</c:v>
                </c:pt>
                <c:pt idx="2237">
                  <c:v>1.855446872473988E-6</c:v>
                </c:pt>
                <c:pt idx="2238">
                  <c:v>3.0973186797205265E-6</c:v>
                </c:pt>
                <c:pt idx="2239">
                  <c:v>7.7809902045109855E-6</c:v>
                </c:pt>
                <c:pt idx="2240">
                  <c:v>3.9157065343326056E-4</c:v>
                </c:pt>
                <c:pt idx="2241">
                  <c:v>0</c:v>
                </c:pt>
                <c:pt idx="2242">
                  <c:v>0</c:v>
                </c:pt>
                <c:pt idx="2243">
                  <c:v>3.5197362106360449E-5</c:v>
                </c:pt>
                <c:pt idx="2244">
                  <c:v>0</c:v>
                </c:pt>
                <c:pt idx="2245">
                  <c:v>6.8741830754138354E-7</c:v>
                </c:pt>
                <c:pt idx="2246">
                  <c:v>8.7180815944660235E-6</c:v>
                </c:pt>
                <c:pt idx="2247">
                  <c:v>4.5638478558775804E-5</c:v>
                </c:pt>
                <c:pt idx="2248">
                  <c:v>1.502609534700126E-6</c:v>
                </c:pt>
                <c:pt idx="2249">
                  <c:v>5.880230987469744E-6</c:v>
                </c:pt>
                <c:pt idx="2250">
                  <c:v>3.4806280305178732E-5</c:v>
                </c:pt>
                <c:pt idx="2251">
                  <c:v>8.423067774612227E-6</c:v>
                </c:pt>
                <c:pt idx="2252">
                  <c:v>2.235554749356248E-6</c:v>
                </c:pt>
                <c:pt idx="2253">
                  <c:v>4.2419782175193241E-4</c:v>
                </c:pt>
                <c:pt idx="2254">
                  <c:v>9.2523425647230775E-6</c:v>
                </c:pt>
                <c:pt idx="2255">
                  <c:v>7.5229769408071431E-4</c:v>
                </c:pt>
                <c:pt idx="2256">
                  <c:v>2.2748140809135903E-6</c:v>
                </c:pt>
                <c:pt idx="2257">
                  <c:v>5.2081170575226609E-8</c:v>
                </c:pt>
                <c:pt idx="2258">
                  <c:v>1.2955191180587604E-6</c:v>
                </c:pt>
                <c:pt idx="2259">
                  <c:v>2.414308460474815E-5</c:v>
                </c:pt>
                <c:pt idx="2260">
                  <c:v>0</c:v>
                </c:pt>
                <c:pt idx="2261">
                  <c:v>6.2224506797214485E-7</c:v>
                </c:pt>
                <c:pt idx="2262">
                  <c:v>0</c:v>
                </c:pt>
                <c:pt idx="2263">
                  <c:v>2.8585711798750618E-7</c:v>
                </c:pt>
                <c:pt idx="2264">
                  <c:v>6.9996645720718864E-5</c:v>
                </c:pt>
                <c:pt idx="2265">
                  <c:v>3.9711070229337997E-7</c:v>
                </c:pt>
                <c:pt idx="2266">
                  <c:v>4.1960133378421425E-8</c:v>
                </c:pt>
                <c:pt idx="2267">
                  <c:v>6.7674605984439397E-6</c:v>
                </c:pt>
                <c:pt idx="2268">
                  <c:v>0</c:v>
                </c:pt>
                <c:pt idx="2269">
                  <c:v>1.9973356728983375E-5</c:v>
                </c:pt>
                <c:pt idx="2270">
                  <c:v>9.7960953446054026E-6</c:v>
                </c:pt>
                <c:pt idx="2271">
                  <c:v>3.8459978237766516E-6</c:v>
                </c:pt>
                <c:pt idx="2272">
                  <c:v>1.5600777590097091E-4</c:v>
                </c:pt>
                <c:pt idx="2273">
                  <c:v>1.0273282088595737E-4</c:v>
                </c:pt>
                <c:pt idx="2274">
                  <c:v>1.9121126754595228E-6</c:v>
                </c:pt>
                <c:pt idx="2275">
                  <c:v>4.2908913464366592E-7</c:v>
                </c:pt>
                <c:pt idx="2276">
                  <c:v>8.5534444516587626E-5</c:v>
                </c:pt>
                <c:pt idx="2277">
                  <c:v>9.9802954280082497E-8</c:v>
                </c:pt>
                <c:pt idx="2278">
                  <c:v>5.7642763910151933E-7</c:v>
                </c:pt>
                <c:pt idx="2279">
                  <c:v>1.3452609857429145E-5</c:v>
                </c:pt>
                <c:pt idx="2280">
                  <c:v>4.805252645525694E-4</c:v>
                </c:pt>
                <c:pt idx="2281">
                  <c:v>9.6170549937026401E-5</c:v>
                </c:pt>
                <c:pt idx="2282">
                  <c:v>1.572815073182889E-5</c:v>
                </c:pt>
                <c:pt idx="2283">
                  <c:v>1.5666742823036089E-5</c:v>
                </c:pt>
                <c:pt idx="2284">
                  <c:v>6.1230042292019423E-5</c:v>
                </c:pt>
                <c:pt idx="2285">
                  <c:v>8.3233351831828903E-6</c:v>
                </c:pt>
                <c:pt idx="2286">
                  <c:v>6.6072660308387558E-5</c:v>
                </c:pt>
                <c:pt idx="2287">
                  <c:v>3.0924689976210769E-6</c:v>
                </c:pt>
                <c:pt idx="2288">
                  <c:v>3.5643912242886604E-7</c:v>
                </c:pt>
                <c:pt idx="2289">
                  <c:v>1.7197992668613743E-5</c:v>
                </c:pt>
                <c:pt idx="2290">
                  <c:v>7.9990493968451932E-6</c:v>
                </c:pt>
                <c:pt idx="2291">
                  <c:v>1.4440941937632477E-7</c:v>
                </c:pt>
                <c:pt idx="2292">
                  <c:v>7.1670286174524463E-7</c:v>
                </c:pt>
                <c:pt idx="2293">
                  <c:v>3.0890231458883998E-5</c:v>
                </c:pt>
                <c:pt idx="2294">
                  <c:v>1.9576030130422216E-5</c:v>
                </c:pt>
                <c:pt idx="2295">
                  <c:v>1.4302971154788832E-7</c:v>
                </c:pt>
                <c:pt idx="2296">
                  <c:v>5.439570955327469E-6</c:v>
                </c:pt>
                <c:pt idx="2297">
                  <c:v>2.7326330016969053E-5</c:v>
                </c:pt>
                <c:pt idx="2298">
                  <c:v>7.6296961974022375E-5</c:v>
                </c:pt>
                <c:pt idx="2299">
                  <c:v>2.7820008725168445E-3</c:v>
                </c:pt>
                <c:pt idx="2300">
                  <c:v>0</c:v>
                </c:pt>
                <c:pt idx="2301">
                  <c:v>1.0239783109136451E-5</c:v>
                </c:pt>
                <c:pt idx="2302">
                  <c:v>4.7426110928204708E-5</c:v>
                </c:pt>
                <c:pt idx="2303">
                  <c:v>1.6366818532698925E-5</c:v>
                </c:pt>
                <c:pt idx="2304">
                  <c:v>9.0977934207084676E-5</c:v>
                </c:pt>
                <c:pt idx="2305">
                  <c:v>0</c:v>
                </c:pt>
                <c:pt idx="2306">
                  <c:v>2.533714381336156E-6</c:v>
                </c:pt>
                <c:pt idx="2307">
                  <c:v>5.6430270319910958E-6</c:v>
                </c:pt>
                <c:pt idx="2308">
                  <c:v>6.7999548074633602E-6</c:v>
                </c:pt>
                <c:pt idx="2309">
                  <c:v>1.2442421981004922E-5</c:v>
                </c:pt>
                <c:pt idx="2310">
                  <c:v>0</c:v>
                </c:pt>
                <c:pt idx="2311">
                  <c:v>2.3191550448400383E-6</c:v>
                </c:pt>
                <c:pt idx="2312">
                  <c:v>2.119387945874934E-6</c:v>
                </c:pt>
                <c:pt idx="2313">
                  <c:v>2.2809297228184185E-5</c:v>
                </c:pt>
                <c:pt idx="2314">
                  <c:v>1.5519098126274513E-5</c:v>
                </c:pt>
                <c:pt idx="2315">
                  <c:v>0</c:v>
                </c:pt>
                <c:pt idx="2316">
                  <c:v>0</c:v>
                </c:pt>
                <c:pt idx="2317">
                  <c:v>1.2029820381974152E-6</c:v>
                </c:pt>
                <c:pt idx="2318">
                  <c:v>3.8448473479656005E-6</c:v>
                </c:pt>
                <c:pt idx="2319">
                  <c:v>1.2390162321746648E-4</c:v>
                </c:pt>
                <c:pt idx="2320">
                  <c:v>2.7810823231754351E-5</c:v>
                </c:pt>
                <c:pt idx="2321">
                  <c:v>3.7530358851841574E-7</c:v>
                </c:pt>
                <c:pt idx="2322">
                  <c:v>0</c:v>
                </c:pt>
                <c:pt idx="2323">
                  <c:v>7.0064292146456888E-6</c:v>
                </c:pt>
                <c:pt idx="2324">
                  <c:v>8.6645651625794938E-7</c:v>
                </c:pt>
                <c:pt idx="2325">
                  <c:v>2.195556571615059E-7</c:v>
                </c:pt>
                <c:pt idx="2326">
                  <c:v>8.6615017851541314E-5</c:v>
                </c:pt>
                <c:pt idx="2327">
                  <c:v>6.7833201710952172E-4</c:v>
                </c:pt>
                <c:pt idx="2328">
                  <c:v>1.9386185363756971E-7</c:v>
                </c:pt>
                <c:pt idx="2329">
                  <c:v>1.3107988884587838E-6</c:v>
                </c:pt>
                <c:pt idx="2330">
                  <c:v>3.9827713994920618E-5</c:v>
                </c:pt>
                <c:pt idx="2331">
                  <c:v>0</c:v>
                </c:pt>
                <c:pt idx="2332">
                  <c:v>1.8372816583378769E-6</c:v>
                </c:pt>
                <c:pt idx="2333">
                  <c:v>3.05332419479172E-4</c:v>
                </c:pt>
                <c:pt idx="2334">
                  <c:v>4.2297431271261348E-6</c:v>
                </c:pt>
                <c:pt idx="2335">
                  <c:v>2.5956371299014541E-6</c:v>
                </c:pt>
                <c:pt idx="2336">
                  <c:v>9.5096265379600852E-6</c:v>
                </c:pt>
                <c:pt idx="2337">
                  <c:v>4.8591214891112692E-5</c:v>
                </c:pt>
                <c:pt idx="2338">
                  <c:v>2.1289794987511944E-6</c:v>
                </c:pt>
                <c:pt idx="2339">
                  <c:v>1.5795309294034138E-7</c:v>
                </c:pt>
                <c:pt idx="2340">
                  <c:v>1.1274810734569953E-6</c:v>
                </c:pt>
                <c:pt idx="2341">
                  <c:v>0</c:v>
                </c:pt>
                <c:pt idx="2342">
                  <c:v>3.4214864279935847E-6</c:v>
                </c:pt>
                <c:pt idx="2343">
                  <c:v>1.8634126873186519E-5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1.2591961521318781E-6</c:v>
                </c:pt>
                <c:pt idx="2348">
                  <c:v>2.5679921526958902E-7</c:v>
                </c:pt>
                <c:pt idx="2349">
                  <c:v>4.2036084264318988E-5</c:v>
                </c:pt>
                <c:pt idx="2350">
                  <c:v>0</c:v>
                </c:pt>
                <c:pt idx="2351">
                  <c:v>3.7426107855030876E-6</c:v>
                </c:pt>
                <c:pt idx="2352">
                  <c:v>8.7998492850925914E-8</c:v>
                </c:pt>
                <c:pt idx="2353">
                  <c:v>7.9335749442948762E-6</c:v>
                </c:pt>
                <c:pt idx="2354">
                  <c:v>0</c:v>
                </c:pt>
                <c:pt idx="2355">
                  <c:v>2.2455664713018516E-7</c:v>
                </c:pt>
                <c:pt idx="2356">
                  <c:v>0</c:v>
                </c:pt>
                <c:pt idx="2357">
                  <c:v>2.1523052673675341E-5</c:v>
                </c:pt>
                <c:pt idx="2358">
                  <c:v>0</c:v>
                </c:pt>
                <c:pt idx="2359">
                  <c:v>1.3582495174594921E-5</c:v>
                </c:pt>
                <c:pt idx="2360">
                  <c:v>0</c:v>
                </c:pt>
                <c:pt idx="2361">
                  <c:v>0</c:v>
                </c:pt>
                <c:pt idx="2362">
                  <c:v>2.9376600584826811E-7</c:v>
                </c:pt>
                <c:pt idx="2363">
                  <c:v>0</c:v>
                </c:pt>
                <c:pt idx="2364">
                  <c:v>0</c:v>
                </c:pt>
                <c:pt idx="2365">
                  <c:v>6.5963323916334383E-7</c:v>
                </c:pt>
                <c:pt idx="2366">
                  <c:v>0</c:v>
                </c:pt>
                <c:pt idx="2367">
                  <c:v>1.3152603617625129E-5</c:v>
                </c:pt>
                <c:pt idx="2368">
                  <c:v>0</c:v>
                </c:pt>
                <c:pt idx="2369">
                  <c:v>1.0865644215976642E-5</c:v>
                </c:pt>
                <c:pt idx="2370">
                  <c:v>2.4059640763948406E-6</c:v>
                </c:pt>
                <c:pt idx="2371">
                  <c:v>7.586962446728588E-5</c:v>
                </c:pt>
                <c:pt idx="2372">
                  <c:v>0</c:v>
                </c:pt>
                <c:pt idx="2373">
                  <c:v>8.9262783986061549E-5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3.9511433512642549E-7</c:v>
                </c:pt>
                <c:pt idx="2378">
                  <c:v>3.4052398048054103E-7</c:v>
                </c:pt>
                <c:pt idx="2379">
                  <c:v>1.321737728590299E-5</c:v>
                </c:pt>
                <c:pt idx="2380">
                  <c:v>6.3291585601488729E-5</c:v>
                </c:pt>
                <c:pt idx="2381">
                  <c:v>1.7761771818152806E-4</c:v>
                </c:pt>
                <c:pt idx="2382">
                  <c:v>3.6244169979757477E-5</c:v>
                </c:pt>
                <c:pt idx="2383">
                  <c:v>1.6841748534763836E-5</c:v>
                </c:pt>
                <c:pt idx="2384">
                  <c:v>4.8678086087574398E-6</c:v>
                </c:pt>
                <c:pt idx="2385">
                  <c:v>6.7031834964234482E-7</c:v>
                </c:pt>
                <c:pt idx="2386">
                  <c:v>0</c:v>
                </c:pt>
                <c:pt idx="2387">
                  <c:v>3.650721128612155E-6</c:v>
                </c:pt>
                <c:pt idx="2388">
                  <c:v>3.4635986703884613E-7</c:v>
                </c:pt>
                <c:pt idx="2389">
                  <c:v>0</c:v>
                </c:pt>
                <c:pt idx="2390">
                  <c:v>6.8075587616100438E-6</c:v>
                </c:pt>
                <c:pt idx="2391">
                  <c:v>2.266553073837386E-6</c:v>
                </c:pt>
                <c:pt idx="2392">
                  <c:v>5.4079009056581326E-5</c:v>
                </c:pt>
                <c:pt idx="2393">
                  <c:v>0</c:v>
                </c:pt>
                <c:pt idx="2394">
                  <c:v>1.1790054208557186E-4</c:v>
                </c:pt>
                <c:pt idx="2395">
                  <c:v>4.6945640515021315E-7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8.8640781761915205E-7</c:v>
                </c:pt>
                <c:pt idx="2400">
                  <c:v>0</c:v>
                </c:pt>
                <c:pt idx="2401">
                  <c:v>5.1388410308695528E-6</c:v>
                </c:pt>
                <c:pt idx="2402">
                  <c:v>2.6485543798024613E-4</c:v>
                </c:pt>
                <c:pt idx="2403">
                  <c:v>0</c:v>
                </c:pt>
                <c:pt idx="2404">
                  <c:v>0</c:v>
                </c:pt>
                <c:pt idx="2405">
                  <c:v>7.0383426712446175E-6</c:v>
                </c:pt>
                <c:pt idx="2406">
                  <c:v>0</c:v>
                </c:pt>
                <c:pt idx="2407">
                  <c:v>0</c:v>
                </c:pt>
                <c:pt idx="2408">
                  <c:v>5.4695800383272331E-7</c:v>
                </c:pt>
                <c:pt idx="2409">
                  <c:v>1.137595679393021E-6</c:v>
                </c:pt>
                <c:pt idx="2410">
                  <c:v>5.263046417113722E-7</c:v>
                </c:pt>
                <c:pt idx="2411">
                  <c:v>1.5707330239676124E-5</c:v>
                </c:pt>
                <c:pt idx="2412">
                  <c:v>4.2410214227976913E-6</c:v>
                </c:pt>
                <c:pt idx="2413">
                  <c:v>1.0671348276354498E-5</c:v>
                </c:pt>
                <c:pt idx="2414">
                  <c:v>6.8025447392894886E-7</c:v>
                </c:pt>
                <c:pt idx="2415">
                  <c:v>0</c:v>
                </c:pt>
                <c:pt idx="2416">
                  <c:v>1.2903628230615052E-5</c:v>
                </c:pt>
                <c:pt idx="2417">
                  <c:v>5.4511774188907507E-7</c:v>
                </c:pt>
                <c:pt idx="2418">
                  <c:v>0</c:v>
                </c:pt>
                <c:pt idx="2419">
                  <c:v>0</c:v>
                </c:pt>
                <c:pt idx="2420">
                  <c:v>2.0538717725321845E-6</c:v>
                </c:pt>
                <c:pt idx="2421">
                  <c:v>1.2910051141630796E-6</c:v>
                </c:pt>
                <c:pt idx="2422">
                  <c:v>2.037828153938155E-5</c:v>
                </c:pt>
                <c:pt idx="2423">
                  <c:v>0</c:v>
                </c:pt>
                <c:pt idx="2424">
                  <c:v>0</c:v>
                </c:pt>
                <c:pt idx="2425">
                  <c:v>1.1454864901579059E-4</c:v>
                </c:pt>
                <c:pt idx="2426">
                  <c:v>8.5145640221485729E-6</c:v>
                </c:pt>
                <c:pt idx="2427">
                  <c:v>0</c:v>
                </c:pt>
                <c:pt idx="2428">
                  <c:v>0</c:v>
                </c:pt>
                <c:pt idx="2429">
                  <c:v>6.2184917666820584E-5</c:v>
                </c:pt>
                <c:pt idx="2430">
                  <c:v>0</c:v>
                </c:pt>
                <c:pt idx="2431">
                  <c:v>0</c:v>
                </c:pt>
                <c:pt idx="2432">
                  <c:v>9.324151437931568E-8</c:v>
                </c:pt>
                <c:pt idx="2433">
                  <c:v>3.2103039729022138E-6</c:v>
                </c:pt>
                <c:pt idx="2434">
                  <c:v>3.9627643611209142E-6</c:v>
                </c:pt>
                <c:pt idx="2435">
                  <c:v>6.5955673596859144E-6</c:v>
                </c:pt>
                <c:pt idx="2436">
                  <c:v>1.0067296758015782E-6</c:v>
                </c:pt>
                <c:pt idx="2437">
                  <c:v>2.0373975873744563E-6</c:v>
                </c:pt>
                <c:pt idx="2438">
                  <c:v>2.3532306171861818E-5</c:v>
                </c:pt>
                <c:pt idx="2439">
                  <c:v>1.4093513418212444E-7</c:v>
                </c:pt>
                <c:pt idx="2440">
                  <c:v>4.5614759886926786E-5</c:v>
                </c:pt>
                <c:pt idx="2441">
                  <c:v>7.4949130067161892E-6</c:v>
                </c:pt>
                <c:pt idx="2442">
                  <c:v>2.1130283753572321E-5</c:v>
                </c:pt>
                <c:pt idx="2443">
                  <c:v>2.1575501425038602E-5</c:v>
                </c:pt>
                <c:pt idx="2444">
                  <c:v>3.0936774132527602E-5</c:v>
                </c:pt>
                <c:pt idx="2445">
                  <c:v>3.0088074781585621E-5</c:v>
                </c:pt>
                <c:pt idx="2446">
                  <c:v>6.9375619416343643E-7</c:v>
                </c:pt>
                <c:pt idx="2447">
                  <c:v>0</c:v>
                </c:pt>
                <c:pt idx="2448">
                  <c:v>8.5238387905719742E-6</c:v>
                </c:pt>
                <c:pt idx="2449">
                  <c:v>4.0399996485190756E-7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4.953455451401148E-7</c:v>
                </c:pt>
                <c:pt idx="2454">
                  <c:v>6.726609499656081E-8</c:v>
                </c:pt>
                <c:pt idx="2455">
                  <c:v>3.9041291301302207E-5</c:v>
                </c:pt>
                <c:pt idx="2456">
                  <c:v>1.7642180812253809E-5</c:v>
                </c:pt>
                <c:pt idx="2457">
                  <c:v>2.131866903134663E-7</c:v>
                </c:pt>
                <c:pt idx="2458">
                  <c:v>4.8063001666460668E-5</c:v>
                </c:pt>
                <c:pt idx="2459">
                  <c:v>2.1394104266910314E-5</c:v>
                </c:pt>
                <c:pt idx="2460">
                  <c:v>6.3602045470405138E-6</c:v>
                </c:pt>
                <c:pt idx="2461">
                  <c:v>3.5586065320869435E-5</c:v>
                </c:pt>
                <c:pt idx="2462">
                  <c:v>2.4518108087582548E-7</c:v>
                </c:pt>
                <c:pt idx="2463">
                  <c:v>7.6613444315004337E-5</c:v>
                </c:pt>
                <c:pt idx="2464">
                  <c:v>1.0806356481684723E-5</c:v>
                </c:pt>
                <c:pt idx="2465">
                  <c:v>5.7107433563749871E-5</c:v>
                </c:pt>
                <c:pt idx="2466">
                  <c:v>5.2409434338817834E-5</c:v>
                </c:pt>
                <c:pt idx="2467">
                  <c:v>1.1072524667281727E-5</c:v>
                </c:pt>
                <c:pt idx="2468">
                  <c:v>1.1427819192375759E-7</c:v>
                </c:pt>
                <c:pt idx="2469">
                  <c:v>4.2603632657104336E-6</c:v>
                </c:pt>
                <c:pt idx="2470">
                  <c:v>4.3046002644763922E-7</c:v>
                </c:pt>
                <c:pt idx="2471">
                  <c:v>4.7604085794193398E-5</c:v>
                </c:pt>
                <c:pt idx="2472">
                  <c:v>6.5765025567538627E-6</c:v>
                </c:pt>
                <c:pt idx="2473">
                  <c:v>1.5981934495027728E-5</c:v>
                </c:pt>
                <c:pt idx="2474">
                  <c:v>6.8691763870850576E-7</c:v>
                </c:pt>
                <c:pt idx="2475">
                  <c:v>1.0270782197222611E-6</c:v>
                </c:pt>
                <c:pt idx="2476">
                  <c:v>6.8760794017794642E-5</c:v>
                </c:pt>
                <c:pt idx="2477">
                  <c:v>5.3435576087636116E-6</c:v>
                </c:pt>
                <c:pt idx="2478">
                  <c:v>1.5772925306741251E-6</c:v>
                </c:pt>
                <c:pt idx="2479">
                  <c:v>4.6620757189657772E-7</c:v>
                </c:pt>
                <c:pt idx="2480">
                  <c:v>0</c:v>
                </c:pt>
                <c:pt idx="2481">
                  <c:v>3.4287423274938615E-6</c:v>
                </c:pt>
                <c:pt idx="2482">
                  <c:v>1.4702243020575644E-5</c:v>
                </c:pt>
                <c:pt idx="2483">
                  <c:v>5.3140601252102994E-6</c:v>
                </c:pt>
                <c:pt idx="2484">
                  <c:v>1.9312629011196293E-5</c:v>
                </c:pt>
                <c:pt idx="2485">
                  <c:v>3.8716663298307819E-7</c:v>
                </c:pt>
                <c:pt idx="2486">
                  <c:v>4.1998164951607747E-6</c:v>
                </c:pt>
                <c:pt idx="2487">
                  <c:v>5.3893595311244438E-7</c:v>
                </c:pt>
                <c:pt idx="2488">
                  <c:v>4.6478851475809397E-6</c:v>
                </c:pt>
                <c:pt idx="2489">
                  <c:v>0</c:v>
                </c:pt>
                <c:pt idx="2490">
                  <c:v>2.8069580891273089E-7</c:v>
                </c:pt>
                <c:pt idx="2491">
                  <c:v>1.5357648588692945E-5</c:v>
                </c:pt>
                <c:pt idx="2492">
                  <c:v>3.8940459039916545E-7</c:v>
                </c:pt>
                <c:pt idx="2493">
                  <c:v>0</c:v>
                </c:pt>
                <c:pt idx="2494">
                  <c:v>1.2781346239544686E-4</c:v>
                </c:pt>
                <c:pt idx="2495">
                  <c:v>5.7427601561162097E-6</c:v>
                </c:pt>
                <c:pt idx="2496">
                  <c:v>4.4994652857254228E-6</c:v>
                </c:pt>
                <c:pt idx="2497">
                  <c:v>0</c:v>
                </c:pt>
                <c:pt idx="2498">
                  <c:v>0</c:v>
                </c:pt>
                <c:pt idx="2499">
                  <c:v>2.6783648527535759E-5</c:v>
                </c:pt>
                <c:pt idx="2500">
                  <c:v>1.4805932777814395E-6</c:v>
                </c:pt>
                <c:pt idx="2501">
                  <c:v>9.3938039636133281E-7</c:v>
                </c:pt>
                <c:pt idx="2502">
                  <c:v>1.8726058134553321E-7</c:v>
                </c:pt>
                <c:pt idx="2503">
                  <c:v>3.6316438888978769E-7</c:v>
                </c:pt>
                <c:pt idx="2504">
                  <c:v>0</c:v>
                </c:pt>
                <c:pt idx="2505">
                  <c:v>1.8394965849904846E-5</c:v>
                </c:pt>
                <c:pt idx="2506">
                  <c:v>1.0000498455190444E-5</c:v>
                </c:pt>
                <c:pt idx="2507">
                  <c:v>0</c:v>
                </c:pt>
                <c:pt idx="2508">
                  <c:v>0</c:v>
                </c:pt>
                <c:pt idx="2509">
                  <c:v>4.6340150740536884E-7</c:v>
                </c:pt>
                <c:pt idx="2510">
                  <c:v>1.4346744766135631E-6</c:v>
                </c:pt>
                <c:pt idx="2511">
                  <c:v>8.0497848928871575E-5</c:v>
                </c:pt>
                <c:pt idx="2512">
                  <c:v>0</c:v>
                </c:pt>
                <c:pt idx="2513">
                  <c:v>8.8746938386779997E-6</c:v>
                </c:pt>
                <c:pt idx="2514">
                  <c:v>2.5391564339808861E-7</c:v>
                </c:pt>
                <c:pt idx="2515">
                  <c:v>3.253966736735686E-5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1.5138650368327037E-5</c:v>
                </c:pt>
                <c:pt idx="2520">
                  <c:v>3.5456312704766048E-6</c:v>
                </c:pt>
                <c:pt idx="2521">
                  <c:v>0</c:v>
                </c:pt>
                <c:pt idx="2522">
                  <c:v>6.8169202491736626E-5</c:v>
                </c:pt>
                <c:pt idx="2523">
                  <c:v>9.9655316773751067E-8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6.0216307610328988E-5</c:v>
                </c:pt>
                <c:pt idx="2533">
                  <c:v>0</c:v>
                </c:pt>
                <c:pt idx="2534">
                  <c:v>2.744073081020589E-7</c:v>
                </c:pt>
                <c:pt idx="2535">
                  <c:v>0</c:v>
                </c:pt>
                <c:pt idx="2536">
                  <c:v>1.0911555388678946E-5</c:v>
                </c:pt>
                <c:pt idx="2537">
                  <c:v>2.0162093257769546E-6</c:v>
                </c:pt>
                <c:pt idx="2538">
                  <c:v>4.1892003476340255E-6</c:v>
                </c:pt>
                <c:pt idx="2539">
                  <c:v>1.63196647419461E-5</c:v>
                </c:pt>
                <c:pt idx="2540">
                  <c:v>1.4603589681365998E-6</c:v>
                </c:pt>
                <c:pt idx="2541">
                  <c:v>4.4694628198408412E-6</c:v>
                </c:pt>
                <c:pt idx="2542">
                  <c:v>0</c:v>
                </c:pt>
                <c:pt idx="2543">
                  <c:v>1.2704906898349921E-6</c:v>
                </c:pt>
                <c:pt idx="2544">
                  <c:v>3.6454534305594967E-5</c:v>
                </c:pt>
                <c:pt idx="2545">
                  <c:v>0</c:v>
                </c:pt>
                <c:pt idx="2546">
                  <c:v>0</c:v>
                </c:pt>
                <c:pt idx="2547">
                  <c:v>2.7214481076042309E-4</c:v>
                </c:pt>
                <c:pt idx="2548">
                  <c:v>1.9602990694100848E-5</c:v>
                </c:pt>
                <c:pt idx="2549">
                  <c:v>8.7262945775978743E-7</c:v>
                </c:pt>
                <c:pt idx="2550">
                  <c:v>1.1553951968523973E-5</c:v>
                </c:pt>
                <c:pt idx="2551">
                  <c:v>1.6550471192864619E-5</c:v>
                </c:pt>
                <c:pt idx="2552">
                  <c:v>4.5562218258298496E-7</c:v>
                </c:pt>
                <c:pt idx="2553">
                  <c:v>5.9136637389035252E-6</c:v>
                </c:pt>
                <c:pt idx="2554">
                  <c:v>1.1070993284972161E-7</c:v>
                </c:pt>
                <c:pt idx="2555">
                  <c:v>3.2451803614171753E-6</c:v>
                </c:pt>
                <c:pt idx="2556">
                  <c:v>1.1915250664050611E-5</c:v>
                </c:pt>
                <c:pt idx="2557">
                  <c:v>1.1607851297806418E-6</c:v>
                </c:pt>
                <c:pt idx="2558">
                  <c:v>7.5491978119604467E-6</c:v>
                </c:pt>
                <c:pt idx="2559">
                  <c:v>4.1320655506972694E-5</c:v>
                </c:pt>
                <c:pt idx="2560">
                  <c:v>1.4096516502287383E-5</c:v>
                </c:pt>
                <c:pt idx="2561">
                  <c:v>2.3345612715469977E-4</c:v>
                </c:pt>
                <c:pt idx="2562">
                  <c:v>0</c:v>
                </c:pt>
                <c:pt idx="2563">
                  <c:v>1.8197459248799415E-6</c:v>
                </c:pt>
                <c:pt idx="2564">
                  <c:v>5.1444975673379705E-5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7.5313172036082968E-6</c:v>
                </c:pt>
                <c:pt idx="2570">
                  <c:v>2.1913677841203769E-5</c:v>
                </c:pt>
                <c:pt idx="2571">
                  <c:v>8.229670188327396E-6</c:v>
                </c:pt>
                <c:pt idx="2572">
                  <c:v>3.1349082386519062E-5</c:v>
                </c:pt>
                <c:pt idx="2573">
                  <c:v>1.4584793293312956E-5</c:v>
                </c:pt>
                <c:pt idx="2574">
                  <c:v>0</c:v>
                </c:pt>
                <c:pt idx="2575">
                  <c:v>6.3474512975693269E-6</c:v>
                </c:pt>
                <c:pt idx="2576">
                  <c:v>0</c:v>
                </c:pt>
                <c:pt idx="2577">
                  <c:v>1.9058647434185932E-6</c:v>
                </c:pt>
                <c:pt idx="2578">
                  <c:v>9.1874689816735927E-7</c:v>
                </c:pt>
                <c:pt idx="2579">
                  <c:v>5.517362337350989E-7</c:v>
                </c:pt>
                <c:pt idx="2580">
                  <c:v>1.6552087012052924E-7</c:v>
                </c:pt>
                <c:pt idx="2581">
                  <c:v>3.1229732382343602E-5</c:v>
                </c:pt>
                <c:pt idx="2582">
                  <c:v>2.3739347973825341E-7</c:v>
                </c:pt>
                <c:pt idx="2583">
                  <c:v>4.989455599203285E-5</c:v>
                </c:pt>
                <c:pt idx="2584">
                  <c:v>2.8975051242604492E-6</c:v>
                </c:pt>
                <c:pt idx="2585">
                  <c:v>0</c:v>
                </c:pt>
                <c:pt idx="2586">
                  <c:v>0</c:v>
                </c:pt>
                <c:pt idx="2587">
                  <c:v>6.4147686454534323E-5</c:v>
                </c:pt>
                <c:pt idx="2588">
                  <c:v>1.9299407452549478E-6</c:v>
                </c:pt>
                <c:pt idx="2589">
                  <c:v>1.4118309250358256E-5</c:v>
                </c:pt>
                <c:pt idx="2590">
                  <c:v>2.2015357561782874E-7</c:v>
                </c:pt>
                <c:pt idx="2591">
                  <c:v>3.1396978018202126E-5</c:v>
                </c:pt>
                <c:pt idx="2592">
                  <c:v>3.2478921677637345E-5</c:v>
                </c:pt>
                <c:pt idx="2593">
                  <c:v>2.3776586166725436E-5</c:v>
                </c:pt>
                <c:pt idx="2594">
                  <c:v>2.9037497473730842E-7</c:v>
                </c:pt>
                <c:pt idx="2595">
                  <c:v>0</c:v>
                </c:pt>
                <c:pt idx="2596">
                  <c:v>2.2701598698923525E-6</c:v>
                </c:pt>
                <c:pt idx="2597">
                  <c:v>1.170295221123897E-5</c:v>
                </c:pt>
                <c:pt idx="2598">
                  <c:v>3.0250109626877263E-7</c:v>
                </c:pt>
                <c:pt idx="2599">
                  <c:v>4.2772694691463943E-7</c:v>
                </c:pt>
                <c:pt idx="2600">
                  <c:v>0</c:v>
                </c:pt>
                <c:pt idx="2601">
                  <c:v>2.6142415636051358E-5</c:v>
                </c:pt>
                <c:pt idx="2602">
                  <c:v>7.4968347497482183E-5</c:v>
                </c:pt>
                <c:pt idx="2603">
                  <c:v>1.9021268933380316E-4</c:v>
                </c:pt>
                <c:pt idx="2604">
                  <c:v>2.981553568355328E-5</c:v>
                </c:pt>
                <c:pt idx="2605">
                  <c:v>1.9885054088349359E-5</c:v>
                </c:pt>
                <c:pt idx="2606">
                  <c:v>1.2813503402578283E-7</c:v>
                </c:pt>
                <c:pt idx="2607">
                  <c:v>1.4728006815825861E-5</c:v>
                </c:pt>
                <c:pt idx="2608">
                  <c:v>0</c:v>
                </c:pt>
                <c:pt idx="2609">
                  <c:v>0</c:v>
                </c:pt>
                <c:pt idx="2610">
                  <c:v>7.8505003836712789E-5</c:v>
                </c:pt>
                <c:pt idx="2611">
                  <c:v>0</c:v>
                </c:pt>
                <c:pt idx="2612">
                  <c:v>3.7058735017190053E-5</c:v>
                </c:pt>
                <c:pt idx="2613">
                  <c:v>1.329659352984454E-5</c:v>
                </c:pt>
                <c:pt idx="2614">
                  <c:v>1.0173344938112041E-4</c:v>
                </c:pt>
                <c:pt idx="2615">
                  <c:v>1.6742376265004284E-6</c:v>
                </c:pt>
                <c:pt idx="2616">
                  <c:v>5.8074994947461826E-8</c:v>
                </c:pt>
                <c:pt idx="2617">
                  <c:v>4.218346530682301E-7</c:v>
                </c:pt>
                <c:pt idx="2618">
                  <c:v>0</c:v>
                </c:pt>
                <c:pt idx="2619">
                  <c:v>7.6336537268051747E-8</c:v>
                </c:pt>
                <c:pt idx="2620">
                  <c:v>1.0248383150495319E-4</c:v>
                </c:pt>
                <c:pt idx="2621">
                  <c:v>7.6395560363877478E-6</c:v>
                </c:pt>
                <c:pt idx="2622">
                  <c:v>2.505782328491338E-6</c:v>
                </c:pt>
                <c:pt idx="2623">
                  <c:v>7.6694731789078727E-6</c:v>
                </c:pt>
                <c:pt idx="2624">
                  <c:v>5.9343294146787701E-5</c:v>
                </c:pt>
                <c:pt idx="2625">
                  <c:v>2.9616449435745794E-5</c:v>
                </c:pt>
                <c:pt idx="2626">
                  <c:v>4.9599874805678252E-5</c:v>
                </c:pt>
                <c:pt idx="2627">
                  <c:v>0</c:v>
                </c:pt>
                <c:pt idx="2628">
                  <c:v>9.4241912369988893E-6</c:v>
                </c:pt>
                <c:pt idx="2629">
                  <c:v>1.3576898641387176E-4</c:v>
                </c:pt>
                <c:pt idx="2630">
                  <c:v>2.6444354912288671E-7</c:v>
                </c:pt>
                <c:pt idx="2631">
                  <c:v>1.2268061759900836E-7</c:v>
                </c:pt>
                <c:pt idx="2632">
                  <c:v>2.6905372134915194E-6</c:v>
                </c:pt>
                <c:pt idx="2633">
                  <c:v>3.9534310593871665E-5</c:v>
                </c:pt>
                <c:pt idx="2634">
                  <c:v>0</c:v>
                </c:pt>
                <c:pt idx="2635">
                  <c:v>1.0998692920662057E-5</c:v>
                </c:pt>
                <c:pt idx="2636">
                  <c:v>2.5413136068201159E-5</c:v>
                </c:pt>
                <c:pt idx="2637">
                  <c:v>1.1152321844023631E-6</c:v>
                </c:pt>
                <c:pt idx="2638">
                  <c:v>5.8545596785556183E-6</c:v>
                </c:pt>
                <c:pt idx="2639">
                  <c:v>2.948540749400817E-6</c:v>
                </c:pt>
                <c:pt idx="2640">
                  <c:v>1.1330213806568541E-5</c:v>
                </c:pt>
                <c:pt idx="2641">
                  <c:v>5.2977761530451123E-5</c:v>
                </c:pt>
                <c:pt idx="2642">
                  <c:v>1.5772808218735082E-5</c:v>
                </c:pt>
                <c:pt idx="2643">
                  <c:v>8.9822658852074174E-6</c:v>
                </c:pt>
                <c:pt idx="2644">
                  <c:v>1.9384652858985116E-4</c:v>
                </c:pt>
                <c:pt idx="2645">
                  <c:v>0</c:v>
                </c:pt>
                <c:pt idx="2646">
                  <c:v>3.8216921342091665E-5</c:v>
                </c:pt>
                <c:pt idx="2647">
                  <c:v>4.6586800234238104E-6</c:v>
                </c:pt>
                <c:pt idx="2648">
                  <c:v>1.3605375606165912E-5</c:v>
                </c:pt>
                <c:pt idx="2649">
                  <c:v>3.5412629362624664E-5</c:v>
                </c:pt>
                <c:pt idx="2650">
                  <c:v>6.5412148326984733E-6</c:v>
                </c:pt>
                <c:pt idx="2651">
                  <c:v>3.3895342963046839E-6</c:v>
                </c:pt>
                <c:pt idx="2652">
                  <c:v>0</c:v>
                </c:pt>
                <c:pt idx="2653">
                  <c:v>1.4628749717943517E-5</c:v>
                </c:pt>
                <c:pt idx="2654">
                  <c:v>1.8207295713258233E-5</c:v>
                </c:pt>
                <c:pt idx="2655">
                  <c:v>4.627603833124811E-5</c:v>
                </c:pt>
                <c:pt idx="2656">
                  <c:v>3.099164291350781E-6</c:v>
                </c:pt>
                <c:pt idx="2657">
                  <c:v>4.9668885509303666E-5</c:v>
                </c:pt>
                <c:pt idx="2658">
                  <c:v>8.5879955239006194E-6</c:v>
                </c:pt>
                <c:pt idx="2659">
                  <c:v>1.0936200347249272E-7</c:v>
                </c:pt>
                <c:pt idx="2660">
                  <c:v>1.4970443142012271E-5</c:v>
                </c:pt>
                <c:pt idx="2661">
                  <c:v>1.6377713323919514E-6</c:v>
                </c:pt>
                <c:pt idx="2662">
                  <c:v>3.0247579101274601E-5</c:v>
                </c:pt>
                <c:pt idx="2663">
                  <c:v>1.9969825462916114E-5</c:v>
                </c:pt>
                <c:pt idx="2664">
                  <c:v>0</c:v>
                </c:pt>
                <c:pt idx="2665">
                  <c:v>6.4312166242535268E-7</c:v>
                </c:pt>
                <c:pt idx="2666">
                  <c:v>0</c:v>
                </c:pt>
                <c:pt idx="2667">
                  <c:v>1.6904569570329221E-5</c:v>
                </c:pt>
                <c:pt idx="2668">
                  <c:v>1.0364152922556861E-6</c:v>
                </c:pt>
                <c:pt idx="2669">
                  <c:v>1.3550170042866738E-4</c:v>
                </c:pt>
                <c:pt idx="2670">
                  <c:v>1.154862756669523E-6</c:v>
                </c:pt>
                <c:pt idx="2671">
                  <c:v>1.7723683442141645E-5</c:v>
                </c:pt>
                <c:pt idx="2672">
                  <c:v>0</c:v>
                </c:pt>
                <c:pt idx="2673">
                  <c:v>3.5250171351831418E-6</c:v>
                </c:pt>
                <c:pt idx="2674">
                  <c:v>0</c:v>
                </c:pt>
                <c:pt idx="2675">
                  <c:v>0</c:v>
                </c:pt>
                <c:pt idx="2676">
                  <c:v>1.420745043354416E-6</c:v>
                </c:pt>
                <c:pt idx="2677">
                  <c:v>6.4683813718154311E-6</c:v>
                </c:pt>
                <c:pt idx="2678">
                  <c:v>4.3697509711819793E-6</c:v>
                </c:pt>
                <c:pt idx="2679">
                  <c:v>4.8408620809675735E-6</c:v>
                </c:pt>
                <c:pt idx="2680">
                  <c:v>1.0730432117719107E-6</c:v>
                </c:pt>
                <c:pt idx="2681">
                  <c:v>0</c:v>
                </c:pt>
                <c:pt idx="2682">
                  <c:v>1.4281225738257997E-5</c:v>
                </c:pt>
                <c:pt idx="2683">
                  <c:v>6.3189196052912638E-6</c:v>
                </c:pt>
                <c:pt idx="2684">
                  <c:v>9.5827872175043648E-8</c:v>
                </c:pt>
                <c:pt idx="2685">
                  <c:v>5.432822107988355E-6</c:v>
                </c:pt>
                <c:pt idx="2686">
                  <c:v>4.7196226085743683E-6</c:v>
                </c:pt>
                <c:pt idx="2687">
                  <c:v>7.7595490631372953E-6</c:v>
                </c:pt>
                <c:pt idx="2688">
                  <c:v>3.3627451317332154E-6</c:v>
                </c:pt>
                <c:pt idx="2689">
                  <c:v>6.5791143355326324E-6</c:v>
                </c:pt>
                <c:pt idx="2690">
                  <c:v>1.6855168254711884E-5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8.4042868591074031E-5</c:v>
                </c:pt>
                <c:pt idx="2696">
                  <c:v>0</c:v>
                </c:pt>
                <c:pt idx="2697">
                  <c:v>1.0111368726312287E-6</c:v>
                </c:pt>
                <c:pt idx="2698">
                  <c:v>2.6060732742381187E-7</c:v>
                </c:pt>
                <c:pt idx="2699">
                  <c:v>2.0321868518568768E-7</c:v>
                </c:pt>
                <c:pt idx="2700">
                  <c:v>0</c:v>
                </c:pt>
                <c:pt idx="2701">
                  <c:v>0</c:v>
                </c:pt>
                <c:pt idx="2702">
                  <c:v>1.6044294892007261E-5</c:v>
                </c:pt>
                <c:pt idx="2703">
                  <c:v>1.6576524148389622E-6</c:v>
                </c:pt>
                <c:pt idx="2704">
                  <c:v>0</c:v>
                </c:pt>
                <c:pt idx="2705">
                  <c:v>1.1195880642347306E-5</c:v>
                </c:pt>
                <c:pt idx="2706">
                  <c:v>8.0616458360310348E-5</c:v>
                </c:pt>
                <c:pt idx="2707">
                  <c:v>1.9013555523431671E-5</c:v>
                </c:pt>
                <c:pt idx="2708">
                  <c:v>3.5702381751928455E-6</c:v>
                </c:pt>
                <c:pt idx="2709">
                  <c:v>2.4189225902712961E-7</c:v>
                </c:pt>
                <c:pt idx="2710">
                  <c:v>1.6233010635916954E-6</c:v>
                </c:pt>
                <c:pt idx="2711">
                  <c:v>2.5602658105104209E-6</c:v>
                </c:pt>
                <c:pt idx="2712">
                  <c:v>0</c:v>
                </c:pt>
                <c:pt idx="2713">
                  <c:v>2.7086767554949244E-6</c:v>
                </c:pt>
                <c:pt idx="2714">
                  <c:v>7.4787296182125923E-6</c:v>
                </c:pt>
                <c:pt idx="2715">
                  <c:v>1.7589293508891702E-7</c:v>
                </c:pt>
                <c:pt idx="2716">
                  <c:v>6.190920864048633E-6</c:v>
                </c:pt>
                <c:pt idx="2717">
                  <c:v>5.6178174403659894E-7</c:v>
                </c:pt>
                <c:pt idx="2718">
                  <c:v>0</c:v>
                </c:pt>
                <c:pt idx="2719">
                  <c:v>1.8012565277822329E-7</c:v>
                </c:pt>
                <c:pt idx="2720">
                  <c:v>0</c:v>
                </c:pt>
                <c:pt idx="2721">
                  <c:v>6.3956007094040162E-6</c:v>
                </c:pt>
                <c:pt idx="2722">
                  <c:v>0</c:v>
                </c:pt>
                <c:pt idx="2723">
                  <c:v>1.4034790445636545E-7</c:v>
                </c:pt>
                <c:pt idx="2724">
                  <c:v>1.2343494345422452E-6</c:v>
                </c:pt>
                <c:pt idx="2725">
                  <c:v>3.499584111119768E-7</c:v>
                </c:pt>
                <c:pt idx="2726">
                  <c:v>4.0738327261691361E-5</c:v>
                </c:pt>
                <c:pt idx="2727">
                  <c:v>1.4548740518293641E-4</c:v>
                </c:pt>
                <c:pt idx="2728">
                  <c:v>1.2484757068492155E-5</c:v>
                </c:pt>
                <c:pt idx="2729">
                  <c:v>3.9757570311573794E-6</c:v>
                </c:pt>
                <c:pt idx="2730">
                  <c:v>1.3683493290875432E-5</c:v>
                </c:pt>
                <c:pt idx="2731">
                  <c:v>3.2566789978087766E-5</c:v>
                </c:pt>
                <c:pt idx="2732">
                  <c:v>9.4219572222455383E-7</c:v>
                </c:pt>
                <c:pt idx="2733">
                  <c:v>2.1688639761023236E-3</c:v>
                </c:pt>
                <c:pt idx="2734">
                  <c:v>2.4232529475271953E-5</c:v>
                </c:pt>
                <c:pt idx="2735">
                  <c:v>2.3409185484240481E-5</c:v>
                </c:pt>
                <c:pt idx="2736">
                  <c:v>6.4017254098992112E-6</c:v>
                </c:pt>
                <c:pt idx="2737">
                  <c:v>0</c:v>
                </c:pt>
                <c:pt idx="2738">
                  <c:v>2.5351901904189666E-5</c:v>
                </c:pt>
                <c:pt idx="2739">
                  <c:v>2.3583574812759205E-6</c:v>
                </c:pt>
                <c:pt idx="2740">
                  <c:v>0</c:v>
                </c:pt>
                <c:pt idx="2741">
                  <c:v>1.0853140597776449E-6</c:v>
                </c:pt>
                <c:pt idx="2742">
                  <c:v>2.656726529427539E-5</c:v>
                </c:pt>
                <c:pt idx="2743">
                  <c:v>3.062800973328819E-5</c:v>
                </c:pt>
                <c:pt idx="2744">
                  <c:v>2.5547895087334969E-4</c:v>
                </c:pt>
                <c:pt idx="2745">
                  <c:v>1.4480832054486143E-5</c:v>
                </c:pt>
                <c:pt idx="2746">
                  <c:v>1.9027579068652412E-6</c:v>
                </c:pt>
                <c:pt idx="2747">
                  <c:v>2.2615942383709417E-6</c:v>
                </c:pt>
                <c:pt idx="2748">
                  <c:v>1.3473398827811105E-5</c:v>
                </c:pt>
                <c:pt idx="2749">
                  <c:v>7.3424516772812693E-7</c:v>
                </c:pt>
                <c:pt idx="2750">
                  <c:v>2.3469791506509657E-6</c:v>
                </c:pt>
                <c:pt idx="2751">
                  <c:v>5.7602744365647005E-6</c:v>
                </c:pt>
                <c:pt idx="2752">
                  <c:v>5.738669871104739E-5</c:v>
                </c:pt>
                <c:pt idx="2753">
                  <c:v>6.1592680355708052E-6</c:v>
                </c:pt>
                <c:pt idx="2754">
                  <c:v>0</c:v>
                </c:pt>
                <c:pt idx="2755">
                  <c:v>3.8495425222317442E-7</c:v>
                </c:pt>
                <c:pt idx="2756">
                  <c:v>2.0063480499604179E-6</c:v>
                </c:pt>
                <c:pt idx="2757">
                  <c:v>1.9165574435008671E-7</c:v>
                </c:pt>
                <c:pt idx="2758">
                  <c:v>2.4335213741861497E-5</c:v>
                </c:pt>
                <c:pt idx="2759">
                  <c:v>1.0285037273138268E-6</c:v>
                </c:pt>
                <c:pt idx="2760">
                  <c:v>1.1656375576223267E-5</c:v>
                </c:pt>
                <c:pt idx="2761">
                  <c:v>4.937061036195559E-6</c:v>
                </c:pt>
                <c:pt idx="2762">
                  <c:v>0</c:v>
                </c:pt>
                <c:pt idx="2763">
                  <c:v>0</c:v>
                </c:pt>
                <c:pt idx="2764">
                  <c:v>4.2251076463519096E-6</c:v>
                </c:pt>
                <c:pt idx="2765">
                  <c:v>1.046270273475031E-5</c:v>
                </c:pt>
                <c:pt idx="2766">
                  <c:v>3.2114143876749E-5</c:v>
                </c:pt>
                <c:pt idx="2767">
                  <c:v>0</c:v>
                </c:pt>
                <c:pt idx="2768">
                  <c:v>1.2850832466096423E-5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1.0396975241648309E-5</c:v>
                </c:pt>
                <c:pt idx="2773">
                  <c:v>2.7169090211901367E-6</c:v>
                </c:pt>
                <c:pt idx="2774">
                  <c:v>1.3630675856929443E-5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1.3496164211338037E-5</c:v>
                </c:pt>
                <c:pt idx="2779">
                  <c:v>8.8954160678455269E-7</c:v>
                </c:pt>
                <c:pt idx="2780">
                  <c:v>5.6713609015454357E-5</c:v>
                </c:pt>
                <c:pt idx="2781">
                  <c:v>2.9439327373221694E-7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9.6311333890435276E-7</c:v>
                </c:pt>
                <c:pt idx="2787">
                  <c:v>7.0185743875844031E-6</c:v>
                </c:pt>
                <c:pt idx="2788">
                  <c:v>1.1425804211661759E-5</c:v>
                </c:pt>
                <c:pt idx="2789">
                  <c:v>0</c:v>
                </c:pt>
                <c:pt idx="2790">
                  <c:v>2.0900530510197462E-6</c:v>
                </c:pt>
                <c:pt idx="2791">
                  <c:v>1.1295064885590141E-5</c:v>
                </c:pt>
                <c:pt idx="2792">
                  <c:v>5.8854479683637625E-6</c:v>
                </c:pt>
                <c:pt idx="2793">
                  <c:v>1.0423546371085961E-5</c:v>
                </c:pt>
                <c:pt idx="2794">
                  <c:v>2.7972454313794672E-6</c:v>
                </c:pt>
                <c:pt idx="2795">
                  <c:v>1.8817596128227772E-7</c:v>
                </c:pt>
                <c:pt idx="2796">
                  <c:v>1.1764815643124855E-4</c:v>
                </c:pt>
                <c:pt idx="2797">
                  <c:v>1.6884373542335213E-5</c:v>
                </c:pt>
                <c:pt idx="2798">
                  <c:v>4.5932041458446997E-7</c:v>
                </c:pt>
                <c:pt idx="2799">
                  <c:v>2.7609423827481762E-7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7.5324682355661877E-6</c:v>
                </c:pt>
                <c:pt idx="2805">
                  <c:v>0</c:v>
                </c:pt>
                <c:pt idx="2806">
                  <c:v>7.6935620279323189E-6</c:v>
                </c:pt>
                <c:pt idx="2807">
                  <c:v>1.7548057863781029E-5</c:v>
                </c:pt>
                <c:pt idx="2808">
                  <c:v>5.9121149590857005E-6</c:v>
                </c:pt>
                <c:pt idx="2809">
                  <c:v>9.4550167212709609E-6</c:v>
                </c:pt>
                <c:pt idx="2810">
                  <c:v>1.4704711198718204E-4</c:v>
                </c:pt>
                <c:pt idx="2811">
                  <c:v>6.8096600573774585E-7</c:v>
                </c:pt>
                <c:pt idx="2812">
                  <c:v>8.2507035075389711E-8</c:v>
                </c:pt>
                <c:pt idx="2813">
                  <c:v>0</c:v>
                </c:pt>
                <c:pt idx="2814">
                  <c:v>3.6501638258611804E-5</c:v>
                </c:pt>
                <c:pt idx="2815">
                  <c:v>9.6334801618849492E-6</c:v>
                </c:pt>
                <c:pt idx="2816">
                  <c:v>1.803057784310017E-5</c:v>
                </c:pt>
                <c:pt idx="2817">
                  <c:v>1.0932976344736539E-5</c:v>
                </c:pt>
                <c:pt idx="2818">
                  <c:v>4.0193018552484443E-6</c:v>
                </c:pt>
                <c:pt idx="2819">
                  <c:v>0</c:v>
                </c:pt>
                <c:pt idx="2820">
                  <c:v>5.4398969766096856E-5</c:v>
                </c:pt>
                <c:pt idx="2821">
                  <c:v>1.4395618113187098E-5</c:v>
                </c:pt>
                <c:pt idx="2822">
                  <c:v>9.3216152108840622E-7</c:v>
                </c:pt>
                <c:pt idx="2823">
                  <c:v>9.9343032831787054E-6</c:v>
                </c:pt>
                <c:pt idx="2824">
                  <c:v>0</c:v>
                </c:pt>
                <c:pt idx="2825">
                  <c:v>3.7837383765525795E-6</c:v>
                </c:pt>
                <c:pt idx="2826">
                  <c:v>0</c:v>
                </c:pt>
                <c:pt idx="2827">
                  <c:v>3.6086449926803245E-5</c:v>
                </c:pt>
                <c:pt idx="2828">
                  <c:v>3.8772370727403107E-7</c:v>
                </c:pt>
                <c:pt idx="2829">
                  <c:v>1.3419719948019013E-7</c:v>
                </c:pt>
                <c:pt idx="2830">
                  <c:v>1.3962071324156588E-7</c:v>
                </c:pt>
                <c:pt idx="2831">
                  <c:v>6.9221106949342876E-5</c:v>
                </c:pt>
                <c:pt idx="2832">
                  <c:v>3.725347805450975E-6</c:v>
                </c:pt>
                <c:pt idx="2833">
                  <c:v>8.4208742673819543E-7</c:v>
                </c:pt>
                <c:pt idx="2834">
                  <c:v>6.1300377980492447E-6</c:v>
                </c:pt>
                <c:pt idx="2835">
                  <c:v>4.2416255569034963E-6</c:v>
                </c:pt>
                <c:pt idx="2836">
                  <c:v>4.5176097764584056E-5</c:v>
                </c:pt>
                <c:pt idx="2837">
                  <c:v>8.808242584346142E-5</c:v>
                </c:pt>
                <c:pt idx="2838">
                  <c:v>0</c:v>
                </c:pt>
                <c:pt idx="2839">
                  <c:v>4.0639021986437238E-6</c:v>
                </c:pt>
                <c:pt idx="2840">
                  <c:v>0</c:v>
                </c:pt>
                <c:pt idx="2841">
                  <c:v>0</c:v>
                </c:pt>
                <c:pt idx="2842">
                  <c:v>1.7205670831189665E-5</c:v>
                </c:pt>
                <c:pt idx="2843">
                  <c:v>1.3586620666700206E-5</c:v>
                </c:pt>
                <c:pt idx="2844">
                  <c:v>1.3790228051189803E-5</c:v>
                </c:pt>
                <c:pt idx="2845">
                  <c:v>1.729693092759528E-5</c:v>
                </c:pt>
                <c:pt idx="2846">
                  <c:v>5.3979963252448431E-8</c:v>
                </c:pt>
                <c:pt idx="2847">
                  <c:v>6.2657447436325248E-5</c:v>
                </c:pt>
                <c:pt idx="2848">
                  <c:v>4.0623313048676715E-7</c:v>
                </c:pt>
                <c:pt idx="2849">
                  <c:v>5.1773353226721558E-6</c:v>
                </c:pt>
                <c:pt idx="2850">
                  <c:v>0</c:v>
                </c:pt>
                <c:pt idx="2851">
                  <c:v>0</c:v>
                </c:pt>
                <c:pt idx="2852">
                  <c:v>7.7325593272655065E-5</c:v>
                </c:pt>
                <c:pt idx="2853">
                  <c:v>2.5625720156852811E-5</c:v>
                </c:pt>
                <c:pt idx="2854">
                  <c:v>6.9831640266094233E-6</c:v>
                </c:pt>
                <c:pt idx="2855">
                  <c:v>3.0382852884322765E-5</c:v>
                </c:pt>
                <c:pt idx="2856">
                  <c:v>4.8825619605370532E-5</c:v>
                </c:pt>
                <c:pt idx="2857">
                  <c:v>1.4186891622879922E-5</c:v>
                </c:pt>
                <c:pt idx="2858">
                  <c:v>1.0457650834862762E-5</c:v>
                </c:pt>
                <c:pt idx="2859">
                  <c:v>4.6945640515021315E-7</c:v>
                </c:pt>
                <c:pt idx="2860">
                  <c:v>9.2446525664017169E-7</c:v>
                </c:pt>
                <c:pt idx="2861">
                  <c:v>1.9567734652551241E-3</c:v>
                </c:pt>
                <c:pt idx="2862">
                  <c:v>4.4064641778945423E-4</c:v>
                </c:pt>
                <c:pt idx="2863">
                  <c:v>2.065576254182149E-7</c:v>
                </c:pt>
                <c:pt idx="2864">
                  <c:v>1.111948415067488E-5</c:v>
                </c:pt>
                <c:pt idx="2865">
                  <c:v>0</c:v>
                </c:pt>
                <c:pt idx="2866">
                  <c:v>2.3902737829644464E-5</c:v>
                </c:pt>
                <c:pt idx="2867">
                  <c:v>8.5545389382927782E-6</c:v>
                </c:pt>
                <c:pt idx="2868">
                  <c:v>6.1150070322894623E-7</c:v>
                </c:pt>
                <c:pt idx="2869">
                  <c:v>1.2935639880595897E-4</c:v>
                </c:pt>
                <c:pt idx="2870">
                  <c:v>0</c:v>
                </c:pt>
                <c:pt idx="2871">
                  <c:v>3.9627643611209142E-6</c:v>
                </c:pt>
                <c:pt idx="2872">
                  <c:v>3.0828963419567767E-5</c:v>
                </c:pt>
                <c:pt idx="2873">
                  <c:v>3.0758593959197316E-5</c:v>
                </c:pt>
                <c:pt idx="2874">
                  <c:v>1.7813387873307884E-6</c:v>
                </c:pt>
                <c:pt idx="2875">
                  <c:v>6.0769740264748467E-6</c:v>
                </c:pt>
                <c:pt idx="2876">
                  <c:v>2.041750562071338E-5</c:v>
                </c:pt>
                <c:pt idx="2877">
                  <c:v>1.3326683051101641E-5</c:v>
                </c:pt>
                <c:pt idx="2878">
                  <c:v>0</c:v>
                </c:pt>
                <c:pt idx="2879">
                  <c:v>2.8135112986739154E-5</c:v>
                </c:pt>
                <c:pt idx="2880">
                  <c:v>1.207521593058538E-5</c:v>
                </c:pt>
                <c:pt idx="2881">
                  <c:v>5.8635016814832387E-5</c:v>
                </c:pt>
                <c:pt idx="2882">
                  <c:v>3.4370915377069136E-6</c:v>
                </c:pt>
                <c:pt idx="2883">
                  <c:v>1.5063968099168377E-5</c:v>
                </c:pt>
                <c:pt idx="2884">
                  <c:v>1.1259107655552463E-6</c:v>
                </c:pt>
                <c:pt idx="2885">
                  <c:v>2.283927002349057E-5</c:v>
                </c:pt>
                <c:pt idx="2886">
                  <c:v>1.4518748736865408E-5</c:v>
                </c:pt>
                <c:pt idx="2887">
                  <c:v>8.0810183552454608E-6</c:v>
                </c:pt>
                <c:pt idx="2888">
                  <c:v>0</c:v>
                </c:pt>
                <c:pt idx="2889">
                  <c:v>1.5276530269451193E-5</c:v>
                </c:pt>
                <c:pt idx="2890">
                  <c:v>9.0501922731293686E-6</c:v>
                </c:pt>
                <c:pt idx="2891">
                  <c:v>3.1142892667689884E-6</c:v>
                </c:pt>
                <c:pt idx="2892">
                  <c:v>2.4857175576646347E-3</c:v>
                </c:pt>
                <c:pt idx="2893">
                  <c:v>0</c:v>
                </c:pt>
                <c:pt idx="2894">
                  <c:v>0</c:v>
                </c:pt>
                <c:pt idx="2895">
                  <c:v>3.2570665981815709E-7</c:v>
                </c:pt>
                <c:pt idx="2896">
                  <c:v>4.593204145844699E-6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6.7999263888199773E-6</c:v>
                </c:pt>
                <c:pt idx="2902">
                  <c:v>6.5530765112040418E-6</c:v>
                </c:pt>
                <c:pt idx="2903">
                  <c:v>2.5712593182845575E-7</c:v>
                </c:pt>
                <c:pt idx="2904">
                  <c:v>0</c:v>
                </c:pt>
                <c:pt idx="2905">
                  <c:v>4.4783376920549833E-6</c:v>
                </c:pt>
                <c:pt idx="2906">
                  <c:v>1.0508542159597913E-5</c:v>
                </c:pt>
                <c:pt idx="2907">
                  <c:v>0</c:v>
                </c:pt>
                <c:pt idx="2908">
                  <c:v>3.389677375000181E-5</c:v>
                </c:pt>
                <c:pt idx="2909">
                  <c:v>1.9043673254856642E-6</c:v>
                </c:pt>
                <c:pt idx="2910">
                  <c:v>2.8214401187222008E-5</c:v>
                </c:pt>
                <c:pt idx="2911">
                  <c:v>5.7252402951038844E-7</c:v>
                </c:pt>
                <c:pt idx="2912">
                  <c:v>0</c:v>
                </c:pt>
                <c:pt idx="2913">
                  <c:v>0</c:v>
                </c:pt>
                <c:pt idx="2914">
                  <c:v>2.9226461665533845E-7</c:v>
                </c:pt>
                <c:pt idx="2915">
                  <c:v>4.7053607490652094E-6</c:v>
                </c:pt>
                <c:pt idx="2916">
                  <c:v>5.4181283542443256E-5</c:v>
                </c:pt>
                <c:pt idx="2917">
                  <c:v>7.9724253419000806E-8</c:v>
                </c:pt>
                <c:pt idx="2918">
                  <c:v>2.0970270549122326E-6</c:v>
                </c:pt>
                <c:pt idx="2919">
                  <c:v>6.2510415689344975E-6</c:v>
                </c:pt>
                <c:pt idx="2920">
                  <c:v>4.3404697273695244E-5</c:v>
                </c:pt>
                <c:pt idx="2921">
                  <c:v>2.3339746000932585E-5</c:v>
                </c:pt>
                <c:pt idx="2922">
                  <c:v>0</c:v>
                </c:pt>
                <c:pt idx="2923">
                  <c:v>1.4197469786945249E-7</c:v>
                </c:pt>
                <c:pt idx="2924">
                  <c:v>7.4956321712440242E-7</c:v>
                </c:pt>
                <c:pt idx="2925">
                  <c:v>4.6331450514607418E-5</c:v>
                </c:pt>
                <c:pt idx="2926">
                  <c:v>5.8272891391581493E-6</c:v>
                </c:pt>
                <c:pt idx="2927">
                  <c:v>1.3280231819527021E-5</c:v>
                </c:pt>
                <c:pt idx="2928">
                  <c:v>2.4436679022178106E-5</c:v>
                </c:pt>
                <c:pt idx="2929">
                  <c:v>4.0633308239936526E-4</c:v>
                </c:pt>
                <c:pt idx="2930">
                  <c:v>1.2984477157081507E-5</c:v>
                </c:pt>
                <c:pt idx="2931">
                  <c:v>9.2463897218776853E-4</c:v>
                </c:pt>
                <c:pt idx="2932">
                  <c:v>0</c:v>
                </c:pt>
                <c:pt idx="2933">
                  <c:v>2.827429099717503E-5</c:v>
                </c:pt>
                <c:pt idx="2934">
                  <c:v>1.6471147711260478E-7</c:v>
                </c:pt>
                <c:pt idx="2935">
                  <c:v>6.3404229777934667E-5</c:v>
                </c:pt>
                <c:pt idx="2936">
                  <c:v>8.4940588554345695E-6</c:v>
                </c:pt>
                <c:pt idx="2937">
                  <c:v>2.2054981789512335E-5</c:v>
                </c:pt>
                <c:pt idx="2938">
                  <c:v>9.98029542800825E-7</c:v>
                </c:pt>
                <c:pt idx="2939">
                  <c:v>4.4540161414251589E-6</c:v>
                </c:pt>
                <c:pt idx="2940">
                  <c:v>1.3209214537069665E-5</c:v>
                </c:pt>
                <c:pt idx="2941">
                  <c:v>2.2201275102469391E-6</c:v>
                </c:pt>
                <c:pt idx="2942">
                  <c:v>1.9502124128663369E-6</c:v>
                </c:pt>
                <c:pt idx="2943">
                  <c:v>1.2898619492948819E-7</c:v>
                </c:pt>
                <c:pt idx="2944">
                  <c:v>1.5512136808335134E-6</c:v>
                </c:pt>
                <c:pt idx="2945">
                  <c:v>9.9210347997921817E-6</c:v>
                </c:pt>
                <c:pt idx="2946">
                  <c:v>2.6748097502744646E-7</c:v>
                </c:pt>
                <c:pt idx="2947">
                  <c:v>1.1614998989492286E-6</c:v>
                </c:pt>
                <c:pt idx="2948">
                  <c:v>6.4466023099574747E-7</c:v>
                </c:pt>
                <c:pt idx="2949">
                  <c:v>4.6989077762472814E-6</c:v>
                </c:pt>
                <c:pt idx="2950">
                  <c:v>0</c:v>
                </c:pt>
                <c:pt idx="2951">
                  <c:v>0</c:v>
                </c:pt>
                <c:pt idx="2952">
                  <c:v>1.1891790668853566E-7</c:v>
                </c:pt>
                <c:pt idx="2953">
                  <c:v>3.7001278362718189E-6</c:v>
                </c:pt>
                <c:pt idx="2954">
                  <c:v>3.4770061491125407E-6</c:v>
                </c:pt>
                <c:pt idx="2955">
                  <c:v>3.6042367460216818E-6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6.6371422797099033E-7</c:v>
                </c:pt>
                <c:pt idx="2960">
                  <c:v>2.4541710068872693E-7</c:v>
                </c:pt>
                <c:pt idx="2961">
                  <c:v>1.4937249254779413E-7</c:v>
                </c:pt>
                <c:pt idx="2962">
                  <c:v>1.0286482477438929E-5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7.2437628106511434E-6</c:v>
                </c:pt>
                <c:pt idx="2967">
                  <c:v>4.9215670220937594E-6</c:v>
                </c:pt>
                <c:pt idx="2968">
                  <c:v>0</c:v>
                </c:pt>
                <c:pt idx="2969">
                  <c:v>9.8043487344161848E-6</c:v>
                </c:pt>
                <c:pt idx="2970">
                  <c:v>1.7119947684639224E-6</c:v>
                </c:pt>
                <c:pt idx="2971">
                  <c:v>2.169742148878926E-5</c:v>
                </c:pt>
                <c:pt idx="2972">
                  <c:v>9.2919991915938646E-7</c:v>
                </c:pt>
                <c:pt idx="2973">
                  <c:v>0</c:v>
                </c:pt>
                <c:pt idx="2974">
                  <c:v>1.3841208837747553E-5</c:v>
                </c:pt>
                <c:pt idx="2975">
                  <c:v>2.8467919314517295E-6</c:v>
                </c:pt>
                <c:pt idx="2976">
                  <c:v>4.9024914178986517E-6</c:v>
                </c:pt>
                <c:pt idx="2977">
                  <c:v>5.5833059482750523E-6</c:v>
                </c:pt>
                <c:pt idx="2978">
                  <c:v>0</c:v>
                </c:pt>
                <c:pt idx="2979">
                  <c:v>4.2704909121429894E-8</c:v>
                </c:pt>
                <c:pt idx="2980">
                  <c:v>3.9627643611209142E-6</c:v>
                </c:pt>
                <c:pt idx="2981">
                  <c:v>0</c:v>
                </c:pt>
                <c:pt idx="2982">
                  <c:v>4.4769204965828121E-6</c:v>
                </c:pt>
                <c:pt idx="2983">
                  <c:v>0</c:v>
                </c:pt>
                <c:pt idx="2984">
                  <c:v>1.3541104349558843E-7</c:v>
                </c:pt>
                <c:pt idx="2985">
                  <c:v>0</c:v>
                </c:pt>
                <c:pt idx="2986">
                  <c:v>3.3076638181357332E-6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2.5793140812029654E-6</c:v>
                </c:pt>
                <c:pt idx="2991">
                  <c:v>8.814373064923157E-6</c:v>
                </c:pt>
                <c:pt idx="2992">
                  <c:v>5.9913624574734536E-5</c:v>
                </c:pt>
                <c:pt idx="2993">
                  <c:v>0</c:v>
                </c:pt>
                <c:pt idx="2994">
                  <c:v>0</c:v>
                </c:pt>
                <c:pt idx="2995">
                  <c:v>1.0444990677563127E-5</c:v>
                </c:pt>
                <c:pt idx="2996">
                  <c:v>2.0225656438977405E-6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8.5274676125386828E-7</c:v>
                </c:pt>
                <c:pt idx="3002">
                  <c:v>0</c:v>
                </c:pt>
                <c:pt idx="3003">
                  <c:v>1.4483666761211527E-5</c:v>
                </c:pt>
                <c:pt idx="3004">
                  <c:v>4.0399996485190772E-8</c:v>
                </c:pt>
                <c:pt idx="3005">
                  <c:v>4.6761212951756946E-7</c:v>
                </c:pt>
                <c:pt idx="3006">
                  <c:v>0</c:v>
                </c:pt>
                <c:pt idx="3007">
                  <c:v>6.9521454744336033E-5</c:v>
                </c:pt>
                <c:pt idx="3008">
                  <c:v>2.3102802024632864E-5</c:v>
                </c:pt>
                <c:pt idx="3009">
                  <c:v>4.5416449276657266E-5</c:v>
                </c:pt>
                <c:pt idx="3010">
                  <c:v>0</c:v>
                </c:pt>
                <c:pt idx="3011">
                  <c:v>1.5358278456572261E-5</c:v>
                </c:pt>
                <c:pt idx="3012">
                  <c:v>1.8331154867770186E-6</c:v>
                </c:pt>
                <c:pt idx="3013">
                  <c:v>2.372748997110096E-4</c:v>
                </c:pt>
                <c:pt idx="3014">
                  <c:v>1.2480271183319565E-5</c:v>
                </c:pt>
                <c:pt idx="3015">
                  <c:v>6.3734321413464046E-6</c:v>
                </c:pt>
                <c:pt idx="3016">
                  <c:v>2.7489637757720085E-5</c:v>
                </c:pt>
                <c:pt idx="3017">
                  <c:v>6.7596915620758867E-5</c:v>
                </c:pt>
                <c:pt idx="3018">
                  <c:v>1.8940934749915656E-5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4.0323612979291322E-5</c:v>
                </c:pt>
                <c:pt idx="3023">
                  <c:v>1.1369956816718201E-6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9.4546271970862775E-6</c:v>
                </c:pt>
                <c:pt idx="3030">
                  <c:v>0</c:v>
                </c:pt>
                <c:pt idx="3031">
                  <c:v>0</c:v>
                </c:pt>
                <c:pt idx="3032">
                  <c:v>7.8725382685756811E-5</c:v>
                </c:pt>
                <c:pt idx="3033">
                  <c:v>4.4822396100440918E-5</c:v>
                </c:pt>
                <c:pt idx="3034">
                  <c:v>1.7770123580812686E-6</c:v>
                </c:pt>
                <c:pt idx="3035">
                  <c:v>1.7562601584889894E-5</c:v>
                </c:pt>
                <c:pt idx="3036">
                  <c:v>1.8994345693559564E-5</c:v>
                </c:pt>
                <c:pt idx="3037">
                  <c:v>4.2788489630419316E-5</c:v>
                </c:pt>
                <c:pt idx="3038">
                  <c:v>1.3910677234992313E-5</c:v>
                </c:pt>
                <c:pt idx="3039">
                  <c:v>7.1043293606601506E-5</c:v>
                </c:pt>
                <c:pt idx="3040">
                  <c:v>1.9637413216913553E-4</c:v>
                </c:pt>
                <c:pt idx="3041">
                  <c:v>8.0532599361998371E-6</c:v>
                </c:pt>
                <c:pt idx="3042">
                  <c:v>8.1988901465123016E-6</c:v>
                </c:pt>
                <c:pt idx="3043">
                  <c:v>1.8324390603981328E-5</c:v>
                </c:pt>
                <c:pt idx="3044">
                  <c:v>0</c:v>
                </c:pt>
                <c:pt idx="3045">
                  <c:v>3.6797447016783789E-6</c:v>
                </c:pt>
                <c:pt idx="3046">
                  <c:v>1.2451318700748871E-5</c:v>
                </c:pt>
                <c:pt idx="3047">
                  <c:v>6.8380031644906104E-6</c:v>
                </c:pt>
                <c:pt idx="3048">
                  <c:v>8.3426618128861495E-6</c:v>
                </c:pt>
                <c:pt idx="3049">
                  <c:v>0</c:v>
                </c:pt>
                <c:pt idx="3050">
                  <c:v>9.35652696375773E-6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2.7494208343837265E-6</c:v>
                </c:pt>
                <c:pt idx="3057">
                  <c:v>1.1369956816718201E-6</c:v>
                </c:pt>
                <c:pt idx="3058">
                  <c:v>1.0201287683914132E-5</c:v>
                </c:pt>
                <c:pt idx="3059">
                  <c:v>2.3418774486263091E-5</c:v>
                </c:pt>
                <c:pt idx="3060">
                  <c:v>0</c:v>
                </c:pt>
                <c:pt idx="3061">
                  <c:v>7.7833285840578134E-6</c:v>
                </c:pt>
                <c:pt idx="3062">
                  <c:v>2.1833734105174177E-6</c:v>
                </c:pt>
                <c:pt idx="3063">
                  <c:v>2.1233341488094189E-5</c:v>
                </c:pt>
                <c:pt idx="3064">
                  <c:v>1.4128528717113239E-4</c:v>
                </c:pt>
                <c:pt idx="3065">
                  <c:v>2.9386186697057082E-5</c:v>
                </c:pt>
                <c:pt idx="3066">
                  <c:v>5.8579994903526663E-7</c:v>
                </c:pt>
                <c:pt idx="3067">
                  <c:v>4.6266412641477791E-5</c:v>
                </c:pt>
                <c:pt idx="3068">
                  <c:v>2.0793823811174099E-5</c:v>
                </c:pt>
                <c:pt idx="3069">
                  <c:v>3.5691122722678457E-6</c:v>
                </c:pt>
                <c:pt idx="3070">
                  <c:v>1.4345206987257711E-3</c:v>
                </c:pt>
                <c:pt idx="3071">
                  <c:v>2.6151320234054016E-4</c:v>
                </c:pt>
                <c:pt idx="3072">
                  <c:v>5.7707814572801441E-6</c:v>
                </c:pt>
                <c:pt idx="3073">
                  <c:v>0</c:v>
                </c:pt>
                <c:pt idx="3074">
                  <c:v>3.6612496814704145E-7</c:v>
                </c:pt>
                <c:pt idx="3075">
                  <c:v>2.1714064161069411E-5</c:v>
                </c:pt>
                <c:pt idx="3076">
                  <c:v>9.6475444728117226E-7</c:v>
                </c:pt>
                <c:pt idx="3077">
                  <c:v>1.7728156352382967E-6</c:v>
                </c:pt>
                <c:pt idx="3078">
                  <c:v>0</c:v>
                </c:pt>
                <c:pt idx="3079">
                  <c:v>0</c:v>
                </c:pt>
                <c:pt idx="3080">
                  <c:v>1.0141267934911598E-5</c:v>
                </c:pt>
                <c:pt idx="3081">
                  <c:v>3.2359691507843269E-5</c:v>
                </c:pt>
                <c:pt idx="3082">
                  <c:v>1.3468099704129942E-5</c:v>
                </c:pt>
                <c:pt idx="3083">
                  <c:v>1.7295762295007838E-7</c:v>
                </c:pt>
                <c:pt idx="3084">
                  <c:v>0</c:v>
                </c:pt>
                <c:pt idx="3085">
                  <c:v>3.0754497324351393E-6</c:v>
                </c:pt>
                <c:pt idx="3086">
                  <c:v>2.509012817097038E-7</c:v>
                </c:pt>
                <c:pt idx="3087">
                  <c:v>1.8625151100346027E-5</c:v>
                </c:pt>
                <c:pt idx="3088">
                  <c:v>7.5992750822871834E-6</c:v>
                </c:pt>
                <c:pt idx="3089">
                  <c:v>7.4654716460167117E-6</c:v>
                </c:pt>
                <c:pt idx="3090">
                  <c:v>1.0285037273138263E-5</c:v>
                </c:pt>
                <c:pt idx="3091">
                  <c:v>4.6933959589289704E-6</c:v>
                </c:pt>
                <c:pt idx="3092">
                  <c:v>6.3563598491607018E-6</c:v>
                </c:pt>
                <c:pt idx="3093">
                  <c:v>6.0479096982693238E-6</c:v>
                </c:pt>
                <c:pt idx="3094">
                  <c:v>2.1287101717259498E-5</c:v>
                </c:pt>
                <c:pt idx="3095">
                  <c:v>2.0365321730516288E-5</c:v>
                </c:pt>
                <c:pt idx="3096">
                  <c:v>4.0952580023741968E-7</c:v>
                </c:pt>
                <c:pt idx="3097">
                  <c:v>3.0589274320912357E-6</c:v>
                </c:pt>
                <c:pt idx="3098">
                  <c:v>2.0467638058344799E-5</c:v>
                </c:pt>
                <c:pt idx="3099">
                  <c:v>4.2276557970466739E-5</c:v>
                </c:pt>
                <c:pt idx="3100">
                  <c:v>4.3617060324025177E-7</c:v>
                </c:pt>
                <c:pt idx="3101">
                  <c:v>2.2306037013751855E-5</c:v>
                </c:pt>
                <c:pt idx="3102">
                  <c:v>2.4899505020595474E-6</c:v>
                </c:pt>
                <c:pt idx="3103">
                  <c:v>1.9385835428569082E-5</c:v>
                </c:pt>
                <c:pt idx="3104">
                  <c:v>0</c:v>
                </c:pt>
                <c:pt idx="3105">
                  <c:v>0</c:v>
                </c:pt>
                <c:pt idx="3106">
                  <c:v>4.3767845182529504E-6</c:v>
                </c:pt>
                <c:pt idx="3107">
                  <c:v>8.883559666688661E-7</c:v>
                </c:pt>
                <c:pt idx="3108">
                  <c:v>4.346840733980037E-5</c:v>
                </c:pt>
                <c:pt idx="3109">
                  <c:v>0</c:v>
                </c:pt>
                <c:pt idx="3110">
                  <c:v>0</c:v>
                </c:pt>
                <c:pt idx="3111">
                  <c:v>7.7339751579580421E-6</c:v>
                </c:pt>
                <c:pt idx="3112">
                  <c:v>0</c:v>
                </c:pt>
                <c:pt idx="3113">
                  <c:v>5.2389346741440738E-5</c:v>
                </c:pt>
                <c:pt idx="3114">
                  <c:v>3.3230355853345745E-5</c:v>
                </c:pt>
                <c:pt idx="3115">
                  <c:v>6.7366994139055702E-6</c:v>
                </c:pt>
                <c:pt idx="3116">
                  <c:v>1.1227832356509254E-5</c:v>
                </c:pt>
                <c:pt idx="3117">
                  <c:v>0</c:v>
                </c:pt>
                <c:pt idx="3118">
                  <c:v>1.4816108676630769E-5</c:v>
                </c:pt>
                <c:pt idx="3119">
                  <c:v>3.3998059545608851E-6</c:v>
                </c:pt>
                <c:pt idx="3120">
                  <c:v>1.8532177388209619E-5</c:v>
                </c:pt>
                <c:pt idx="3121">
                  <c:v>2.3908021137243532E-5</c:v>
                </c:pt>
                <c:pt idx="3122">
                  <c:v>3.4109870450154717E-7</c:v>
                </c:pt>
                <c:pt idx="3123">
                  <c:v>0</c:v>
                </c:pt>
                <c:pt idx="3124">
                  <c:v>2.1921675189179487E-6</c:v>
                </c:pt>
                <c:pt idx="3125">
                  <c:v>6.1080202558630665E-6</c:v>
                </c:pt>
                <c:pt idx="3126">
                  <c:v>0</c:v>
                </c:pt>
                <c:pt idx="3127">
                  <c:v>2.2493153301854943E-7</c:v>
                </c:pt>
                <c:pt idx="3128">
                  <c:v>0</c:v>
                </c:pt>
                <c:pt idx="3129">
                  <c:v>0</c:v>
                </c:pt>
                <c:pt idx="3130">
                  <c:v>2.7542306996077927E-5</c:v>
                </c:pt>
                <c:pt idx="3131">
                  <c:v>0</c:v>
                </c:pt>
                <c:pt idx="3132">
                  <c:v>0</c:v>
                </c:pt>
                <c:pt idx="3133">
                  <c:v>1.9275248680702607E-7</c:v>
                </c:pt>
                <c:pt idx="3134">
                  <c:v>0</c:v>
                </c:pt>
                <c:pt idx="3135">
                  <c:v>0</c:v>
                </c:pt>
                <c:pt idx="3136">
                  <c:v>3.7796663378347943E-6</c:v>
                </c:pt>
                <c:pt idx="3137">
                  <c:v>5.251442850209842E-5</c:v>
                </c:pt>
                <c:pt idx="3138">
                  <c:v>1.9955511776676905E-6</c:v>
                </c:pt>
                <c:pt idx="3139">
                  <c:v>0</c:v>
                </c:pt>
                <c:pt idx="3140">
                  <c:v>2.3149493184318435E-4</c:v>
                </c:pt>
                <c:pt idx="3141">
                  <c:v>0</c:v>
                </c:pt>
                <c:pt idx="3142">
                  <c:v>1.2839450937759185E-6</c:v>
                </c:pt>
                <c:pt idx="3143">
                  <c:v>1.6968866314985715E-7</c:v>
                </c:pt>
                <c:pt idx="3144">
                  <c:v>6.1804581778950038E-7</c:v>
                </c:pt>
                <c:pt idx="3145">
                  <c:v>1.0183382834973509E-5</c:v>
                </c:pt>
                <c:pt idx="3146">
                  <c:v>2.151434601591412E-5</c:v>
                </c:pt>
                <c:pt idx="3147">
                  <c:v>1.3080969735738888E-7</c:v>
                </c:pt>
                <c:pt idx="3148">
                  <c:v>0</c:v>
                </c:pt>
                <c:pt idx="3149">
                  <c:v>0</c:v>
                </c:pt>
                <c:pt idx="3150">
                  <c:v>6.9437950559243593E-6</c:v>
                </c:pt>
                <c:pt idx="3151">
                  <c:v>3.9992688434649141E-6</c:v>
                </c:pt>
                <c:pt idx="3152">
                  <c:v>2.5405528902220857E-7</c:v>
                </c:pt>
                <c:pt idx="3153">
                  <c:v>0</c:v>
                </c:pt>
                <c:pt idx="3154">
                  <c:v>7.9984223810584403E-5</c:v>
                </c:pt>
                <c:pt idx="3155">
                  <c:v>0</c:v>
                </c:pt>
                <c:pt idx="3156">
                  <c:v>0</c:v>
                </c:pt>
                <c:pt idx="3157">
                  <c:v>1.1245348475630086E-5</c:v>
                </c:pt>
                <c:pt idx="3158">
                  <c:v>1.2248544388919188E-5</c:v>
                </c:pt>
                <c:pt idx="3159">
                  <c:v>1.440626342675683E-5</c:v>
                </c:pt>
                <c:pt idx="3160">
                  <c:v>3.120969895531266E-5</c:v>
                </c:pt>
                <c:pt idx="3161">
                  <c:v>1.3378172005676083E-6</c:v>
                </c:pt>
                <c:pt idx="3162">
                  <c:v>7.1022567464430713E-6</c:v>
                </c:pt>
                <c:pt idx="3163">
                  <c:v>6.2264189644785592E-5</c:v>
                </c:pt>
                <c:pt idx="3164">
                  <c:v>1.5428709799741888E-4</c:v>
                </c:pt>
                <c:pt idx="3165">
                  <c:v>2.3988247171177079E-6</c:v>
                </c:pt>
                <c:pt idx="3166">
                  <c:v>1.3955691093543855E-5</c:v>
                </c:pt>
                <c:pt idx="3167">
                  <c:v>1.3752379340883193E-5</c:v>
                </c:pt>
                <c:pt idx="3168">
                  <c:v>6.4097996326408813E-8</c:v>
                </c:pt>
                <c:pt idx="3169">
                  <c:v>0</c:v>
                </c:pt>
                <c:pt idx="3170">
                  <c:v>0</c:v>
                </c:pt>
                <c:pt idx="3171">
                  <c:v>2.6884636646036004E-4</c:v>
                </c:pt>
                <c:pt idx="3172">
                  <c:v>8.3499239898812107E-6</c:v>
                </c:pt>
                <c:pt idx="3173">
                  <c:v>1.3917776539043602E-5</c:v>
                </c:pt>
                <c:pt idx="3174">
                  <c:v>0</c:v>
                </c:pt>
                <c:pt idx="3175">
                  <c:v>1.938618536357527E-6</c:v>
                </c:pt>
                <c:pt idx="3176">
                  <c:v>0</c:v>
                </c:pt>
                <c:pt idx="3177">
                  <c:v>0</c:v>
                </c:pt>
                <c:pt idx="3178">
                  <c:v>1.806370500776666E-6</c:v>
                </c:pt>
                <c:pt idx="3179">
                  <c:v>1.0942861992130768E-5</c:v>
                </c:pt>
                <c:pt idx="3180">
                  <c:v>0</c:v>
                </c:pt>
                <c:pt idx="3181">
                  <c:v>1.9718552893681299E-6</c:v>
                </c:pt>
                <c:pt idx="3182">
                  <c:v>0</c:v>
                </c:pt>
                <c:pt idx="3183">
                  <c:v>1.927511149032054E-5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4.5207358852451364E-3</c:v>
                </c:pt>
                <c:pt idx="3188">
                  <c:v>8.8676500008427772E-6</c:v>
                </c:pt>
                <c:pt idx="3189">
                  <c:v>1.6915241623341767E-5</c:v>
                </c:pt>
                <c:pt idx="3190">
                  <c:v>1.4975160260299081E-4</c:v>
                </c:pt>
                <c:pt idx="3191">
                  <c:v>1.2159683794106885E-5</c:v>
                </c:pt>
                <c:pt idx="3192">
                  <c:v>2.0901952882114702E-7</c:v>
                </c:pt>
                <c:pt idx="3193">
                  <c:v>1.1515725493855583E-6</c:v>
                </c:pt>
                <c:pt idx="3194">
                  <c:v>1.213634398230311E-5</c:v>
                </c:pt>
                <c:pt idx="3195">
                  <c:v>6.8704369265988936E-6</c:v>
                </c:pt>
                <c:pt idx="3196">
                  <c:v>9.4906270244760732E-6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3.0366651180724119E-4</c:v>
                </c:pt>
                <c:pt idx="3201">
                  <c:v>1.4814072378022111E-7</c:v>
                </c:pt>
                <c:pt idx="3202">
                  <c:v>2.900316034982581E-6</c:v>
                </c:pt>
                <c:pt idx="3203">
                  <c:v>1.0562642520623224E-5</c:v>
                </c:pt>
                <c:pt idx="3204">
                  <c:v>1.5851057444483679E-7</c:v>
                </c:pt>
                <c:pt idx="3205">
                  <c:v>1.5997439241464355E-6</c:v>
                </c:pt>
                <c:pt idx="3206">
                  <c:v>2.163160362263256E-5</c:v>
                </c:pt>
                <c:pt idx="3207">
                  <c:v>7.5388150428749544E-6</c:v>
                </c:pt>
                <c:pt idx="3208">
                  <c:v>3.5125203169779903E-5</c:v>
                </c:pt>
                <c:pt idx="3209">
                  <c:v>6.4745954893064411E-6</c:v>
                </c:pt>
                <c:pt idx="3210">
                  <c:v>7.8791806010591415E-7</c:v>
                </c:pt>
                <c:pt idx="3211">
                  <c:v>1.5354300658474167E-6</c:v>
                </c:pt>
                <c:pt idx="3212">
                  <c:v>0</c:v>
                </c:pt>
                <c:pt idx="3213">
                  <c:v>7.3682649839592107E-5</c:v>
                </c:pt>
                <c:pt idx="3214">
                  <c:v>2.2118988156787049E-5</c:v>
                </c:pt>
                <c:pt idx="3215">
                  <c:v>1.9464711490952138E-5</c:v>
                </c:pt>
                <c:pt idx="3216">
                  <c:v>7.7030191373149179E-5</c:v>
                </c:pt>
                <c:pt idx="3217">
                  <c:v>4.7778010027699018E-7</c:v>
                </c:pt>
                <c:pt idx="3218">
                  <c:v>6.4527104976830494E-6</c:v>
                </c:pt>
                <c:pt idx="3219">
                  <c:v>3.4591524590015655E-7</c:v>
                </c:pt>
                <c:pt idx="3220">
                  <c:v>1.0376065763946485E-4</c:v>
                </c:pt>
                <c:pt idx="3221">
                  <c:v>9.4710068230790056E-5</c:v>
                </c:pt>
                <c:pt idx="3222">
                  <c:v>0</c:v>
                </c:pt>
                <c:pt idx="3223">
                  <c:v>8.7753887316544346E-4</c:v>
                </c:pt>
                <c:pt idx="3224">
                  <c:v>0</c:v>
                </c:pt>
                <c:pt idx="3225">
                  <c:v>4.2236359961790356E-7</c:v>
                </c:pt>
                <c:pt idx="3226">
                  <c:v>0</c:v>
                </c:pt>
                <c:pt idx="3227">
                  <c:v>2.6271251196289104E-5</c:v>
                </c:pt>
                <c:pt idx="3228">
                  <c:v>6.7469220230313687E-6</c:v>
                </c:pt>
                <c:pt idx="3229">
                  <c:v>5.4449677120130936E-6</c:v>
                </c:pt>
                <c:pt idx="3230">
                  <c:v>4.6113905316127412E-6</c:v>
                </c:pt>
                <c:pt idx="3231">
                  <c:v>3.5030836952308845E-5</c:v>
                </c:pt>
                <c:pt idx="3232">
                  <c:v>5.3149908352110281E-5</c:v>
                </c:pt>
                <c:pt idx="3233">
                  <c:v>0</c:v>
                </c:pt>
                <c:pt idx="3234">
                  <c:v>1.1204313646085017E-5</c:v>
                </c:pt>
                <c:pt idx="3235">
                  <c:v>2.1557211185172401E-5</c:v>
                </c:pt>
                <c:pt idx="3236">
                  <c:v>4.7528826474100538E-6</c:v>
                </c:pt>
                <c:pt idx="3237">
                  <c:v>8.1238959887144186E-6</c:v>
                </c:pt>
                <c:pt idx="3238">
                  <c:v>2.9746937481906458E-6</c:v>
                </c:pt>
                <c:pt idx="3239">
                  <c:v>5.6116011612739046E-5</c:v>
                </c:pt>
                <c:pt idx="3240">
                  <c:v>5.2872200528311158E-5</c:v>
                </c:pt>
                <c:pt idx="3241">
                  <c:v>0</c:v>
                </c:pt>
                <c:pt idx="3242">
                  <c:v>0</c:v>
                </c:pt>
                <c:pt idx="3243">
                  <c:v>2.2960513290199671E-5</c:v>
                </c:pt>
                <c:pt idx="3244">
                  <c:v>0</c:v>
                </c:pt>
                <c:pt idx="3245">
                  <c:v>1.5720680377916525E-5</c:v>
                </c:pt>
                <c:pt idx="3246">
                  <c:v>1.9403880664798966E-5</c:v>
                </c:pt>
                <c:pt idx="3247">
                  <c:v>3.5139396530802298E-6</c:v>
                </c:pt>
                <c:pt idx="3248">
                  <c:v>2.6478287251719668E-3</c:v>
                </c:pt>
                <c:pt idx="3249">
                  <c:v>1.3774720846324481E-6</c:v>
                </c:pt>
                <c:pt idx="3250">
                  <c:v>0</c:v>
                </c:pt>
                <c:pt idx="3251">
                  <c:v>1.4747003692131517E-5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8.0892581729272708E-6</c:v>
                </c:pt>
                <c:pt idx="3256">
                  <c:v>0</c:v>
                </c:pt>
                <c:pt idx="3257">
                  <c:v>5.0004890148432348E-6</c:v>
                </c:pt>
                <c:pt idx="3258">
                  <c:v>0</c:v>
                </c:pt>
                <c:pt idx="3259">
                  <c:v>0</c:v>
                </c:pt>
                <c:pt idx="3260">
                  <c:v>3.9611460048060313E-5</c:v>
                </c:pt>
                <c:pt idx="3261">
                  <c:v>4.9769810973444734E-6</c:v>
                </c:pt>
                <c:pt idx="3262">
                  <c:v>2.4452569586368256E-3</c:v>
                </c:pt>
                <c:pt idx="3263">
                  <c:v>0</c:v>
                </c:pt>
                <c:pt idx="3264">
                  <c:v>4.0952580023741968E-7</c:v>
                </c:pt>
                <c:pt idx="3265">
                  <c:v>1.6921066031787837E-6</c:v>
                </c:pt>
                <c:pt idx="3266">
                  <c:v>0</c:v>
                </c:pt>
                <c:pt idx="3267">
                  <c:v>1.2840844892233124E-4</c:v>
                </c:pt>
                <c:pt idx="3268">
                  <c:v>0</c:v>
                </c:pt>
                <c:pt idx="3269">
                  <c:v>0</c:v>
                </c:pt>
                <c:pt idx="3270">
                  <c:v>2.6081220047073085E-5</c:v>
                </c:pt>
                <c:pt idx="3271">
                  <c:v>2.1434952680608603E-6</c:v>
                </c:pt>
                <c:pt idx="3272">
                  <c:v>2.3917276025700169E-5</c:v>
                </c:pt>
                <c:pt idx="3273">
                  <c:v>1.3516954438107481E-4</c:v>
                </c:pt>
                <c:pt idx="3274">
                  <c:v>1.099869292066206E-6</c:v>
                </c:pt>
                <c:pt idx="3275">
                  <c:v>1.1201292254873001E-4</c:v>
                </c:pt>
                <c:pt idx="3276">
                  <c:v>1.9852287822171196E-5</c:v>
                </c:pt>
                <c:pt idx="3277">
                  <c:v>1.8609804741559602E-5</c:v>
                </c:pt>
                <c:pt idx="3278">
                  <c:v>4.4348177959879824E-6</c:v>
                </c:pt>
                <c:pt idx="3279">
                  <c:v>2.4241125468861906E-6</c:v>
                </c:pt>
                <c:pt idx="3280">
                  <c:v>1.602508552255664E-6</c:v>
                </c:pt>
                <c:pt idx="3281">
                  <c:v>4.7603175669237964E-5</c:v>
                </c:pt>
                <c:pt idx="3282">
                  <c:v>3.2576723762221567E-6</c:v>
                </c:pt>
                <c:pt idx="3283">
                  <c:v>1.5970716888732067E-5</c:v>
                </c:pt>
                <c:pt idx="3284">
                  <c:v>1.03961410708419E-6</c:v>
                </c:pt>
                <c:pt idx="3285">
                  <c:v>2.1587213591520598E-5</c:v>
                </c:pt>
                <c:pt idx="3286">
                  <c:v>8.5739810722434461E-6</c:v>
                </c:pt>
                <c:pt idx="3287">
                  <c:v>6.7209471938834087E-6</c:v>
                </c:pt>
                <c:pt idx="3288">
                  <c:v>2.1624503440861391E-3</c:v>
                </c:pt>
                <c:pt idx="3289">
                  <c:v>1.3694274218430886E-4</c:v>
                </c:pt>
                <c:pt idx="3290">
                  <c:v>9.1345076798719535E-7</c:v>
                </c:pt>
                <c:pt idx="3291">
                  <c:v>1.0581203267914412E-6</c:v>
                </c:pt>
                <c:pt idx="3292">
                  <c:v>0</c:v>
                </c:pt>
                <c:pt idx="3293">
                  <c:v>3.7530358851841574E-7</c:v>
                </c:pt>
                <c:pt idx="3294">
                  <c:v>1.0069804804044182E-7</c:v>
                </c:pt>
                <c:pt idx="3295">
                  <c:v>1.2940901141677009E-5</c:v>
                </c:pt>
                <c:pt idx="3296">
                  <c:v>1.8469583191050426E-5</c:v>
                </c:pt>
                <c:pt idx="3297">
                  <c:v>3.1459738882970305E-6</c:v>
                </c:pt>
                <c:pt idx="3298">
                  <c:v>2.6512739530564295E-5</c:v>
                </c:pt>
                <c:pt idx="3299">
                  <c:v>2.3068419288908687E-5</c:v>
                </c:pt>
                <c:pt idx="3300">
                  <c:v>4.6557492169476609E-5</c:v>
                </c:pt>
                <c:pt idx="3301">
                  <c:v>2.4696657729185269E-6</c:v>
                </c:pt>
                <c:pt idx="3302">
                  <c:v>0</c:v>
                </c:pt>
                <c:pt idx="3303">
                  <c:v>0</c:v>
                </c:pt>
                <c:pt idx="3304">
                  <c:v>6.5149150710609258E-5</c:v>
                </c:pt>
                <c:pt idx="3305">
                  <c:v>6.61194572105545E-5</c:v>
                </c:pt>
                <c:pt idx="3306">
                  <c:v>6.9830626998125092E-6</c:v>
                </c:pt>
                <c:pt idx="3307">
                  <c:v>4.0295136805571415E-5</c:v>
                </c:pt>
                <c:pt idx="3308">
                  <c:v>2.588021893584202E-5</c:v>
                </c:pt>
                <c:pt idx="3309">
                  <c:v>1.2275763376450079E-4</c:v>
                </c:pt>
                <c:pt idx="3310">
                  <c:v>2.8491008349511526E-4</c:v>
                </c:pt>
                <c:pt idx="3311">
                  <c:v>3.5514725081544935E-5</c:v>
                </c:pt>
                <c:pt idx="3312">
                  <c:v>5.8263921940978883E-6</c:v>
                </c:pt>
                <c:pt idx="3313">
                  <c:v>5.9705630247532106E-5</c:v>
                </c:pt>
                <c:pt idx="3314">
                  <c:v>1.4145300606625818E-7</c:v>
                </c:pt>
                <c:pt idx="3315">
                  <c:v>0</c:v>
                </c:pt>
                <c:pt idx="3316">
                  <c:v>1.716356538574658E-7</c:v>
                </c:pt>
                <c:pt idx="3317">
                  <c:v>2.1005298840685462E-6</c:v>
                </c:pt>
                <c:pt idx="3318">
                  <c:v>2.4391342336763809E-5</c:v>
                </c:pt>
                <c:pt idx="3319">
                  <c:v>6.1598267500152402E-5</c:v>
                </c:pt>
                <c:pt idx="3320">
                  <c:v>8.9623495528677174E-7</c:v>
                </c:pt>
                <c:pt idx="3321">
                  <c:v>3.8403987157656389E-7</c:v>
                </c:pt>
                <c:pt idx="3322">
                  <c:v>1.2678857115255062E-7</c:v>
                </c:pt>
                <c:pt idx="3323">
                  <c:v>0</c:v>
                </c:pt>
                <c:pt idx="3324">
                  <c:v>9.49115325100604E-6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7.0226250138203178E-6</c:v>
                </c:pt>
                <c:pt idx="3330">
                  <c:v>2.9482273146194989E-6</c:v>
                </c:pt>
                <c:pt idx="3331">
                  <c:v>0</c:v>
                </c:pt>
                <c:pt idx="3332">
                  <c:v>1.8854056486710897E-6</c:v>
                </c:pt>
                <c:pt idx="3333">
                  <c:v>1.2608186478531783E-5</c:v>
                </c:pt>
                <c:pt idx="3334">
                  <c:v>2.0699280020928892E-5</c:v>
                </c:pt>
                <c:pt idx="3335">
                  <c:v>6.4261043693852664E-7</c:v>
                </c:pt>
                <c:pt idx="3336">
                  <c:v>0</c:v>
                </c:pt>
                <c:pt idx="3337">
                  <c:v>0</c:v>
                </c:pt>
                <c:pt idx="3338">
                  <c:v>3.170211488896735E-4</c:v>
                </c:pt>
                <c:pt idx="3339">
                  <c:v>6.082798279212136E-7</c:v>
                </c:pt>
                <c:pt idx="3340">
                  <c:v>1.9227443664906727E-6</c:v>
                </c:pt>
                <c:pt idx="3341">
                  <c:v>4.2470496305056795E-6</c:v>
                </c:pt>
                <c:pt idx="3342">
                  <c:v>1.0855272503478397E-5</c:v>
                </c:pt>
                <c:pt idx="3343">
                  <c:v>2.8818787255098657E-5</c:v>
                </c:pt>
                <c:pt idx="3344">
                  <c:v>1.0145631647448136E-6</c:v>
                </c:pt>
                <c:pt idx="3345">
                  <c:v>1.0084879362134081E-5</c:v>
                </c:pt>
                <c:pt idx="3346">
                  <c:v>1.4320866347308097E-4</c:v>
                </c:pt>
                <c:pt idx="3347">
                  <c:v>0</c:v>
                </c:pt>
                <c:pt idx="3348">
                  <c:v>4.8640428981267571E-7</c:v>
                </c:pt>
                <c:pt idx="3349">
                  <c:v>7.8267668502874355E-6</c:v>
                </c:pt>
                <c:pt idx="3350">
                  <c:v>9.8474801533087457E-6</c:v>
                </c:pt>
                <c:pt idx="3351">
                  <c:v>1.2131228310619374E-5</c:v>
                </c:pt>
                <c:pt idx="3352">
                  <c:v>1.4096256681085261E-5</c:v>
                </c:pt>
                <c:pt idx="3353">
                  <c:v>7.4618667455116253E-6</c:v>
                </c:pt>
                <c:pt idx="3354">
                  <c:v>9.5878118999404988E-6</c:v>
                </c:pt>
                <c:pt idx="3355">
                  <c:v>3.0385113083490886E-5</c:v>
                </c:pt>
                <c:pt idx="3356">
                  <c:v>2.8182390284558816E-7</c:v>
                </c:pt>
                <c:pt idx="3357">
                  <c:v>5.8376944661226712E-7</c:v>
                </c:pt>
                <c:pt idx="3358">
                  <c:v>3.4040039719188753E-5</c:v>
                </c:pt>
                <c:pt idx="3359">
                  <c:v>1.4142884097979749E-4</c:v>
                </c:pt>
                <c:pt idx="3360">
                  <c:v>1.4757282396288203E-6</c:v>
                </c:pt>
                <c:pt idx="3361">
                  <c:v>8.7277077427116468E-7</c:v>
                </c:pt>
                <c:pt idx="3362">
                  <c:v>1.9872807472684839E-5</c:v>
                </c:pt>
                <c:pt idx="3363">
                  <c:v>1.3821600888134477E-5</c:v>
                </c:pt>
                <c:pt idx="3364">
                  <c:v>3.1267381245975094E-5</c:v>
                </c:pt>
                <c:pt idx="3365">
                  <c:v>2.5324450072831424E-5</c:v>
                </c:pt>
                <c:pt idx="3366">
                  <c:v>2.4763870218483543E-5</c:v>
                </c:pt>
                <c:pt idx="3367">
                  <c:v>3.4825570940062167E-7</c:v>
                </c:pt>
                <c:pt idx="3368">
                  <c:v>1.2318536071141525E-6</c:v>
                </c:pt>
                <c:pt idx="3369">
                  <c:v>4.2047855402229321E-5</c:v>
                </c:pt>
                <c:pt idx="3370">
                  <c:v>4.8829767563879145E-5</c:v>
                </c:pt>
                <c:pt idx="3371">
                  <c:v>1.7462797572467218E-4</c:v>
                </c:pt>
                <c:pt idx="3372">
                  <c:v>1.3351014527971324E-6</c:v>
                </c:pt>
                <c:pt idx="3373">
                  <c:v>2.2576545170978646E-6</c:v>
                </c:pt>
                <c:pt idx="3374">
                  <c:v>1.6188384620162766E-6</c:v>
                </c:pt>
                <c:pt idx="3375">
                  <c:v>0</c:v>
                </c:pt>
                <c:pt idx="3376">
                  <c:v>2.2306951701673984E-6</c:v>
                </c:pt>
                <c:pt idx="3377">
                  <c:v>1.0111368726312287E-6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8.0267056846534298E-7</c:v>
                </c:pt>
                <c:pt idx="3382">
                  <c:v>9.0095676052232476E-6</c:v>
                </c:pt>
                <c:pt idx="3383">
                  <c:v>2.0692566064038291E-6</c:v>
                </c:pt>
                <c:pt idx="3384">
                  <c:v>1.5155679221384752E-7</c:v>
                </c:pt>
                <c:pt idx="3385">
                  <c:v>0</c:v>
                </c:pt>
                <c:pt idx="3386">
                  <c:v>2.0921426751259414E-7</c:v>
                </c:pt>
                <c:pt idx="3387">
                  <c:v>0</c:v>
                </c:pt>
                <c:pt idx="3388">
                  <c:v>1.7317993351942292E-6</c:v>
                </c:pt>
                <c:pt idx="3389">
                  <c:v>0</c:v>
                </c:pt>
                <c:pt idx="3390">
                  <c:v>0</c:v>
                </c:pt>
                <c:pt idx="3391">
                  <c:v>6.5824238548084821E-6</c:v>
                </c:pt>
                <c:pt idx="3392">
                  <c:v>2.3229889414970457E-7</c:v>
                </c:pt>
                <c:pt idx="3393">
                  <c:v>7.7205890452151132E-5</c:v>
                </c:pt>
                <c:pt idx="3394">
                  <c:v>7.1714697686286826E-7</c:v>
                </c:pt>
                <c:pt idx="3395">
                  <c:v>6.5863539734735681E-5</c:v>
                </c:pt>
                <c:pt idx="3396">
                  <c:v>0</c:v>
                </c:pt>
                <c:pt idx="3397">
                  <c:v>1.5769888898681642E-6</c:v>
                </c:pt>
                <c:pt idx="3398">
                  <c:v>2.1209991653698406E-5</c:v>
                </c:pt>
                <c:pt idx="3399">
                  <c:v>1.7503902750660543E-5</c:v>
                </c:pt>
                <c:pt idx="3400">
                  <c:v>1.9036946418666289E-7</c:v>
                </c:pt>
                <c:pt idx="3401">
                  <c:v>4.0582526589792503E-6</c:v>
                </c:pt>
                <c:pt idx="3402">
                  <c:v>2.3896614026892635E-5</c:v>
                </c:pt>
                <c:pt idx="3403">
                  <c:v>8.2417067297780704E-6</c:v>
                </c:pt>
                <c:pt idx="3404">
                  <c:v>2.1836951098559302E-7</c:v>
                </c:pt>
                <c:pt idx="3405">
                  <c:v>4.196935961022243E-6</c:v>
                </c:pt>
                <c:pt idx="3406">
                  <c:v>1.3570562761665533E-4</c:v>
                </c:pt>
                <c:pt idx="3407">
                  <c:v>7.987814442405248E-5</c:v>
                </c:pt>
                <c:pt idx="3408">
                  <c:v>4.9792995667997637E-6</c:v>
                </c:pt>
                <c:pt idx="3409">
                  <c:v>0</c:v>
                </c:pt>
                <c:pt idx="3410">
                  <c:v>0</c:v>
                </c:pt>
                <c:pt idx="3411">
                  <c:v>1.4587102953739703E-5</c:v>
                </c:pt>
                <c:pt idx="3412">
                  <c:v>3.7945490576284385E-5</c:v>
                </c:pt>
                <c:pt idx="3413">
                  <c:v>0</c:v>
                </c:pt>
                <c:pt idx="3414">
                  <c:v>1.668203554001705E-6</c:v>
                </c:pt>
                <c:pt idx="3415">
                  <c:v>1.097182314968326E-7</c:v>
                </c:pt>
                <c:pt idx="3416">
                  <c:v>8.4871803639755091E-7</c:v>
                </c:pt>
                <c:pt idx="3417">
                  <c:v>3.8358430826508432E-6</c:v>
                </c:pt>
                <c:pt idx="3418">
                  <c:v>6.0431263240852901E-5</c:v>
                </c:pt>
                <c:pt idx="3419">
                  <c:v>1.3877033702325825E-5</c:v>
                </c:pt>
                <c:pt idx="3420">
                  <c:v>9.3742812843720599E-7</c:v>
                </c:pt>
                <c:pt idx="3421">
                  <c:v>1.4617366652813893E-5</c:v>
                </c:pt>
                <c:pt idx="3422">
                  <c:v>6.023486209944619E-6</c:v>
                </c:pt>
                <c:pt idx="3423">
                  <c:v>2.6350638438446837E-5</c:v>
                </c:pt>
                <c:pt idx="3424">
                  <c:v>1.262468079141352E-5</c:v>
                </c:pt>
                <c:pt idx="3425">
                  <c:v>1.1622229313451972E-5</c:v>
                </c:pt>
                <c:pt idx="3426">
                  <c:v>0</c:v>
                </c:pt>
                <c:pt idx="3427">
                  <c:v>8.2135133995365041E-5</c:v>
                </c:pt>
                <c:pt idx="3428">
                  <c:v>1.0701667059421049E-7</c:v>
                </c:pt>
                <c:pt idx="3429">
                  <c:v>1.3677541234293092E-5</c:v>
                </c:pt>
                <c:pt idx="3430">
                  <c:v>1.5215368837606351E-4</c:v>
                </c:pt>
                <c:pt idx="3431">
                  <c:v>2.1972274670272458E-6</c:v>
                </c:pt>
                <c:pt idx="3432">
                  <c:v>0</c:v>
                </c:pt>
                <c:pt idx="3433">
                  <c:v>8.6080048066571044E-5</c:v>
                </c:pt>
                <c:pt idx="3434">
                  <c:v>1.551482289263097E-5</c:v>
                </c:pt>
                <c:pt idx="3435">
                  <c:v>1.2486931258397696E-7</c:v>
                </c:pt>
                <c:pt idx="3436">
                  <c:v>4.8254828799806308E-5</c:v>
                </c:pt>
                <c:pt idx="3437">
                  <c:v>0</c:v>
                </c:pt>
                <c:pt idx="3438">
                  <c:v>1.1017966331153908E-6</c:v>
                </c:pt>
                <c:pt idx="3439">
                  <c:v>4.5421762132226934E-5</c:v>
                </c:pt>
                <c:pt idx="3440">
                  <c:v>1.045405884953056E-5</c:v>
                </c:pt>
                <c:pt idx="3441">
                  <c:v>4.1737644684345008E-5</c:v>
                </c:pt>
                <c:pt idx="3442">
                  <c:v>5.3771587999752354E-5</c:v>
                </c:pt>
                <c:pt idx="3443">
                  <c:v>2.0077657455301858E-5</c:v>
                </c:pt>
                <c:pt idx="3444">
                  <c:v>1.5909509004449353E-4</c:v>
                </c:pt>
                <c:pt idx="3445">
                  <c:v>1.1722598602780714E-4</c:v>
                </c:pt>
                <c:pt idx="3446">
                  <c:v>4.7252772109783133E-5</c:v>
                </c:pt>
                <c:pt idx="3447">
                  <c:v>1.623301063591695E-5</c:v>
                </c:pt>
                <c:pt idx="3448">
                  <c:v>7.7276161531416535E-6</c:v>
                </c:pt>
                <c:pt idx="3449">
                  <c:v>5.3191467934508954E-8</c:v>
                </c:pt>
                <c:pt idx="3450">
                  <c:v>2.8472088088959286E-6</c:v>
                </c:pt>
                <c:pt idx="3451">
                  <c:v>1.6865172385299E-5</c:v>
                </c:pt>
                <c:pt idx="3452">
                  <c:v>1.1025694621776658E-7</c:v>
                </c:pt>
                <c:pt idx="3453">
                  <c:v>5.0443884500259003E-6</c:v>
                </c:pt>
                <c:pt idx="3454">
                  <c:v>0</c:v>
                </c:pt>
                <c:pt idx="3455">
                  <c:v>3.7846625920817704E-7</c:v>
                </c:pt>
                <c:pt idx="3456">
                  <c:v>5.3680667397707711E-5</c:v>
                </c:pt>
                <c:pt idx="3457">
                  <c:v>6.434287883386405E-8</c:v>
                </c:pt>
                <c:pt idx="3458">
                  <c:v>1.9145235417256812E-5</c:v>
                </c:pt>
                <c:pt idx="3459">
                  <c:v>4.6767169484964178E-6</c:v>
                </c:pt>
                <c:pt idx="3460">
                  <c:v>4.5586687763270726E-5</c:v>
                </c:pt>
                <c:pt idx="3461">
                  <c:v>1.0738029761734904E-7</c:v>
                </c:pt>
                <c:pt idx="3462">
                  <c:v>2.0173285676613314E-5</c:v>
                </c:pt>
                <c:pt idx="3463">
                  <c:v>2.694421048853129E-5</c:v>
                </c:pt>
                <c:pt idx="3464">
                  <c:v>6.0420277717042703E-5</c:v>
                </c:pt>
                <c:pt idx="3465">
                  <c:v>5.8766810489687333E-5</c:v>
                </c:pt>
                <c:pt idx="3466">
                  <c:v>0</c:v>
                </c:pt>
                <c:pt idx="3467">
                  <c:v>0</c:v>
                </c:pt>
                <c:pt idx="3468">
                  <c:v>8.2112992856150148E-5</c:v>
                </c:pt>
                <c:pt idx="3469">
                  <c:v>0</c:v>
                </c:pt>
                <c:pt idx="3470">
                  <c:v>1.1870835971639684E-6</c:v>
                </c:pt>
                <c:pt idx="3471">
                  <c:v>1.1322183888916838E-6</c:v>
                </c:pt>
                <c:pt idx="3472">
                  <c:v>0</c:v>
                </c:pt>
                <c:pt idx="3473">
                  <c:v>3.6148143196566374E-5</c:v>
                </c:pt>
                <c:pt idx="3474">
                  <c:v>2.9996772430019799E-6</c:v>
                </c:pt>
                <c:pt idx="3475">
                  <c:v>9.3891281030042682E-7</c:v>
                </c:pt>
                <c:pt idx="3476">
                  <c:v>0</c:v>
                </c:pt>
                <c:pt idx="3477">
                  <c:v>1.1778610304650675E-5</c:v>
                </c:pt>
                <c:pt idx="3478">
                  <c:v>4.2964708336363594E-5</c:v>
                </c:pt>
                <c:pt idx="3479">
                  <c:v>0</c:v>
                </c:pt>
                <c:pt idx="3480">
                  <c:v>0</c:v>
                </c:pt>
                <c:pt idx="3481">
                  <c:v>6.7366994139055682E-5</c:v>
                </c:pt>
                <c:pt idx="3482">
                  <c:v>1.4272668249799856E-7</c:v>
                </c:pt>
                <c:pt idx="3483">
                  <c:v>0</c:v>
                </c:pt>
                <c:pt idx="3484">
                  <c:v>2.4497088777838372E-7</c:v>
                </c:pt>
                <c:pt idx="3485">
                  <c:v>5.8866609470865743E-4</c:v>
                </c:pt>
                <c:pt idx="3486">
                  <c:v>4.9304005828583744E-5</c:v>
                </c:pt>
                <c:pt idx="3487">
                  <c:v>4.7388453111406015E-6</c:v>
                </c:pt>
                <c:pt idx="3488">
                  <c:v>3.4327130771493256E-6</c:v>
                </c:pt>
                <c:pt idx="3489">
                  <c:v>1.8456710723028904E-6</c:v>
                </c:pt>
                <c:pt idx="3490">
                  <c:v>8.0534362389785704E-8</c:v>
                </c:pt>
                <c:pt idx="3491">
                  <c:v>0</c:v>
                </c:pt>
                <c:pt idx="3492">
                  <c:v>4.882269289053024E-6</c:v>
                </c:pt>
                <c:pt idx="3493">
                  <c:v>9.7210669753327037E-7</c:v>
                </c:pt>
                <c:pt idx="3494">
                  <c:v>3.6378176835090027E-3</c:v>
                </c:pt>
                <c:pt idx="3495">
                  <c:v>7.9655918344641568E-4</c:v>
                </c:pt>
                <c:pt idx="3496">
                  <c:v>1.3201174145612362E-3</c:v>
                </c:pt>
                <c:pt idx="3497">
                  <c:v>0</c:v>
                </c:pt>
                <c:pt idx="3498">
                  <c:v>3.0791505156656445E-5</c:v>
                </c:pt>
                <c:pt idx="3499">
                  <c:v>0</c:v>
                </c:pt>
                <c:pt idx="3500">
                  <c:v>5.8429167786252298E-6</c:v>
                </c:pt>
                <c:pt idx="3501">
                  <c:v>4.940983697117377E-6</c:v>
                </c:pt>
                <c:pt idx="3502">
                  <c:v>3.4193853085732646E-5</c:v>
                </c:pt>
                <c:pt idx="3503">
                  <c:v>8.3932627353264124E-6</c:v>
                </c:pt>
                <c:pt idx="3504">
                  <c:v>1.2408817239503891E-5</c:v>
                </c:pt>
                <c:pt idx="3505">
                  <c:v>1.7821764510773279E-4</c:v>
                </c:pt>
                <c:pt idx="3506">
                  <c:v>7.9606492335663932E-7</c:v>
                </c:pt>
                <c:pt idx="3507">
                  <c:v>2.6171350241071897E-5</c:v>
                </c:pt>
                <c:pt idx="3508">
                  <c:v>6.7971182427298176E-6</c:v>
                </c:pt>
                <c:pt idx="3509">
                  <c:v>5.5684225301326336E-6</c:v>
                </c:pt>
                <c:pt idx="3510">
                  <c:v>0</c:v>
                </c:pt>
                <c:pt idx="3511">
                  <c:v>5.9800411464016786E-6</c:v>
                </c:pt>
                <c:pt idx="3512">
                  <c:v>2.9728617892016329E-6</c:v>
                </c:pt>
                <c:pt idx="3513">
                  <c:v>1.7911978851427928E-4</c:v>
                </c:pt>
                <c:pt idx="3514">
                  <c:v>3.0701400108661964E-5</c:v>
                </c:pt>
                <c:pt idx="3515">
                  <c:v>4.7966173518060124E-5</c:v>
                </c:pt>
                <c:pt idx="3516">
                  <c:v>2.8290724416869865E-4</c:v>
                </c:pt>
                <c:pt idx="3517">
                  <c:v>2.6038224767667361E-6</c:v>
                </c:pt>
                <c:pt idx="3518">
                  <c:v>2.3966927901302986E-4</c:v>
                </c:pt>
                <c:pt idx="3519">
                  <c:v>1.198181817899019E-5</c:v>
                </c:pt>
                <c:pt idx="3520">
                  <c:v>1.4760299600806145E-5</c:v>
                </c:pt>
                <c:pt idx="3521">
                  <c:v>5.2413679650523836E-5</c:v>
                </c:pt>
                <c:pt idx="3522">
                  <c:v>1.2352926168635462E-4</c:v>
                </c:pt>
                <c:pt idx="3523">
                  <c:v>7.4852215710061778E-6</c:v>
                </c:pt>
                <c:pt idx="3524">
                  <c:v>9.4778181898737466E-5</c:v>
                </c:pt>
                <c:pt idx="3525">
                  <c:v>8.7291053899069169E-5</c:v>
                </c:pt>
                <c:pt idx="3526">
                  <c:v>6.1773947537671809E-6</c:v>
                </c:pt>
                <c:pt idx="3527">
                  <c:v>1.112300485762854E-7</c:v>
                </c:pt>
                <c:pt idx="3528">
                  <c:v>1.9322109998790542E-5</c:v>
                </c:pt>
                <c:pt idx="3529">
                  <c:v>6.590678395560801E-6</c:v>
                </c:pt>
                <c:pt idx="3530">
                  <c:v>4.2539837774336849E-5</c:v>
                </c:pt>
                <c:pt idx="3531">
                  <c:v>8.6126108353794987E-6</c:v>
                </c:pt>
                <c:pt idx="3532">
                  <c:v>2.8145262371310746E-6</c:v>
                </c:pt>
                <c:pt idx="3533">
                  <c:v>0</c:v>
                </c:pt>
                <c:pt idx="3534">
                  <c:v>0</c:v>
                </c:pt>
                <c:pt idx="3535">
                  <c:v>1.0503445263494404E-5</c:v>
                </c:pt>
                <c:pt idx="3536">
                  <c:v>3.1415903812741184E-5</c:v>
                </c:pt>
                <c:pt idx="3537">
                  <c:v>5.974899701911802E-6</c:v>
                </c:pt>
                <c:pt idx="3538">
                  <c:v>2.1728369961121494E-5</c:v>
                </c:pt>
                <c:pt idx="3539">
                  <c:v>8.4635843807213852E-6</c:v>
                </c:pt>
                <c:pt idx="3540">
                  <c:v>0</c:v>
                </c:pt>
                <c:pt idx="3541">
                  <c:v>9.0243796569398018E-8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8.8685663170402381E-6</c:v>
                </c:pt>
                <c:pt idx="3546">
                  <c:v>0</c:v>
                </c:pt>
                <c:pt idx="3547">
                  <c:v>2.1451716199389022E-5</c:v>
                </c:pt>
                <c:pt idx="3548">
                  <c:v>0</c:v>
                </c:pt>
                <c:pt idx="3549">
                  <c:v>1.1899061464778751E-6</c:v>
                </c:pt>
                <c:pt idx="3550">
                  <c:v>3.2522156066469049E-6</c:v>
                </c:pt>
                <c:pt idx="3551">
                  <c:v>0</c:v>
                </c:pt>
                <c:pt idx="3552">
                  <c:v>5.3877654477481139E-6</c:v>
                </c:pt>
                <c:pt idx="3553">
                  <c:v>6.8033994081026472E-6</c:v>
                </c:pt>
                <c:pt idx="3554">
                  <c:v>0</c:v>
                </c:pt>
                <c:pt idx="3555">
                  <c:v>8.5368538615079807E-6</c:v>
                </c:pt>
                <c:pt idx="3556">
                  <c:v>3.2623241713828364E-7</c:v>
                </c:pt>
                <c:pt idx="3557">
                  <c:v>8.1880272426685684E-8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8.629188265350168E-8</c:v>
                </c:pt>
                <c:pt idx="3562">
                  <c:v>0</c:v>
                </c:pt>
                <c:pt idx="3563">
                  <c:v>2.8643366273351516E-5</c:v>
                </c:pt>
                <c:pt idx="3564">
                  <c:v>2.8337210097751922E-6</c:v>
                </c:pt>
                <c:pt idx="3565">
                  <c:v>6.2856461054151288E-5</c:v>
                </c:pt>
                <c:pt idx="3566">
                  <c:v>0</c:v>
                </c:pt>
                <c:pt idx="3567">
                  <c:v>8.0129843365047081E-6</c:v>
                </c:pt>
                <c:pt idx="3568">
                  <c:v>6.1491965580416931E-5</c:v>
                </c:pt>
                <c:pt idx="3569">
                  <c:v>1.6106460431103124E-4</c:v>
                </c:pt>
                <c:pt idx="3570">
                  <c:v>4.296676317917464E-6</c:v>
                </c:pt>
                <c:pt idx="3571">
                  <c:v>1.9220255103867489E-7</c:v>
                </c:pt>
                <c:pt idx="3572">
                  <c:v>1.8214957910296961E-5</c:v>
                </c:pt>
                <c:pt idx="3573">
                  <c:v>0</c:v>
                </c:pt>
                <c:pt idx="3574">
                  <c:v>5.0980427997123206E-5</c:v>
                </c:pt>
                <c:pt idx="3575">
                  <c:v>8.5166869960879529E-7</c:v>
                </c:pt>
                <c:pt idx="3576">
                  <c:v>4.1402198374527624E-6</c:v>
                </c:pt>
                <c:pt idx="3577">
                  <c:v>5.241564595003048E-6</c:v>
                </c:pt>
                <c:pt idx="3578">
                  <c:v>0</c:v>
                </c:pt>
                <c:pt idx="3579">
                  <c:v>1.8976618067339619E-6</c:v>
                </c:pt>
                <c:pt idx="3580">
                  <c:v>2.4738043749423625E-5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2.4776310914363877E-5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2.5350928916827706E-6</c:v>
                </c:pt>
                <c:pt idx="3589">
                  <c:v>0</c:v>
                </c:pt>
                <c:pt idx="3590">
                  <c:v>0</c:v>
                </c:pt>
                <c:pt idx="3591">
                  <c:v>1.018915996665676E-4</c:v>
                </c:pt>
                <c:pt idx="3592">
                  <c:v>3.5619330234443156E-5</c:v>
                </c:pt>
                <c:pt idx="3593">
                  <c:v>0</c:v>
                </c:pt>
                <c:pt idx="3594">
                  <c:v>2.0937682716101217E-7</c:v>
                </c:pt>
                <c:pt idx="3595">
                  <c:v>0</c:v>
                </c:pt>
                <c:pt idx="3596">
                  <c:v>6.8392887450817904E-6</c:v>
                </c:pt>
                <c:pt idx="3597">
                  <c:v>1.4202448967399955E-5</c:v>
                </c:pt>
                <c:pt idx="3598">
                  <c:v>0</c:v>
                </c:pt>
                <c:pt idx="3599">
                  <c:v>3.0651982333270247E-4</c:v>
                </c:pt>
                <c:pt idx="3600">
                  <c:v>5.9007586107202003E-5</c:v>
                </c:pt>
                <c:pt idx="3601">
                  <c:v>1.941208701637794E-4</c:v>
                </c:pt>
                <c:pt idx="3602">
                  <c:v>1.4191689880020707E-4</c:v>
                </c:pt>
                <c:pt idx="3603">
                  <c:v>0</c:v>
                </c:pt>
                <c:pt idx="3604">
                  <c:v>3.5765552769481406E-5</c:v>
                </c:pt>
                <c:pt idx="3605">
                  <c:v>0</c:v>
                </c:pt>
                <c:pt idx="3606">
                  <c:v>0</c:v>
                </c:pt>
                <c:pt idx="3607">
                  <c:v>5.1544141423120834E-6</c:v>
                </c:pt>
                <c:pt idx="3608">
                  <c:v>3.018480015177079E-5</c:v>
                </c:pt>
                <c:pt idx="3609">
                  <c:v>0</c:v>
                </c:pt>
                <c:pt idx="3610">
                  <c:v>5.3331479764153089E-6</c:v>
                </c:pt>
                <c:pt idx="3611">
                  <c:v>2.0269715050689295E-5</c:v>
                </c:pt>
                <c:pt idx="3612">
                  <c:v>6.0960334754073391E-5</c:v>
                </c:pt>
                <c:pt idx="3613">
                  <c:v>1.0042026882410469E-4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1.3061672203989622E-5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4.0673191608020293E-6</c:v>
                </c:pt>
                <c:pt idx="3622">
                  <c:v>2.6610995353507855E-5</c:v>
                </c:pt>
                <c:pt idx="3623">
                  <c:v>1.8469360970268764E-7</c:v>
                </c:pt>
                <c:pt idx="3624">
                  <c:v>2.0760043879458133E-3</c:v>
                </c:pt>
                <c:pt idx="3625">
                  <c:v>1.8331154867770186E-6</c:v>
                </c:pt>
                <c:pt idx="3626">
                  <c:v>1.4178737014309742E-5</c:v>
                </c:pt>
                <c:pt idx="3627">
                  <c:v>0</c:v>
                </c:pt>
                <c:pt idx="3628">
                  <c:v>0</c:v>
                </c:pt>
                <c:pt idx="3629">
                  <c:v>2.6450844324537091E-6</c:v>
                </c:pt>
                <c:pt idx="3630">
                  <c:v>0</c:v>
                </c:pt>
                <c:pt idx="3631">
                  <c:v>2.4858669424005707E-6</c:v>
                </c:pt>
                <c:pt idx="3632">
                  <c:v>2.6475550001867234E-4</c:v>
                </c:pt>
                <c:pt idx="3633">
                  <c:v>7.6755883454468184E-5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3.0955412182904839E-4</c:v>
                </c:pt>
                <c:pt idx="3640">
                  <c:v>0</c:v>
                </c:pt>
                <c:pt idx="3641">
                  <c:v>4.0944610210264303E-5</c:v>
                </c:pt>
                <c:pt idx="3642">
                  <c:v>4.8465463409392486E-6</c:v>
                </c:pt>
                <c:pt idx="3643">
                  <c:v>3.3528469735405946E-6</c:v>
                </c:pt>
                <c:pt idx="3644">
                  <c:v>0</c:v>
                </c:pt>
                <c:pt idx="3645">
                  <c:v>2.0390142657855109E-4</c:v>
                </c:pt>
                <c:pt idx="3646">
                  <c:v>2.2967084224049311E-6</c:v>
                </c:pt>
                <c:pt idx="3647">
                  <c:v>2.6967948988161926E-6</c:v>
                </c:pt>
                <c:pt idx="3648">
                  <c:v>0</c:v>
                </c:pt>
                <c:pt idx="3649">
                  <c:v>8.2525442931031412E-5</c:v>
                </c:pt>
                <c:pt idx="3650">
                  <c:v>4.5022015598817455E-5</c:v>
                </c:pt>
                <c:pt idx="3651">
                  <c:v>1.09814535900655E-5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5.8351662311871447E-8</c:v>
                </c:pt>
                <c:pt idx="3656">
                  <c:v>1.7013149669493835E-6</c:v>
                </c:pt>
                <c:pt idx="3657">
                  <c:v>1.1442062530853755E-5</c:v>
                </c:pt>
                <c:pt idx="3658">
                  <c:v>2.1465606652188875E-4</c:v>
                </c:pt>
                <c:pt idx="3659">
                  <c:v>0</c:v>
                </c:pt>
                <c:pt idx="3660">
                  <c:v>3.0209414412132511E-7</c:v>
                </c:pt>
                <c:pt idx="3661">
                  <c:v>7.7949038113328027E-6</c:v>
                </c:pt>
                <c:pt idx="3662">
                  <c:v>2.7837600883907286E-7</c:v>
                </c:pt>
                <c:pt idx="3663">
                  <c:v>3.1388808831666146E-3</c:v>
                </c:pt>
                <c:pt idx="3664">
                  <c:v>8.0693677190157358E-6</c:v>
                </c:pt>
                <c:pt idx="3665">
                  <c:v>0</c:v>
                </c:pt>
                <c:pt idx="3666">
                  <c:v>1.3764426584779176E-5</c:v>
                </c:pt>
                <c:pt idx="3667">
                  <c:v>1.6102277537816011E-5</c:v>
                </c:pt>
                <c:pt idx="3668">
                  <c:v>5.60526607628505E-6</c:v>
                </c:pt>
                <c:pt idx="3669">
                  <c:v>1.3535556107675829E-5</c:v>
                </c:pt>
                <c:pt idx="3670">
                  <c:v>6.0376079652927155E-6</c:v>
                </c:pt>
                <c:pt idx="3671">
                  <c:v>3.631643888897877E-6</c:v>
                </c:pt>
                <c:pt idx="3672">
                  <c:v>7.9762521060641957E-6</c:v>
                </c:pt>
                <c:pt idx="3673">
                  <c:v>9.1447140989093322E-6</c:v>
                </c:pt>
                <c:pt idx="3674">
                  <c:v>4.6454491219111827E-5</c:v>
                </c:pt>
                <c:pt idx="3675">
                  <c:v>9.5459303435908766E-6</c:v>
                </c:pt>
                <c:pt idx="3676">
                  <c:v>2.2979077022986495E-7</c:v>
                </c:pt>
                <c:pt idx="3677">
                  <c:v>2.4247268436372746E-7</c:v>
                </c:pt>
                <c:pt idx="3678">
                  <c:v>2.0095916895718214E-6</c:v>
                </c:pt>
                <c:pt idx="3679">
                  <c:v>0</c:v>
                </c:pt>
                <c:pt idx="3680">
                  <c:v>1.0778719062248822E-6</c:v>
                </c:pt>
                <c:pt idx="3681">
                  <c:v>0</c:v>
                </c:pt>
                <c:pt idx="3682">
                  <c:v>1.7681625758282253E-7</c:v>
                </c:pt>
                <c:pt idx="3683">
                  <c:v>6.706216611127711E-7</c:v>
                </c:pt>
                <c:pt idx="3684">
                  <c:v>7.9489078630154059E-7</c:v>
                </c:pt>
                <c:pt idx="3685">
                  <c:v>0</c:v>
                </c:pt>
                <c:pt idx="3686">
                  <c:v>6.2521572286826538E-6</c:v>
                </c:pt>
                <c:pt idx="3687">
                  <c:v>0</c:v>
                </c:pt>
                <c:pt idx="3688">
                  <c:v>2.8190496008958621E-4</c:v>
                </c:pt>
                <c:pt idx="3689">
                  <c:v>3.8338939753934053E-7</c:v>
                </c:pt>
                <c:pt idx="3690">
                  <c:v>1.0526092834227351E-6</c:v>
                </c:pt>
                <c:pt idx="3691">
                  <c:v>1.1789223974334681E-5</c:v>
                </c:pt>
                <c:pt idx="3692">
                  <c:v>1.5214858540249285E-4</c:v>
                </c:pt>
                <c:pt idx="3693">
                  <c:v>5.432822107988355E-6</c:v>
                </c:pt>
                <c:pt idx="3694">
                  <c:v>0</c:v>
                </c:pt>
                <c:pt idx="3695">
                  <c:v>5.3184469057149104E-5</c:v>
                </c:pt>
                <c:pt idx="3696">
                  <c:v>0</c:v>
                </c:pt>
                <c:pt idx="3697">
                  <c:v>8.6484654637976715E-5</c:v>
                </c:pt>
                <c:pt idx="3698">
                  <c:v>5.640948995088443E-7</c:v>
                </c:pt>
                <c:pt idx="3699">
                  <c:v>3.711112148440707E-6</c:v>
                </c:pt>
                <c:pt idx="3700">
                  <c:v>0</c:v>
                </c:pt>
                <c:pt idx="3701">
                  <c:v>3.3376336066466624E-6</c:v>
                </c:pt>
                <c:pt idx="3702">
                  <c:v>4.8994177555676776E-7</c:v>
                </c:pt>
                <c:pt idx="3703">
                  <c:v>2.0464313313939462E-4</c:v>
                </c:pt>
                <c:pt idx="3704">
                  <c:v>6.7717255807022961E-6</c:v>
                </c:pt>
                <c:pt idx="3705">
                  <c:v>0</c:v>
                </c:pt>
                <c:pt idx="3706">
                  <c:v>3.123662788518805E-7</c:v>
                </c:pt>
                <c:pt idx="3707">
                  <c:v>4.1341411581692169E-8</c:v>
                </c:pt>
                <c:pt idx="3708">
                  <c:v>0</c:v>
                </c:pt>
                <c:pt idx="3709">
                  <c:v>9.4787730446912433E-7</c:v>
                </c:pt>
                <c:pt idx="3710">
                  <c:v>0</c:v>
                </c:pt>
                <c:pt idx="3711">
                  <c:v>3.6823297524998611E-7</c:v>
                </c:pt>
                <c:pt idx="3712">
                  <c:v>8.6332237218301852E-6</c:v>
                </c:pt>
                <c:pt idx="3713">
                  <c:v>2.3875238325763585E-5</c:v>
                </c:pt>
                <c:pt idx="3714">
                  <c:v>6.9594002209768155E-6</c:v>
                </c:pt>
                <c:pt idx="3715">
                  <c:v>1.3153386731806302E-4</c:v>
                </c:pt>
                <c:pt idx="3716">
                  <c:v>5.4621887139774794E-6</c:v>
                </c:pt>
                <c:pt idx="3717">
                  <c:v>3.4770061491125407E-6</c:v>
                </c:pt>
                <c:pt idx="3718">
                  <c:v>2.391906758195676E-5</c:v>
                </c:pt>
                <c:pt idx="3719">
                  <c:v>0</c:v>
                </c:pt>
                <c:pt idx="3720">
                  <c:v>0</c:v>
                </c:pt>
                <c:pt idx="3721">
                  <c:v>1.999020597598085E-7</c:v>
                </c:pt>
                <c:pt idx="3722">
                  <c:v>2.6010422447511733E-7</c:v>
                </c:pt>
                <c:pt idx="3723">
                  <c:v>1.4895214784514735E-6</c:v>
                </c:pt>
                <c:pt idx="3724">
                  <c:v>0</c:v>
                </c:pt>
                <c:pt idx="3725">
                  <c:v>0</c:v>
                </c:pt>
                <c:pt idx="3726">
                  <c:v>4.5860160329403994E-5</c:v>
                </c:pt>
                <c:pt idx="3727">
                  <c:v>9.2162576855783657E-5</c:v>
                </c:pt>
                <c:pt idx="3728">
                  <c:v>2.7535084323664865E-5</c:v>
                </c:pt>
                <c:pt idx="3729">
                  <c:v>2.6918462432009606E-6</c:v>
                </c:pt>
                <c:pt idx="3730">
                  <c:v>9.1572715186754385E-7</c:v>
                </c:pt>
                <c:pt idx="3731">
                  <c:v>7.8696892521230499E-6</c:v>
                </c:pt>
                <c:pt idx="3732">
                  <c:v>2.8564616651832105E-5</c:v>
                </c:pt>
                <c:pt idx="3733">
                  <c:v>8.0039993036501726E-5</c:v>
                </c:pt>
                <c:pt idx="3734">
                  <c:v>1.1486936180120944E-4</c:v>
                </c:pt>
                <c:pt idx="3735">
                  <c:v>0</c:v>
                </c:pt>
                <c:pt idx="3736">
                  <c:v>9.8376990290413323E-6</c:v>
                </c:pt>
                <c:pt idx="3737">
                  <c:v>0</c:v>
                </c:pt>
                <c:pt idx="3738">
                  <c:v>1.7296527933002314E-6</c:v>
                </c:pt>
                <c:pt idx="3739">
                  <c:v>2.6344634579518912E-6</c:v>
                </c:pt>
                <c:pt idx="3740">
                  <c:v>2.5311298375945752E-5</c:v>
                </c:pt>
                <c:pt idx="3741">
                  <c:v>2.064950466300225E-5</c:v>
                </c:pt>
                <c:pt idx="3742">
                  <c:v>1.2225861899310035E-4</c:v>
                </c:pt>
                <c:pt idx="3743">
                  <c:v>3.9603376836187004E-6</c:v>
                </c:pt>
                <c:pt idx="3744">
                  <c:v>2.2682489609109559E-6</c:v>
                </c:pt>
                <c:pt idx="3745">
                  <c:v>1.1865028321947146E-5</c:v>
                </c:pt>
                <c:pt idx="3746">
                  <c:v>1.6557005945706022E-5</c:v>
                </c:pt>
                <c:pt idx="3747">
                  <c:v>4.437477172866436E-6</c:v>
                </c:pt>
                <c:pt idx="3748">
                  <c:v>1.1160849336205411E-5</c:v>
                </c:pt>
                <c:pt idx="3749">
                  <c:v>8.2892981069541014E-6</c:v>
                </c:pt>
                <c:pt idx="3750">
                  <c:v>1.66999232839448E-4</c:v>
                </c:pt>
                <c:pt idx="3751">
                  <c:v>3.1634417664464887E-3</c:v>
                </c:pt>
                <c:pt idx="3752">
                  <c:v>7.8594826495564862E-6</c:v>
                </c:pt>
                <c:pt idx="3753">
                  <c:v>5.3266424342930533E-5</c:v>
                </c:pt>
                <c:pt idx="3754">
                  <c:v>1.438741090472398E-5</c:v>
                </c:pt>
                <c:pt idx="3755">
                  <c:v>0</c:v>
                </c:pt>
                <c:pt idx="3756">
                  <c:v>7.199526091196782E-6</c:v>
                </c:pt>
                <c:pt idx="3757">
                  <c:v>1.1248663214313559E-5</c:v>
                </c:pt>
                <c:pt idx="3758">
                  <c:v>0</c:v>
                </c:pt>
                <c:pt idx="3759">
                  <c:v>0</c:v>
                </c:pt>
                <c:pt idx="3760">
                  <c:v>1.3998336444479061E-5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1.0900490305299019E-5</c:v>
                </c:pt>
                <c:pt idx="3767">
                  <c:v>1.5451145444737467E-7</c:v>
                </c:pt>
                <c:pt idx="3768">
                  <c:v>1.010504912085834E-6</c:v>
                </c:pt>
                <c:pt idx="3769">
                  <c:v>0</c:v>
                </c:pt>
                <c:pt idx="3770">
                  <c:v>2.759528689771856E-7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3.8371706921232158E-4</c:v>
                </c:pt>
                <c:pt idx="3776">
                  <c:v>0</c:v>
                </c:pt>
                <c:pt idx="3777">
                  <c:v>1.0671999071533487E-5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4.7109786111227649E-7</c:v>
                </c:pt>
                <c:pt idx="3782">
                  <c:v>0</c:v>
                </c:pt>
                <c:pt idx="3783">
                  <c:v>0</c:v>
                </c:pt>
                <c:pt idx="3784">
                  <c:v>3.5064597177162187E-5</c:v>
                </c:pt>
                <c:pt idx="3785">
                  <c:v>0</c:v>
                </c:pt>
                <c:pt idx="3786">
                  <c:v>4.1234579427118914E-7</c:v>
                </c:pt>
                <c:pt idx="3787">
                  <c:v>0</c:v>
                </c:pt>
                <c:pt idx="3788">
                  <c:v>2.2539768325493592E-5</c:v>
                </c:pt>
                <c:pt idx="3789">
                  <c:v>0</c:v>
                </c:pt>
                <c:pt idx="3790">
                  <c:v>1.7507138073011792E-5</c:v>
                </c:pt>
                <c:pt idx="3791">
                  <c:v>6.9776144922836431E-5</c:v>
                </c:pt>
                <c:pt idx="3792">
                  <c:v>0</c:v>
                </c:pt>
                <c:pt idx="3793">
                  <c:v>7.2968588053699428E-5</c:v>
                </c:pt>
                <c:pt idx="3794">
                  <c:v>5.8218389996714672E-6</c:v>
                </c:pt>
                <c:pt idx="3795">
                  <c:v>6.6016653499297214E-6</c:v>
                </c:pt>
                <c:pt idx="3796">
                  <c:v>1.8986903497186409E-6</c:v>
                </c:pt>
                <c:pt idx="3797">
                  <c:v>2.5517800810248294E-6</c:v>
                </c:pt>
                <c:pt idx="3798">
                  <c:v>1.2138186048184072E-5</c:v>
                </c:pt>
                <c:pt idx="3799">
                  <c:v>0</c:v>
                </c:pt>
                <c:pt idx="3800">
                  <c:v>0</c:v>
                </c:pt>
                <c:pt idx="3801">
                  <c:v>1.036415294447009E-5</c:v>
                </c:pt>
                <c:pt idx="3802">
                  <c:v>1.4276449089071345E-5</c:v>
                </c:pt>
                <c:pt idx="3803">
                  <c:v>3.8829133450491499E-5</c:v>
                </c:pt>
                <c:pt idx="3804">
                  <c:v>1.4562913255667639E-7</c:v>
                </c:pt>
                <c:pt idx="3805">
                  <c:v>1.7988406296086967E-4</c:v>
                </c:pt>
                <c:pt idx="3806">
                  <c:v>8.3323964780696602E-6</c:v>
                </c:pt>
                <c:pt idx="3807">
                  <c:v>6.0318535999757952E-5</c:v>
                </c:pt>
                <c:pt idx="3808">
                  <c:v>4.4819392211244801E-6</c:v>
                </c:pt>
                <c:pt idx="3809">
                  <c:v>1.4221920984911681E-5</c:v>
                </c:pt>
                <c:pt idx="3810">
                  <c:v>4.2711062566548203E-6</c:v>
                </c:pt>
                <c:pt idx="3811">
                  <c:v>5.3830265587024334E-6</c:v>
                </c:pt>
                <c:pt idx="3812">
                  <c:v>0</c:v>
                </c:pt>
                <c:pt idx="3813">
                  <c:v>0</c:v>
                </c:pt>
                <c:pt idx="3814">
                  <c:v>1.7996140111198104E-5</c:v>
                </c:pt>
                <c:pt idx="3815">
                  <c:v>4.1204169622263965E-6</c:v>
                </c:pt>
                <c:pt idx="3816">
                  <c:v>3.0796340177853981E-7</c:v>
                </c:pt>
                <c:pt idx="3817">
                  <c:v>2.7027076099482056E-5</c:v>
                </c:pt>
                <c:pt idx="3818">
                  <c:v>2.401450072499159E-6</c:v>
                </c:pt>
                <c:pt idx="3819">
                  <c:v>0</c:v>
                </c:pt>
                <c:pt idx="3820">
                  <c:v>0</c:v>
                </c:pt>
                <c:pt idx="3821">
                  <c:v>8.3909067432987411E-7</c:v>
                </c:pt>
                <c:pt idx="3822">
                  <c:v>0</c:v>
                </c:pt>
                <c:pt idx="3823">
                  <c:v>0</c:v>
                </c:pt>
                <c:pt idx="3824">
                  <c:v>5.4706375750973283E-7</c:v>
                </c:pt>
                <c:pt idx="3825">
                  <c:v>1.8563752846599554E-6</c:v>
                </c:pt>
                <c:pt idx="3826">
                  <c:v>3.8560232335486375E-6</c:v>
                </c:pt>
                <c:pt idx="3827">
                  <c:v>1.9358331649153931E-7</c:v>
                </c:pt>
                <c:pt idx="3828">
                  <c:v>5.777428299951369E-6</c:v>
                </c:pt>
                <c:pt idx="3829">
                  <c:v>9.0123069082348722E-6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1.2360916355789961E-6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1.2868948229168299E-5</c:v>
                </c:pt>
                <c:pt idx="3842">
                  <c:v>1.8976618067339622E-7</c:v>
                </c:pt>
                <c:pt idx="3843">
                  <c:v>8.9043527982229678E-7</c:v>
                </c:pt>
                <c:pt idx="3844">
                  <c:v>1.2577163872524244E-5</c:v>
                </c:pt>
                <c:pt idx="3845">
                  <c:v>0</c:v>
                </c:pt>
                <c:pt idx="3846">
                  <c:v>2.1943646299366612E-7</c:v>
                </c:pt>
                <c:pt idx="3847">
                  <c:v>7.0664679166841588E-7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3.7219333778483731E-7</c:v>
                </c:pt>
                <c:pt idx="3853">
                  <c:v>2.8861261323408316E-7</c:v>
                </c:pt>
                <c:pt idx="3854">
                  <c:v>0</c:v>
                </c:pt>
                <c:pt idx="3855">
                  <c:v>5.5447399599443825E-5</c:v>
                </c:pt>
                <c:pt idx="3856">
                  <c:v>1.9653255988703407E-6</c:v>
                </c:pt>
                <c:pt idx="3857">
                  <c:v>1.5128026754033501E-5</c:v>
                </c:pt>
                <c:pt idx="3858">
                  <c:v>0</c:v>
                </c:pt>
                <c:pt idx="3859">
                  <c:v>4.88811569125958E-5</c:v>
                </c:pt>
                <c:pt idx="3860">
                  <c:v>7.7048413205561535E-5</c:v>
                </c:pt>
                <c:pt idx="3861">
                  <c:v>3.2547812948400233E-5</c:v>
                </c:pt>
                <c:pt idx="3862">
                  <c:v>1.0593116818220422E-7</c:v>
                </c:pt>
                <c:pt idx="3863">
                  <c:v>1.513865036832704E-7</c:v>
                </c:pt>
                <c:pt idx="3864">
                  <c:v>0</c:v>
                </c:pt>
                <c:pt idx="3865">
                  <c:v>1.0647517425723325E-4</c:v>
                </c:pt>
                <c:pt idx="3866">
                  <c:v>4.1529399430241034E-6</c:v>
                </c:pt>
                <c:pt idx="3867">
                  <c:v>0</c:v>
                </c:pt>
                <c:pt idx="3868">
                  <c:v>9.5671380676024526E-6</c:v>
                </c:pt>
                <c:pt idx="3869">
                  <c:v>4.8772484444565137E-7</c:v>
                </c:pt>
                <c:pt idx="3870">
                  <c:v>3.9968118049158035E-5</c:v>
                </c:pt>
                <c:pt idx="3871">
                  <c:v>2.6541437518968856E-6</c:v>
                </c:pt>
                <c:pt idx="3872">
                  <c:v>2.7257376457840463E-5</c:v>
                </c:pt>
                <c:pt idx="3873">
                  <c:v>6.7025029701801471E-6</c:v>
                </c:pt>
                <c:pt idx="3874">
                  <c:v>9.7516631622271727E-6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3.7535861837010404E-6</c:v>
                </c:pt>
                <c:pt idx="3882">
                  <c:v>0</c:v>
                </c:pt>
                <c:pt idx="3883">
                  <c:v>4.0273746558493714E-6</c:v>
                </c:pt>
                <c:pt idx="3884">
                  <c:v>3.7339673425804552E-6</c:v>
                </c:pt>
                <c:pt idx="3885">
                  <c:v>5.3839755555688724E-7</c:v>
                </c:pt>
                <c:pt idx="3886">
                  <c:v>2.9808404486307809E-6</c:v>
                </c:pt>
                <c:pt idx="3887">
                  <c:v>1.1870835971639684E-6</c:v>
                </c:pt>
                <c:pt idx="3888">
                  <c:v>3.2527900600814642E-6</c:v>
                </c:pt>
                <c:pt idx="3889">
                  <c:v>9.8150587487365766E-6</c:v>
                </c:pt>
                <c:pt idx="3890">
                  <c:v>0</c:v>
                </c:pt>
                <c:pt idx="3891">
                  <c:v>1.6735379596649593E-5</c:v>
                </c:pt>
                <c:pt idx="3892">
                  <c:v>2.7561063891079309E-5</c:v>
                </c:pt>
                <c:pt idx="3893">
                  <c:v>8.4146869975308288E-7</c:v>
                </c:pt>
                <c:pt idx="3894">
                  <c:v>2.2681453804497244E-5</c:v>
                </c:pt>
                <c:pt idx="3895">
                  <c:v>6.0056724998509289E-5</c:v>
                </c:pt>
                <c:pt idx="3896">
                  <c:v>0</c:v>
                </c:pt>
                <c:pt idx="3897">
                  <c:v>4.1359893258260977E-6</c:v>
                </c:pt>
                <c:pt idx="3898">
                  <c:v>1.5086854052914453E-5</c:v>
                </c:pt>
                <c:pt idx="3899">
                  <c:v>9.2054277705541854E-6</c:v>
                </c:pt>
                <c:pt idx="3900">
                  <c:v>0</c:v>
                </c:pt>
                <c:pt idx="3901">
                  <c:v>1.4349614208696061E-5</c:v>
                </c:pt>
                <c:pt idx="3902">
                  <c:v>4.7413720215171129E-6</c:v>
                </c:pt>
                <c:pt idx="3903">
                  <c:v>2.5027985438658392E-7</c:v>
                </c:pt>
                <c:pt idx="3904">
                  <c:v>2.7969565343558251E-6</c:v>
                </c:pt>
                <c:pt idx="3905">
                  <c:v>2.608905451897845E-3</c:v>
                </c:pt>
                <c:pt idx="3906">
                  <c:v>8.3169128566735352E-6</c:v>
                </c:pt>
                <c:pt idx="3907">
                  <c:v>1.6381032009496751E-6</c:v>
                </c:pt>
                <c:pt idx="3908">
                  <c:v>1.9650279254097608E-3</c:v>
                </c:pt>
                <c:pt idx="3909">
                  <c:v>0</c:v>
                </c:pt>
                <c:pt idx="3910">
                  <c:v>4.7320366253487327E-7</c:v>
                </c:pt>
                <c:pt idx="3911">
                  <c:v>4.8504235780120024E-6</c:v>
                </c:pt>
                <c:pt idx="3912">
                  <c:v>0</c:v>
                </c:pt>
                <c:pt idx="3913">
                  <c:v>1.4198424773702302E-5</c:v>
                </c:pt>
                <c:pt idx="3914">
                  <c:v>0</c:v>
                </c:pt>
                <c:pt idx="3915">
                  <c:v>8.9425213458923399E-7</c:v>
                </c:pt>
                <c:pt idx="3916">
                  <c:v>9.356526963757736E-7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3.8586207557266268E-5</c:v>
                </c:pt>
                <c:pt idx="3921">
                  <c:v>5.7168283388858731E-5</c:v>
                </c:pt>
                <c:pt idx="3922">
                  <c:v>0</c:v>
                </c:pt>
                <c:pt idx="3923">
                  <c:v>9.5664136066913458E-5</c:v>
                </c:pt>
                <c:pt idx="3924">
                  <c:v>1.1438822355996265E-6</c:v>
                </c:pt>
                <c:pt idx="3925">
                  <c:v>5.7900295779162534E-8</c:v>
                </c:pt>
                <c:pt idx="3926">
                  <c:v>2.1594994636909799E-6</c:v>
                </c:pt>
                <c:pt idx="3927">
                  <c:v>0</c:v>
                </c:pt>
                <c:pt idx="3928">
                  <c:v>3.9455723248470668E-6</c:v>
                </c:pt>
                <c:pt idx="3929">
                  <c:v>8.4103613157372746E-7</c:v>
                </c:pt>
                <c:pt idx="3930">
                  <c:v>1.1579766434418004E-6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4.6201884869313937E-5</c:v>
                </c:pt>
                <c:pt idx="3935">
                  <c:v>1.6390320223522738E-5</c:v>
                </c:pt>
                <c:pt idx="3936">
                  <c:v>1.6961193559833098E-5</c:v>
                </c:pt>
                <c:pt idx="3937">
                  <c:v>3.04576833189939E-5</c:v>
                </c:pt>
                <c:pt idx="3938">
                  <c:v>6.5063849040284419E-5</c:v>
                </c:pt>
                <c:pt idx="3939">
                  <c:v>0</c:v>
                </c:pt>
                <c:pt idx="3940">
                  <c:v>4.001535653680787E-8</c:v>
                </c:pt>
                <c:pt idx="3941">
                  <c:v>9.1843209460198492E-6</c:v>
                </c:pt>
                <c:pt idx="3942">
                  <c:v>3.1635455456924645E-6</c:v>
                </c:pt>
                <c:pt idx="3943">
                  <c:v>2.8045565482665813E-5</c:v>
                </c:pt>
                <c:pt idx="3944">
                  <c:v>6.6023159910782984E-6</c:v>
                </c:pt>
                <c:pt idx="3945">
                  <c:v>0</c:v>
                </c:pt>
                <c:pt idx="3946">
                  <c:v>9.4626788093757275E-6</c:v>
                </c:pt>
                <c:pt idx="3947">
                  <c:v>1.5944850683800116E-6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1.781185869587864E-6</c:v>
                </c:pt>
                <c:pt idx="3952">
                  <c:v>1.8133780387363535E-7</c:v>
                </c:pt>
                <c:pt idx="3953">
                  <c:v>1.2135358638988951E-5</c:v>
                </c:pt>
                <c:pt idx="3954">
                  <c:v>1.8372816583378769E-6</c:v>
                </c:pt>
                <c:pt idx="3955">
                  <c:v>0</c:v>
                </c:pt>
                <c:pt idx="3956">
                  <c:v>5.0290680861467617E-5</c:v>
                </c:pt>
                <c:pt idx="3957">
                  <c:v>4.8337223446511275E-5</c:v>
                </c:pt>
                <c:pt idx="3958">
                  <c:v>6.9157684175749092E-6</c:v>
                </c:pt>
                <c:pt idx="3959">
                  <c:v>1.4915201654403443E-6</c:v>
                </c:pt>
                <c:pt idx="3960">
                  <c:v>2.3974019266567764E-7</c:v>
                </c:pt>
                <c:pt idx="3961">
                  <c:v>3.1765015910572371E-5</c:v>
                </c:pt>
                <c:pt idx="3962">
                  <c:v>0</c:v>
                </c:pt>
                <c:pt idx="3963">
                  <c:v>2.8727929270386182E-7</c:v>
                </c:pt>
                <c:pt idx="3964">
                  <c:v>6.1507872578940099E-5</c:v>
                </c:pt>
                <c:pt idx="3965">
                  <c:v>3.3025382561952633E-5</c:v>
                </c:pt>
                <c:pt idx="3966">
                  <c:v>8.5305309147793804E-6</c:v>
                </c:pt>
                <c:pt idx="3967">
                  <c:v>0</c:v>
                </c:pt>
                <c:pt idx="3968">
                  <c:v>2.2662505036766806E-6</c:v>
                </c:pt>
                <c:pt idx="3969">
                  <c:v>8.8350156247668467E-8</c:v>
                </c:pt>
                <c:pt idx="3970">
                  <c:v>0</c:v>
                </c:pt>
                <c:pt idx="3971">
                  <c:v>4.8035583743772324E-5</c:v>
                </c:pt>
                <c:pt idx="3972">
                  <c:v>7.790161618728732E-6</c:v>
                </c:pt>
                <c:pt idx="3973">
                  <c:v>3.1556123351030034E-5</c:v>
                </c:pt>
                <c:pt idx="3974">
                  <c:v>3.497421203758137E-6</c:v>
                </c:pt>
                <c:pt idx="3975">
                  <c:v>1.0025282456004286E-5</c:v>
                </c:pt>
                <c:pt idx="3976">
                  <c:v>7.9856744253212935E-5</c:v>
                </c:pt>
                <c:pt idx="3977">
                  <c:v>9.5884310676447264E-6</c:v>
                </c:pt>
                <c:pt idx="3978">
                  <c:v>7.60735805351676E-6</c:v>
                </c:pt>
                <c:pt idx="3979">
                  <c:v>5.1766952920977266E-6</c:v>
                </c:pt>
                <c:pt idx="3980">
                  <c:v>6.3078674987281195E-6</c:v>
                </c:pt>
                <c:pt idx="3981">
                  <c:v>0</c:v>
                </c:pt>
                <c:pt idx="3982">
                  <c:v>1.7535250773742845E-4</c:v>
                </c:pt>
                <c:pt idx="3983">
                  <c:v>1.946363054238142E-5</c:v>
                </c:pt>
                <c:pt idx="3984">
                  <c:v>4.9901477140041259E-6</c:v>
                </c:pt>
                <c:pt idx="3985">
                  <c:v>4.185197456050323E-5</c:v>
                </c:pt>
                <c:pt idx="3986">
                  <c:v>0</c:v>
                </c:pt>
                <c:pt idx="3987">
                  <c:v>3.6533077081917401E-6</c:v>
                </c:pt>
                <c:pt idx="3988">
                  <c:v>0</c:v>
                </c:pt>
                <c:pt idx="3989">
                  <c:v>0</c:v>
                </c:pt>
                <c:pt idx="3990">
                  <c:v>4.0565071739646435E-7</c:v>
                </c:pt>
                <c:pt idx="3991">
                  <c:v>1.6416187910201959E-5</c:v>
                </c:pt>
                <c:pt idx="3992">
                  <c:v>2.8927021616953902E-3</c:v>
                </c:pt>
                <c:pt idx="3993">
                  <c:v>3.1246174360227149E-5</c:v>
                </c:pt>
                <c:pt idx="3994">
                  <c:v>1.7491780934351215E-5</c:v>
                </c:pt>
                <c:pt idx="3995">
                  <c:v>1.4064090634458353E-6</c:v>
                </c:pt>
                <c:pt idx="3996">
                  <c:v>3.094876622476326E-5</c:v>
                </c:pt>
                <c:pt idx="3997">
                  <c:v>5.7333612033238842E-6</c:v>
                </c:pt>
                <c:pt idx="3998">
                  <c:v>4.6866951294816996E-7</c:v>
                </c:pt>
                <c:pt idx="3999">
                  <c:v>8.8315848172356291E-6</c:v>
                </c:pt>
                <c:pt idx="4000">
                  <c:v>2.9804996229293451E-5</c:v>
                </c:pt>
                <c:pt idx="4001">
                  <c:v>3.9340050585845096E-5</c:v>
                </c:pt>
                <c:pt idx="4002">
                  <c:v>0</c:v>
                </c:pt>
                <c:pt idx="4003">
                  <c:v>0</c:v>
                </c:pt>
                <c:pt idx="4004">
                  <c:v>1.2537281787665347E-5</c:v>
                </c:pt>
                <c:pt idx="4005">
                  <c:v>1.9179215413254234E-7</c:v>
                </c:pt>
                <c:pt idx="4006">
                  <c:v>7.0825935158420347E-6</c:v>
                </c:pt>
                <c:pt idx="4007">
                  <c:v>8.5275370542756423E-7</c:v>
                </c:pt>
                <c:pt idx="4008">
                  <c:v>2.8330818715445399E-5</c:v>
                </c:pt>
                <c:pt idx="4009">
                  <c:v>5.1931729957301967E-6</c:v>
                </c:pt>
                <c:pt idx="4010">
                  <c:v>2.5636217935716486E-4</c:v>
                </c:pt>
                <c:pt idx="4011">
                  <c:v>2.0321868518568768E-7</c:v>
                </c:pt>
                <c:pt idx="4012">
                  <c:v>0</c:v>
                </c:pt>
                <c:pt idx="4013">
                  <c:v>7.1736392597251801E-6</c:v>
                </c:pt>
                <c:pt idx="4014">
                  <c:v>7.2451295583512647E-6</c:v>
                </c:pt>
                <c:pt idx="4015">
                  <c:v>1.3129827625770026E-5</c:v>
                </c:pt>
                <c:pt idx="4016">
                  <c:v>2.6649205560333576E-6</c:v>
                </c:pt>
                <c:pt idx="4017">
                  <c:v>1.6582035077467146E-6</c:v>
                </c:pt>
                <c:pt idx="4018">
                  <c:v>5.7743137833476203E-6</c:v>
                </c:pt>
                <c:pt idx="4019">
                  <c:v>1.0867432799386683E-5</c:v>
                </c:pt>
                <c:pt idx="4020">
                  <c:v>5.7731422853189484E-6</c:v>
                </c:pt>
                <c:pt idx="4021">
                  <c:v>0</c:v>
                </c:pt>
                <c:pt idx="4022">
                  <c:v>0</c:v>
                </c:pt>
                <c:pt idx="4023">
                  <c:v>3.8349332526976572E-6</c:v>
                </c:pt>
                <c:pt idx="4024">
                  <c:v>2.3003363847100015E-5</c:v>
                </c:pt>
                <c:pt idx="4025">
                  <c:v>0</c:v>
                </c:pt>
                <c:pt idx="4026">
                  <c:v>4.5756538363053993E-5</c:v>
                </c:pt>
                <c:pt idx="4027">
                  <c:v>9.2183535838830306E-6</c:v>
                </c:pt>
                <c:pt idx="4028">
                  <c:v>7.2986992566690755E-6</c:v>
                </c:pt>
                <c:pt idx="4029">
                  <c:v>1.8182724463982568E-5</c:v>
                </c:pt>
                <c:pt idx="4030">
                  <c:v>1.0898482607384961E-4</c:v>
                </c:pt>
                <c:pt idx="4031">
                  <c:v>6.2959807606594033E-7</c:v>
                </c:pt>
                <c:pt idx="4032">
                  <c:v>0</c:v>
                </c:pt>
                <c:pt idx="4033">
                  <c:v>1.6590506034449802E-7</c:v>
                </c:pt>
                <c:pt idx="4034">
                  <c:v>6.8886550397831306E-5</c:v>
                </c:pt>
                <c:pt idx="4035">
                  <c:v>2.5693556085953792E-7</c:v>
                </c:pt>
                <c:pt idx="4036">
                  <c:v>0</c:v>
                </c:pt>
                <c:pt idx="4037">
                  <c:v>0</c:v>
                </c:pt>
                <c:pt idx="4038">
                  <c:v>2.0491861335073867E-5</c:v>
                </c:pt>
                <c:pt idx="4039">
                  <c:v>2.0109550489270273E-7</c:v>
                </c:pt>
                <c:pt idx="4040">
                  <c:v>1.2048367746115359E-5</c:v>
                </c:pt>
                <c:pt idx="4041">
                  <c:v>1.8867904150976664E-5</c:v>
                </c:pt>
                <c:pt idx="4042">
                  <c:v>4.4954020803818524E-5</c:v>
                </c:pt>
                <c:pt idx="4043">
                  <c:v>5.6728749580860486E-5</c:v>
                </c:pt>
                <c:pt idx="4044">
                  <c:v>1.0763771175734165E-4</c:v>
                </c:pt>
                <c:pt idx="4045">
                  <c:v>2.3313160262918972E-6</c:v>
                </c:pt>
                <c:pt idx="4046">
                  <c:v>5.1657463993183393E-6</c:v>
                </c:pt>
                <c:pt idx="4047">
                  <c:v>2.0155832538727785E-6</c:v>
                </c:pt>
                <c:pt idx="4048">
                  <c:v>1.6384338922322818E-5</c:v>
                </c:pt>
                <c:pt idx="4049">
                  <c:v>7.191368392390799E-6</c:v>
                </c:pt>
                <c:pt idx="4050">
                  <c:v>9.2342779212078031E-6</c:v>
                </c:pt>
                <c:pt idx="4051">
                  <c:v>7.5313910178589553E-6</c:v>
                </c:pt>
                <c:pt idx="4052">
                  <c:v>1.8047508822472158E-5</c:v>
                </c:pt>
                <c:pt idx="4053">
                  <c:v>1.269934359892429E-6</c:v>
                </c:pt>
                <c:pt idx="4054">
                  <c:v>2.532858265280415E-5</c:v>
                </c:pt>
                <c:pt idx="4055">
                  <c:v>3.894581904804309E-6</c:v>
                </c:pt>
                <c:pt idx="4056">
                  <c:v>8.1826024627148247E-6</c:v>
                </c:pt>
                <c:pt idx="4057">
                  <c:v>1.1914200808824143E-4</c:v>
                </c:pt>
                <c:pt idx="4058">
                  <c:v>8.2643150616811042E-8</c:v>
                </c:pt>
                <c:pt idx="4059">
                  <c:v>9.3454088571484118E-6</c:v>
                </c:pt>
                <c:pt idx="4060">
                  <c:v>6.8882407095148865E-6</c:v>
                </c:pt>
                <c:pt idx="4061">
                  <c:v>0</c:v>
                </c:pt>
                <c:pt idx="4062">
                  <c:v>3.4137749379823844E-6</c:v>
                </c:pt>
                <c:pt idx="4063">
                  <c:v>5.9409415160791674E-4</c:v>
                </c:pt>
                <c:pt idx="4064">
                  <c:v>4.5523141837023325E-5</c:v>
                </c:pt>
                <c:pt idx="4065">
                  <c:v>2.4350728277298648E-5</c:v>
                </c:pt>
                <c:pt idx="4066">
                  <c:v>8.8618601762904207E-5</c:v>
                </c:pt>
                <c:pt idx="4067">
                  <c:v>2.3510828616867601E-4</c:v>
                </c:pt>
                <c:pt idx="4068">
                  <c:v>3.9773871078409177E-7</c:v>
                </c:pt>
                <c:pt idx="4069">
                  <c:v>1.8074071598283133E-5</c:v>
                </c:pt>
                <c:pt idx="4070">
                  <c:v>1.5849579664315117E-4</c:v>
                </c:pt>
                <c:pt idx="4071">
                  <c:v>4.8119281527896832E-7</c:v>
                </c:pt>
                <c:pt idx="4072">
                  <c:v>1.2912007209985566E-5</c:v>
                </c:pt>
                <c:pt idx="4073">
                  <c:v>8.5587405782428193E-6</c:v>
                </c:pt>
                <c:pt idx="4074">
                  <c:v>2.8818578012038326E-5</c:v>
                </c:pt>
                <c:pt idx="4075">
                  <c:v>2.4963760876163585E-6</c:v>
                </c:pt>
                <c:pt idx="4076">
                  <c:v>5.5738096213927321E-4</c:v>
                </c:pt>
                <c:pt idx="4077">
                  <c:v>5.7650153714581735E-6</c:v>
                </c:pt>
                <c:pt idx="4078">
                  <c:v>2.814868868677113E-5</c:v>
                </c:pt>
                <c:pt idx="4079">
                  <c:v>2.039797432098894E-6</c:v>
                </c:pt>
                <c:pt idx="4080">
                  <c:v>3.2157651211818904E-6</c:v>
                </c:pt>
                <c:pt idx="4081">
                  <c:v>1.0514358059607344E-6</c:v>
                </c:pt>
                <c:pt idx="4082">
                  <c:v>2.5566406145124912E-5</c:v>
                </c:pt>
                <c:pt idx="4083">
                  <c:v>1.1166382140328217E-5</c:v>
                </c:pt>
                <c:pt idx="4084">
                  <c:v>3.872276041063821E-5</c:v>
                </c:pt>
                <c:pt idx="4085">
                  <c:v>4.936429410000683E-5</c:v>
                </c:pt>
                <c:pt idx="4086">
                  <c:v>2.6861970380735744E-6</c:v>
                </c:pt>
                <c:pt idx="4087">
                  <c:v>1.89012298887977E-5</c:v>
                </c:pt>
                <c:pt idx="4088">
                  <c:v>3.439940003033961E-5</c:v>
                </c:pt>
                <c:pt idx="4089">
                  <c:v>1.5762750717773403E-5</c:v>
                </c:pt>
                <c:pt idx="4090">
                  <c:v>1.9495271615803856E-5</c:v>
                </c:pt>
                <c:pt idx="4091">
                  <c:v>7.6522408258954306E-4</c:v>
                </c:pt>
                <c:pt idx="4092">
                  <c:v>8.1065525636681375E-6</c:v>
                </c:pt>
                <c:pt idx="4093">
                  <c:v>5.060145261123631E-5</c:v>
                </c:pt>
                <c:pt idx="4094">
                  <c:v>9.0831902209962685E-6</c:v>
                </c:pt>
                <c:pt idx="4095">
                  <c:v>2.5629848898016557E-4</c:v>
                </c:pt>
                <c:pt idx="4096">
                  <c:v>2.6998618420344601E-4</c:v>
                </c:pt>
                <c:pt idx="4097">
                  <c:v>2.0272803468431312E-4</c:v>
                </c:pt>
                <c:pt idx="4098">
                  <c:v>2.1966225859860744E-5</c:v>
                </c:pt>
                <c:pt idx="4099">
                  <c:v>1.0806346235035794E-5</c:v>
                </c:pt>
                <c:pt idx="4100">
                  <c:v>1.6331392518558918E-7</c:v>
                </c:pt>
                <c:pt idx="4101">
                  <c:v>6.4372905510653091E-6</c:v>
                </c:pt>
                <c:pt idx="4102">
                  <c:v>2.7482164496462338E-3</c:v>
                </c:pt>
                <c:pt idx="4103">
                  <c:v>6.2955350275081953E-4</c:v>
                </c:pt>
                <c:pt idx="4104">
                  <c:v>5.204093792124812E-8</c:v>
                </c:pt>
                <c:pt idx="4105">
                  <c:v>9.6155812786614302E-6</c:v>
                </c:pt>
                <c:pt idx="4106">
                  <c:v>1.4564173937071204E-5</c:v>
                </c:pt>
                <c:pt idx="4107">
                  <c:v>1.715363276688907E-6</c:v>
                </c:pt>
                <c:pt idx="4108">
                  <c:v>1.5514648440239643E-6</c:v>
                </c:pt>
                <c:pt idx="4109">
                  <c:v>5.8825706988917889E-5</c:v>
                </c:pt>
                <c:pt idx="4110">
                  <c:v>7.1261791076680191E-7</c:v>
                </c:pt>
                <c:pt idx="4111">
                  <c:v>2.1574780995793743E-5</c:v>
                </c:pt>
                <c:pt idx="4112">
                  <c:v>2.8794823651143331E-5</c:v>
                </c:pt>
                <c:pt idx="4113">
                  <c:v>5.7481856666808897E-6</c:v>
                </c:pt>
                <c:pt idx="4114">
                  <c:v>1.2323590175109507E-5</c:v>
                </c:pt>
                <c:pt idx="4115">
                  <c:v>3.9017454173276261E-5</c:v>
                </c:pt>
                <c:pt idx="4116">
                  <c:v>0</c:v>
                </c:pt>
                <c:pt idx="4117">
                  <c:v>3.5549864981031915E-7</c:v>
                </c:pt>
                <c:pt idx="4118">
                  <c:v>5.9684236089266934E-6</c:v>
                </c:pt>
                <c:pt idx="4119">
                  <c:v>0</c:v>
                </c:pt>
                <c:pt idx="4120">
                  <c:v>0</c:v>
                </c:pt>
                <c:pt idx="4121">
                  <c:v>1.393430268588261E-6</c:v>
                </c:pt>
                <c:pt idx="4122">
                  <c:v>3.4844996968476979E-6</c:v>
                </c:pt>
                <c:pt idx="4123">
                  <c:v>1.5174570485300149E-4</c:v>
                </c:pt>
                <c:pt idx="4124">
                  <c:v>2.9071718441290888E-5</c:v>
                </c:pt>
                <c:pt idx="4125">
                  <c:v>0</c:v>
                </c:pt>
                <c:pt idx="4126">
                  <c:v>4.045364312194109E-6</c:v>
                </c:pt>
                <c:pt idx="4127">
                  <c:v>1.9060533020628115E-4</c:v>
                </c:pt>
                <c:pt idx="4128">
                  <c:v>5.9175620148223479E-4</c:v>
                </c:pt>
                <c:pt idx="4129">
                  <c:v>6.1630194638158321E-4</c:v>
                </c:pt>
                <c:pt idx="4130">
                  <c:v>1.7964531770414811E-5</c:v>
                </c:pt>
                <c:pt idx="4131">
                  <c:v>2.8438495382986986E-5</c:v>
                </c:pt>
                <c:pt idx="4132">
                  <c:v>1.3748366150827578E-5</c:v>
                </c:pt>
                <c:pt idx="4133">
                  <c:v>1.5310680486148982E-6</c:v>
                </c:pt>
                <c:pt idx="4134">
                  <c:v>1.267090798853701E-4</c:v>
                </c:pt>
                <c:pt idx="4135">
                  <c:v>1.13569660216264E-5</c:v>
                </c:pt>
                <c:pt idx="4136">
                  <c:v>8.9039829178607312E-5</c:v>
                </c:pt>
                <c:pt idx="4137">
                  <c:v>7.6331508510655813E-6</c:v>
                </c:pt>
                <c:pt idx="4138">
                  <c:v>3.958286661277838E-5</c:v>
                </c:pt>
                <c:pt idx="4139">
                  <c:v>4.0517829808272557E-5</c:v>
                </c:pt>
                <c:pt idx="4140">
                  <c:v>8.437436849824036E-5</c:v>
                </c:pt>
                <c:pt idx="4141">
                  <c:v>7.0912625409532198E-7</c:v>
                </c:pt>
                <c:pt idx="4142">
                  <c:v>3.8670353129366989E-5</c:v>
                </c:pt>
                <c:pt idx="4143">
                  <c:v>5.2499216130810175E-5</c:v>
                </c:pt>
                <c:pt idx="4144">
                  <c:v>4.2051109536745291E-4</c:v>
                </c:pt>
                <c:pt idx="4145">
                  <c:v>3.8417023134288276E-5</c:v>
                </c:pt>
                <c:pt idx="4146">
                  <c:v>4.1911526630075884E-5</c:v>
                </c:pt>
                <c:pt idx="4147">
                  <c:v>9.8736695261565747E-7</c:v>
                </c:pt>
                <c:pt idx="4148">
                  <c:v>4.1094242286796044E-6</c:v>
                </c:pt>
                <c:pt idx="4149">
                  <c:v>3.4161035255829962E-3</c:v>
                </c:pt>
                <c:pt idx="4150">
                  <c:v>0</c:v>
                </c:pt>
                <c:pt idx="4151">
                  <c:v>0</c:v>
                </c:pt>
                <c:pt idx="4152">
                  <c:v>8.7815301857595429E-7</c:v>
                </c:pt>
                <c:pt idx="4153">
                  <c:v>7.3650726465254409E-5</c:v>
                </c:pt>
                <c:pt idx="4154">
                  <c:v>3.1256155456601056E-6</c:v>
                </c:pt>
                <c:pt idx="4155">
                  <c:v>2.0113029523522721E-5</c:v>
                </c:pt>
                <c:pt idx="4156">
                  <c:v>3.235491365843272E-5</c:v>
                </c:pt>
                <c:pt idx="4157">
                  <c:v>1.6841748534763836E-5</c:v>
                </c:pt>
                <c:pt idx="4158">
                  <c:v>1.1937767789441971E-6</c:v>
                </c:pt>
                <c:pt idx="4159">
                  <c:v>2.8565509882284994E-6</c:v>
                </c:pt>
                <c:pt idx="4160">
                  <c:v>1.5013816389359357E-5</c:v>
                </c:pt>
                <c:pt idx="4161">
                  <c:v>1.0464775788591161E-4</c:v>
                </c:pt>
                <c:pt idx="4162">
                  <c:v>0</c:v>
                </c:pt>
                <c:pt idx="4163">
                  <c:v>5.2562024035674057E-7</c:v>
                </c:pt>
                <c:pt idx="4164">
                  <c:v>9.0798992100466362E-5</c:v>
                </c:pt>
                <c:pt idx="4165">
                  <c:v>0</c:v>
                </c:pt>
                <c:pt idx="4166">
                  <c:v>6.112364989933759E-7</c:v>
                </c:pt>
                <c:pt idx="4167">
                  <c:v>1.5159273151371664E-5</c:v>
                </c:pt>
                <c:pt idx="4168">
                  <c:v>1.9414050868292183E-4</c:v>
                </c:pt>
                <c:pt idx="4169">
                  <c:v>6.3251325686830281E-6</c:v>
                </c:pt>
                <c:pt idx="4170">
                  <c:v>0</c:v>
                </c:pt>
                <c:pt idx="4171">
                  <c:v>0</c:v>
                </c:pt>
                <c:pt idx="4172">
                  <c:v>2.2509893541085104E-4</c:v>
                </c:pt>
                <c:pt idx="4173">
                  <c:v>6.2304734463866455E-6</c:v>
                </c:pt>
                <c:pt idx="4174">
                  <c:v>0</c:v>
                </c:pt>
                <c:pt idx="4175">
                  <c:v>0</c:v>
                </c:pt>
                <c:pt idx="4176">
                  <c:v>6.1951359290607095E-4</c:v>
                </c:pt>
                <c:pt idx="4177">
                  <c:v>2.6543338904277196E-7</c:v>
                </c:pt>
                <c:pt idx="4178">
                  <c:v>3.5078960363153325E-6</c:v>
                </c:pt>
                <c:pt idx="4179">
                  <c:v>1.0595626906796248E-5</c:v>
                </c:pt>
                <c:pt idx="4180">
                  <c:v>1.7141728788563689E-6</c:v>
                </c:pt>
                <c:pt idx="4181">
                  <c:v>0</c:v>
                </c:pt>
                <c:pt idx="4182">
                  <c:v>0</c:v>
                </c:pt>
                <c:pt idx="4183">
                  <c:v>4.0846997197548575E-6</c:v>
                </c:pt>
                <c:pt idx="4184">
                  <c:v>1.0260303716569591E-5</c:v>
                </c:pt>
                <c:pt idx="4185">
                  <c:v>3.9911766338987555E-3</c:v>
                </c:pt>
                <c:pt idx="4186">
                  <c:v>0</c:v>
                </c:pt>
                <c:pt idx="4187">
                  <c:v>0</c:v>
                </c:pt>
                <c:pt idx="4188">
                  <c:v>3.3652044234233378E-5</c:v>
                </c:pt>
                <c:pt idx="4189">
                  <c:v>1.2893204619914903E-6</c:v>
                </c:pt>
                <c:pt idx="4190">
                  <c:v>2.0760244726981648E-7</c:v>
                </c:pt>
                <c:pt idx="4191">
                  <c:v>1.1526672000979077E-6</c:v>
                </c:pt>
                <c:pt idx="4192">
                  <c:v>1.8662884882133365E-6</c:v>
                </c:pt>
                <c:pt idx="4193">
                  <c:v>3.2703467063120657E-5</c:v>
                </c:pt>
                <c:pt idx="4194">
                  <c:v>4.3126425626521834E-5</c:v>
                </c:pt>
                <c:pt idx="4195">
                  <c:v>3.132199075525899E-6</c:v>
                </c:pt>
                <c:pt idx="4196">
                  <c:v>1.1483010364611662E-5</c:v>
                </c:pt>
                <c:pt idx="4197">
                  <c:v>7.0525672926497128E-6</c:v>
                </c:pt>
                <c:pt idx="4198">
                  <c:v>8.2913223555760705E-7</c:v>
                </c:pt>
                <c:pt idx="4199">
                  <c:v>0</c:v>
                </c:pt>
                <c:pt idx="4200">
                  <c:v>6.2565458919641283E-6</c:v>
                </c:pt>
                <c:pt idx="4201">
                  <c:v>5.8326401851996307E-6</c:v>
                </c:pt>
                <c:pt idx="4202">
                  <c:v>5.008698449000414E-6</c:v>
                </c:pt>
                <c:pt idx="4203">
                  <c:v>0</c:v>
                </c:pt>
                <c:pt idx="4204">
                  <c:v>2.184875485590985E-6</c:v>
                </c:pt>
                <c:pt idx="4205">
                  <c:v>1.1500714541866022E-6</c:v>
                </c:pt>
                <c:pt idx="4206">
                  <c:v>3.995908684074523E-4</c:v>
                </c:pt>
                <c:pt idx="4207">
                  <c:v>3.6491438331273164E-4</c:v>
                </c:pt>
                <c:pt idx="4208">
                  <c:v>4.2160836743262333E-7</c:v>
                </c:pt>
                <c:pt idx="4209">
                  <c:v>0</c:v>
                </c:pt>
                <c:pt idx="4210">
                  <c:v>1.3267034337229261E-6</c:v>
                </c:pt>
                <c:pt idx="4211">
                  <c:v>1.1696509368637812E-6</c:v>
                </c:pt>
                <c:pt idx="4212">
                  <c:v>1.1707988312189183E-5</c:v>
                </c:pt>
                <c:pt idx="4213">
                  <c:v>8.8125428379578691E-6</c:v>
                </c:pt>
                <c:pt idx="4214">
                  <c:v>0</c:v>
                </c:pt>
                <c:pt idx="4215">
                  <c:v>5.2188762405982311E-7</c:v>
                </c:pt>
                <c:pt idx="4216">
                  <c:v>8.5895985241054565E-7</c:v>
                </c:pt>
                <c:pt idx="4217">
                  <c:v>1.2213573526995057E-5</c:v>
                </c:pt>
                <c:pt idx="4218">
                  <c:v>1.5797955074485389E-6</c:v>
                </c:pt>
                <c:pt idx="4219">
                  <c:v>8.1185549858118851E-5</c:v>
                </c:pt>
                <c:pt idx="4220">
                  <c:v>4.0460657140573982E-7</c:v>
                </c:pt>
                <c:pt idx="4221">
                  <c:v>9.7944920556783087E-6</c:v>
                </c:pt>
                <c:pt idx="4222">
                  <c:v>7.083158240906417E-4</c:v>
                </c:pt>
                <c:pt idx="4223">
                  <c:v>3.82171156647723E-4</c:v>
                </c:pt>
                <c:pt idx="4224">
                  <c:v>5.3219481874171699E-6</c:v>
                </c:pt>
                <c:pt idx="4225">
                  <c:v>2.296815627850709E-5</c:v>
                </c:pt>
                <c:pt idx="4226">
                  <c:v>2.06581988791692E-5</c:v>
                </c:pt>
                <c:pt idx="4227">
                  <c:v>1.6512511345362429E-5</c:v>
                </c:pt>
                <c:pt idx="4228">
                  <c:v>0</c:v>
                </c:pt>
                <c:pt idx="4229">
                  <c:v>1.2002597521508158E-4</c:v>
                </c:pt>
                <c:pt idx="4230">
                  <c:v>1.3417492608608583E-5</c:v>
                </c:pt>
                <c:pt idx="4231">
                  <c:v>3.1403038333411011E-6</c:v>
                </c:pt>
                <c:pt idx="4232">
                  <c:v>3.6576090805499136E-4</c:v>
                </c:pt>
                <c:pt idx="4233">
                  <c:v>1.0934498214899512E-5</c:v>
                </c:pt>
                <c:pt idx="4234">
                  <c:v>3.9116319177375357E-6</c:v>
                </c:pt>
                <c:pt idx="4235">
                  <c:v>0</c:v>
                </c:pt>
                <c:pt idx="4236">
                  <c:v>2.1342059041751489E-5</c:v>
                </c:pt>
                <c:pt idx="4237">
                  <c:v>5.4421265380462519E-5</c:v>
                </c:pt>
                <c:pt idx="4238">
                  <c:v>5.0613476644381335E-4</c:v>
                </c:pt>
                <c:pt idx="4239">
                  <c:v>1.3956026097469424E-5</c:v>
                </c:pt>
                <c:pt idx="4240">
                  <c:v>1.2373529535744873E-5</c:v>
                </c:pt>
                <c:pt idx="4241">
                  <c:v>8.6966567860414148E-3</c:v>
                </c:pt>
                <c:pt idx="4242">
                  <c:v>8.2490196904966004E-6</c:v>
                </c:pt>
                <c:pt idx="4243">
                  <c:v>2.770095849055515E-6</c:v>
                </c:pt>
                <c:pt idx="4244">
                  <c:v>1.275036647143838E-5</c:v>
                </c:pt>
                <c:pt idx="4245">
                  <c:v>4.3670480324369187E-5</c:v>
                </c:pt>
                <c:pt idx="4246">
                  <c:v>8.3420565650739216E-8</c:v>
                </c:pt>
                <c:pt idx="4247">
                  <c:v>0</c:v>
                </c:pt>
                <c:pt idx="4248">
                  <c:v>0</c:v>
                </c:pt>
                <c:pt idx="4249">
                  <c:v>4.0206853992858994E-6</c:v>
                </c:pt>
                <c:pt idx="4250">
                  <c:v>9.5733285335864843E-6</c:v>
                </c:pt>
                <c:pt idx="4251">
                  <c:v>1.4550106725497905E-7</c:v>
                </c:pt>
                <c:pt idx="4252">
                  <c:v>0</c:v>
                </c:pt>
                <c:pt idx="4253">
                  <c:v>1.2866057006391336E-5</c:v>
                </c:pt>
                <c:pt idx="4254">
                  <c:v>0</c:v>
                </c:pt>
                <c:pt idx="4255">
                  <c:v>1.989895100777689E-5</c:v>
                </c:pt>
                <c:pt idx="4256">
                  <c:v>3.0821500586496059E-6</c:v>
                </c:pt>
                <c:pt idx="4257">
                  <c:v>2.3178162191007272E-5</c:v>
                </c:pt>
                <c:pt idx="4258">
                  <c:v>3.6185111348223675E-6</c:v>
                </c:pt>
                <c:pt idx="4259">
                  <c:v>3.5996852686828257E-4</c:v>
                </c:pt>
                <c:pt idx="4260">
                  <c:v>3.4507409947487442E-6</c:v>
                </c:pt>
                <c:pt idx="4261">
                  <c:v>2.4495099121110888E-5</c:v>
                </c:pt>
                <c:pt idx="4262">
                  <c:v>5.017428982457734E-5</c:v>
                </c:pt>
                <c:pt idx="4263">
                  <c:v>1.2158434454125681E-5</c:v>
                </c:pt>
                <c:pt idx="4264">
                  <c:v>1.4769864732070603E-6</c:v>
                </c:pt>
                <c:pt idx="4265">
                  <c:v>9.179678322244938E-5</c:v>
                </c:pt>
                <c:pt idx="4266">
                  <c:v>1.9066876790971658E-5</c:v>
                </c:pt>
                <c:pt idx="4267">
                  <c:v>4.7668632689446198E-6</c:v>
                </c:pt>
                <c:pt idx="4268">
                  <c:v>5.696520601471252E-5</c:v>
                </c:pt>
                <c:pt idx="4269">
                  <c:v>2.0862155424456841E-4</c:v>
                </c:pt>
                <c:pt idx="4270">
                  <c:v>1.7612286049426263E-6</c:v>
                </c:pt>
                <c:pt idx="4271">
                  <c:v>7.3095571295782902E-5</c:v>
                </c:pt>
                <c:pt idx="4272">
                  <c:v>1.4631745333369461E-4</c:v>
                </c:pt>
                <c:pt idx="4273">
                  <c:v>1.3083964155762139E-5</c:v>
                </c:pt>
                <c:pt idx="4274">
                  <c:v>8.7043163705357328E-6</c:v>
                </c:pt>
                <c:pt idx="4275">
                  <c:v>0</c:v>
                </c:pt>
                <c:pt idx="4276">
                  <c:v>0</c:v>
                </c:pt>
                <c:pt idx="4277">
                  <c:v>2.899038195754763E-6</c:v>
                </c:pt>
                <c:pt idx="4278">
                  <c:v>2.9289997451763333E-6</c:v>
                </c:pt>
                <c:pt idx="4279">
                  <c:v>2.6978537111046996E-5</c:v>
                </c:pt>
                <c:pt idx="4280">
                  <c:v>4.4323292379542326E-5</c:v>
                </c:pt>
                <c:pt idx="4281">
                  <c:v>6.7881246002712485E-6</c:v>
                </c:pt>
                <c:pt idx="4282">
                  <c:v>0</c:v>
                </c:pt>
                <c:pt idx="4283">
                  <c:v>7.7611744399833728E-8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4.6527866735197057E-4</c:v>
                </c:pt>
                <c:pt idx="4289">
                  <c:v>5.6169776308926348E-6</c:v>
                </c:pt>
                <c:pt idx="4290">
                  <c:v>1.3636836569467604E-5</c:v>
                </c:pt>
                <c:pt idx="4291">
                  <c:v>2.6884374077657209E-5</c:v>
                </c:pt>
                <c:pt idx="4292">
                  <c:v>1.7204227114217335E-5</c:v>
                </c:pt>
                <c:pt idx="4293">
                  <c:v>4.9595333108507214E-6</c:v>
                </c:pt>
                <c:pt idx="4294">
                  <c:v>0</c:v>
                </c:pt>
                <c:pt idx="4295">
                  <c:v>4.1005996432468584E-5</c:v>
                </c:pt>
                <c:pt idx="4296">
                  <c:v>1.7640522179365205E-5</c:v>
                </c:pt>
                <c:pt idx="4297">
                  <c:v>2.024142309330059E-5</c:v>
                </c:pt>
                <c:pt idx="4298">
                  <c:v>1.957464347503158E-4</c:v>
                </c:pt>
                <c:pt idx="4299">
                  <c:v>4.4678369584627396E-5</c:v>
                </c:pt>
                <c:pt idx="4300">
                  <c:v>0</c:v>
                </c:pt>
                <c:pt idx="4301">
                  <c:v>0</c:v>
                </c:pt>
                <c:pt idx="4302">
                  <c:v>4.0255216089623408E-5</c:v>
                </c:pt>
                <c:pt idx="4303">
                  <c:v>1.5919577865713445E-5</c:v>
                </c:pt>
                <c:pt idx="4304">
                  <c:v>3.6967793253681241E-5</c:v>
                </c:pt>
                <c:pt idx="4305">
                  <c:v>1.1298094135961683E-5</c:v>
                </c:pt>
                <c:pt idx="4306">
                  <c:v>0</c:v>
                </c:pt>
                <c:pt idx="4307">
                  <c:v>0</c:v>
                </c:pt>
                <c:pt idx="4308">
                  <c:v>3.2411573790769725E-5</c:v>
                </c:pt>
                <c:pt idx="4309">
                  <c:v>4.9625778371311649E-7</c:v>
                </c:pt>
                <c:pt idx="4310">
                  <c:v>0</c:v>
                </c:pt>
                <c:pt idx="4311">
                  <c:v>0</c:v>
                </c:pt>
                <c:pt idx="4312">
                  <c:v>1.5187181719042466E-5</c:v>
                </c:pt>
                <c:pt idx="4313">
                  <c:v>0</c:v>
                </c:pt>
                <c:pt idx="4314">
                  <c:v>1.8949484833183848E-5</c:v>
                </c:pt>
                <c:pt idx="4315">
                  <c:v>3.9134353441775035E-5</c:v>
                </c:pt>
                <c:pt idx="4316">
                  <c:v>5.5243610319594362E-5</c:v>
                </c:pt>
                <c:pt idx="4317">
                  <c:v>9.8753889135661088E-5</c:v>
                </c:pt>
                <c:pt idx="4318">
                  <c:v>1.0042452968594517E-4</c:v>
                </c:pt>
                <c:pt idx="4319">
                  <c:v>1.5724150333254926E-5</c:v>
                </c:pt>
                <c:pt idx="4320">
                  <c:v>0</c:v>
                </c:pt>
                <c:pt idx="4321">
                  <c:v>1.7629569941525821E-6</c:v>
                </c:pt>
                <c:pt idx="4322">
                  <c:v>3.0332782701354887E-5</c:v>
                </c:pt>
                <c:pt idx="4323">
                  <c:v>8.7207958166311722E-6</c:v>
                </c:pt>
                <c:pt idx="4324">
                  <c:v>1.9747271564425422E-4</c:v>
                </c:pt>
                <c:pt idx="4325">
                  <c:v>6.8897781707069895E-6</c:v>
                </c:pt>
                <c:pt idx="4326">
                  <c:v>6.7073547369314826E-6</c:v>
                </c:pt>
                <c:pt idx="4327">
                  <c:v>5.1794315641430542E-6</c:v>
                </c:pt>
                <c:pt idx="4328">
                  <c:v>1.6248465739664271E-6</c:v>
                </c:pt>
                <c:pt idx="4329">
                  <c:v>1.4224949074469401E-5</c:v>
                </c:pt>
                <c:pt idx="4330">
                  <c:v>0</c:v>
                </c:pt>
                <c:pt idx="4331">
                  <c:v>8.3169128566735352E-6</c:v>
                </c:pt>
                <c:pt idx="4332">
                  <c:v>1.3701761519807884E-5</c:v>
                </c:pt>
                <c:pt idx="4333">
                  <c:v>5.3270802991727083E-5</c:v>
                </c:pt>
                <c:pt idx="4334">
                  <c:v>5.8495399088020519E-5</c:v>
                </c:pt>
                <c:pt idx="4335">
                  <c:v>1.3927515024786713E-5</c:v>
                </c:pt>
                <c:pt idx="4336">
                  <c:v>0</c:v>
                </c:pt>
                <c:pt idx="4337">
                  <c:v>0</c:v>
                </c:pt>
                <c:pt idx="4338">
                  <c:v>1.6337621235254353E-5</c:v>
                </c:pt>
                <c:pt idx="4339">
                  <c:v>1.3322764555202044E-5</c:v>
                </c:pt>
                <c:pt idx="4340">
                  <c:v>8.3148179164073735E-6</c:v>
                </c:pt>
                <c:pt idx="4341">
                  <c:v>4.5355996054017642E-5</c:v>
                </c:pt>
                <c:pt idx="4342">
                  <c:v>4.1477910900248828E-5</c:v>
                </c:pt>
                <c:pt idx="4343">
                  <c:v>1.9427292627038853E-6</c:v>
                </c:pt>
                <c:pt idx="4344">
                  <c:v>3.4099342712361433E-5</c:v>
                </c:pt>
                <c:pt idx="4345">
                  <c:v>3.920484624969284E-7</c:v>
                </c:pt>
                <c:pt idx="4346">
                  <c:v>4.2860241199215426E-5</c:v>
                </c:pt>
                <c:pt idx="4347">
                  <c:v>0</c:v>
                </c:pt>
                <c:pt idx="4348">
                  <c:v>5.4101233306471828E-5</c:v>
                </c:pt>
                <c:pt idx="4349">
                  <c:v>1.2053313437045586E-6</c:v>
                </c:pt>
                <c:pt idx="4350">
                  <c:v>3.1161438220727889E-5</c:v>
                </c:pt>
                <c:pt idx="4351">
                  <c:v>0</c:v>
                </c:pt>
                <c:pt idx="4352">
                  <c:v>5.2086378043914914E-5</c:v>
                </c:pt>
                <c:pt idx="4353">
                  <c:v>1.4833099626843225E-5</c:v>
                </c:pt>
                <c:pt idx="4354">
                  <c:v>2.3053530951837301E-6</c:v>
                </c:pt>
                <c:pt idx="4355">
                  <c:v>2.1032370834858716E-6</c:v>
                </c:pt>
                <c:pt idx="4356">
                  <c:v>0</c:v>
                </c:pt>
                <c:pt idx="4357">
                  <c:v>5.2162660590370348E-5</c:v>
                </c:pt>
                <c:pt idx="4358">
                  <c:v>7.2908002314995288E-7</c:v>
                </c:pt>
                <c:pt idx="4359">
                  <c:v>0</c:v>
                </c:pt>
                <c:pt idx="4360">
                  <c:v>0</c:v>
                </c:pt>
                <c:pt idx="4361">
                  <c:v>1.1214327786566856E-5</c:v>
                </c:pt>
                <c:pt idx="4362">
                  <c:v>6.9483922078244414E-6</c:v>
                </c:pt>
                <c:pt idx="4363">
                  <c:v>2.927372860223325E-5</c:v>
                </c:pt>
                <c:pt idx="4364">
                  <c:v>8.1361104032675773E-7</c:v>
                </c:pt>
                <c:pt idx="4365">
                  <c:v>2.6370022881834764E-4</c:v>
                </c:pt>
                <c:pt idx="4366">
                  <c:v>1.6654386684562568E-7</c:v>
                </c:pt>
                <c:pt idx="4367">
                  <c:v>2.8793998911197017E-7</c:v>
                </c:pt>
                <c:pt idx="4368">
                  <c:v>3.2405879659942323E-6</c:v>
                </c:pt>
                <c:pt idx="4369">
                  <c:v>3.0614658622427147E-4</c:v>
                </c:pt>
                <c:pt idx="4370">
                  <c:v>9.3890117704229773E-8</c:v>
                </c:pt>
                <c:pt idx="4371">
                  <c:v>0</c:v>
                </c:pt>
                <c:pt idx="4372">
                  <c:v>8.1191491307656568E-6</c:v>
                </c:pt>
                <c:pt idx="4373">
                  <c:v>0</c:v>
                </c:pt>
                <c:pt idx="4374">
                  <c:v>3.7694464070124534E-5</c:v>
                </c:pt>
                <c:pt idx="4375">
                  <c:v>2.7879478086759406E-6</c:v>
                </c:pt>
                <c:pt idx="4376">
                  <c:v>1.104022076186315E-5</c:v>
                </c:pt>
                <c:pt idx="4377">
                  <c:v>1.9246785241976414E-5</c:v>
                </c:pt>
                <c:pt idx="4378">
                  <c:v>2.4038361045251322E-5</c:v>
                </c:pt>
                <c:pt idx="4379">
                  <c:v>9.2373321200237263E-6</c:v>
                </c:pt>
                <c:pt idx="4380">
                  <c:v>2.7555928711346741E-5</c:v>
                </c:pt>
                <c:pt idx="4381">
                  <c:v>4.730476716901828E-6</c:v>
                </c:pt>
                <c:pt idx="4382">
                  <c:v>1.7610242860789431E-5</c:v>
                </c:pt>
                <c:pt idx="4383">
                  <c:v>0</c:v>
                </c:pt>
                <c:pt idx="4384">
                  <c:v>1.3213964963115186E-5</c:v>
                </c:pt>
                <c:pt idx="4385">
                  <c:v>1.1367432403570583E-6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2.2067661867005244E-5</c:v>
                </c:pt>
                <c:pt idx="4391">
                  <c:v>7.0383426712446175E-6</c:v>
                </c:pt>
                <c:pt idx="4392">
                  <c:v>7.6224847055505741E-6</c:v>
                </c:pt>
                <c:pt idx="4393">
                  <c:v>1.1376318440572891E-5</c:v>
                </c:pt>
                <c:pt idx="4394">
                  <c:v>1.1822096426983888E-5</c:v>
                </c:pt>
                <c:pt idx="4395">
                  <c:v>1.5192227484856915E-5</c:v>
                </c:pt>
                <c:pt idx="4396">
                  <c:v>4.1859103154364552E-6</c:v>
                </c:pt>
                <c:pt idx="4397">
                  <c:v>4.8218156763912965E-5</c:v>
                </c:pt>
                <c:pt idx="4398">
                  <c:v>3.6207016393954961E-5</c:v>
                </c:pt>
                <c:pt idx="4399">
                  <c:v>3.058660346835668E-7</c:v>
                </c:pt>
                <c:pt idx="4400">
                  <c:v>6.5563984563557735E-7</c:v>
                </c:pt>
                <c:pt idx="4401">
                  <c:v>1.0234811914777845E-6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2.3195222532908306E-6</c:v>
                </c:pt>
                <c:pt idx="4407">
                  <c:v>4.2661745841190834E-5</c:v>
                </c:pt>
                <c:pt idx="4408">
                  <c:v>2.1692413139588499E-6</c:v>
                </c:pt>
                <c:pt idx="4409">
                  <c:v>0</c:v>
                </c:pt>
                <c:pt idx="4410">
                  <c:v>7.178580952539663E-6</c:v>
                </c:pt>
                <c:pt idx="4411">
                  <c:v>8.2639763626366294E-4</c:v>
                </c:pt>
                <c:pt idx="4412">
                  <c:v>0</c:v>
                </c:pt>
                <c:pt idx="4413">
                  <c:v>1.4471964369292225E-6</c:v>
                </c:pt>
                <c:pt idx="4414">
                  <c:v>2.1162406535828901E-6</c:v>
                </c:pt>
                <c:pt idx="4415">
                  <c:v>1.1070993284972161E-7</c:v>
                </c:pt>
                <c:pt idx="4416">
                  <c:v>5.757862746927833E-7</c:v>
                </c:pt>
                <c:pt idx="4417">
                  <c:v>0</c:v>
                </c:pt>
                <c:pt idx="4418">
                  <c:v>1.4316872713129381E-5</c:v>
                </c:pt>
                <c:pt idx="4419">
                  <c:v>3.8865573541762797E-6</c:v>
                </c:pt>
                <c:pt idx="4420">
                  <c:v>1.4137879147755653E-7</c:v>
                </c:pt>
                <c:pt idx="4421">
                  <c:v>4.1030534607118427E-5</c:v>
                </c:pt>
                <c:pt idx="4422">
                  <c:v>1.7789943492485191E-5</c:v>
                </c:pt>
                <c:pt idx="4423">
                  <c:v>4.6258248543795296E-5</c:v>
                </c:pt>
                <c:pt idx="4424">
                  <c:v>0</c:v>
                </c:pt>
                <c:pt idx="4425">
                  <c:v>1.8830706093244879E-5</c:v>
                </c:pt>
                <c:pt idx="4426">
                  <c:v>4.7588031069485203E-6</c:v>
                </c:pt>
                <c:pt idx="4427">
                  <c:v>2.9598306216150167E-6</c:v>
                </c:pt>
                <c:pt idx="4428">
                  <c:v>1.3545697668425325E-5</c:v>
                </c:pt>
                <c:pt idx="4429">
                  <c:v>8.1582047948214114E-6</c:v>
                </c:pt>
                <c:pt idx="4430">
                  <c:v>0</c:v>
                </c:pt>
                <c:pt idx="4431">
                  <c:v>1.2367373550901164E-4</c:v>
                </c:pt>
                <c:pt idx="4432">
                  <c:v>0</c:v>
                </c:pt>
                <c:pt idx="4433">
                  <c:v>0</c:v>
                </c:pt>
                <c:pt idx="4434">
                  <c:v>1.8075698427409941E-4</c:v>
                </c:pt>
                <c:pt idx="4435">
                  <c:v>5.6441775468421699E-6</c:v>
                </c:pt>
                <c:pt idx="4436">
                  <c:v>5.1513034443031254E-4</c:v>
                </c:pt>
                <c:pt idx="4437">
                  <c:v>1.0797553465262504E-4</c:v>
                </c:pt>
                <c:pt idx="4438">
                  <c:v>8.3641892498752804E-6</c:v>
                </c:pt>
                <c:pt idx="4439">
                  <c:v>7.9092876942703683E-5</c:v>
                </c:pt>
                <c:pt idx="4440">
                  <c:v>7.9724253419000801E-7</c:v>
                </c:pt>
                <c:pt idx="4441">
                  <c:v>5.2709933643461477E-6</c:v>
                </c:pt>
                <c:pt idx="4442">
                  <c:v>2.0011930158360419E-5</c:v>
                </c:pt>
                <c:pt idx="4443">
                  <c:v>5.2448351838365092E-7</c:v>
                </c:pt>
                <c:pt idx="4444">
                  <c:v>1.9374988032126561E-5</c:v>
                </c:pt>
                <c:pt idx="4445">
                  <c:v>0</c:v>
                </c:pt>
                <c:pt idx="4446">
                  <c:v>6.7248320632057773E-5</c:v>
                </c:pt>
                <c:pt idx="4447">
                  <c:v>6.0929192651364287E-6</c:v>
                </c:pt>
                <c:pt idx="4448">
                  <c:v>4.2435901819877541E-6</c:v>
                </c:pt>
                <c:pt idx="4449">
                  <c:v>5.635261867145333E-6</c:v>
                </c:pt>
                <c:pt idx="4450">
                  <c:v>2.5069269394581191E-6</c:v>
                </c:pt>
                <c:pt idx="4451">
                  <c:v>4.1626129954164213E-6</c:v>
                </c:pt>
                <c:pt idx="4452">
                  <c:v>8.0238603441058695E-6</c:v>
                </c:pt>
                <c:pt idx="4453">
                  <c:v>1.0697837261203081E-6</c:v>
                </c:pt>
                <c:pt idx="4454">
                  <c:v>7.9796895107765201E-7</c:v>
                </c:pt>
                <c:pt idx="4455">
                  <c:v>9.4488771000233754E-6</c:v>
                </c:pt>
                <c:pt idx="4456">
                  <c:v>9.8561858341438081E-5</c:v>
                </c:pt>
                <c:pt idx="4457">
                  <c:v>3.5381824652865348E-5</c:v>
                </c:pt>
                <c:pt idx="4458">
                  <c:v>2.1673614127828267E-4</c:v>
                </c:pt>
                <c:pt idx="4459">
                  <c:v>2.2006807908360755E-5</c:v>
                </c:pt>
                <c:pt idx="4460">
                  <c:v>4.8349517324680993E-6</c:v>
                </c:pt>
                <c:pt idx="4461">
                  <c:v>6.9540122982250877E-5</c:v>
                </c:pt>
                <c:pt idx="4462">
                  <c:v>2.2114511345263052E-3</c:v>
                </c:pt>
                <c:pt idx="4463">
                  <c:v>1.0741031233359907E-5</c:v>
                </c:pt>
                <c:pt idx="4464">
                  <c:v>0</c:v>
                </c:pt>
                <c:pt idx="4465">
                  <c:v>0</c:v>
                </c:pt>
                <c:pt idx="4466">
                  <c:v>2.0184760778655856E-4</c:v>
                </c:pt>
                <c:pt idx="4467">
                  <c:v>2.4630034989396981E-6</c:v>
                </c:pt>
                <c:pt idx="4468">
                  <c:v>0</c:v>
                </c:pt>
                <c:pt idx="4469">
                  <c:v>0</c:v>
                </c:pt>
                <c:pt idx="4470">
                  <c:v>9.5331300572315178E-5</c:v>
                </c:pt>
                <c:pt idx="4471">
                  <c:v>4.3900386084525369E-5</c:v>
                </c:pt>
                <c:pt idx="4472">
                  <c:v>1.9157979685232586E-5</c:v>
                </c:pt>
                <c:pt idx="4473">
                  <c:v>6.6095918777941369E-6</c:v>
                </c:pt>
                <c:pt idx="4474">
                  <c:v>1.303084193200705E-5</c:v>
                </c:pt>
                <c:pt idx="4475">
                  <c:v>7.7643315278911487E-5</c:v>
                </c:pt>
                <c:pt idx="4476">
                  <c:v>8.2955118087031724E-5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4.1713309064430701E-7</c:v>
                </c:pt>
                <c:pt idx="4481">
                  <c:v>3.5472134352559397E-6</c:v>
                </c:pt>
                <c:pt idx="4482">
                  <c:v>1.7019715941907376E-5</c:v>
                </c:pt>
                <c:pt idx="4483">
                  <c:v>1.0295438429529471E-4</c:v>
                </c:pt>
                <c:pt idx="4484">
                  <c:v>5.5500179453314088E-6</c:v>
                </c:pt>
                <c:pt idx="4485">
                  <c:v>1.3481194457240646E-5</c:v>
                </c:pt>
                <c:pt idx="4486">
                  <c:v>8.8278196844662882E-5</c:v>
                </c:pt>
                <c:pt idx="4487">
                  <c:v>5.7020527462408813E-6</c:v>
                </c:pt>
                <c:pt idx="4488">
                  <c:v>6.923411492947903E-6</c:v>
                </c:pt>
                <c:pt idx="4489">
                  <c:v>4.1592758285998104E-5</c:v>
                </c:pt>
                <c:pt idx="4490">
                  <c:v>3.243996507498663E-6</c:v>
                </c:pt>
                <c:pt idx="4491">
                  <c:v>3.1260786143413283E-7</c:v>
                </c:pt>
                <c:pt idx="4492">
                  <c:v>3.6089461145922654E-6</c:v>
                </c:pt>
                <c:pt idx="4493">
                  <c:v>2.0945442191826099E-4</c:v>
                </c:pt>
                <c:pt idx="4494">
                  <c:v>3.2590514812801255E-4</c:v>
                </c:pt>
                <c:pt idx="4495">
                  <c:v>7.8874983540928853E-5</c:v>
                </c:pt>
                <c:pt idx="4496">
                  <c:v>2.8943928738584557E-7</c:v>
                </c:pt>
                <c:pt idx="4497">
                  <c:v>7.4018428828493652E-6</c:v>
                </c:pt>
                <c:pt idx="4498">
                  <c:v>1.0540414048967806E-4</c:v>
                </c:pt>
                <c:pt idx="4499">
                  <c:v>1.4548361061823587E-6</c:v>
                </c:pt>
                <c:pt idx="4500">
                  <c:v>2.563311857423302E-4</c:v>
                </c:pt>
                <c:pt idx="4501">
                  <c:v>1.2248544388919188E-5</c:v>
                </c:pt>
                <c:pt idx="4502">
                  <c:v>0</c:v>
                </c:pt>
                <c:pt idx="4503">
                  <c:v>2.7398059817319193E-5</c:v>
                </c:pt>
                <c:pt idx="4504">
                  <c:v>7.3096843483049455E-6</c:v>
                </c:pt>
                <c:pt idx="4505">
                  <c:v>0</c:v>
                </c:pt>
                <c:pt idx="4506">
                  <c:v>5.6139161782546357E-6</c:v>
                </c:pt>
                <c:pt idx="4507">
                  <c:v>3.093391197726871E-5</c:v>
                </c:pt>
                <c:pt idx="4508">
                  <c:v>3.1921302899004613E-5</c:v>
                </c:pt>
                <c:pt idx="4509">
                  <c:v>3.0069387941895984E-6</c:v>
                </c:pt>
                <c:pt idx="4510">
                  <c:v>0</c:v>
                </c:pt>
                <c:pt idx="4511">
                  <c:v>7.5296442509527987E-6</c:v>
                </c:pt>
                <c:pt idx="4512">
                  <c:v>2.2592589497853954E-6</c:v>
                </c:pt>
                <c:pt idx="4513">
                  <c:v>0</c:v>
                </c:pt>
                <c:pt idx="4514">
                  <c:v>2.4016753696434712E-6</c:v>
                </c:pt>
                <c:pt idx="4515">
                  <c:v>1.5625915174689605E-5</c:v>
                </c:pt>
                <c:pt idx="4516">
                  <c:v>5.989822238879703E-4</c:v>
                </c:pt>
                <c:pt idx="4517">
                  <c:v>1.1930643236840309E-5</c:v>
                </c:pt>
                <c:pt idx="4518">
                  <c:v>1.1748822716387638E-5</c:v>
                </c:pt>
                <c:pt idx="4519">
                  <c:v>4.0160323805745612E-5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8.5435197743203618E-6</c:v>
                </c:pt>
                <c:pt idx="4524">
                  <c:v>9.1655774338851153E-6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2.5810197640079523E-5</c:v>
                </c:pt>
                <c:pt idx="4529">
                  <c:v>2.7143779458857262E-5</c:v>
                </c:pt>
                <c:pt idx="4530">
                  <c:v>6.5737600619428751E-6</c:v>
                </c:pt>
                <c:pt idx="4531">
                  <c:v>1.9813821805604517E-7</c:v>
                </c:pt>
                <c:pt idx="4532">
                  <c:v>0</c:v>
                </c:pt>
                <c:pt idx="4533">
                  <c:v>0</c:v>
                </c:pt>
                <c:pt idx="4534">
                  <c:v>2.1854661521185846E-7</c:v>
                </c:pt>
                <c:pt idx="4535">
                  <c:v>1.8892480012146227E-5</c:v>
                </c:pt>
                <c:pt idx="4536">
                  <c:v>7.9308942466165528E-5</c:v>
                </c:pt>
                <c:pt idx="4537">
                  <c:v>0</c:v>
                </c:pt>
                <c:pt idx="4538">
                  <c:v>3.0350157610599848E-4</c:v>
                </c:pt>
                <c:pt idx="4539">
                  <c:v>2.711074810178129E-3</c:v>
                </c:pt>
                <c:pt idx="4540">
                  <c:v>5.4535033659658567E-4</c:v>
                </c:pt>
                <c:pt idx="4541">
                  <c:v>8.9650667164468572E-6</c:v>
                </c:pt>
                <c:pt idx="4542">
                  <c:v>1.4879437408626247E-5</c:v>
                </c:pt>
                <c:pt idx="4543">
                  <c:v>9.696676542457357E-5</c:v>
                </c:pt>
                <c:pt idx="4544">
                  <c:v>1.0272666101424461E-5</c:v>
                </c:pt>
                <c:pt idx="4545">
                  <c:v>6.429947255844547E-6</c:v>
                </c:pt>
                <c:pt idx="4546">
                  <c:v>4.3044345754641423E-6</c:v>
                </c:pt>
                <c:pt idx="4547">
                  <c:v>0</c:v>
                </c:pt>
                <c:pt idx="4548">
                  <c:v>4.4043800031477591E-6</c:v>
                </c:pt>
                <c:pt idx="4549">
                  <c:v>3.465170651630697E-5</c:v>
                </c:pt>
                <c:pt idx="4550">
                  <c:v>6.2283619557473371E-3</c:v>
                </c:pt>
                <c:pt idx="4551">
                  <c:v>1.342545078927796E-6</c:v>
                </c:pt>
                <c:pt idx="4552">
                  <c:v>3.2104178605852741E-6</c:v>
                </c:pt>
                <c:pt idx="4553">
                  <c:v>1.9826909834626021E-5</c:v>
                </c:pt>
                <c:pt idx="4554">
                  <c:v>1.5918351161471801E-5</c:v>
                </c:pt>
                <c:pt idx="4555">
                  <c:v>0</c:v>
                </c:pt>
                <c:pt idx="4556">
                  <c:v>2.5742948979972331E-5</c:v>
                </c:pt>
                <c:pt idx="4557">
                  <c:v>0</c:v>
                </c:pt>
                <c:pt idx="4558">
                  <c:v>1.1408380414503323E-4</c:v>
                </c:pt>
                <c:pt idx="4559">
                  <c:v>2.5262622802145795E-6</c:v>
                </c:pt>
                <c:pt idx="4560">
                  <c:v>1.5565133319882167E-5</c:v>
                </c:pt>
                <c:pt idx="4561">
                  <c:v>5.1197208972049872E-6</c:v>
                </c:pt>
                <c:pt idx="4562">
                  <c:v>2.3594421907825441E-3</c:v>
                </c:pt>
                <c:pt idx="4563">
                  <c:v>2.2401554677565409E-5</c:v>
                </c:pt>
                <c:pt idx="4564">
                  <c:v>1.6737917352125552E-6</c:v>
                </c:pt>
                <c:pt idx="4565">
                  <c:v>2.2971154565858021E-5</c:v>
                </c:pt>
                <c:pt idx="4566">
                  <c:v>2.3467181141532794E-5</c:v>
                </c:pt>
                <c:pt idx="4567">
                  <c:v>1.145191221569751E-5</c:v>
                </c:pt>
                <c:pt idx="4568">
                  <c:v>3.3683497069527783E-6</c:v>
                </c:pt>
                <c:pt idx="4569">
                  <c:v>4.6412385864466478E-6</c:v>
                </c:pt>
                <c:pt idx="4570">
                  <c:v>7.0987485186835942E-5</c:v>
                </c:pt>
                <c:pt idx="4571">
                  <c:v>9.6282090221354866E-6</c:v>
                </c:pt>
                <c:pt idx="4572">
                  <c:v>1.2800849801464483E-4</c:v>
                </c:pt>
                <c:pt idx="4573">
                  <c:v>7.0644596981283482E-5</c:v>
                </c:pt>
                <c:pt idx="4574">
                  <c:v>1.1158844139264964E-5</c:v>
                </c:pt>
                <c:pt idx="4575">
                  <c:v>2.1424665541930717E-5</c:v>
                </c:pt>
                <c:pt idx="4576">
                  <c:v>5.5052478498746825E-5</c:v>
                </c:pt>
                <c:pt idx="4577">
                  <c:v>2.8226370905065612E-3</c:v>
                </c:pt>
                <c:pt idx="4578">
                  <c:v>2.9473059935836761E-5</c:v>
                </c:pt>
                <c:pt idx="4579">
                  <c:v>2.8567657664982951E-5</c:v>
                </c:pt>
                <c:pt idx="4580">
                  <c:v>2.5189397808516396E-4</c:v>
                </c:pt>
                <c:pt idx="4581">
                  <c:v>1.7062382795044581E-5</c:v>
                </c:pt>
                <c:pt idx="4582">
                  <c:v>2.471103715144395E-5</c:v>
                </c:pt>
                <c:pt idx="4583">
                  <c:v>1.7378342025104136E-5</c:v>
                </c:pt>
                <c:pt idx="4584">
                  <c:v>4.6718603734612409E-5</c:v>
                </c:pt>
                <c:pt idx="4585">
                  <c:v>4.738312832336102E-4</c:v>
                </c:pt>
                <c:pt idx="4586">
                  <c:v>9.7556901317306772E-6</c:v>
                </c:pt>
                <c:pt idx="4587">
                  <c:v>8.6273215074855012E-5</c:v>
                </c:pt>
                <c:pt idx="4588">
                  <c:v>1.694420593118419E-5</c:v>
                </c:pt>
                <c:pt idx="4589">
                  <c:v>1.9209127170881503E-5</c:v>
                </c:pt>
                <c:pt idx="4590">
                  <c:v>2.3768149882001733E-4</c:v>
                </c:pt>
                <c:pt idx="4591">
                  <c:v>9.3038577946864289E-5</c:v>
                </c:pt>
                <c:pt idx="4592">
                  <c:v>2.9581198752029371E-6</c:v>
                </c:pt>
                <c:pt idx="4593">
                  <c:v>7.0357174035567179E-7</c:v>
                </c:pt>
                <c:pt idx="4594">
                  <c:v>2.7030418439658271E-4</c:v>
                </c:pt>
                <c:pt idx="4595">
                  <c:v>3.5300674569436555E-5</c:v>
                </c:pt>
                <c:pt idx="4596">
                  <c:v>0</c:v>
                </c:pt>
                <c:pt idx="4597">
                  <c:v>2.0445441452682791E-5</c:v>
                </c:pt>
                <c:pt idx="4598">
                  <c:v>1.0988213983047173E-5</c:v>
                </c:pt>
                <c:pt idx="4599">
                  <c:v>0</c:v>
                </c:pt>
                <c:pt idx="4600">
                  <c:v>3.0963711591864017E-6</c:v>
                </c:pt>
                <c:pt idx="4601">
                  <c:v>1.2174700882295443E-5</c:v>
                </c:pt>
                <c:pt idx="4602">
                  <c:v>6.2505458479536122E-6</c:v>
                </c:pt>
                <c:pt idx="4603">
                  <c:v>6.0497955447608431E-6</c:v>
                </c:pt>
                <c:pt idx="4604">
                  <c:v>6.5800607779181665E-5</c:v>
                </c:pt>
                <c:pt idx="4605">
                  <c:v>5.5751995149563255E-7</c:v>
                </c:pt>
                <c:pt idx="4606">
                  <c:v>1.5815728193121471E-5</c:v>
                </c:pt>
                <c:pt idx="4607">
                  <c:v>1.4684245887485584E-6</c:v>
                </c:pt>
                <c:pt idx="4608">
                  <c:v>0</c:v>
                </c:pt>
                <c:pt idx="4609">
                  <c:v>0</c:v>
                </c:pt>
                <c:pt idx="4610">
                  <c:v>1.765857486157593E-5</c:v>
                </c:pt>
                <c:pt idx="4611">
                  <c:v>1.2694889727285664E-5</c:v>
                </c:pt>
                <c:pt idx="4612">
                  <c:v>6.0722808699623095E-5</c:v>
                </c:pt>
                <c:pt idx="4613">
                  <c:v>4.7772504182556942E-6</c:v>
                </c:pt>
                <c:pt idx="4614">
                  <c:v>4.0196461462087741E-6</c:v>
                </c:pt>
                <c:pt idx="4615">
                  <c:v>5.6037491582883658E-5</c:v>
                </c:pt>
                <c:pt idx="4616">
                  <c:v>2.3204992599028765E-5</c:v>
                </c:pt>
                <c:pt idx="4617">
                  <c:v>2.924760961174623E-7</c:v>
                </c:pt>
                <c:pt idx="4618">
                  <c:v>5.7769603208367076E-6</c:v>
                </c:pt>
                <c:pt idx="4619">
                  <c:v>8.9341135236732749E-6</c:v>
                </c:pt>
                <c:pt idx="4620">
                  <c:v>1.7162959565749663E-6</c:v>
                </c:pt>
                <c:pt idx="4621">
                  <c:v>4.1014676658585375E-5</c:v>
                </c:pt>
                <c:pt idx="4622">
                  <c:v>2.7159815818907799E-5</c:v>
                </c:pt>
                <c:pt idx="4623">
                  <c:v>3.8380718949306964E-5</c:v>
                </c:pt>
                <c:pt idx="4624">
                  <c:v>2.1854003997027986E-6</c:v>
                </c:pt>
                <c:pt idx="4625">
                  <c:v>8.4748684244355534E-6</c:v>
                </c:pt>
                <c:pt idx="4626">
                  <c:v>6.5420679973287837E-6</c:v>
                </c:pt>
                <c:pt idx="4627">
                  <c:v>2.8515129794309255E-7</c:v>
                </c:pt>
                <c:pt idx="4628">
                  <c:v>0</c:v>
                </c:pt>
                <c:pt idx="4629">
                  <c:v>3.9053329935684386E-7</c:v>
                </c:pt>
                <c:pt idx="4630">
                  <c:v>0</c:v>
                </c:pt>
                <c:pt idx="4631">
                  <c:v>0</c:v>
                </c:pt>
                <c:pt idx="4632">
                  <c:v>9.2718731971613178E-7</c:v>
                </c:pt>
                <c:pt idx="4633">
                  <c:v>0</c:v>
                </c:pt>
                <c:pt idx="4634">
                  <c:v>6.4084893920625087E-6</c:v>
                </c:pt>
                <c:pt idx="4635">
                  <c:v>1.0196053656800574E-3</c:v>
                </c:pt>
                <c:pt idx="4636">
                  <c:v>1.4616961076757359E-6</c:v>
                </c:pt>
                <c:pt idx="4637">
                  <c:v>1.3216453925277979E-7</c:v>
                </c:pt>
                <c:pt idx="4638">
                  <c:v>1.984625031908931E-6</c:v>
                </c:pt>
                <c:pt idx="4639">
                  <c:v>8.189493042716169E-6</c:v>
                </c:pt>
                <c:pt idx="4640">
                  <c:v>0</c:v>
                </c:pt>
                <c:pt idx="4641">
                  <c:v>0</c:v>
                </c:pt>
                <c:pt idx="4642">
                  <c:v>3.0959953033044998E-5</c:v>
                </c:pt>
                <c:pt idx="4643">
                  <c:v>4.4175078123970823E-7</c:v>
                </c:pt>
                <c:pt idx="4644">
                  <c:v>5.4761185313553612E-6</c:v>
                </c:pt>
                <c:pt idx="4645">
                  <c:v>8.3946410142125296E-7</c:v>
                </c:pt>
                <c:pt idx="4646">
                  <c:v>5.3996445683975852E-6</c:v>
                </c:pt>
                <c:pt idx="4647">
                  <c:v>1.5175251782111742E-3</c:v>
                </c:pt>
                <c:pt idx="4648">
                  <c:v>5.2407138297709412E-6</c:v>
                </c:pt>
                <c:pt idx="4649">
                  <c:v>3.490517831039144E-7</c:v>
                </c:pt>
                <c:pt idx="4650">
                  <c:v>2.9394270377424463E-5</c:v>
                </c:pt>
                <c:pt idx="4651">
                  <c:v>6.5830938898099933E-7</c:v>
                </c:pt>
                <c:pt idx="4652">
                  <c:v>2.035802244364381E-5</c:v>
                </c:pt>
                <c:pt idx="4653">
                  <c:v>1.3454538593236747E-5</c:v>
                </c:pt>
                <c:pt idx="4654">
                  <c:v>0</c:v>
                </c:pt>
                <c:pt idx="4655">
                  <c:v>1.9041700654938066E-5</c:v>
                </c:pt>
                <c:pt idx="4656">
                  <c:v>3.6513275956127727E-7</c:v>
                </c:pt>
                <c:pt idx="4657">
                  <c:v>4.5250709749155733E-7</c:v>
                </c:pt>
                <c:pt idx="4658">
                  <c:v>0</c:v>
                </c:pt>
                <c:pt idx="4659">
                  <c:v>9.1096895514763943E-6</c:v>
                </c:pt>
                <c:pt idx="4660">
                  <c:v>1.5031938898829386E-5</c:v>
                </c:pt>
                <c:pt idx="4661">
                  <c:v>4.9069785854373824E-5</c:v>
                </c:pt>
                <c:pt idx="4662">
                  <c:v>2.941790137076663E-7</c:v>
                </c:pt>
                <c:pt idx="4663">
                  <c:v>2.2385449028799047E-5</c:v>
                </c:pt>
                <c:pt idx="4664">
                  <c:v>6.3759546134099894E-6</c:v>
                </c:pt>
                <c:pt idx="4665">
                  <c:v>0</c:v>
                </c:pt>
                <c:pt idx="4666">
                  <c:v>4.2718879021243047E-6</c:v>
                </c:pt>
                <c:pt idx="4667">
                  <c:v>9.9768837465636726E-5</c:v>
                </c:pt>
                <c:pt idx="4668">
                  <c:v>3.2196764137138592E-6</c:v>
                </c:pt>
                <c:pt idx="4669">
                  <c:v>1.4113859687583791E-5</c:v>
                </c:pt>
                <c:pt idx="4670">
                  <c:v>1.1269315360844501E-5</c:v>
                </c:pt>
                <c:pt idx="4671">
                  <c:v>9.2243924198118521E-6</c:v>
                </c:pt>
                <c:pt idx="4672">
                  <c:v>2.1683748920476823E-7</c:v>
                </c:pt>
                <c:pt idx="4673">
                  <c:v>5.2853050872198037E-6</c:v>
                </c:pt>
                <c:pt idx="4674">
                  <c:v>1.6790527013392626E-5</c:v>
                </c:pt>
                <c:pt idx="4675">
                  <c:v>1.3816036533850541E-5</c:v>
                </c:pt>
                <c:pt idx="4676">
                  <c:v>4.3791080030932586E-5</c:v>
                </c:pt>
                <c:pt idx="4677">
                  <c:v>2.5901242896497555E-6</c:v>
                </c:pt>
                <c:pt idx="4678">
                  <c:v>1.512843682889969E-7</c:v>
                </c:pt>
                <c:pt idx="4679">
                  <c:v>6.3821299501762945E-6</c:v>
                </c:pt>
                <c:pt idx="4680">
                  <c:v>3.5753303330979829E-5</c:v>
                </c:pt>
                <c:pt idx="4681">
                  <c:v>7.2665153044308927E-6</c:v>
                </c:pt>
                <c:pt idx="4682">
                  <c:v>3.3655000038043263E-4</c:v>
                </c:pt>
                <c:pt idx="4683">
                  <c:v>2.5674247973459419E-5</c:v>
                </c:pt>
                <c:pt idx="4684">
                  <c:v>1.4235501429597627E-5</c:v>
                </c:pt>
                <c:pt idx="4685">
                  <c:v>0</c:v>
                </c:pt>
                <c:pt idx="4686">
                  <c:v>1.7732988054516401E-4</c:v>
                </c:pt>
                <c:pt idx="4687">
                  <c:v>2.1659320593900819E-5</c:v>
                </c:pt>
                <c:pt idx="4688">
                  <c:v>0</c:v>
                </c:pt>
                <c:pt idx="4689">
                  <c:v>3.0762506308029658E-4</c:v>
                </c:pt>
                <c:pt idx="4690">
                  <c:v>6.7366994139055696E-7</c:v>
                </c:pt>
                <c:pt idx="4691">
                  <c:v>2.9843860918636079E-5</c:v>
                </c:pt>
                <c:pt idx="4692">
                  <c:v>6.7249013413768244E-5</c:v>
                </c:pt>
                <c:pt idx="4693">
                  <c:v>1.1418107380753447E-5</c:v>
                </c:pt>
                <c:pt idx="4694">
                  <c:v>0</c:v>
                </c:pt>
                <c:pt idx="4695">
                  <c:v>4.1180392017532804E-5</c:v>
                </c:pt>
                <c:pt idx="4696">
                  <c:v>1.5020781995732466E-5</c:v>
                </c:pt>
                <c:pt idx="4697">
                  <c:v>7.7477079050391182E-5</c:v>
                </c:pt>
                <c:pt idx="4698">
                  <c:v>8.2134538292330615E-6</c:v>
                </c:pt>
                <c:pt idx="4699">
                  <c:v>1.7026634747338915E-5</c:v>
                </c:pt>
                <c:pt idx="4700">
                  <c:v>2.8035890575265844E-5</c:v>
                </c:pt>
                <c:pt idx="4701">
                  <c:v>1.3803827056157938E-4</c:v>
                </c:pt>
                <c:pt idx="4702">
                  <c:v>5.4164417398235691E-7</c:v>
                </c:pt>
                <c:pt idx="4703">
                  <c:v>1.71861257452402E-5</c:v>
                </c:pt>
                <c:pt idx="4704">
                  <c:v>5.9633538179214995E-5</c:v>
                </c:pt>
                <c:pt idx="4705">
                  <c:v>1.7195071930598082E-5</c:v>
                </c:pt>
                <c:pt idx="4706">
                  <c:v>2.8831230679946311E-5</c:v>
                </c:pt>
                <c:pt idx="4707">
                  <c:v>2.3500118187933025E-6</c:v>
                </c:pt>
                <c:pt idx="4708">
                  <c:v>0</c:v>
                </c:pt>
                <c:pt idx="4709">
                  <c:v>0</c:v>
                </c:pt>
                <c:pt idx="4710">
                  <c:v>1.6480853923304587E-4</c:v>
                </c:pt>
                <c:pt idx="4711">
                  <c:v>7.3491266333515224E-5</c:v>
                </c:pt>
                <c:pt idx="4712">
                  <c:v>2.9808404486307809E-6</c:v>
                </c:pt>
                <c:pt idx="4713">
                  <c:v>0</c:v>
                </c:pt>
                <c:pt idx="4714">
                  <c:v>5.2548357362123134E-7</c:v>
                </c:pt>
                <c:pt idx="4715">
                  <c:v>0</c:v>
                </c:pt>
                <c:pt idx="4716">
                  <c:v>0</c:v>
                </c:pt>
                <c:pt idx="4717">
                  <c:v>1.2579300809583064E-5</c:v>
                </c:pt>
                <c:pt idx="4718">
                  <c:v>1.0239218186753722E-6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6.2317923638361512E-4</c:v>
                </c:pt>
                <c:pt idx="4723">
                  <c:v>4.3526406814045515E-6</c:v>
                </c:pt>
                <c:pt idx="4724">
                  <c:v>1.3763971560760489E-6</c:v>
                </c:pt>
                <c:pt idx="4725">
                  <c:v>4.1377040546061045E-6</c:v>
                </c:pt>
                <c:pt idx="4726">
                  <c:v>3.3276780859028541E-6</c:v>
                </c:pt>
                <c:pt idx="4727">
                  <c:v>1.4064090634458353E-6</c:v>
                </c:pt>
                <c:pt idx="4728">
                  <c:v>6.4159042037195832E-6</c:v>
                </c:pt>
                <c:pt idx="4729">
                  <c:v>3.3587258506471997E-3</c:v>
                </c:pt>
                <c:pt idx="4730">
                  <c:v>7.3390360442011443E-6</c:v>
                </c:pt>
                <c:pt idx="4731">
                  <c:v>1.5349441702569552E-5</c:v>
                </c:pt>
                <c:pt idx="4732">
                  <c:v>0</c:v>
                </c:pt>
                <c:pt idx="4733">
                  <c:v>7.1404455363435919E-5</c:v>
                </c:pt>
                <c:pt idx="4734">
                  <c:v>1.8583998383187753E-6</c:v>
                </c:pt>
                <c:pt idx="4735">
                  <c:v>1.2226314725781342E-7</c:v>
                </c:pt>
                <c:pt idx="4736">
                  <c:v>0</c:v>
                </c:pt>
                <c:pt idx="4737">
                  <c:v>2.3888368454898762E-5</c:v>
                </c:pt>
                <c:pt idx="4738">
                  <c:v>7.5261550740868424E-6</c:v>
                </c:pt>
                <c:pt idx="4739">
                  <c:v>8.79792833905577E-6</c:v>
                </c:pt>
                <c:pt idx="4740">
                  <c:v>1.688720488100521E-5</c:v>
                </c:pt>
                <c:pt idx="4741">
                  <c:v>1.4375233487812839E-6</c:v>
                </c:pt>
                <c:pt idx="4742">
                  <c:v>1.4765221854399287E-4</c:v>
                </c:pt>
                <c:pt idx="4743">
                  <c:v>4.4869373045378388E-5</c:v>
                </c:pt>
                <c:pt idx="4744">
                  <c:v>4.5898391611131408E-5</c:v>
                </c:pt>
                <c:pt idx="4745">
                  <c:v>4.8620926002526071E-6</c:v>
                </c:pt>
                <c:pt idx="4746">
                  <c:v>1.1047320582288786E-4</c:v>
                </c:pt>
                <c:pt idx="4747">
                  <c:v>8.565415656586861E-8</c:v>
                </c:pt>
                <c:pt idx="4748">
                  <c:v>1.786653857742915E-5</c:v>
                </c:pt>
                <c:pt idx="4749">
                  <c:v>7.5375657777964315E-6</c:v>
                </c:pt>
                <c:pt idx="4750">
                  <c:v>4.8640428981267584E-6</c:v>
                </c:pt>
                <c:pt idx="4751">
                  <c:v>0</c:v>
                </c:pt>
                <c:pt idx="4752">
                  <c:v>2.8707525911529358E-6</c:v>
                </c:pt>
                <c:pt idx="4753">
                  <c:v>0</c:v>
                </c:pt>
                <c:pt idx="4754">
                  <c:v>0</c:v>
                </c:pt>
                <c:pt idx="4755">
                  <c:v>9.8345976845336671E-7</c:v>
                </c:pt>
                <c:pt idx="4756">
                  <c:v>2.9167081392856197E-5</c:v>
                </c:pt>
                <c:pt idx="4757">
                  <c:v>7.2308484328959682E-4</c:v>
                </c:pt>
                <c:pt idx="4758">
                  <c:v>1.4550106725497905E-7</c:v>
                </c:pt>
                <c:pt idx="4759">
                  <c:v>3.7195110958198716E-5</c:v>
                </c:pt>
                <c:pt idx="4760">
                  <c:v>4.107743545064369E-6</c:v>
                </c:pt>
                <c:pt idx="4761">
                  <c:v>1.2900996228312604E-5</c:v>
                </c:pt>
                <c:pt idx="4762">
                  <c:v>0</c:v>
                </c:pt>
                <c:pt idx="4763">
                  <c:v>5.8620716128025455E-5</c:v>
                </c:pt>
                <c:pt idx="4764">
                  <c:v>1.8774408202687608E-5</c:v>
                </c:pt>
                <c:pt idx="4765">
                  <c:v>6.1356209302053445E-5</c:v>
                </c:pt>
                <c:pt idx="4766">
                  <c:v>1.82966485943238E-4</c:v>
                </c:pt>
                <c:pt idx="4767">
                  <c:v>3.8752894624778352E-3</c:v>
                </c:pt>
                <c:pt idx="4768">
                  <c:v>2.1507898439395416E-5</c:v>
                </c:pt>
                <c:pt idx="4769">
                  <c:v>0</c:v>
                </c:pt>
                <c:pt idx="4770">
                  <c:v>4.4168393489112408E-7</c:v>
                </c:pt>
                <c:pt idx="4771">
                  <c:v>5.3685536018642416E-6</c:v>
                </c:pt>
                <c:pt idx="4772">
                  <c:v>3.0482105679284531E-5</c:v>
                </c:pt>
                <c:pt idx="4773">
                  <c:v>1.4049425263619488E-7</c:v>
                </c:pt>
                <c:pt idx="4774">
                  <c:v>1.8969341576894825E-5</c:v>
                </c:pt>
                <c:pt idx="4775">
                  <c:v>1.530427880789694E-5</c:v>
                </c:pt>
                <c:pt idx="4776">
                  <c:v>3.9511433512642549E-7</c:v>
                </c:pt>
                <c:pt idx="4777">
                  <c:v>0</c:v>
                </c:pt>
                <c:pt idx="4778">
                  <c:v>9.2717640017167099E-5</c:v>
                </c:pt>
                <c:pt idx="4779">
                  <c:v>3.3713598496757044E-6</c:v>
                </c:pt>
                <c:pt idx="4780">
                  <c:v>1.5427507492312532E-4</c:v>
                </c:pt>
                <c:pt idx="4781">
                  <c:v>3.3683497069527783E-6</c:v>
                </c:pt>
                <c:pt idx="4782">
                  <c:v>5.5073998746955905E-8</c:v>
                </c:pt>
                <c:pt idx="4783">
                  <c:v>0</c:v>
                </c:pt>
                <c:pt idx="4784">
                  <c:v>2.449708763186601E-7</c:v>
                </c:pt>
                <c:pt idx="4785">
                  <c:v>3.4457552234343491E-3</c:v>
                </c:pt>
                <c:pt idx="4786">
                  <c:v>2.3519354094161425E-5</c:v>
                </c:pt>
                <c:pt idx="4787">
                  <c:v>3.4521885722795626E-6</c:v>
                </c:pt>
                <c:pt idx="4788">
                  <c:v>7.9199342216871687E-6</c:v>
                </c:pt>
                <c:pt idx="4789">
                  <c:v>1.4472465823359081E-5</c:v>
                </c:pt>
                <c:pt idx="4790">
                  <c:v>9.4435173765653775E-5</c:v>
                </c:pt>
                <c:pt idx="4791">
                  <c:v>1.1381315592421937E-4</c:v>
                </c:pt>
                <c:pt idx="4792">
                  <c:v>0</c:v>
                </c:pt>
                <c:pt idx="4793">
                  <c:v>0</c:v>
                </c:pt>
                <c:pt idx="4794">
                  <c:v>1.171320859912834E-5</c:v>
                </c:pt>
                <c:pt idx="4795">
                  <c:v>1.7296331609105767E-6</c:v>
                </c:pt>
                <c:pt idx="4796">
                  <c:v>7.0815816364604437E-6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2.6742212423963479E-5</c:v>
                </c:pt>
                <c:pt idx="4801">
                  <c:v>3.4701923072749778E-6</c:v>
                </c:pt>
                <c:pt idx="4802">
                  <c:v>8.806861579825749E-5</c:v>
                </c:pt>
                <c:pt idx="4803">
                  <c:v>6.2937418528411039E-6</c:v>
                </c:pt>
                <c:pt idx="4804">
                  <c:v>0</c:v>
                </c:pt>
                <c:pt idx="4805">
                  <c:v>1.2947410284983629E-6</c:v>
                </c:pt>
                <c:pt idx="4806">
                  <c:v>1.0054775244635178E-5</c:v>
                </c:pt>
                <c:pt idx="4807">
                  <c:v>0</c:v>
                </c:pt>
                <c:pt idx="4808">
                  <c:v>9.5488297858335311E-6</c:v>
                </c:pt>
                <c:pt idx="4809">
                  <c:v>0</c:v>
                </c:pt>
                <c:pt idx="4810">
                  <c:v>2.2415633117009358E-5</c:v>
                </c:pt>
                <c:pt idx="4811">
                  <c:v>3.8391942896451024E-6</c:v>
                </c:pt>
                <c:pt idx="4812">
                  <c:v>3.0354314219632541E-6</c:v>
                </c:pt>
                <c:pt idx="4813">
                  <c:v>0</c:v>
                </c:pt>
                <c:pt idx="4814">
                  <c:v>1.7862460567173763E-6</c:v>
                </c:pt>
                <c:pt idx="4815">
                  <c:v>1.7283660303897609E-5</c:v>
                </c:pt>
                <c:pt idx="4816">
                  <c:v>1.1601061121867876E-5</c:v>
                </c:pt>
                <c:pt idx="4817">
                  <c:v>7.748899397734651E-6</c:v>
                </c:pt>
                <c:pt idx="4818">
                  <c:v>5.947749217534141E-5</c:v>
                </c:pt>
                <c:pt idx="4819">
                  <c:v>0</c:v>
                </c:pt>
                <c:pt idx="4820">
                  <c:v>1.8390415066696178E-6</c:v>
                </c:pt>
                <c:pt idx="4821">
                  <c:v>1.001919310578542E-4</c:v>
                </c:pt>
                <c:pt idx="4822">
                  <c:v>1.0831196974349898E-5</c:v>
                </c:pt>
                <c:pt idx="4823">
                  <c:v>4.762388741470639E-5</c:v>
                </c:pt>
                <c:pt idx="4824">
                  <c:v>4.9751058218744911E-6</c:v>
                </c:pt>
                <c:pt idx="4825">
                  <c:v>1.2052032882031586E-5</c:v>
                </c:pt>
                <c:pt idx="4826">
                  <c:v>0</c:v>
                </c:pt>
                <c:pt idx="4827">
                  <c:v>8.9739851679857474E-5</c:v>
                </c:pt>
                <c:pt idx="4828">
                  <c:v>8.7747926088710985E-6</c:v>
                </c:pt>
                <c:pt idx="4829">
                  <c:v>1.1799189506012082E-5</c:v>
                </c:pt>
                <c:pt idx="4830">
                  <c:v>6.2555065986265919E-6</c:v>
                </c:pt>
                <c:pt idx="4831">
                  <c:v>8.8418166154372052E-7</c:v>
                </c:pt>
                <c:pt idx="4832">
                  <c:v>2.0448380846328013E-6</c:v>
                </c:pt>
                <c:pt idx="4833">
                  <c:v>2.4797088115565554E-5</c:v>
                </c:pt>
                <c:pt idx="4834">
                  <c:v>7.5226476788612024E-5</c:v>
                </c:pt>
                <c:pt idx="4835">
                  <c:v>3.1875589576605721E-6</c:v>
                </c:pt>
                <c:pt idx="4836">
                  <c:v>4.9408302593533601E-6</c:v>
                </c:pt>
                <c:pt idx="4837">
                  <c:v>1.074826302183186E-5</c:v>
                </c:pt>
                <c:pt idx="4838">
                  <c:v>1.458847734379492E-4</c:v>
                </c:pt>
                <c:pt idx="4839">
                  <c:v>1.5816182868133143E-4</c:v>
                </c:pt>
                <c:pt idx="4840">
                  <c:v>1.9063287314150707E-6</c:v>
                </c:pt>
                <c:pt idx="4841">
                  <c:v>2.2260398063340123E-6</c:v>
                </c:pt>
                <c:pt idx="4842">
                  <c:v>1.321815175935456E-5</c:v>
                </c:pt>
                <c:pt idx="4843">
                  <c:v>2.9765500339264683E-5</c:v>
                </c:pt>
                <c:pt idx="4844">
                  <c:v>9.8966512732156548E-6</c:v>
                </c:pt>
                <c:pt idx="4845">
                  <c:v>0</c:v>
                </c:pt>
                <c:pt idx="4846">
                  <c:v>0</c:v>
                </c:pt>
                <c:pt idx="4847">
                  <c:v>5.1381587239912815E-6</c:v>
                </c:pt>
                <c:pt idx="4848">
                  <c:v>7.5994864991349792E-5</c:v>
                </c:pt>
                <c:pt idx="4849">
                  <c:v>2.1691000512877789E-3</c:v>
                </c:pt>
                <c:pt idx="4850">
                  <c:v>5.6639405471304486E-5</c:v>
                </c:pt>
                <c:pt idx="4851">
                  <c:v>4.6231317714329304E-5</c:v>
                </c:pt>
                <c:pt idx="4852">
                  <c:v>3.933277360066965E-5</c:v>
                </c:pt>
                <c:pt idx="4853">
                  <c:v>9.7198493051479005E-6</c:v>
                </c:pt>
                <c:pt idx="4854">
                  <c:v>0</c:v>
                </c:pt>
                <c:pt idx="4855">
                  <c:v>7.2178922291845325E-6</c:v>
                </c:pt>
                <c:pt idx="4856">
                  <c:v>7.7911793631771812E-5</c:v>
                </c:pt>
                <c:pt idx="4857">
                  <c:v>3.8560232335486375E-6</c:v>
                </c:pt>
                <c:pt idx="4858">
                  <c:v>0</c:v>
                </c:pt>
                <c:pt idx="4859">
                  <c:v>8.4299582741428816E-6</c:v>
                </c:pt>
                <c:pt idx="4860">
                  <c:v>1.3698580980922142E-5</c:v>
                </c:pt>
                <c:pt idx="4861">
                  <c:v>2.6792739404048978E-7</c:v>
                </c:pt>
                <c:pt idx="4862">
                  <c:v>3.1897251012810421E-5</c:v>
                </c:pt>
                <c:pt idx="4863">
                  <c:v>5.0796104809290708E-5</c:v>
                </c:pt>
                <c:pt idx="4864">
                  <c:v>1.9697951502647822E-7</c:v>
                </c:pt>
                <c:pt idx="4865">
                  <c:v>1.349889248689872E-4</c:v>
                </c:pt>
                <c:pt idx="4866">
                  <c:v>4.7275083606354694E-6</c:v>
                </c:pt>
                <c:pt idx="4867">
                  <c:v>0</c:v>
                </c:pt>
                <c:pt idx="4868">
                  <c:v>3.060804733709256E-4</c:v>
                </c:pt>
                <c:pt idx="4869">
                  <c:v>1.7619060005599119E-3</c:v>
                </c:pt>
                <c:pt idx="4870">
                  <c:v>0</c:v>
                </c:pt>
                <c:pt idx="4871">
                  <c:v>7.6461248721885893E-6</c:v>
                </c:pt>
                <c:pt idx="4872">
                  <c:v>1.0398613100355975E-3</c:v>
                </c:pt>
                <c:pt idx="4873">
                  <c:v>7.6553402430745039E-6</c:v>
                </c:pt>
                <c:pt idx="4874">
                  <c:v>4.0043723602125712E-6</c:v>
                </c:pt>
                <c:pt idx="4875">
                  <c:v>1.8750858076863919E-5</c:v>
                </c:pt>
                <c:pt idx="4876">
                  <c:v>1.2016124191785926E-5</c:v>
                </c:pt>
                <c:pt idx="4877">
                  <c:v>1.4152729861146087E-6</c:v>
                </c:pt>
                <c:pt idx="4878">
                  <c:v>5.6790154305832964E-7</c:v>
                </c:pt>
                <c:pt idx="4879">
                  <c:v>0</c:v>
                </c:pt>
                <c:pt idx="4880">
                  <c:v>0</c:v>
                </c:pt>
                <c:pt idx="4881">
                  <c:v>1.3614798370359789E-4</c:v>
                </c:pt>
                <c:pt idx="4882">
                  <c:v>1.6534378674783917E-5</c:v>
                </c:pt>
                <c:pt idx="4883">
                  <c:v>0</c:v>
                </c:pt>
                <c:pt idx="4884">
                  <c:v>1.9254553033870234E-5</c:v>
                </c:pt>
                <c:pt idx="4885">
                  <c:v>1.3022436669085366E-6</c:v>
                </c:pt>
                <c:pt idx="4886">
                  <c:v>3.6758995652704248E-5</c:v>
                </c:pt>
                <c:pt idx="4887">
                  <c:v>2.6505046874382451E-6</c:v>
                </c:pt>
                <c:pt idx="4888">
                  <c:v>4.9702468258126783E-6</c:v>
                </c:pt>
                <c:pt idx="4889">
                  <c:v>3.0296709398657347E-6</c:v>
                </c:pt>
                <c:pt idx="4890">
                  <c:v>5.2630209509224835E-6</c:v>
                </c:pt>
                <c:pt idx="4891">
                  <c:v>3.1795631452061662E-7</c:v>
                </c:pt>
                <c:pt idx="4892">
                  <c:v>1.764111139484264E-6</c:v>
                </c:pt>
                <c:pt idx="4893">
                  <c:v>1.441676466126847E-5</c:v>
                </c:pt>
                <c:pt idx="4894">
                  <c:v>1.7226681078965384E-7</c:v>
                </c:pt>
                <c:pt idx="4895">
                  <c:v>1.8575457942754209E-6</c:v>
                </c:pt>
                <c:pt idx="4896">
                  <c:v>6.2818097428701431E-6</c:v>
                </c:pt>
                <c:pt idx="4897">
                  <c:v>1.0912665132466895E-4</c:v>
                </c:pt>
                <c:pt idx="4898">
                  <c:v>6.189036474110201E-6</c:v>
                </c:pt>
                <c:pt idx="4899">
                  <c:v>1.284828206414492E-5</c:v>
                </c:pt>
                <c:pt idx="4900">
                  <c:v>1.8976618067339614E-5</c:v>
                </c:pt>
                <c:pt idx="4901">
                  <c:v>3.6745633166757564E-6</c:v>
                </c:pt>
                <c:pt idx="4902">
                  <c:v>9.538522537967778E-5</c:v>
                </c:pt>
                <c:pt idx="4903">
                  <c:v>3.3388889223438591E-6</c:v>
                </c:pt>
                <c:pt idx="4904">
                  <c:v>0</c:v>
                </c:pt>
                <c:pt idx="4905">
                  <c:v>2.81073596004135E-5</c:v>
                </c:pt>
                <c:pt idx="4906">
                  <c:v>2.4174758662340496E-5</c:v>
                </c:pt>
                <c:pt idx="4907">
                  <c:v>0</c:v>
                </c:pt>
                <c:pt idx="4908">
                  <c:v>1.922658449632763E-6</c:v>
                </c:pt>
                <c:pt idx="4909">
                  <c:v>3.1130547293560565E-3</c:v>
                </c:pt>
                <c:pt idx="4910">
                  <c:v>5.2950120437985838E-7</c:v>
                </c:pt>
                <c:pt idx="4911">
                  <c:v>4.5359516788607713E-5</c:v>
                </c:pt>
                <c:pt idx="4912">
                  <c:v>6.7827250481609362E-7</c:v>
                </c:pt>
                <c:pt idx="4913">
                  <c:v>3.3379421052480811E-5</c:v>
                </c:pt>
                <c:pt idx="4914">
                  <c:v>0</c:v>
                </c:pt>
                <c:pt idx="4915">
                  <c:v>2.8611948613930548E-5</c:v>
                </c:pt>
                <c:pt idx="4916">
                  <c:v>0</c:v>
                </c:pt>
                <c:pt idx="4917">
                  <c:v>2.4212238908328597E-5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3.4807740361401974E-5</c:v>
                </c:pt>
                <c:pt idx="4922">
                  <c:v>0</c:v>
                </c:pt>
                <c:pt idx="4923">
                  <c:v>1.281768682812059E-5</c:v>
                </c:pt>
                <c:pt idx="4924">
                  <c:v>1.190310463890884E-5</c:v>
                </c:pt>
                <c:pt idx="4925">
                  <c:v>1.1765503201750484E-5</c:v>
                </c:pt>
                <c:pt idx="4926">
                  <c:v>7.8777557944405051E-6</c:v>
                </c:pt>
                <c:pt idx="4927">
                  <c:v>1.238645971701936E-5</c:v>
                </c:pt>
                <c:pt idx="4928">
                  <c:v>3.926327967477038E-4</c:v>
                </c:pt>
                <c:pt idx="4929">
                  <c:v>4.2239755167575035E-6</c:v>
                </c:pt>
                <c:pt idx="4930">
                  <c:v>3.5693288548715499E-5</c:v>
                </c:pt>
                <c:pt idx="4931">
                  <c:v>1.2136813083204974E-5</c:v>
                </c:pt>
                <c:pt idx="4932">
                  <c:v>4.6420953944559316E-6</c:v>
                </c:pt>
                <c:pt idx="4933">
                  <c:v>1.9532955774854969E-7</c:v>
                </c:pt>
                <c:pt idx="4934">
                  <c:v>0</c:v>
                </c:pt>
                <c:pt idx="4935">
                  <c:v>5.7419901006264761E-6</c:v>
                </c:pt>
                <c:pt idx="4936">
                  <c:v>0</c:v>
                </c:pt>
                <c:pt idx="4937">
                  <c:v>1.9493784635508918E-5</c:v>
                </c:pt>
                <c:pt idx="4938">
                  <c:v>5.6374053672849839E-7</c:v>
                </c:pt>
                <c:pt idx="4939">
                  <c:v>7.883022229826111E-6</c:v>
                </c:pt>
                <c:pt idx="4940">
                  <c:v>3.6138003024463193E-7</c:v>
                </c:pt>
                <c:pt idx="4941">
                  <c:v>8.221129201995362E-4</c:v>
                </c:pt>
                <c:pt idx="4942">
                  <c:v>1.9629081752310946E-5</c:v>
                </c:pt>
                <c:pt idx="4943">
                  <c:v>3.4299558600833323E-7</c:v>
                </c:pt>
                <c:pt idx="4944">
                  <c:v>0</c:v>
                </c:pt>
                <c:pt idx="4945">
                  <c:v>2.2985108489657675E-5</c:v>
                </c:pt>
                <c:pt idx="4946">
                  <c:v>7.1180220222398436E-7</c:v>
                </c:pt>
                <c:pt idx="4947">
                  <c:v>1.2506667251104045E-5</c:v>
                </c:pt>
                <c:pt idx="4948">
                  <c:v>1.250996446218431E-3</c:v>
                </c:pt>
                <c:pt idx="4949">
                  <c:v>5.6663826845934544E-5</c:v>
                </c:pt>
                <c:pt idx="4950">
                  <c:v>2.3387087015838801E-5</c:v>
                </c:pt>
                <c:pt idx="4951">
                  <c:v>1.0693587991444505E-4</c:v>
                </c:pt>
                <c:pt idx="4952">
                  <c:v>1.273478150076665E-7</c:v>
                </c:pt>
                <c:pt idx="4953">
                  <c:v>5.9970617927942688E-6</c:v>
                </c:pt>
                <c:pt idx="4954">
                  <c:v>2.395216533943534E-5</c:v>
                </c:pt>
                <c:pt idx="4955">
                  <c:v>1.325930524895035E-5</c:v>
                </c:pt>
                <c:pt idx="4956">
                  <c:v>2.6646235046423018E-5</c:v>
                </c:pt>
                <c:pt idx="4957">
                  <c:v>5.2782387160497161E-5</c:v>
                </c:pt>
                <c:pt idx="4958">
                  <c:v>1.1577562793110002E-4</c:v>
                </c:pt>
                <c:pt idx="4959">
                  <c:v>2.1798725661218439E-5</c:v>
                </c:pt>
                <c:pt idx="4960">
                  <c:v>4.2727480426462284E-5</c:v>
                </c:pt>
                <c:pt idx="4961">
                  <c:v>1.3353645119665295E-5</c:v>
                </c:pt>
                <c:pt idx="4962">
                  <c:v>2.4326970105770062E-5</c:v>
                </c:pt>
                <c:pt idx="4963">
                  <c:v>1.2527859952713781E-5</c:v>
                </c:pt>
                <c:pt idx="4964">
                  <c:v>2.1418310636601861E-5</c:v>
                </c:pt>
                <c:pt idx="4965">
                  <c:v>0</c:v>
                </c:pt>
                <c:pt idx="4966">
                  <c:v>7.513047673500633E-7</c:v>
                </c:pt>
                <c:pt idx="4967">
                  <c:v>2.0445218250126791E-7</c:v>
                </c:pt>
                <c:pt idx="4968">
                  <c:v>0</c:v>
                </c:pt>
                <c:pt idx="4969">
                  <c:v>1.7898241985284082E-5</c:v>
                </c:pt>
                <c:pt idx="4970">
                  <c:v>1.0389469214430303E-4</c:v>
                </c:pt>
                <c:pt idx="4971">
                  <c:v>5.3097138237679194E-5</c:v>
                </c:pt>
                <c:pt idx="4972">
                  <c:v>3.410987045015471E-6</c:v>
                </c:pt>
                <c:pt idx="4973">
                  <c:v>0</c:v>
                </c:pt>
                <c:pt idx="4974">
                  <c:v>0</c:v>
                </c:pt>
                <c:pt idx="4975">
                  <c:v>2.7088902738608142E-5</c:v>
                </c:pt>
                <c:pt idx="4976">
                  <c:v>1.374836615082758E-6</c:v>
                </c:pt>
                <c:pt idx="4977">
                  <c:v>7.3249159231080879E-5</c:v>
                </c:pt>
                <c:pt idx="4978">
                  <c:v>1.228516387085503E-5</c:v>
                </c:pt>
                <c:pt idx="4979">
                  <c:v>3.8902611341480614E-5</c:v>
                </c:pt>
                <c:pt idx="4980">
                  <c:v>0</c:v>
                </c:pt>
                <c:pt idx="4981">
                  <c:v>5.5032192395284794E-5</c:v>
                </c:pt>
                <c:pt idx="4982">
                  <c:v>3.1870842880688612E-7</c:v>
                </c:pt>
                <c:pt idx="4983">
                  <c:v>0</c:v>
                </c:pt>
                <c:pt idx="4984">
                  <c:v>7.0958732448159992E-5</c:v>
                </c:pt>
                <c:pt idx="4985">
                  <c:v>0</c:v>
                </c:pt>
                <c:pt idx="4986">
                  <c:v>1.8700592677405704E-4</c:v>
                </c:pt>
                <c:pt idx="4987">
                  <c:v>6.1548281810214651E-5</c:v>
                </c:pt>
                <c:pt idx="4988">
                  <c:v>7.8835488718196009E-6</c:v>
                </c:pt>
                <c:pt idx="4989">
                  <c:v>1.996939909612698E-5</c:v>
                </c:pt>
                <c:pt idx="4990">
                  <c:v>7.2562548696489814E-6</c:v>
                </c:pt>
                <c:pt idx="4991">
                  <c:v>5.393428241408897E-5</c:v>
                </c:pt>
                <c:pt idx="4992">
                  <c:v>1.6285414499080981E-5</c:v>
                </c:pt>
                <c:pt idx="4993">
                  <c:v>0</c:v>
                </c:pt>
                <c:pt idx="4994">
                  <c:v>3.5683596760565833E-6</c:v>
                </c:pt>
                <c:pt idx="4995">
                  <c:v>2.5988779887230248E-6</c:v>
                </c:pt>
                <c:pt idx="4996">
                  <c:v>6.5362557045950533E-5</c:v>
                </c:pt>
                <c:pt idx="4997">
                  <c:v>4.6063308849075654E-6</c:v>
                </c:pt>
                <c:pt idx="4998">
                  <c:v>1.914105022389289E-4</c:v>
                </c:pt>
                <c:pt idx="4999">
                  <c:v>1.644905330835097E-6</c:v>
                </c:pt>
                <c:pt idx="5000">
                  <c:v>1.103521347530799E-4</c:v>
                </c:pt>
                <c:pt idx="5001">
                  <c:v>1.6923396500335647E-5</c:v>
                </c:pt>
                <c:pt idx="5002">
                  <c:v>2.0042846155270514E-5</c:v>
                </c:pt>
                <c:pt idx="5003">
                  <c:v>3.5503991434938116E-6</c:v>
                </c:pt>
                <c:pt idx="5004">
                  <c:v>0</c:v>
                </c:pt>
                <c:pt idx="5005">
                  <c:v>1.4518748736865413E-7</c:v>
                </c:pt>
                <c:pt idx="5006">
                  <c:v>1.0252810209166929E-6</c:v>
                </c:pt>
                <c:pt idx="5007">
                  <c:v>1.9555005555603924E-7</c:v>
                </c:pt>
                <c:pt idx="5008">
                  <c:v>1.7279317457447023E-5</c:v>
                </c:pt>
                <c:pt idx="5009">
                  <c:v>1.3971661655721383E-5</c:v>
                </c:pt>
                <c:pt idx="5010">
                  <c:v>0</c:v>
                </c:pt>
                <c:pt idx="5011">
                  <c:v>5.9748997019118067E-8</c:v>
                </c:pt>
                <c:pt idx="5012">
                  <c:v>4.6279595734715553E-6</c:v>
                </c:pt>
                <c:pt idx="5013">
                  <c:v>6.8123544797896084E-5</c:v>
                </c:pt>
                <c:pt idx="5014">
                  <c:v>6.8005641484104689E-4</c:v>
                </c:pt>
                <c:pt idx="5015">
                  <c:v>1.2502383369280716E-4</c:v>
                </c:pt>
                <c:pt idx="5016">
                  <c:v>2.1754680561589545E-6</c:v>
                </c:pt>
                <c:pt idx="5017">
                  <c:v>0</c:v>
                </c:pt>
                <c:pt idx="5018">
                  <c:v>5.2626268837205604E-6</c:v>
                </c:pt>
                <c:pt idx="5019">
                  <c:v>1.212779940475895E-6</c:v>
                </c:pt>
                <c:pt idx="5020">
                  <c:v>4.9075207143250313E-5</c:v>
                </c:pt>
                <c:pt idx="5021">
                  <c:v>6.0479096982693238E-6</c:v>
                </c:pt>
                <c:pt idx="5022">
                  <c:v>1.8675998375183671E-6</c:v>
                </c:pt>
                <c:pt idx="5023">
                  <c:v>1.416197572770037E-5</c:v>
                </c:pt>
                <c:pt idx="5024">
                  <c:v>2.0586331191070735E-6</c:v>
                </c:pt>
                <c:pt idx="5025">
                  <c:v>0</c:v>
                </c:pt>
                <c:pt idx="5026">
                  <c:v>5.5486135885638608E-5</c:v>
                </c:pt>
                <c:pt idx="5027">
                  <c:v>5.3048744929041188E-6</c:v>
                </c:pt>
                <c:pt idx="5028">
                  <c:v>7.6627390290012243E-6</c:v>
                </c:pt>
                <c:pt idx="5029">
                  <c:v>0</c:v>
                </c:pt>
                <c:pt idx="5030">
                  <c:v>6.991436191699585E-6</c:v>
                </c:pt>
                <c:pt idx="5031">
                  <c:v>9.9778800612541245E-6</c:v>
                </c:pt>
                <c:pt idx="5032">
                  <c:v>0</c:v>
                </c:pt>
                <c:pt idx="5033">
                  <c:v>1.191281947640233E-7</c:v>
                </c:pt>
                <c:pt idx="5034">
                  <c:v>1.7125779506144081E-5</c:v>
                </c:pt>
                <c:pt idx="5035">
                  <c:v>2.44353832645441E-5</c:v>
                </c:pt>
                <c:pt idx="5036">
                  <c:v>2.4881300193811532E-4</c:v>
                </c:pt>
                <c:pt idx="5037">
                  <c:v>1.1306598949035649E-4</c:v>
                </c:pt>
                <c:pt idx="5038">
                  <c:v>9.016824938578107E-6</c:v>
                </c:pt>
                <c:pt idx="5039">
                  <c:v>0</c:v>
                </c:pt>
                <c:pt idx="5040">
                  <c:v>3.5086976114091461E-5</c:v>
                </c:pt>
                <c:pt idx="5041">
                  <c:v>4.0298582405868757E-5</c:v>
                </c:pt>
                <c:pt idx="5042">
                  <c:v>0</c:v>
                </c:pt>
                <c:pt idx="5043">
                  <c:v>2.94666055099803E-5</c:v>
                </c:pt>
                <c:pt idx="5044">
                  <c:v>3.4061963328735998E-7</c:v>
                </c:pt>
                <c:pt idx="5045">
                  <c:v>5.8368061811042294E-7</c:v>
                </c:pt>
                <c:pt idx="5046">
                  <c:v>1.7936525204297304E-4</c:v>
                </c:pt>
                <c:pt idx="5047">
                  <c:v>9.3926506210682199E-5</c:v>
                </c:pt>
                <c:pt idx="5048">
                  <c:v>7.685856376002213E-6</c:v>
                </c:pt>
                <c:pt idx="5049">
                  <c:v>0</c:v>
                </c:pt>
                <c:pt idx="5050">
                  <c:v>3.9420046523488755E-7</c:v>
                </c:pt>
                <c:pt idx="5051">
                  <c:v>0</c:v>
                </c:pt>
                <c:pt idx="5052">
                  <c:v>0</c:v>
                </c:pt>
                <c:pt idx="5053">
                  <c:v>1.5944850683800116E-6</c:v>
                </c:pt>
                <c:pt idx="5054">
                  <c:v>4.258832962813862E-6</c:v>
                </c:pt>
                <c:pt idx="5055">
                  <c:v>0</c:v>
                </c:pt>
                <c:pt idx="5056">
                  <c:v>5.318446905714911E-6</c:v>
                </c:pt>
                <c:pt idx="5057">
                  <c:v>1.1001731009118613E-5</c:v>
                </c:pt>
                <c:pt idx="5058">
                  <c:v>3.1664862110014325E-5</c:v>
                </c:pt>
                <c:pt idx="5059">
                  <c:v>0</c:v>
                </c:pt>
                <c:pt idx="5060">
                  <c:v>5.3240339610502072E-5</c:v>
                </c:pt>
                <c:pt idx="5061">
                  <c:v>1.7284952443573391E-5</c:v>
                </c:pt>
                <c:pt idx="5062">
                  <c:v>3.6119337982517757E-5</c:v>
                </c:pt>
                <c:pt idx="5063">
                  <c:v>1.0757417245920317E-5</c:v>
                </c:pt>
                <c:pt idx="5064">
                  <c:v>7.3136664324668347E-6</c:v>
                </c:pt>
                <c:pt idx="5065">
                  <c:v>0</c:v>
                </c:pt>
                <c:pt idx="5066">
                  <c:v>5.7871223035365339E-5</c:v>
                </c:pt>
                <c:pt idx="5067">
                  <c:v>2.1525112736836249E-5</c:v>
                </c:pt>
                <c:pt idx="5068">
                  <c:v>0</c:v>
                </c:pt>
                <c:pt idx="5069">
                  <c:v>2.8148247232624508E-5</c:v>
                </c:pt>
                <c:pt idx="5070">
                  <c:v>2.6866199058446903E-7</c:v>
                </c:pt>
                <c:pt idx="5071">
                  <c:v>1.5043917709580472E-4</c:v>
                </c:pt>
                <c:pt idx="5072">
                  <c:v>2.1063199275287642E-5</c:v>
                </c:pt>
                <c:pt idx="5073">
                  <c:v>1.3209214537069665E-5</c:v>
                </c:pt>
                <c:pt idx="5074">
                  <c:v>2.9966046692666722E-5</c:v>
                </c:pt>
                <c:pt idx="5075">
                  <c:v>1.2529290331035788E-5</c:v>
                </c:pt>
                <c:pt idx="5076">
                  <c:v>3.663965070603761E-6</c:v>
                </c:pt>
                <c:pt idx="5077">
                  <c:v>9.8390181541732884E-5</c:v>
                </c:pt>
                <c:pt idx="5078">
                  <c:v>0</c:v>
                </c:pt>
                <c:pt idx="5079">
                  <c:v>7.6139600255443656E-6</c:v>
                </c:pt>
                <c:pt idx="5080">
                  <c:v>8.1641784718706695E-5</c:v>
                </c:pt>
                <c:pt idx="5081">
                  <c:v>4.7449795871856299E-5</c:v>
                </c:pt>
                <c:pt idx="5082">
                  <c:v>2.6264423968218801E-3</c:v>
                </c:pt>
                <c:pt idx="5083">
                  <c:v>5.3971815333466834E-6</c:v>
                </c:pt>
                <c:pt idx="5084">
                  <c:v>5.635931535816415E-5</c:v>
                </c:pt>
                <c:pt idx="5085">
                  <c:v>3.3453504227960551E-7</c:v>
                </c:pt>
                <c:pt idx="5086">
                  <c:v>1.367186133100307E-5</c:v>
                </c:pt>
                <c:pt idx="5087">
                  <c:v>1.0604868754793182E-5</c:v>
                </c:pt>
                <c:pt idx="5088">
                  <c:v>0</c:v>
                </c:pt>
                <c:pt idx="5089">
                  <c:v>0</c:v>
                </c:pt>
                <c:pt idx="5090">
                  <c:v>9.0016242168565766E-6</c:v>
                </c:pt>
                <c:pt idx="5091">
                  <c:v>1.2646511535129563E-5</c:v>
                </c:pt>
                <c:pt idx="5092">
                  <c:v>8.1230298399182798E-5</c:v>
                </c:pt>
                <c:pt idx="5093">
                  <c:v>1.262197562028865E-5</c:v>
                </c:pt>
                <c:pt idx="5094">
                  <c:v>2.7851218277266004E-4</c:v>
                </c:pt>
                <c:pt idx="5095">
                  <c:v>9.6725482511558723E-5</c:v>
                </c:pt>
                <c:pt idx="5096">
                  <c:v>9.6627615112792548E-6</c:v>
                </c:pt>
                <c:pt idx="5097">
                  <c:v>1.8954371152840892E-5</c:v>
                </c:pt>
                <c:pt idx="5098">
                  <c:v>2.6160849390666546E-5</c:v>
                </c:pt>
                <c:pt idx="5099">
                  <c:v>2.7205901479234037E-4</c:v>
                </c:pt>
                <c:pt idx="5100">
                  <c:v>1.0168602888914053E-7</c:v>
                </c:pt>
                <c:pt idx="5101">
                  <c:v>2.9536962017123817E-6</c:v>
                </c:pt>
                <c:pt idx="5102">
                  <c:v>4.3829128716975865E-6</c:v>
                </c:pt>
                <c:pt idx="5103">
                  <c:v>3.8197359867640397E-6</c:v>
                </c:pt>
                <c:pt idx="5104">
                  <c:v>2.0951457507361743E-6</c:v>
                </c:pt>
                <c:pt idx="5105">
                  <c:v>1.2772811436115265E-5</c:v>
                </c:pt>
                <c:pt idx="5106">
                  <c:v>6.9782543729699025E-6</c:v>
                </c:pt>
                <c:pt idx="5107">
                  <c:v>2.3198000736589344E-6</c:v>
                </c:pt>
                <c:pt idx="5108">
                  <c:v>7.2308043798628515E-7</c:v>
                </c:pt>
                <c:pt idx="5109">
                  <c:v>3.6025130555644658E-7</c:v>
                </c:pt>
                <c:pt idx="5110">
                  <c:v>1.8884745275930486E-4</c:v>
                </c:pt>
                <c:pt idx="5111">
                  <c:v>2.9474455506646797E-6</c:v>
                </c:pt>
                <c:pt idx="5112">
                  <c:v>2.6397101000782927E-5</c:v>
                </c:pt>
                <c:pt idx="5113">
                  <c:v>1.8621949031819067E-5</c:v>
                </c:pt>
                <c:pt idx="5114">
                  <c:v>8.4172582152110057E-6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1.367857749016352E-7</c:v>
                </c:pt>
                <c:pt idx="5119">
                  <c:v>0</c:v>
                </c:pt>
                <c:pt idx="5120">
                  <c:v>1.66891042882252E-5</c:v>
                </c:pt>
                <c:pt idx="5121">
                  <c:v>2.362260124020461E-7</c:v>
                </c:pt>
                <c:pt idx="5122">
                  <c:v>5.6929854202018729E-6</c:v>
                </c:pt>
                <c:pt idx="5123">
                  <c:v>2.2484944162242759E-6</c:v>
                </c:pt>
                <c:pt idx="5124">
                  <c:v>1.033236106427233E-7</c:v>
                </c:pt>
                <c:pt idx="5125">
                  <c:v>2.0805836287669863E-5</c:v>
                </c:pt>
                <c:pt idx="5126">
                  <c:v>1.0857800052635891E-4</c:v>
                </c:pt>
                <c:pt idx="5127">
                  <c:v>2.1298698381200163E-6</c:v>
                </c:pt>
                <c:pt idx="5128">
                  <c:v>1.8886574730832856E-4</c:v>
                </c:pt>
                <c:pt idx="5129">
                  <c:v>2.1303582070436388E-4</c:v>
                </c:pt>
                <c:pt idx="5130">
                  <c:v>2.3146608242649825E-5</c:v>
                </c:pt>
                <c:pt idx="5131">
                  <c:v>2.285553181698755E-5</c:v>
                </c:pt>
                <c:pt idx="5132">
                  <c:v>0</c:v>
                </c:pt>
                <c:pt idx="5133">
                  <c:v>1.5769268701062534E-5</c:v>
                </c:pt>
                <c:pt idx="5134">
                  <c:v>1.2553417027744178E-6</c:v>
                </c:pt>
                <c:pt idx="5135">
                  <c:v>2.9443846305413914E-5</c:v>
                </c:pt>
                <c:pt idx="5136">
                  <c:v>1.2475369285010227E-5</c:v>
                </c:pt>
                <c:pt idx="5137">
                  <c:v>1.1919806120031654E-5</c:v>
                </c:pt>
                <c:pt idx="5138">
                  <c:v>2.4078335123516407E-6</c:v>
                </c:pt>
                <c:pt idx="5139">
                  <c:v>6.7947029758949088E-6</c:v>
                </c:pt>
                <c:pt idx="5140">
                  <c:v>6.5742029672776921E-6</c:v>
                </c:pt>
                <c:pt idx="5141">
                  <c:v>7.7855640107993839E-7</c:v>
                </c:pt>
                <c:pt idx="5142">
                  <c:v>1.4526575555591421E-6</c:v>
                </c:pt>
                <c:pt idx="5143">
                  <c:v>1.8860400808834458E-6</c:v>
                </c:pt>
                <c:pt idx="5144">
                  <c:v>4.1777980861429793E-6</c:v>
                </c:pt>
                <c:pt idx="5145">
                  <c:v>2.0008097430538889E-5</c:v>
                </c:pt>
                <c:pt idx="5146">
                  <c:v>7.50223343821301E-5</c:v>
                </c:pt>
                <c:pt idx="5147">
                  <c:v>5.1843683078788214E-6</c:v>
                </c:pt>
                <c:pt idx="5148">
                  <c:v>4.16662540804078E-5</c:v>
                </c:pt>
                <c:pt idx="5149">
                  <c:v>5.6085967261495884E-5</c:v>
                </c:pt>
                <c:pt idx="5150">
                  <c:v>5.0959564902042043E-7</c:v>
                </c:pt>
                <c:pt idx="5151">
                  <c:v>4.2153289278711975E-4</c:v>
                </c:pt>
                <c:pt idx="5152">
                  <c:v>2.2475177094688449E-4</c:v>
                </c:pt>
                <c:pt idx="5153">
                  <c:v>9.0285662248218809E-6</c:v>
                </c:pt>
                <c:pt idx="5154">
                  <c:v>8.6602810759725386E-6</c:v>
                </c:pt>
                <c:pt idx="5155">
                  <c:v>2.2028886858968689E-5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3.6246217947873506E-6</c:v>
                </c:pt>
                <c:pt idx="5160">
                  <c:v>8.9586594045629838E-6</c:v>
                </c:pt>
                <c:pt idx="5161">
                  <c:v>3.1373384391184518E-5</c:v>
                </c:pt>
                <c:pt idx="5162">
                  <c:v>5.2591333714504312E-5</c:v>
                </c:pt>
                <c:pt idx="5163">
                  <c:v>1.273478150076665E-7</c:v>
                </c:pt>
                <c:pt idx="5164">
                  <c:v>1.9667975306346356E-5</c:v>
                </c:pt>
                <c:pt idx="5165">
                  <c:v>0</c:v>
                </c:pt>
                <c:pt idx="5166">
                  <c:v>4.393664724852727E-5</c:v>
                </c:pt>
                <c:pt idx="5167">
                  <c:v>9.8728362936705518E-5</c:v>
                </c:pt>
                <c:pt idx="5168">
                  <c:v>1.2494651154075171E-6</c:v>
                </c:pt>
                <c:pt idx="5169">
                  <c:v>1.2380677789968649E-4</c:v>
                </c:pt>
                <c:pt idx="5170">
                  <c:v>9.6737308291923801E-5</c:v>
                </c:pt>
                <c:pt idx="5171">
                  <c:v>7.7068733654480796E-5</c:v>
                </c:pt>
                <c:pt idx="5172">
                  <c:v>1.0342891834504713E-4</c:v>
                </c:pt>
                <c:pt idx="5173">
                  <c:v>0</c:v>
                </c:pt>
                <c:pt idx="5174">
                  <c:v>2.7590061456892151E-3</c:v>
                </c:pt>
                <c:pt idx="5175">
                  <c:v>2.2381553608355072E-5</c:v>
                </c:pt>
                <c:pt idx="5176">
                  <c:v>3.9555264828547476E-7</c:v>
                </c:pt>
                <c:pt idx="5177">
                  <c:v>1.0719633442227989E-4</c:v>
                </c:pt>
                <c:pt idx="5178">
                  <c:v>5.7173013956197353E-5</c:v>
                </c:pt>
                <c:pt idx="5179">
                  <c:v>0</c:v>
                </c:pt>
                <c:pt idx="5180">
                  <c:v>1.3835166430589701E-5</c:v>
                </c:pt>
                <c:pt idx="5181">
                  <c:v>2.2769729953760021E-6</c:v>
                </c:pt>
                <c:pt idx="5182">
                  <c:v>6.7143183527297874E-6</c:v>
                </c:pt>
                <c:pt idx="5183">
                  <c:v>7.9078081437684091E-6</c:v>
                </c:pt>
                <c:pt idx="5184">
                  <c:v>1.3072965645865625E-5</c:v>
                </c:pt>
                <c:pt idx="5185">
                  <c:v>5.5595277991756343E-5</c:v>
                </c:pt>
                <c:pt idx="5186">
                  <c:v>4.879255542581808E-5</c:v>
                </c:pt>
                <c:pt idx="5187">
                  <c:v>1.4459239995416755E-5</c:v>
                </c:pt>
                <c:pt idx="5188">
                  <c:v>2.3622192750058409E-5</c:v>
                </c:pt>
                <c:pt idx="5189">
                  <c:v>1.9586425227881469E-6</c:v>
                </c:pt>
                <c:pt idx="5190">
                  <c:v>7.7359227719489721E-6</c:v>
                </c:pt>
                <c:pt idx="5191">
                  <c:v>2.6562489299795318E-6</c:v>
                </c:pt>
                <c:pt idx="5192">
                  <c:v>1.6275767884640123E-5</c:v>
                </c:pt>
                <c:pt idx="5193">
                  <c:v>1.7128150135025207E-5</c:v>
                </c:pt>
                <c:pt idx="5194">
                  <c:v>1.2106521839731997E-5</c:v>
                </c:pt>
                <c:pt idx="5195">
                  <c:v>4.0189693251912044E-5</c:v>
                </c:pt>
                <c:pt idx="5196">
                  <c:v>6.8235499149352569E-6</c:v>
                </c:pt>
                <c:pt idx="5197">
                  <c:v>6.1019408217620636E-5</c:v>
                </c:pt>
                <c:pt idx="5198">
                  <c:v>1.1971170842161765E-4</c:v>
                </c:pt>
                <c:pt idx="5199">
                  <c:v>1.5005359627474772E-5</c:v>
                </c:pt>
                <c:pt idx="5200">
                  <c:v>2.1117026721101122E-5</c:v>
                </c:pt>
                <c:pt idx="5201">
                  <c:v>4.3314551417358788E-5</c:v>
                </c:pt>
                <c:pt idx="5202">
                  <c:v>1.7540902428739534E-6</c:v>
                </c:pt>
                <c:pt idx="5203">
                  <c:v>1.4143346835823825E-5</c:v>
                </c:pt>
                <c:pt idx="5204">
                  <c:v>1.197341250742962E-3</c:v>
                </c:pt>
                <c:pt idx="5205">
                  <c:v>5.4663687813536969E-5</c:v>
                </c:pt>
                <c:pt idx="5206">
                  <c:v>3.2666825460798866E-6</c:v>
                </c:pt>
                <c:pt idx="5207">
                  <c:v>2.4634968567134417E-4</c:v>
                </c:pt>
                <c:pt idx="5208">
                  <c:v>2.1011625335990285E-5</c:v>
                </c:pt>
                <c:pt idx="5209">
                  <c:v>2.2756468608417094E-6</c:v>
                </c:pt>
                <c:pt idx="5210">
                  <c:v>1.0031373085087733E-6</c:v>
                </c:pt>
                <c:pt idx="5211">
                  <c:v>1.6727716335632172E-6</c:v>
                </c:pt>
                <c:pt idx="5212">
                  <c:v>1.3950339060360515E-4</c:v>
                </c:pt>
                <c:pt idx="5213">
                  <c:v>9.3112638754741698E-8</c:v>
                </c:pt>
                <c:pt idx="5214">
                  <c:v>1.2135470476645621E-5</c:v>
                </c:pt>
                <c:pt idx="5215">
                  <c:v>3.3041906649155808E-5</c:v>
                </c:pt>
                <c:pt idx="5216">
                  <c:v>4.6379833648098494E-5</c:v>
                </c:pt>
                <c:pt idx="5217">
                  <c:v>4.2007579678663963E-5</c:v>
                </c:pt>
                <c:pt idx="5218">
                  <c:v>1.6873465575319019E-5</c:v>
                </c:pt>
                <c:pt idx="5219">
                  <c:v>1.4009411077742102E-5</c:v>
                </c:pt>
                <c:pt idx="5220">
                  <c:v>8.4134680451589661E-6</c:v>
                </c:pt>
                <c:pt idx="5221">
                  <c:v>1.0636893811429793E-5</c:v>
                </c:pt>
                <c:pt idx="5222">
                  <c:v>2.0835652830531559E-5</c:v>
                </c:pt>
                <c:pt idx="5223">
                  <c:v>2.0537829564555287E-5</c:v>
                </c:pt>
                <c:pt idx="5224">
                  <c:v>0</c:v>
                </c:pt>
                <c:pt idx="5225">
                  <c:v>8.2762621597518708E-6</c:v>
                </c:pt>
                <c:pt idx="5226">
                  <c:v>2.2396725960490876E-5</c:v>
                </c:pt>
                <c:pt idx="5227">
                  <c:v>5.8661517759257133E-5</c:v>
                </c:pt>
                <c:pt idx="5228">
                  <c:v>1.4177178693399529E-5</c:v>
                </c:pt>
                <c:pt idx="5229">
                  <c:v>0</c:v>
                </c:pt>
                <c:pt idx="5230">
                  <c:v>3.9390460318640487E-6</c:v>
                </c:pt>
                <c:pt idx="5231">
                  <c:v>1.7110391122859283E-5</c:v>
                </c:pt>
                <c:pt idx="5232">
                  <c:v>6.1622521770608911E-5</c:v>
                </c:pt>
                <c:pt idx="5233">
                  <c:v>5.2122048238178053E-6</c:v>
                </c:pt>
                <c:pt idx="5234">
                  <c:v>7.7639266295010897E-6</c:v>
                </c:pt>
                <c:pt idx="5235">
                  <c:v>5.7880275769096333E-6</c:v>
                </c:pt>
                <c:pt idx="5236">
                  <c:v>3.7748746715850101E-5</c:v>
                </c:pt>
                <c:pt idx="5237">
                  <c:v>1.0630646772181845E-5</c:v>
                </c:pt>
                <c:pt idx="5238">
                  <c:v>3.9886803717443019E-5</c:v>
                </c:pt>
                <c:pt idx="5239">
                  <c:v>6.4137671175981356E-4</c:v>
                </c:pt>
                <c:pt idx="5240">
                  <c:v>1.3720365405102945E-7</c:v>
                </c:pt>
                <c:pt idx="5241">
                  <c:v>1.6646670366407495E-5</c:v>
                </c:pt>
                <c:pt idx="5242">
                  <c:v>1.7741975627936141E-5</c:v>
                </c:pt>
                <c:pt idx="5243">
                  <c:v>1.0402256447940443E-5</c:v>
                </c:pt>
                <c:pt idx="5244">
                  <c:v>1.6410590655279102E-6</c:v>
                </c:pt>
                <c:pt idx="5245">
                  <c:v>5.5227233432505772E-5</c:v>
                </c:pt>
                <c:pt idx="5246">
                  <c:v>0</c:v>
                </c:pt>
                <c:pt idx="5247">
                  <c:v>4.1752088093619779E-7</c:v>
                </c:pt>
                <c:pt idx="5248">
                  <c:v>1.3921587726536698E-7</c:v>
                </c:pt>
                <c:pt idx="5249">
                  <c:v>1.940006062273238E-5</c:v>
                </c:pt>
                <c:pt idx="5250">
                  <c:v>4.6222524916985578E-4</c:v>
                </c:pt>
                <c:pt idx="5251">
                  <c:v>3.0438243199041654E-5</c:v>
                </c:pt>
                <c:pt idx="5252">
                  <c:v>0</c:v>
                </c:pt>
                <c:pt idx="5253">
                  <c:v>0</c:v>
                </c:pt>
                <c:pt idx="5254">
                  <c:v>1.3937998787390803E-5</c:v>
                </c:pt>
                <c:pt idx="5255">
                  <c:v>0</c:v>
                </c:pt>
                <c:pt idx="5256">
                  <c:v>5.0881424139956443E-5</c:v>
                </c:pt>
                <c:pt idx="5257">
                  <c:v>8.093019949465767E-6</c:v>
                </c:pt>
                <c:pt idx="5258">
                  <c:v>2.4497088777838362E-5</c:v>
                </c:pt>
                <c:pt idx="5259">
                  <c:v>0</c:v>
                </c:pt>
                <c:pt idx="5260">
                  <c:v>7.989890913804433E-6</c:v>
                </c:pt>
                <c:pt idx="5261">
                  <c:v>6.1582016803014771E-5</c:v>
                </c:pt>
                <c:pt idx="5262">
                  <c:v>5.0782686542162409E-6</c:v>
                </c:pt>
                <c:pt idx="5263">
                  <c:v>2.4829281567245792E-5</c:v>
                </c:pt>
                <c:pt idx="5264">
                  <c:v>9.7755990930602549E-5</c:v>
                </c:pt>
                <c:pt idx="5265">
                  <c:v>5.6898258420171034E-5</c:v>
                </c:pt>
                <c:pt idx="5266">
                  <c:v>0</c:v>
                </c:pt>
                <c:pt idx="5267">
                  <c:v>3.0935900631832155E-5</c:v>
                </c:pt>
                <c:pt idx="5268">
                  <c:v>5.6981373489802916E-5</c:v>
                </c:pt>
                <c:pt idx="5269">
                  <c:v>5.1313582769748718E-6</c:v>
                </c:pt>
                <c:pt idx="5270">
                  <c:v>5.8539594907041391E-5</c:v>
                </c:pt>
                <c:pt idx="5271">
                  <c:v>2.0997504666718595E-4</c:v>
                </c:pt>
                <c:pt idx="5272">
                  <c:v>7.5410814334763709E-6</c:v>
                </c:pt>
                <c:pt idx="5273">
                  <c:v>9.9825918604583181E-6</c:v>
                </c:pt>
                <c:pt idx="5274">
                  <c:v>1.9740955554400956E-4</c:v>
                </c:pt>
                <c:pt idx="5275">
                  <c:v>6.6661916179465112E-6</c:v>
                </c:pt>
                <c:pt idx="5276">
                  <c:v>1.9253356461522875E-3</c:v>
                </c:pt>
                <c:pt idx="5277">
                  <c:v>3.1024273616670275E-5</c:v>
                </c:pt>
                <c:pt idx="5278">
                  <c:v>3.3259600204180405E-5</c:v>
                </c:pt>
                <c:pt idx="5279">
                  <c:v>2.088974844649053E-5</c:v>
                </c:pt>
                <c:pt idx="5280">
                  <c:v>1.4729470214173095E-5</c:v>
                </c:pt>
                <c:pt idx="5281">
                  <c:v>0</c:v>
                </c:pt>
                <c:pt idx="5282">
                  <c:v>0</c:v>
                </c:pt>
                <c:pt idx="5283">
                  <c:v>8.9155658910103355E-5</c:v>
                </c:pt>
                <c:pt idx="5284">
                  <c:v>6.666239756146043E-5</c:v>
                </c:pt>
                <c:pt idx="5285">
                  <c:v>0</c:v>
                </c:pt>
                <c:pt idx="5286">
                  <c:v>3.4293790394163807E-5</c:v>
                </c:pt>
                <c:pt idx="5287">
                  <c:v>3.5469492135463616E-5</c:v>
                </c:pt>
                <c:pt idx="5288">
                  <c:v>9.1523368381531494E-5</c:v>
                </c:pt>
                <c:pt idx="5289">
                  <c:v>1.183755003696556E-5</c:v>
                </c:pt>
                <c:pt idx="5290">
                  <c:v>4.3248463265767754E-6</c:v>
                </c:pt>
                <c:pt idx="5291">
                  <c:v>0</c:v>
                </c:pt>
                <c:pt idx="5292">
                  <c:v>2.4835758207946743E-5</c:v>
                </c:pt>
                <c:pt idx="5293">
                  <c:v>1.4002247447400034E-5</c:v>
                </c:pt>
                <c:pt idx="5294">
                  <c:v>6.8684225868031535E-5</c:v>
                </c:pt>
                <c:pt idx="5295">
                  <c:v>2.9588303217488575E-5</c:v>
                </c:pt>
                <c:pt idx="5296">
                  <c:v>7.5954759433949681E-6</c:v>
                </c:pt>
                <c:pt idx="5297">
                  <c:v>6.5457808070337395E-6</c:v>
                </c:pt>
                <c:pt idx="5298">
                  <c:v>1.8758695522460601E-5</c:v>
                </c:pt>
                <c:pt idx="5299">
                  <c:v>1.3608132816089214E-5</c:v>
                </c:pt>
                <c:pt idx="5300">
                  <c:v>2.540330566580139E-5</c:v>
                </c:pt>
                <c:pt idx="5301">
                  <c:v>2.4090368274502615E-7</c:v>
                </c:pt>
                <c:pt idx="5302">
                  <c:v>7.2824968201247575E-5</c:v>
                </c:pt>
                <c:pt idx="5303">
                  <c:v>2.6959050133190855E-4</c:v>
                </c:pt>
                <c:pt idx="5304">
                  <c:v>7.998987377898991E-6</c:v>
                </c:pt>
                <c:pt idx="5305">
                  <c:v>0</c:v>
                </c:pt>
                <c:pt idx="5306">
                  <c:v>1.3055809438435026E-4</c:v>
                </c:pt>
                <c:pt idx="5307">
                  <c:v>3.7670415126125454E-5</c:v>
                </c:pt>
                <c:pt idx="5308">
                  <c:v>6.6724614311829892E-6</c:v>
                </c:pt>
                <c:pt idx="5309">
                  <c:v>7.5507272147736876E-5</c:v>
                </c:pt>
                <c:pt idx="5310">
                  <c:v>4.1320904505012295E-5</c:v>
                </c:pt>
                <c:pt idx="5311">
                  <c:v>7.9417073978677499E-6</c:v>
                </c:pt>
                <c:pt idx="5312">
                  <c:v>2.9808890557838553E-5</c:v>
                </c:pt>
                <c:pt idx="5313">
                  <c:v>2.1238555514480884E-5</c:v>
                </c:pt>
                <c:pt idx="5314">
                  <c:v>1.9584800397693884E-5</c:v>
                </c:pt>
                <c:pt idx="5315">
                  <c:v>5.3324306059984163E-6</c:v>
                </c:pt>
                <c:pt idx="5316">
                  <c:v>1.6078525758418546E-5</c:v>
                </c:pt>
                <c:pt idx="5317">
                  <c:v>1.7629948800478685E-5</c:v>
                </c:pt>
                <c:pt idx="5318">
                  <c:v>3.3353625445435091E-5</c:v>
                </c:pt>
                <c:pt idx="5319">
                  <c:v>3.8842937797125857E-6</c:v>
                </c:pt>
                <c:pt idx="5320">
                  <c:v>4.4949588318951484E-5</c:v>
                </c:pt>
                <c:pt idx="5321">
                  <c:v>1.4217981394611203E-3</c:v>
                </c:pt>
                <c:pt idx="5322">
                  <c:v>1.3063932293246594E-5</c:v>
                </c:pt>
                <c:pt idx="5323">
                  <c:v>4.7319048399642914E-5</c:v>
                </c:pt>
                <c:pt idx="5324">
                  <c:v>3.1479903803297006E-7</c:v>
                </c:pt>
                <c:pt idx="5325">
                  <c:v>2.2320577793428052E-5</c:v>
                </c:pt>
                <c:pt idx="5326">
                  <c:v>0</c:v>
                </c:pt>
                <c:pt idx="5327">
                  <c:v>1.9546201401026563E-6</c:v>
                </c:pt>
                <c:pt idx="5328">
                  <c:v>2.8817754249605286E-5</c:v>
                </c:pt>
                <c:pt idx="5329">
                  <c:v>3.8647731553562984E-6</c:v>
                </c:pt>
                <c:pt idx="5330">
                  <c:v>2.9165986225195954E-5</c:v>
                </c:pt>
                <c:pt idx="5331">
                  <c:v>2.9104029213974286E-5</c:v>
                </c:pt>
                <c:pt idx="5332">
                  <c:v>5.2121465484762574E-8</c:v>
                </c:pt>
                <c:pt idx="5333">
                  <c:v>0</c:v>
                </c:pt>
                <c:pt idx="5334">
                  <c:v>1.2257115798568458E-6</c:v>
                </c:pt>
                <c:pt idx="5335">
                  <c:v>2.2994180165601886E-5</c:v>
                </c:pt>
                <c:pt idx="5336">
                  <c:v>4.2358932227701289E-6</c:v>
                </c:pt>
                <c:pt idx="5337">
                  <c:v>2.0770429389876682E-5</c:v>
                </c:pt>
                <c:pt idx="5338">
                  <c:v>2.9739745402720291E-6</c:v>
                </c:pt>
                <c:pt idx="5339">
                  <c:v>4.9748909124326048E-6</c:v>
                </c:pt>
                <c:pt idx="5340">
                  <c:v>7.058094802220978E-6</c:v>
                </c:pt>
                <c:pt idx="5341">
                  <c:v>0</c:v>
                </c:pt>
                <c:pt idx="5342">
                  <c:v>1.6439934493375494E-5</c:v>
                </c:pt>
                <c:pt idx="5343">
                  <c:v>4.5645860514780609E-6</c:v>
                </c:pt>
                <c:pt idx="5344">
                  <c:v>1.2556755664315986E-5</c:v>
                </c:pt>
                <c:pt idx="5345">
                  <c:v>8.6672678687187247E-5</c:v>
                </c:pt>
                <c:pt idx="5346">
                  <c:v>6.9059305102605099E-4</c:v>
                </c:pt>
                <c:pt idx="5347">
                  <c:v>7.0962869533747694E-6</c:v>
                </c:pt>
                <c:pt idx="5348">
                  <c:v>8.9797982297444524E-5</c:v>
                </c:pt>
                <c:pt idx="5349">
                  <c:v>1.4010612626541564E-5</c:v>
                </c:pt>
                <c:pt idx="5350">
                  <c:v>1.4628261584480562E-5</c:v>
                </c:pt>
                <c:pt idx="5351">
                  <c:v>2.9006240748786058E-7</c:v>
                </c:pt>
                <c:pt idx="5352">
                  <c:v>2.3819755404382549E-4</c:v>
                </c:pt>
                <c:pt idx="5353">
                  <c:v>1.1003880983360539E-4</c:v>
                </c:pt>
                <c:pt idx="5354">
                  <c:v>1.1244435435779477E-4</c:v>
                </c:pt>
                <c:pt idx="5355">
                  <c:v>3.2547076790528863E-5</c:v>
                </c:pt>
                <c:pt idx="5356">
                  <c:v>1.7530729156640516E-5</c:v>
                </c:pt>
                <c:pt idx="5357">
                  <c:v>1.3736061262615473E-5</c:v>
                </c:pt>
                <c:pt idx="5358">
                  <c:v>3.4318064196233506E-5</c:v>
                </c:pt>
                <c:pt idx="5359">
                  <c:v>2.4433120085530896E-5</c:v>
                </c:pt>
                <c:pt idx="5360">
                  <c:v>2.9555454922493801E-5</c:v>
                </c:pt>
                <c:pt idx="5361">
                  <c:v>3.979387778965888E-4</c:v>
                </c:pt>
                <c:pt idx="5362">
                  <c:v>1.0905039489522257E-3</c:v>
                </c:pt>
                <c:pt idx="5363">
                  <c:v>2.2970658321755001E-5</c:v>
                </c:pt>
                <c:pt idx="5364">
                  <c:v>1.528313525109537E-5</c:v>
                </c:pt>
                <c:pt idx="5365">
                  <c:v>9.1826770160056275E-6</c:v>
                </c:pt>
                <c:pt idx="5366">
                  <c:v>6.3588745475045113E-5</c:v>
                </c:pt>
                <c:pt idx="5367">
                  <c:v>2.4579256591681994E-5</c:v>
                </c:pt>
                <c:pt idx="5368">
                  <c:v>3.5767170819133176E-5</c:v>
                </c:pt>
                <c:pt idx="5369">
                  <c:v>1.7181380474373541E-5</c:v>
                </c:pt>
                <c:pt idx="5370">
                  <c:v>6.6548706457968164E-3</c:v>
                </c:pt>
                <c:pt idx="5371">
                  <c:v>9.8880804491327588E-5</c:v>
                </c:pt>
                <c:pt idx="5372">
                  <c:v>5.7916620799003242E-6</c:v>
                </c:pt>
                <c:pt idx="5373">
                  <c:v>4.0425946973756748E-5</c:v>
                </c:pt>
                <c:pt idx="5374">
                  <c:v>2.3137226421560558E-6</c:v>
                </c:pt>
                <c:pt idx="5375">
                  <c:v>1.7859711791503056E-4</c:v>
                </c:pt>
                <c:pt idx="5376">
                  <c:v>4.1599308379922109E-5</c:v>
                </c:pt>
                <c:pt idx="5377">
                  <c:v>4.1397140895048284E-5</c:v>
                </c:pt>
                <c:pt idx="5378">
                  <c:v>4.6677783196492103E-6</c:v>
                </c:pt>
                <c:pt idx="5379">
                  <c:v>1.1827036401148138E-5</c:v>
                </c:pt>
                <c:pt idx="5380">
                  <c:v>7.5922851594447408E-5</c:v>
                </c:pt>
                <c:pt idx="5381">
                  <c:v>2.5299282832672223E-5</c:v>
                </c:pt>
                <c:pt idx="5382">
                  <c:v>8.5886207667321782E-6</c:v>
                </c:pt>
                <c:pt idx="5383">
                  <c:v>3.1494957783560687E-5</c:v>
                </c:pt>
                <c:pt idx="5384">
                  <c:v>4.2192469569488434E-5</c:v>
                </c:pt>
                <c:pt idx="5385">
                  <c:v>1.1860038847783137E-4</c:v>
                </c:pt>
                <c:pt idx="5386">
                  <c:v>1.5189852117036224E-7</c:v>
                </c:pt>
                <c:pt idx="5387">
                  <c:v>1.6385023150770283E-3</c:v>
                </c:pt>
                <c:pt idx="5388">
                  <c:v>4.5310290376716849E-6</c:v>
                </c:pt>
                <c:pt idx="5389">
                  <c:v>3.3614310439185318E-5</c:v>
                </c:pt>
                <c:pt idx="5390">
                  <c:v>2.98934363850009E-6</c:v>
                </c:pt>
                <c:pt idx="5391">
                  <c:v>8.212650522335988E-4</c:v>
                </c:pt>
                <c:pt idx="5392">
                  <c:v>2.920585277378746E-6</c:v>
                </c:pt>
                <c:pt idx="5393">
                  <c:v>1.4270709736146414E-5</c:v>
                </c:pt>
                <c:pt idx="5394">
                  <c:v>3.1203453777929348E-5</c:v>
                </c:pt>
                <c:pt idx="5395">
                  <c:v>9.172775934431678E-5</c:v>
                </c:pt>
                <c:pt idx="5396">
                  <c:v>1.7664353218981101E-5</c:v>
                </c:pt>
                <c:pt idx="5397">
                  <c:v>1.7173714668826264E-5</c:v>
                </c:pt>
                <c:pt idx="5398">
                  <c:v>7.9641562255880084E-6</c:v>
                </c:pt>
                <c:pt idx="5399">
                  <c:v>5.3149877532559066E-4</c:v>
                </c:pt>
                <c:pt idx="5400">
                  <c:v>2.3070888403786136E-6</c:v>
                </c:pt>
                <c:pt idx="5401">
                  <c:v>1.8946793075404113E-3</c:v>
                </c:pt>
                <c:pt idx="5402">
                  <c:v>4.2793300783753422E-5</c:v>
                </c:pt>
                <c:pt idx="5403">
                  <c:v>1.1135040353562824E-7</c:v>
                </c:pt>
                <c:pt idx="5404">
                  <c:v>1.4486261071670821E-5</c:v>
                </c:pt>
                <c:pt idx="5405">
                  <c:v>2.9169213957116819E-5</c:v>
                </c:pt>
                <c:pt idx="5406">
                  <c:v>5.7741252909260342E-5</c:v>
                </c:pt>
                <c:pt idx="5407">
                  <c:v>7.0085460485146056E-6</c:v>
                </c:pt>
                <c:pt idx="5408">
                  <c:v>4.5901306253074583E-5</c:v>
                </c:pt>
                <c:pt idx="5409">
                  <c:v>2.1895332781340748E-3</c:v>
                </c:pt>
                <c:pt idx="5410">
                  <c:v>1.7528566136601488E-5</c:v>
                </c:pt>
                <c:pt idx="5411">
                  <c:v>7.0133569624232573E-6</c:v>
                </c:pt>
                <c:pt idx="5412">
                  <c:v>2.0025846633815001E-4</c:v>
                </c:pt>
                <c:pt idx="5413">
                  <c:v>1.6471147711260474E-6</c:v>
                </c:pt>
                <c:pt idx="5414">
                  <c:v>6.7766712212114413E-5</c:v>
                </c:pt>
                <c:pt idx="5415">
                  <c:v>5.5134867075102094E-6</c:v>
                </c:pt>
                <c:pt idx="5416">
                  <c:v>7.6559892218202013E-5</c:v>
                </c:pt>
                <c:pt idx="5417">
                  <c:v>1.2940552546485207E-5</c:v>
                </c:pt>
                <c:pt idx="5418">
                  <c:v>8.8444305968540769E-6</c:v>
                </c:pt>
                <c:pt idx="5419">
                  <c:v>2.2359731870011843E-5</c:v>
                </c:pt>
                <c:pt idx="5420">
                  <c:v>3.9813938779294102E-5</c:v>
                </c:pt>
                <c:pt idx="5421">
                  <c:v>1.9887309952421515E-5</c:v>
                </c:pt>
                <c:pt idx="5422">
                  <c:v>9.0243796569398018E-8</c:v>
                </c:pt>
                <c:pt idx="5423">
                  <c:v>3.3327022744127844E-5</c:v>
                </c:pt>
                <c:pt idx="5424">
                  <c:v>8.9312302835869142E-6</c:v>
                </c:pt>
                <c:pt idx="5425">
                  <c:v>3.6442843231943026E-5</c:v>
                </c:pt>
                <c:pt idx="5426">
                  <c:v>3.9341478523906902E-5</c:v>
                </c:pt>
                <c:pt idx="5427">
                  <c:v>3.410987045015471E-6</c:v>
                </c:pt>
                <c:pt idx="5428">
                  <c:v>5.1786735105863819E-4</c:v>
                </c:pt>
                <c:pt idx="5429">
                  <c:v>0</c:v>
                </c:pt>
                <c:pt idx="5430">
                  <c:v>2.2272689329345079E-6</c:v>
                </c:pt>
                <c:pt idx="5431">
                  <c:v>4.5604591558116853E-4</c:v>
                </c:pt>
                <c:pt idx="5432">
                  <c:v>2.9008471140231505E-6</c:v>
                </c:pt>
                <c:pt idx="5433">
                  <c:v>2.3593638582407686E-5</c:v>
                </c:pt>
                <c:pt idx="5434">
                  <c:v>1.2285276159086359E-5</c:v>
                </c:pt>
                <c:pt idx="5435">
                  <c:v>4.4197929198013947E-5</c:v>
                </c:pt>
                <c:pt idx="5436">
                  <c:v>2.1060568063974906E-7</c:v>
                </c:pt>
                <c:pt idx="5437">
                  <c:v>0</c:v>
                </c:pt>
                <c:pt idx="5438">
                  <c:v>4.5940976411627703E-5</c:v>
                </c:pt>
                <c:pt idx="5439">
                  <c:v>1.6053994782597208E-4</c:v>
                </c:pt>
                <c:pt idx="5440">
                  <c:v>0</c:v>
                </c:pt>
                <c:pt idx="5441">
                  <c:v>1.9201681470927705E-6</c:v>
                </c:pt>
                <c:pt idx="5442">
                  <c:v>1.5020511513724698E-7</c:v>
                </c:pt>
                <c:pt idx="5443">
                  <c:v>0</c:v>
                </c:pt>
                <c:pt idx="5444">
                  <c:v>5.5354966424860801E-6</c:v>
                </c:pt>
                <c:pt idx="5445">
                  <c:v>1.5157573681287524E-4</c:v>
                </c:pt>
                <c:pt idx="5446">
                  <c:v>1.8498277689443663E-6</c:v>
                </c:pt>
                <c:pt idx="5447">
                  <c:v>3.2596064680832052E-5</c:v>
                </c:pt>
                <c:pt idx="5448">
                  <c:v>1.3303147407695767E-5</c:v>
                </c:pt>
                <c:pt idx="5449">
                  <c:v>1.3120163652550165E-5</c:v>
                </c:pt>
                <c:pt idx="5450">
                  <c:v>9.4970802923096771E-6</c:v>
                </c:pt>
                <c:pt idx="5451">
                  <c:v>5.9123547051055427E-6</c:v>
                </c:pt>
                <c:pt idx="5452">
                  <c:v>1.0617113441720021E-5</c:v>
                </c:pt>
                <c:pt idx="5453">
                  <c:v>2.6875130640580684E-6</c:v>
                </c:pt>
                <c:pt idx="5454">
                  <c:v>3.86287418385519E-7</c:v>
                </c:pt>
                <c:pt idx="5455">
                  <c:v>3.0239548491346623E-6</c:v>
                </c:pt>
                <c:pt idx="5456">
                  <c:v>3.6133776618478661E-5</c:v>
                </c:pt>
                <c:pt idx="5457">
                  <c:v>1.471143893540308E-5</c:v>
                </c:pt>
                <c:pt idx="5458">
                  <c:v>1.9512216061417786E-5</c:v>
                </c:pt>
                <c:pt idx="5459">
                  <c:v>2.0991605078513309E-6</c:v>
                </c:pt>
                <c:pt idx="5460">
                  <c:v>3.35645564437807E-5</c:v>
                </c:pt>
                <c:pt idx="5461">
                  <c:v>1.9307728703328879E-5</c:v>
                </c:pt>
                <c:pt idx="5462">
                  <c:v>3.6583400790745425E-5</c:v>
                </c:pt>
                <c:pt idx="5463">
                  <c:v>9.1145911759085392E-6</c:v>
                </c:pt>
                <c:pt idx="5464">
                  <c:v>6.646999056384536E-6</c:v>
                </c:pt>
                <c:pt idx="5465">
                  <c:v>1.1535834525080524E-4</c:v>
                </c:pt>
                <c:pt idx="5466">
                  <c:v>1.6992698905754023E-5</c:v>
                </c:pt>
                <c:pt idx="5467">
                  <c:v>1.1171833192636345E-5</c:v>
                </c:pt>
                <c:pt idx="5468">
                  <c:v>1.607797835299203E-5</c:v>
                </c:pt>
                <c:pt idx="5469">
                  <c:v>5.8756173024959424E-6</c:v>
                </c:pt>
                <c:pt idx="5470">
                  <c:v>8.0603648332813339E-5</c:v>
                </c:pt>
                <c:pt idx="5471">
                  <c:v>8.3218225872727408E-6</c:v>
                </c:pt>
                <c:pt idx="5472">
                  <c:v>1.9530315192407935E-5</c:v>
                </c:pt>
                <c:pt idx="5473">
                  <c:v>6.2340685934370328E-5</c:v>
                </c:pt>
                <c:pt idx="5474">
                  <c:v>2.9478478773846752E-6</c:v>
                </c:pt>
                <c:pt idx="5475">
                  <c:v>0</c:v>
                </c:pt>
                <c:pt idx="5476">
                  <c:v>1.0193925925001719E-5</c:v>
                </c:pt>
                <c:pt idx="5477">
                  <c:v>9.7988355111353616E-7</c:v>
                </c:pt>
                <c:pt idx="5478">
                  <c:v>1.1422799823374086E-5</c:v>
                </c:pt>
                <c:pt idx="5479">
                  <c:v>6.7252359435472375E-6</c:v>
                </c:pt>
                <c:pt idx="5480">
                  <c:v>4.513701449852972E-7</c:v>
                </c:pt>
                <c:pt idx="5481">
                  <c:v>3.6274535305645282E-5</c:v>
                </c:pt>
                <c:pt idx="5482">
                  <c:v>3.6657139777992361E-5</c:v>
                </c:pt>
                <c:pt idx="5483">
                  <c:v>4.8276021858606642E-6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1.3714512999747741E-4</c:v>
                </c:pt>
                <c:pt idx="5488">
                  <c:v>1.1679069117881916E-5</c:v>
                </c:pt>
                <c:pt idx="5489">
                  <c:v>1.8867344309649931E-5</c:v>
                </c:pt>
                <c:pt idx="5490">
                  <c:v>7.4498901138267893E-6</c:v>
                </c:pt>
                <c:pt idx="5491">
                  <c:v>9.3448978851598393E-6</c:v>
                </c:pt>
                <c:pt idx="5492">
                  <c:v>0</c:v>
                </c:pt>
                <c:pt idx="5493">
                  <c:v>1.2237419462135431E-6</c:v>
                </c:pt>
                <c:pt idx="5494">
                  <c:v>1.4048549087364523E-4</c:v>
                </c:pt>
                <c:pt idx="5495">
                  <c:v>2.0316698201415459E-5</c:v>
                </c:pt>
                <c:pt idx="5496">
                  <c:v>1.2521746122501005E-5</c:v>
                </c:pt>
                <c:pt idx="5497">
                  <c:v>6.7570330782614331E-6</c:v>
                </c:pt>
                <c:pt idx="5498">
                  <c:v>9.9366316355106994E-6</c:v>
                </c:pt>
                <c:pt idx="5499">
                  <c:v>1.900338339606648E-7</c:v>
                </c:pt>
                <c:pt idx="5500">
                  <c:v>4.731658938651851E-7</c:v>
                </c:pt>
                <c:pt idx="5501">
                  <c:v>1.740662705704787E-5</c:v>
                </c:pt>
                <c:pt idx="5502">
                  <c:v>0</c:v>
                </c:pt>
                <c:pt idx="5503">
                  <c:v>2.2695019180146663E-5</c:v>
                </c:pt>
                <c:pt idx="5504">
                  <c:v>3.0405413433706355E-6</c:v>
                </c:pt>
                <c:pt idx="5505">
                  <c:v>1.261554197360586E-7</c:v>
                </c:pt>
                <c:pt idx="5506">
                  <c:v>0</c:v>
                </c:pt>
                <c:pt idx="5507">
                  <c:v>1.9434089725383245E-5</c:v>
                </c:pt>
                <c:pt idx="5508">
                  <c:v>1.1756892519904929E-7</c:v>
                </c:pt>
                <c:pt idx="5509">
                  <c:v>1.7881602598941409E-6</c:v>
                </c:pt>
                <c:pt idx="5510">
                  <c:v>5.7870087649887838E-6</c:v>
                </c:pt>
                <c:pt idx="5511">
                  <c:v>1.0767783348787963E-5</c:v>
                </c:pt>
                <c:pt idx="5512">
                  <c:v>1.6807193617244753E-4</c:v>
                </c:pt>
                <c:pt idx="5513">
                  <c:v>1.5745449032129001E-5</c:v>
                </c:pt>
                <c:pt idx="5514">
                  <c:v>4.0338704151813544E-5</c:v>
                </c:pt>
                <c:pt idx="5515">
                  <c:v>1.3823040438913053E-6</c:v>
                </c:pt>
                <c:pt idx="5516">
                  <c:v>1.1629319618017154E-5</c:v>
                </c:pt>
                <c:pt idx="5517">
                  <c:v>6.1994166385633911E-5</c:v>
                </c:pt>
                <c:pt idx="5518">
                  <c:v>1.4449923326594659E-5</c:v>
                </c:pt>
                <c:pt idx="5519">
                  <c:v>1.9361893140122959E-5</c:v>
                </c:pt>
                <c:pt idx="5520">
                  <c:v>6.7507635045400246E-6</c:v>
                </c:pt>
                <c:pt idx="5521">
                  <c:v>8.0207983863328935E-6</c:v>
                </c:pt>
                <c:pt idx="5522">
                  <c:v>1.6837784837768124E-5</c:v>
                </c:pt>
                <c:pt idx="5523">
                  <c:v>2.6136564166461893E-7</c:v>
                </c:pt>
                <c:pt idx="5524">
                  <c:v>3.7336800452167014E-6</c:v>
                </c:pt>
                <c:pt idx="5525">
                  <c:v>2.1946553939498109E-5</c:v>
                </c:pt>
                <c:pt idx="5526">
                  <c:v>1.1561045445799193E-5</c:v>
                </c:pt>
                <c:pt idx="5527">
                  <c:v>3.1236627885188047E-5</c:v>
                </c:pt>
                <c:pt idx="5528">
                  <c:v>1.6273576260163296E-6</c:v>
                </c:pt>
                <c:pt idx="5529">
                  <c:v>3.4320884932560985E-6</c:v>
                </c:pt>
                <c:pt idx="5530">
                  <c:v>1.6891823109198284E-5</c:v>
                </c:pt>
                <c:pt idx="5531">
                  <c:v>1.2950073922715027E-5</c:v>
                </c:pt>
                <c:pt idx="5532">
                  <c:v>2.86668060166194E-6</c:v>
                </c:pt>
                <c:pt idx="5533">
                  <c:v>4.9901477140041259E-6</c:v>
                </c:pt>
                <c:pt idx="5534">
                  <c:v>4.8127073192167639E-6</c:v>
                </c:pt>
                <c:pt idx="5535">
                  <c:v>4.5058002611621803E-5</c:v>
                </c:pt>
                <c:pt idx="5536">
                  <c:v>6.6437712360643187E-6</c:v>
                </c:pt>
                <c:pt idx="5537">
                  <c:v>1.8180971912227028E-5</c:v>
                </c:pt>
                <c:pt idx="5538">
                  <c:v>7.4711752039988955E-5</c:v>
                </c:pt>
                <c:pt idx="5539">
                  <c:v>8.1500192130387801E-5</c:v>
                </c:pt>
                <c:pt idx="5540">
                  <c:v>3.9472848128352907E-7</c:v>
                </c:pt>
                <c:pt idx="5541">
                  <c:v>1.5988245362501575E-4</c:v>
                </c:pt>
                <c:pt idx="5542">
                  <c:v>7.3380348079022981E-5</c:v>
                </c:pt>
                <c:pt idx="5543">
                  <c:v>2.7627652129040147E-3</c:v>
                </c:pt>
                <c:pt idx="5544">
                  <c:v>1.4288327258521256E-5</c:v>
                </c:pt>
                <c:pt idx="5545">
                  <c:v>2.4950738570020571E-8</c:v>
                </c:pt>
                <c:pt idx="5546">
                  <c:v>2.5206855422891656E-5</c:v>
                </c:pt>
                <c:pt idx="5547">
                  <c:v>2.2381061175765968E-6</c:v>
                </c:pt>
                <c:pt idx="5548">
                  <c:v>2.1749349888725694E-4</c:v>
                </c:pt>
                <c:pt idx="5549">
                  <c:v>4.6065898173513314E-5</c:v>
                </c:pt>
                <c:pt idx="5550">
                  <c:v>1.6144336921430066E-5</c:v>
                </c:pt>
                <c:pt idx="5551">
                  <c:v>2.3969250953343525E-5</c:v>
                </c:pt>
                <c:pt idx="5552">
                  <c:v>3.7884612912306945E-5</c:v>
                </c:pt>
                <c:pt idx="5553">
                  <c:v>1.1698014730609939E-5</c:v>
                </c:pt>
                <c:pt idx="5554">
                  <c:v>1.9749826853188973E-4</c:v>
                </c:pt>
                <c:pt idx="5555">
                  <c:v>1.5927855203420069E-5</c:v>
                </c:pt>
                <c:pt idx="5556">
                  <c:v>6.846325493606908E-5</c:v>
                </c:pt>
                <c:pt idx="5557">
                  <c:v>8.669727558410404E-6</c:v>
                </c:pt>
                <c:pt idx="5558">
                  <c:v>1.0363507368022976E-4</c:v>
                </c:pt>
                <c:pt idx="5559">
                  <c:v>1.6693937628676568E-5</c:v>
                </c:pt>
                <c:pt idx="5560">
                  <c:v>5.5668534078980026E-5</c:v>
                </c:pt>
                <c:pt idx="5561">
                  <c:v>6.444856840017947E-6</c:v>
                </c:pt>
                <c:pt idx="5562">
                  <c:v>2.2432585920918738E-5</c:v>
                </c:pt>
                <c:pt idx="5563">
                  <c:v>0</c:v>
                </c:pt>
                <c:pt idx="5564">
                  <c:v>1.4608905991902826E-5</c:v>
                </c:pt>
                <c:pt idx="5565">
                  <c:v>3.0548278965204195E-6</c:v>
                </c:pt>
                <c:pt idx="5566">
                  <c:v>4.6131058682538063E-6</c:v>
                </c:pt>
                <c:pt idx="5567">
                  <c:v>0</c:v>
                </c:pt>
                <c:pt idx="5568">
                  <c:v>9.4044921308091836E-4</c:v>
                </c:pt>
                <c:pt idx="5569">
                  <c:v>2.0675292318891766E-7</c:v>
                </c:pt>
                <c:pt idx="5570">
                  <c:v>3.266807926997276E-5</c:v>
                </c:pt>
                <c:pt idx="5571">
                  <c:v>3.8127497453395999E-6</c:v>
                </c:pt>
                <c:pt idx="5572">
                  <c:v>1.5638828896374992E-5</c:v>
                </c:pt>
                <c:pt idx="5573">
                  <c:v>1.2738741190194815E-5</c:v>
                </c:pt>
                <c:pt idx="5574">
                  <c:v>1.0540482997481722E-5</c:v>
                </c:pt>
                <c:pt idx="5575">
                  <c:v>2.1137058634339908E-5</c:v>
                </c:pt>
                <c:pt idx="5576">
                  <c:v>5.4258210485708417E-6</c:v>
                </c:pt>
                <c:pt idx="5577">
                  <c:v>2.3067780656806554E-5</c:v>
                </c:pt>
                <c:pt idx="5578">
                  <c:v>7.2868513826722628E-8</c:v>
                </c:pt>
                <c:pt idx="5579">
                  <c:v>2.6946797655622219E-4</c:v>
                </c:pt>
                <c:pt idx="5580">
                  <c:v>9.4616564802044367E-8</c:v>
                </c:pt>
                <c:pt idx="5581">
                  <c:v>2.0824418590125333E-5</c:v>
                </c:pt>
                <c:pt idx="5582">
                  <c:v>6.5214902361137973E-7</c:v>
                </c:pt>
                <c:pt idx="5583">
                  <c:v>6.3066973236562611E-5</c:v>
                </c:pt>
                <c:pt idx="5584">
                  <c:v>7.2011752152918958E-8</c:v>
                </c:pt>
                <c:pt idx="5585">
                  <c:v>1.7166959731442505E-4</c:v>
                </c:pt>
                <c:pt idx="5586">
                  <c:v>2.086756961308789E-5</c:v>
                </c:pt>
                <c:pt idx="5587">
                  <c:v>8.1271228394500193E-6</c:v>
                </c:pt>
                <c:pt idx="5588">
                  <c:v>2.8096187129084702E-5</c:v>
                </c:pt>
                <c:pt idx="5589">
                  <c:v>2.0407821075667776E-5</c:v>
                </c:pt>
                <c:pt idx="5590">
                  <c:v>0</c:v>
                </c:pt>
                <c:pt idx="5591">
                  <c:v>1.6855795030622733E-6</c:v>
                </c:pt>
                <c:pt idx="5592">
                  <c:v>1.4049587123120143E-5</c:v>
                </c:pt>
                <c:pt idx="5593">
                  <c:v>0</c:v>
                </c:pt>
                <c:pt idx="5594">
                  <c:v>1.285629659142278E-7</c:v>
                </c:pt>
                <c:pt idx="5595">
                  <c:v>4.9093356052753044E-6</c:v>
                </c:pt>
                <c:pt idx="5596">
                  <c:v>1.5097168053575983E-5</c:v>
                </c:pt>
                <c:pt idx="5597">
                  <c:v>1.1314968040190187E-5</c:v>
                </c:pt>
                <c:pt idx="5598">
                  <c:v>4.5263377920977951E-7</c:v>
                </c:pt>
                <c:pt idx="5599">
                  <c:v>8.8368970165371106E-6</c:v>
                </c:pt>
                <c:pt idx="5600">
                  <c:v>0</c:v>
                </c:pt>
                <c:pt idx="5601">
                  <c:v>3.1317652656862575E-6</c:v>
                </c:pt>
                <c:pt idx="5602">
                  <c:v>1.9973573457612583E-5</c:v>
                </c:pt>
                <c:pt idx="5603">
                  <c:v>3.5780849556193812E-6</c:v>
                </c:pt>
                <c:pt idx="5604">
                  <c:v>2.5517800810086384E-6</c:v>
                </c:pt>
                <c:pt idx="5605">
                  <c:v>5.1124359188532244E-6</c:v>
                </c:pt>
                <c:pt idx="5606">
                  <c:v>1.4024355265212813E-5</c:v>
                </c:pt>
                <c:pt idx="5607">
                  <c:v>1.1976328737297831E-5</c:v>
                </c:pt>
                <c:pt idx="5608">
                  <c:v>3.5086501033549579E-5</c:v>
                </c:pt>
                <c:pt idx="5609">
                  <c:v>1.0398364621401851E-6</c:v>
                </c:pt>
                <c:pt idx="5610">
                  <c:v>1.7599334281822286E-4</c:v>
                </c:pt>
                <c:pt idx="5611">
                  <c:v>2.8016722149661529E-6</c:v>
                </c:pt>
                <c:pt idx="5612">
                  <c:v>2.3314624565429085E-6</c:v>
                </c:pt>
                <c:pt idx="5613">
                  <c:v>8.6907704717363024E-5</c:v>
                </c:pt>
                <c:pt idx="5614">
                  <c:v>3.7915092178764994E-6</c:v>
                </c:pt>
                <c:pt idx="5615">
                  <c:v>1.3054141721429443E-5</c:v>
                </c:pt>
                <c:pt idx="5616">
                  <c:v>2.6562569504975025E-4</c:v>
                </c:pt>
                <c:pt idx="5617">
                  <c:v>2.8588473727692153E-5</c:v>
                </c:pt>
                <c:pt idx="5618">
                  <c:v>1.6371079985189654E-5</c:v>
                </c:pt>
                <c:pt idx="5619">
                  <c:v>1.0091942701765141E-5</c:v>
                </c:pt>
                <c:pt idx="5620">
                  <c:v>2.4726112807271011E-5</c:v>
                </c:pt>
                <c:pt idx="5621">
                  <c:v>1.2367575816097337E-5</c:v>
                </c:pt>
                <c:pt idx="5622">
                  <c:v>2.1331269573466813E-4</c:v>
                </c:pt>
                <c:pt idx="5623">
                  <c:v>0</c:v>
                </c:pt>
                <c:pt idx="5624">
                  <c:v>2.8935647356963647E-4</c:v>
                </c:pt>
                <c:pt idx="5625">
                  <c:v>3.7763469954005802E-5</c:v>
                </c:pt>
                <c:pt idx="5626">
                  <c:v>7.5019884673252269E-6</c:v>
                </c:pt>
                <c:pt idx="5627">
                  <c:v>6.4744828581504662E-7</c:v>
                </c:pt>
                <c:pt idx="5628">
                  <c:v>3.7510444621879307E-6</c:v>
                </c:pt>
                <c:pt idx="5629">
                  <c:v>4.0694007671945226E-5</c:v>
                </c:pt>
                <c:pt idx="5630">
                  <c:v>2.6815989598350405E-5</c:v>
                </c:pt>
                <c:pt idx="5631">
                  <c:v>2.5438070379351424E-5</c:v>
                </c:pt>
                <c:pt idx="5632">
                  <c:v>3.9760721467435021E-5</c:v>
                </c:pt>
                <c:pt idx="5633">
                  <c:v>1.7452589155195664E-6</c:v>
                </c:pt>
                <c:pt idx="5634">
                  <c:v>5.5138608956698245E-5</c:v>
                </c:pt>
                <c:pt idx="5635">
                  <c:v>1.1935097386840562E-6</c:v>
                </c:pt>
                <c:pt idx="5636">
                  <c:v>1.7706818006296291E-6</c:v>
                </c:pt>
                <c:pt idx="5637">
                  <c:v>4.4492715170401517E-5</c:v>
                </c:pt>
                <c:pt idx="5638">
                  <c:v>1.4287803635006499E-7</c:v>
                </c:pt>
                <c:pt idx="5639">
                  <c:v>1.8952579811155001E-3</c:v>
                </c:pt>
                <c:pt idx="5640">
                  <c:v>6.2550598086402546E-7</c:v>
                </c:pt>
                <c:pt idx="5641">
                  <c:v>0</c:v>
                </c:pt>
                <c:pt idx="5642">
                  <c:v>0</c:v>
                </c:pt>
                <c:pt idx="5643">
                  <c:v>1.1789967539391388E-3</c:v>
                </c:pt>
                <c:pt idx="5644">
                  <c:v>1.9604032518801058E-5</c:v>
                </c:pt>
                <c:pt idx="5645">
                  <c:v>6.2065500080749173E-5</c:v>
                </c:pt>
                <c:pt idx="5646">
                  <c:v>2.5691512050546639E-5</c:v>
                </c:pt>
                <c:pt idx="5647">
                  <c:v>0</c:v>
                </c:pt>
                <c:pt idx="5648">
                  <c:v>1.4245589669721177E-5</c:v>
                </c:pt>
                <c:pt idx="5649">
                  <c:v>8.0486253451679286E-7</c:v>
                </c:pt>
                <c:pt idx="5650">
                  <c:v>5.9067619722368443E-5</c:v>
                </c:pt>
                <c:pt idx="5651">
                  <c:v>3.3585670146841846E-5</c:v>
                </c:pt>
                <c:pt idx="5652">
                  <c:v>8.282239559611838E-3</c:v>
                </c:pt>
                <c:pt idx="5653">
                  <c:v>7.1500623961850088E-6</c:v>
                </c:pt>
                <c:pt idx="5654">
                  <c:v>4.612554452126861E-4</c:v>
                </c:pt>
                <c:pt idx="5655">
                  <c:v>1.2010746441465841E-5</c:v>
                </c:pt>
                <c:pt idx="5656">
                  <c:v>2.4167531529706041E-7</c:v>
                </c:pt>
                <c:pt idx="5657">
                  <c:v>1.0843781752765445E-5</c:v>
                </c:pt>
                <c:pt idx="5658">
                  <c:v>1.1873397039690359E-2</c:v>
                </c:pt>
                <c:pt idx="5659">
                  <c:v>2.1051313455612238E-3</c:v>
                </c:pt>
                <c:pt idx="5660">
                  <c:v>6.2101838284500147E-6</c:v>
                </c:pt>
                <c:pt idx="5661">
                  <c:v>1.1715998980705278E-6</c:v>
                </c:pt>
                <c:pt idx="5662">
                  <c:v>7.4000770201788203E-6</c:v>
                </c:pt>
                <c:pt idx="5663">
                  <c:v>1.5882822907190183E-6</c:v>
                </c:pt>
                <c:pt idx="5664">
                  <c:v>2.4583532251086353E-5</c:v>
                </c:pt>
                <c:pt idx="5665">
                  <c:v>6.2655313362514415E-6</c:v>
                </c:pt>
                <c:pt idx="5666">
                  <c:v>9.4701205818480725E-6</c:v>
                </c:pt>
                <c:pt idx="5667">
                  <c:v>1.7656805994717857E-3</c:v>
                </c:pt>
                <c:pt idx="5668">
                  <c:v>8.7159295495989355E-6</c:v>
                </c:pt>
                <c:pt idx="5669">
                  <c:v>1.2582076782395845E-5</c:v>
                </c:pt>
                <c:pt idx="5670">
                  <c:v>3.8348682813591902E-5</c:v>
                </c:pt>
                <c:pt idx="5671">
                  <c:v>9.3070788592307687E-7</c:v>
                </c:pt>
                <c:pt idx="5672">
                  <c:v>1.234583039461427E-5</c:v>
                </c:pt>
                <c:pt idx="5673">
                  <c:v>1.4175789118906569E-6</c:v>
                </c:pt>
                <c:pt idx="5674">
                  <c:v>6.0809814064370507E-4</c:v>
                </c:pt>
                <c:pt idx="5675">
                  <c:v>2.0040951676345844E-4</c:v>
                </c:pt>
                <c:pt idx="5676">
                  <c:v>1.9717169016308898E-5</c:v>
                </c:pt>
                <c:pt idx="5677">
                  <c:v>7.1637452763778718E-5</c:v>
                </c:pt>
                <c:pt idx="5678">
                  <c:v>2.6887186856580236E-5</c:v>
                </c:pt>
                <c:pt idx="5679">
                  <c:v>6.0222009912185995E-5</c:v>
                </c:pt>
                <c:pt idx="5680">
                  <c:v>0</c:v>
                </c:pt>
                <c:pt idx="5681">
                  <c:v>2.6659598236679053E-5</c:v>
                </c:pt>
                <c:pt idx="5682">
                  <c:v>5.073970298200339E-6</c:v>
                </c:pt>
                <c:pt idx="5683">
                  <c:v>3.0213104228996599E-5</c:v>
                </c:pt>
                <c:pt idx="5684">
                  <c:v>4.1195746885286014E-5</c:v>
                </c:pt>
                <c:pt idx="5685">
                  <c:v>1.1258665948700527E-5</c:v>
                </c:pt>
                <c:pt idx="5686">
                  <c:v>1.6265184170510657E-5</c:v>
                </c:pt>
                <c:pt idx="5687">
                  <c:v>3.6646920921850216E-6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2.0908364307125292E-4</c:v>
                </c:pt>
                <c:pt idx="5692">
                  <c:v>0</c:v>
                </c:pt>
                <c:pt idx="5693">
                  <c:v>0</c:v>
                </c:pt>
                <c:pt idx="5694">
                  <c:v>1.5384391487066388E-5</c:v>
                </c:pt>
                <c:pt idx="5695">
                  <c:v>0</c:v>
                </c:pt>
                <c:pt idx="5696">
                  <c:v>3.5169087849371977E-6</c:v>
                </c:pt>
                <c:pt idx="5697">
                  <c:v>1.3340795957097961E-3</c:v>
                </c:pt>
                <c:pt idx="5698">
                  <c:v>4.7225372687736115E-6</c:v>
                </c:pt>
                <c:pt idx="5699">
                  <c:v>1.7095007910287031E-6</c:v>
                </c:pt>
                <c:pt idx="5700">
                  <c:v>4.811928152789683E-6</c:v>
                </c:pt>
                <c:pt idx="5701">
                  <c:v>9.4180830622035016E-6</c:v>
                </c:pt>
                <c:pt idx="5702">
                  <c:v>1.3867228106022155E-5</c:v>
                </c:pt>
                <c:pt idx="5703">
                  <c:v>8.6009455438709911E-8</c:v>
                </c:pt>
                <c:pt idx="5704">
                  <c:v>1.1453430224568949E-6</c:v>
                </c:pt>
                <c:pt idx="5705">
                  <c:v>3.0007569772407815E-7</c:v>
                </c:pt>
                <c:pt idx="5706">
                  <c:v>9.7594035774889572E-6</c:v>
                </c:pt>
                <c:pt idx="5707">
                  <c:v>4.953455451401145E-6</c:v>
                </c:pt>
                <c:pt idx="5708">
                  <c:v>1.6905142820340148E-7</c:v>
                </c:pt>
                <c:pt idx="5709">
                  <c:v>1.8971032903529705E-7</c:v>
                </c:pt>
                <c:pt idx="5710">
                  <c:v>7.9458505907604045E-6</c:v>
                </c:pt>
                <c:pt idx="5711">
                  <c:v>3.6913421446057815E-7</c:v>
                </c:pt>
                <c:pt idx="5712">
                  <c:v>0</c:v>
                </c:pt>
                <c:pt idx="5713">
                  <c:v>8.0249717931037377E-6</c:v>
                </c:pt>
                <c:pt idx="5714">
                  <c:v>2.154873156628917E-5</c:v>
                </c:pt>
                <c:pt idx="5715">
                  <c:v>0</c:v>
                </c:pt>
                <c:pt idx="5716">
                  <c:v>1.016241760735145E-5</c:v>
                </c:pt>
                <c:pt idx="5717">
                  <c:v>0</c:v>
                </c:pt>
                <c:pt idx="5718">
                  <c:v>8.1165049155477077E-7</c:v>
                </c:pt>
                <c:pt idx="5719">
                  <c:v>2.7432749213111597E-6</c:v>
                </c:pt>
                <c:pt idx="5720">
                  <c:v>3.215608312126756E-7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3.3531083055638506E-5</c:v>
                </c:pt>
                <c:pt idx="5727">
                  <c:v>4.6067135698030677E-5</c:v>
                </c:pt>
                <c:pt idx="5728">
                  <c:v>1.9344810113659687E-6</c:v>
                </c:pt>
                <c:pt idx="5729">
                  <c:v>3.4045227612915045E-7</c:v>
                </c:pt>
                <c:pt idx="5730">
                  <c:v>1.3453319246845635E-5</c:v>
                </c:pt>
                <c:pt idx="5731">
                  <c:v>4.4293909147914191E-4</c:v>
                </c:pt>
                <c:pt idx="5732">
                  <c:v>3.9392303562353235E-6</c:v>
                </c:pt>
                <c:pt idx="5733">
                  <c:v>8.6506573533297859E-7</c:v>
                </c:pt>
                <c:pt idx="5734">
                  <c:v>1.1369956816718201E-6</c:v>
                </c:pt>
                <c:pt idx="5735">
                  <c:v>4.6409192244510664E-6</c:v>
                </c:pt>
                <c:pt idx="5736">
                  <c:v>6.8938907122568055E-6</c:v>
                </c:pt>
                <c:pt idx="5737">
                  <c:v>1.4773463626985784E-6</c:v>
                </c:pt>
                <c:pt idx="5738">
                  <c:v>6.9399405294097045E-7</c:v>
                </c:pt>
                <c:pt idx="5739">
                  <c:v>2.880469951037611E-5</c:v>
                </c:pt>
                <c:pt idx="5740">
                  <c:v>2.7986288366373213E-6</c:v>
                </c:pt>
                <c:pt idx="5741">
                  <c:v>1.6206210854206745E-5</c:v>
                </c:pt>
                <c:pt idx="5742">
                  <c:v>0</c:v>
                </c:pt>
                <c:pt idx="5743">
                  <c:v>8.0198802546494843E-7</c:v>
                </c:pt>
                <c:pt idx="5744">
                  <c:v>1.5851057444483675E-6</c:v>
                </c:pt>
                <c:pt idx="5745">
                  <c:v>0</c:v>
                </c:pt>
                <c:pt idx="5746">
                  <c:v>2.0367496909432465E-5</c:v>
                </c:pt>
                <c:pt idx="5747">
                  <c:v>6.0919663124993823E-7</c:v>
                </c:pt>
                <c:pt idx="5748">
                  <c:v>1.7646887790191356E-7</c:v>
                </c:pt>
                <c:pt idx="5749">
                  <c:v>2.136511071799745E-5</c:v>
                </c:pt>
                <c:pt idx="5750">
                  <c:v>2.2208899166721618E-6</c:v>
                </c:pt>
                <c:pt idx="5751">
                  <c:v>5.6444029224344499E-6</c:v>
                </c:pt>
                <c:pt idx="5752">
                  <c:v>3.1889701367600219E-6</c:v>
                </c:pt>
                <c:pt idx="5753">
                  <c:v>1.6841748534763836E-5</c:v>
                </c:pt>
                <c:pt idx="5754">
                  <c:v>1.565403282690921E-4</c:v>
                </c:pt>
                <c:pt idx="5755">
                  <c:v>0</c:v>
                </c:pt>
                <c:pt idx="5756">
                  <c:v>8.8780962228591962E-6</c:v>
                </c:pt>
                <c:pt idx="5757">
                  <c:v>6.8855798839434411E-6</c:v>
                </c:pt>
                <c:pt idx="5758">
                  <c:v>1.4270753457518753E-4</c:v>
                </c:pt>
                <c:pt idx="5759">
                  <c:v>5.1764828552541087E-6</c:v>
                </c:pt>
                <c:pt idx="5760">
                  <c:v>0</c:v>
                </c:pt>
                <c:pt idx="5761">
                  <c:v>3.0788462532856211E-5</c:v>
                </c:pt>
                <c:pt idx="5762">
                  <c:v>0</c:v>
                </c:pt>
                <c:pt idx="5763">
                  <c:v>1.0436404978939669E-6</c:v>
                </c:pt>
                <c:pt idx="5764">
                  <c:v>2.5566221684651021E-7</c:v>
                </c:pt>
                <c:pt idx="5765">
                  <c:v>1.3274284559419724E-6</c:v>
                </c:pt>
                <c:pt idx="5766">
                  <c:v>1.8416070460838406E-6</c:v>
                </c:pt>
                <c:pt idx="5767">
                  <c:v>9.861553961319586E-5</c:v>
                </c:pt>
                <c:pt idx="5768">
                  <c:v>3.79178538292915E-5</c:v>
                </c:pt>
                <c:pt idx="5769">
                  <c:v>6.7366994139055696E-7</c:v>
                </c:pt>
                <c:pt idx="5770">
                  <c:v>1.2029453655518917E-5</c:v>
                </c:pt>
                <c:pt idx="5771">
                  <c:v>1.0259262721899535E-4</c:v>
                </c:pt>
                <c:pt idx="5772">
                  <c:v>6.0960930279206793E-6</c:v>
                </c:pt>
                <c:pt idx="5773">
                  <c:v>2.9729268754506665E-8</c:v>
                </c:pt>
                <c:pt idx="5774">
                  <c:v>7.3897924513758234E-5</c:v>
                </c:pt>
                <c:pt idx="5775">
                  <c:v>0</c:v>
                </c:pt>
                <c:pt idx="5776">
                  <c:v>4.1541825779479264E-7</c:v>
                </c:pt>
                <c:pt idx="5777">
                  <c:v>2.1819269356779154E-6</c:v>
                </c:pt>
                <c:pt idx="5778">
                  <c:v>2.7536873516694194E-6</c:v>
                </c:pt>
                <c:pt idx="5779">
                  <c:v>4.202596373514394E-5</c:v>
                </c:pt>
                <c:pt idx="5780">
                  <c:v>8.2600736532309367E-6</c:v>
                </c:pt>
                <c:pt idx="5781">
                  <c:v>0</c:v>
                </c:pt>
                <c:pt idx="5782">
                  <c:v>0</c:v>
                </c:pt>
                <c:pt idx="5783">
                  <c:v>2.1273787622859617E-5</c:v>
                </c:pt>
                <c:pt idx="5784">
                  <c:v>1.9070314338244749E-6</c:v>
                </c:pt>
                <c:pt idx="5785">
                  <c:v>1.271997854832614E-4</c:v>
                </c:pt>
                <c:pt idx="5786">
                  <c:v>2.7780203768682708E-7</c:v>
                </c:pt>
                <c:pt idx="5787">
                  <c:v>1.5708895494308927E-5</c:v>
                </c:pt>
                <c:pt idx="5788">
                  <c:v>3.545631270476604E-5</c:v>
                </c:pt>
                <c:pt idx="5789">
                  <c:v>8.829225968421439E-6</c:v>
                </c:pt>
                <c:pt idx="5790">
                  <c:v>0</c:v>
                </c:pt>
                <c:pt idx="5791">
                  <c:v>6.6208348048211843E-7</c:v>
                </c:pt>
                <c:pt idx="5792">
                  <c:v>6.7102784824270658E-5</c:v>
                </c:pt>
                <c:pt idx="5793">
                  <c:v>1.9372248494336534E-7</c:v>
                </c:pt>
                <c:pt idx="5794">
                  <c:v>0</c:v>
                </c:pt>
                <c:pt idx="5795">
                  <c:v>4.4414741025745789E-6</c:v>
                </c:pt>
                <c:pt idx="5796">
                  <c:v>5.8452923331067742E-7</c:v>
                </c:pt>
                <c:pt idx="5797">
                  <c:v>3.9219596587885787E-5</c:v>
                </c:pt>
                <c:pt idx="5798">
                  <c:v>0</c:v>
                </c:pt>
                <c:pt idx="5799">
                  <c:v>1.3890101884341354E-7</c:v>
                </c:pt>
                <c:pt idx="5800">
                  <c:v>0</c:v>
                </c:pt>
                <c:pt idx="5801">
                  <c:v>3.7460027579214984E-5</c:v>
                </c:pt>
                <c:pt idx="5802">
                  <c:v>8.5744372224416936E-5</c:v>
                </c:pt>
                <c:pt idx="5803">
                  <c:v>0</c:v>
                </c:pt>
                <c:pt idx="5804">
                  <c:v>0</c:v>
                </c:pt>
                <c:pt idx="5805">
                  <c:v>3.0260952346390386E-5</c:v>
                </c:pt>
                <c:pt idx="5806">
                  <c:v>2.9205535175535787E-6</c:v>
                </c:pt>
                <c:pt idx="5807">
                  <c:v>0</c:v>
                </c:pt>
                <c:pt idx="5808">
                  <c:v>1.8583998383187753E-5</c:v>
                </c:pt>
                <c:pt idx="5809">
                  <c:v>4.4527329211613672E-4</c:v>
                </c:pt>
                <c:pt idx="5810">
                  <c:v>7.9753748148345602E-7</c:v>
                </c:pt>
                <c:pt idx="5811">
                  <c:v>8.0929326292462949E-6</c:v>
                </c:pt>
                <c:pt idx="5812">
                  <c:v>1.0114502103629055E-5</c:v>
                </c:pt>
                <c:pt idx="5813">
                  <c:v>2.3982364930411966E-6</c:v>
                </c:pt>
                <c:pt idx="5814">
                  <c:v>0</c:v>
                </c:pt>
                <c:pt idx="5815">
                  <c:v>3.5135968195729185E-5</c:v>
                </c:pt>
                <c:pt idx="5816">
                  <c:v>3.2218997196939592E-6</c:v>
                </c:pt>
                <c:pt idx="5817">
                  <c:v>0</c:v>
                </c:pt>
                <c:pt idx="5818">
                  <c:v>2.9812202329358088E-6</c:v>
                </c:pt>
                <c:pt idx="5819">
                  <c:v>4.1944167917779286E-7</c:v>
                </c:pt>
                <c:pt idx="5820">
                  <c:v>0</c:v>
                </c:pt>
                <c:pt idx="5821">
                  <c:v>0</c:v>
                </c:pt>
                <c:pt idx="5822">
                  <c:v>4.7260537426783643E-5</c:v>
                </c:pt>
                <c:pt idx="5823">
                  <c:v>8.1193407783315815E-5</c:v>
                </c:pt>
                <c:pt idx="5824">
                  <c:v>0</c:v>
                </c:pt>
                <c:pt idx="5825">
                  <c:v>1.6464438485992744E-6</c:v>
                </c:pt>
                <c:pt idx="5826">
                  <c:v>3.3630948712165065E-6</c:v>
                </c:pt>
                <c:pt idx="5827">
                  <c:v>1.6953283293272232E-5</c:v>
                </c:pt>
                <c:pt idx="5828">
                  <c:v>2.2530767270587101E-7</c:v>
                </c:pt>
                <c:pt idx="5829">
                  <c:v>0</c:v>
                </c:pt>
                <c:pt idx="5830">
                  <c:v>1.3998336444479072E-6</c:v>
                </c:pt>
                <c:pt idx="5831">
                  <c:v>1.9084134317012917E-7</c:v>
                </c:pt>
                <c:pt idx="5832">
                  <c:v>0</c:v>
                </c:pt>
                <c:pt idx="5833">
                  <c:v>6.5685621573189002E-5</c:v>
                </c:pt>
                <c:pt idx="5834">
                  <c:v>3.9442034039259697E-6</c:v>
                </c:pt>
                <c:pt idx="5835">
                  <c:v>4.0725638774240119E-6</c:v>
                </c:pt>
                <c:pt idx="5836">
                  <c:v>2.2343944988078097E-6</c:v>
                </c:pt>
                <c:pt idx="5837">
                  <c:v>1.2462547733787535E-6</c:v>
                </c:pt>
                <c:pt idx="5838">
                  <c:v>3.217528078283246E-5</c:v>
                </c:pt>
                <c:pt idx="5839">
                  <c:v>2.0688520273030455E-6</c:v>
                </c:pt>
                <c:pt idx="5840">
                  <c:v>1.4435784458369038E-5</c:v>
                </c:pt>
                <c:pt idx="5841">
                  <c:v>9.7682141501630621E-6</c:v>
                </c:pt>
                <c:pt idx="5842">
                  <c:v>1.1609037924109467E-6</c:v>
                </c:pt>
                <c:pt idx="5843">
                  <c:v>1.8583998383187753E-5</c:v>
                </c:pt>
                <c:pt idx="5844">
                  <c:v>4.9516292927093882E-5</c:v>
                </c:pt>
                <c:pt idx="5845">
                  <c:v>3.4559315334863302E-5</c:v>
                </c:pt>
                <c:pt idx="5846">
                  <c:v>0</c:v>
                </c:pt>
                <c:pt idx="5847">
                  <c:v>4.4741425162516058E-6</c:v>
                </c:pt>
                <c:pt idx="5848">
                  <c:v>5.3039489822952772E-5</c:v>
                </c:pt>
                <c:pt idx="5849">
                  <c:v>2.3325752298766145E-6</c:v>
                </c:pt>
                <c:pt idx="5850">
                  <c:v>1.6656674375041203E-6</c:v>
                </c:pt>
                <c:pt idx="5851">
                  <c:v>6.2089395519866919E-7</c:v>
                </c:pt>
                <c:pt idx="5852">
                  <c:v>0</c:v>
                </c:pt>
                <c:pt idx="5853">
                  <c:v>0</c:v>
                </c:pt>
                <c:pt idx="5854">
                  <c:v>1.7611481100338033E-5</c:v>
                </c:pt>
                <c:pt idx="5855">
                  <c:v>0</c:v>
                </c:pt>
                <c:pt idx="5856">
                  <c:v>1.1614998989492286E-6</c:v>
                </c:pt>
                <c:pt idx="5857">
                  <c:v>2.7048228512544291E-6</c:v>
                </c:pt>
                <c:pt idx="5858">
                  <c:v>3.2487878987756668E-5</c:v>
                </c:pt>
                <c:pt idx="5859">
                  <c:v>2.4183023537096841E-5</c:v>
                </c:pt>
                <c:pt idx="5860">
                  <c:v>1.51382056235585E-6</c:v>
                </c:pt>
                <c:pt idx="5861">
                  <c:v>1.7063575009892493E-5</c:v>
                </c:pt>
                <c:pt idx="5862">
                  <c:v>8.9481775896278734E-6</c:v>
                </c:pt>
                <c:pt idx="5863">
                  <c:v>3.0316873836028031E-5</c:v>
                </c:pt>
                <c:pt idx="5864">
                  <c:v>2.3178902932369492E-5</c:v>
                </c:pt>
                <c:pt idx="5865">
                  <c:v>2.0040921630549683E-5</c:v>
                </c:pt>
                <c:pt idx="5866">
                  <c:v>2.5450393029757389E-5</c:v>
                </c:pt>
                <c:pt idx="5867">
                  <c:v>0</c:v>
                </c:pt>
                <c:pt idx="5868">
                  <c:v>1.2955191180587604E-6</c:v>
                </c:pt>
                <c:pt idx="5869">
                  <c:v>7.4301831771017167E-7</c:v>
                </c:pt>
                <c:pt idx="5870">
                  <c:v>8.1165053179585089E-7</c:v>
                </c:pt>
                <c:pt idx="5871">
                  <c:v>1.2852208738770471E-6</c:v>
                </c:pt>
                <c:pt idx="5872">
                  <c:v>7.5454001144735212E-5</c:v>
                </c:pt>
                <c:pt idx="5873">
                  <c:v>5.5560962032450579E-5</c:v>
                </c:pt>
                <c:pt idx="5874">
                  <c:v>1.8442675201566496E-5</c:v>
                </c:pt>
                <c:pt idx="5875">
                  <c:v>1.3119109241702031E-6</c:v>
                </c:pt>
                <c:pt idx="5876">
                  <c:v>0</c:v>
                </c:pt>
                <c:pt idx="5877">
                  <c:v>0</c:v>
                </c:pt>
                <c:pt idx="5878">
                  <c:v>1.8635406400845262E-7</c:v>
                </c:pt>
                <c:pt idx="5879">
                  <c:v>6.7232529080893886E-8</c:v>
                </c:pt>
                <c:pt idx="5880">
                  <c:v>0</c:v>
                </c:pt>
                <c:pt idx="5881">
                  <c:v>0</c:v>
                </c:pt>
                <c:pt idx="5882">
                  <c:v>8.8410639367077039E-5</c:v>
                </c:pt>
                <c:pt idx="5883">
                  <c:v>1.3777369443029832E-5</c:v>
                </c:pt>
                <c:pt idx="5884">
                  <c:v>5.0035440837061413E-5</c:v>
                </c:pt>
                <c:pt idx="5885">
                  <c:v>0</c:v>
                </c:pt>
                <c:pt idx="5886">
                  <c:v>4.0994114080561217E-7</c:v>
                </c:pt>
                <c:pt idx="5887">
                  <c:v>0</c:v>
                </c:pt>
                <c:pt idx="5888">
                  <c:v>6.4510117506619598E-6</c:v>
                </c:pt>
                <c:pt idx="5889">
                  <c:v>0</c:v>
                </c:pt>
                <c:pt idx="5890">
                  <c:v>2.1836951098559302E-7</c:v>
                </c:pt>
                <c:pt idx="5891">
                  <c:v>5.3550379312696902E-6</c:v>
                </c:pt>
                <c:pt idx="5892">
                  <c:v>5.8326401851996188E-6</c:v>
                </c:pt>
                <c:pt idx="5893">
                  <c:v>3.5416997417272669E-6</c:v>
                </c:pt>
                <c:pt idx="5894">
                  <c:v>4.7794071117054767E-5</c:v>
                </c:pt>
                <c:pt idx="5895">
                  <c:v>1.7074583767963356E-6</c:v>
                </c:pt>
                <c:pt idx="5896">
                  <c:v>6.4281482957114189E-8</c:v>
                </c:pt>
                <c:pt idx="5897">
                  <c:v>8.9762816974091491E-8</c:v>
                </c:pt>
                <c:pt idx="5898">
                  <c:v>4.1283394737025641E-6</c:v>
                </c:pt>
                <c:pt idx="5899">
                  <c:v>2.8460171424919153E-5</c:v>
                </c:pt>
                <c:pt idx="5900">
                  <c:v>4.8095751316880738E-6</c:v>
                </c:pt>
                <c:pt idx="5901">
                  <c:v>1.4506632776309611E-5</c:v>
                </c:pt>
                <c:pt idx="5902">
                  <c:v>8.5367145854950863E-5</c:v>
                </c:pt>
                <c:pt idx="5903">
                  <c:v>1.3123440416699125E-5</c:v>
                </c:pt>
                <c:pt idx="5904">
                  <c:v>0</c:v>
                </c:pt>
                <c:pt idx="5905">
                  <c:v>2.1165109269741548E-5</c:v>
                </c:pt>
                <c:pt idx="5906">
                  <c:v>1.3157616042784294E-7</c:v>
                </c:pt>
                <c:pt idx="5907">
                  <c:v>5.1506696016326199E-6</c:v>
                </c:pt>
                <c:pt idx="5908">
                  <c:v>0</c:v>
                </c:pt>
                <c:pt idx="5909">
                  <c:v>5.8835802741533249E-7</c:v>
                </c:pt>
                <c:pt idx="5910">
                  <c:v>2.8089418050913617E-5</c:v>
                </c:pt>
                <c:pt idx="5911">
                  <c:v>2.1801616226231593E-7</c:v>
                </c:pt>
                <c:pt idx="5912">
                  <c:v>1.9366281682685365E-6</c:v>
                </c:pt>
                <c:pt idx="5913">
                  <c:v>3.5533963317310049E-5</c:v>
                </c:pt>
                <c:pt idx="5914">
                  <c:v>0</c:v>
                </c:pt>
                <c:pt idx="5915">
                  <c:v>1.4553415447891457E-6</c:v>
                </c:pt>
                <c:pt idx="5916">
                  <c:v>2.1211133897598193E-4</c:v>
                </c:pt>
                <c:pt idx="5917">
                  <c:v>1.8505952935432203E-5</c:v>
                </c:pt>
                <c:pt idx="5918">
                  <c:v>0</c:v>
                </c:pt>
                <c:pt idx="5919">
                  <c:v>0</c:v>
                </c:pt>
                <c:pt idx="5920">
                  <c:v>1.0819937873194333E-5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1.5883596477272544E-6</c:v>
                </c:pt>
                <c:pt idx="5925">
                  <c:v>1.3209214537069669E-6</c:v>
                </c:pt>
                <c:pt idx="5926">
                  <c:v>1.527808749986452E-5</c:v>
                </c:pt>
                <c:pt idx="5927">
                  <c:v>1.2844822411909162E-5</c:v>
                </c:pt>
                <c:pt idx="5928">
                  <c:v>1.1590369594044685E-4</c:v>
                </c:pt>
                <c:pt idx="5929">
                  <c:v>4.0828481288517291E-6</c:v>
                </c:pt>
                <c:pt idx="5930">
                  <c:v>1.2188341637724502E-2</c:v>
                </c:pt>
                <c:pt idx="5931">
                  <c:v>9.9289632489699203E-6</c:v>
                </c:pt>
                <c:pt idx="5932">
                  <c:v>2.0333167412900005E-6</c:v>
                </c:pt>
                <c:pt idx="5933">
                  <c:v>0</c:v>
                </c:pt>
                <c:pt idx="5934">
                  <c:v>0</c:v>
                </c:pt>
                <c:pt idx="5935">
                  <c:v>2.2781109129149244E-6</c:v>
                </c:pt>
                <c:pt idx="5936">
                  <c:v>0</c:v>
                </c:pt>
                <c:pt idx="5937">
                  <c:v>9.623834292818933E-6</c:v>
                </c:pt>
                <c:pt idx="5938">
                  <c:v>5.485353212340404E-6</c:v>
                </c:pt>
                <c:pt idx="5939">
                  <c:v>1.5328098780217389E-6</c:v>
                </c:pt>
                <c:pt idx="5940">
                  <c:v>0</c:v>
                </c:pt>
                <c:pt idx="5941">
                  <c:v>1.1227832356509254E-5</c:v>
                </c:pt>
                <c:pt idx="5942">
                  <c:v>6.5708029049199551E-6</c:v>
                </c:pt>
                <c:pt idx="5943">
                  <c:v>1.8176592010537772E-6</c:v>
                </c:pt>
                <c:pt idx="5944">
                  <c:v>0</c:v>
                </c:pt>
                <c:pt idx="5945">
                  <c:v>0</c:v>
                </c:pt>
                <c:pt idx="5946">
                  <c:v>5.0740439432240909E-6</c:v>
                </c:pt>
                <c:pt idx="5947">
                  <c:v>0</c:v>
                </c:pt>
                <c:pt idx="5948">
                  <c:v>2.329563747136845E-5</c:v>
                </c:pt>
                <c:pt idx="5949">
                  <c:v>3.7144708547850167E-6</c:v>
                </c:pt>
                <c:pt idx="5950">
                  <c:v>0</c:v>
                </c:pt>
                <c:pt idx="5951">
                  <c:v>1.3720365405102945E-7</c:v>
                </c:pt>
                <c:pt idx="5952">
                  <c:v>1.3697182445264323E-5</c:v>
                </c:pt>
                <c:pt idx="5953">
                  <c:v>0</c:v>
                </c:pt>
                <c:pt idx="5954">
                  <c:v>2.1741048718884806E-5</c:v>
                </c:pt>
                <c:pt idx="5955">
                  <c:v>0</c:v>
                </c:pt>
                <c:pt idx="5956">
                  <c:v>6.5938330315552021E-7</c:v>
                </c:pt>
                <c:pt idx="5957">
                  <c:v>9.1459065589719562E-6</c:v>
                </c:pt>
                <c:pt idx="5958">
                  <c:v>8.9286937228701828E-8</c:v>
                </c:pt>
                <c:pt idx="5959">
                  <c:v>2.3314412230162822E-8</c:v>
                </c:pt>
                <c:pt idx="5960">
                  <c:v>0</c:v>
                </c:pt>
                <c:pt idx="5961">
                  <c:v>4.0923874944286145E-6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4.7794151247302929E-6</c:v>
                </c:pt>
                <c:pt idx="5966">
                  <c:v>9.1566788150172734E-6</c:v>
                </c:pt>
                <c:pt idx="5967">
                  <c:v>2.4408331209802715E-5</c:v>
                </c:pt>
                <c:pt idx="5968">
                  <c:v>4.9011454207209186E-6</c:v>
                </c:pt>
                <c:pt idx="5969">
                  <c:v>2.8049430438371959E-6</c:v>
                </c:pt>
                <c:pt idx="5970">
                  <c:v>5.0208622462768237E-5</c:v>
                </c:pt>
                <c:pt idx="5971">
                  <c:v>0</c:v>
                </c:pt>
                <c:pt idx="5972">
                  <c:v>1.1619197543219504E-5</c:v>
                </c:pt>
                <c:pt idx="5973">
                  <c:v>0</c:v>
                </c:pt>
                <c:pt idx="5974">
                  <c:v>0</c:v>
                </c:pt>
                <c:pt idx="5975">
                  <c:v>4.3514149799924614E-7</c:v>
                </c:pt>
                <c:pt idx="5976">
                  <c:v>1.9192875823092776E-6</c:v>
                </c:pt>
                <c:pt idx="5977">
                  <c:v>4.2450518340564889E-5</c:v>
                </c:pt>
                <c:pt idx="5978">
                  <c:v>0</c:v>
                </c:pt>
                <c:pt idx="5979">
                  <c:v>8.7201143206626923E-6</c:v>
                </c:pt>
                <c:pt idx="5980">
                  <c:v>5.1210774549926793E-5</c:v>
                </c:pt>
                <c:pt idx="5981">
                  <c:v>2.066534975867764E-5</c:v>
                </c:pt>
                <c:pt idx="5982">
                  <c:v>5.5589948375060694E-6</c:v>
                </c:pt>
                <c:pt idx="5983">
                  <c:v>1.5754235976672642E-5</c:v>
                </c:pt>
                <c:pt idx="5984">
                  <c:v>1.2851208756641639E-4</c:v>
                </c:pt>
                <c:pt idx="5985">
                  <c:v>4.2665762954735175E-5</c:v>
                </c:pt>
                <c:pt idx="5986">
                  <c:v>8.8463293817060169E-5</c:v>
                </c:pt>
                <c:pt idx="5987">
                  <c:v>1.5151680837153505E-4</c:v>
                </c:pt>
                <c:pt idx="5988">
                  <c:v>1.1580441967705354E-5</c:v>
                </c:pt>
                <c:pt idx="5989">
                  <c:v>4.8037239136304692E-5</c:v>
                </c:pt>
                <c:pt idx="5990">
                  <c:v>6.9504457513414121E-5</c:v>
                </c:pt>
                <c:pt idx="5991">
                  <c:v>1.1535444201893014E-7</c:v>
                </c:pt>
                <c:pt idx="5992">
                  <c:v>1.5161936676543736E-5</c:v>
                </c:pt>
                <c:pt idx="5993">
                  <c:v>2.9242804858806619E-5</c:v>
                </c:pt>
                <c:pt idx="5994">
                  <c:v>1.2418054993977541E-4</c:v>
                </c:pt>
                <c:pt idx="5995">
                  <c:v>3.385623295193559E-5</c:v>
                </c:pt>
                <c:pt idx="5996">
                  <c:v>8.4073302448893437E-5</c:v>
                </c:pt>
                <c:pt idx="5997">
                  <c:v>5.8129572046515304E-6</c:v>
                </c:pt>
                <c:pt idx="5998">
                  <c:v>4.6689995937959293E-5</c:v>
                </c:pt>
                <c:pt idx="5999">
                  <c:v>0</c:v>
                </c:pt>
                <c:pt idx="6000">
                  <c:v>1.299649791328102E-5</c:v>
                </c:pt>
                <c:pt idx="6001">
                  <c:v>4.444528750854237E-5</c:v>
                </c:pt>
                <c:pt idx="6002">
                  <c:v>5.3082875037937806E-6</c:v>
                </c:pt>
                <c:pt idx="6003">
                  <c:v>3.4816216440007505E-5</c:v>
                </c:pt>
                <c:pt idx="6004">
                  <c:v>1.9479612763100332E-5</c:v>
                </c:pt>
                <c:pt idx="6005">
                  <c:v>1.2405175391334966E-5</c:v>
                </c:pt>
                <c:pt idx="6006">
                  <c:v>1.4686235993880694E-4</c:v>
                </c:pt>
                <c:pt idx="6007">
                  <c:v>8.9166455499910322E-6</c:v>
                </c:pt>
                <c:pt idx="6008">
                  <c:v>1.6699743909681482E-5</c:v>
                </c:pt>
                <c:pt idx="6009">
                  <c:v>4.6800408411392686E-6</c:v>
                </c:pt>
                <c:pt idx="6010">
                  <c:v>0</c:v>
                </c:pt>
                <c:pt idx="6011">
                  <c:v>1.706803052420308E-4</c:v>
                </c:pt>
                <c:pt idx="6012">
                  <c:v>2.2216774662880005E-5</c:v>
                </c:pt>
                <c:pt idx="6013">
                  <c:v>3.7660388573374413E-7</c:v>
                </c:pt>
                <c:pt idx="6014">
                  <c:v>5.2003554063973707E-5</c:v>
                </c:pt>
                <c:pt idx="6015">
                  <c:v>2.2887223090239421E-4</c:v>
                </c:pt>
                <c:pt idx="6016">
                  <c:v>2.0567858075477526E-5</c:v>
                </c:pt>
                <c:pt idx="6017">
                  <c:v>8.0380519666882957E-5</c:v>
                </c:pt>
                <c:pt idx="6018">
                  <c:v>0</c:v>
                </c:pt>
                <c:pt idx="6019">
                  <c:v>8.1897769043629189E-6</c:v>
                </c:pt>
                <c:pt idx="6020">
                  <c:v>3.7957317127811928E-5</c:v>
                </c:pt>
                <c:pt idx="6021">
                  <c:v>0</c:v>
                </c:pt>
                <c:pt idx="6022">
                  <c:v>2.8849646692807365E-5</c:v>
                </c:pt>
                <c:pt idx="6023">
                  <c:v>6.7183765687181413E-6</c:v>
                </c:pt>
                <c:pt idx="6024">
                  <c:v>2.1118179980895129E-6</c:v>
                </c:pt>
                <c:pt idx="6025">
                  <c:v>1.3642032342474724E-5</c:v>
                </c:pt>
                <c:pt idx="6026">
                  <c:v>0</c:v>
                </c:pt>
                <c:pt idx="6027">
                  <c:v>0</c:v>
                </c:pt>
                <c:pt idx="6028">
                  <c:v>5.0479998578208433E-5</c:v>
                </c:pt>
                <c:pt idx="6029">
                  <c:v>1.5784923192796013E-5</c:v>
                </c:pt>
                <c:pt idx="6030">
                  <c:v>1.8600367353654736E-5</c:v>
                </c:pt>
                <c:pt idx="6031">
                  <c:v>2.5860650341288068E-7</c:v>
                </c:pt>
                <c:pt idx="6032">
                  <c:v>0</c:v>
                </c:pt>
                <c:pt idx="6033">
                  <c:v>1.0510981707378151E-5</c:v>
                </c:pt>
                <c:pt idx="6034">
                  <c:v>0</c:v>
                </c:pt>
                <c:pt idx="6035">
                  <c:v>4.2093371759585652E-5</c:v>
                </c:pt>
                <c:pt idx="6036">
                  <c:v>7.7981086463215514E-7</c:v>
                </c:pt>
                <c:pt idx="6037">
                  <c:v>0</c:v>
                </c:pt>
                <c:pt idx="6038">
                  <c:v>7.7078940662534949E-7</c:v>
                </c:pt>
                <c:pt idx="6039">
                  <c:v>9.324151437931568E-8</c:v>
                </c:pt>
                <c:pt idx="6040">
                  <c:v>0</c:v>
                </c:pt>
                <c:pt idx="6041">
                  <c:v>5.3556951615376355E-7</c:v>
                </c:pt>
                <c:pt idx="6042">
                  <c:v>3.3432751433774437E-7</c:v>
                </c:pt>
                <c:pt idx="6043">
                  <c:v>2.0554384176676004E-7</c:v>
                </c:pt>
                <c:pt idx="6044">
                  <c:v>2.1350563103125872E-5</c:v>
                </c:pt>
                <c:pt idx="6045">
                  <c:v>4.0337952908456281E-8</c:v>
                </c:pt>
                <c:pt idx="6046">
                  <c:v>3.1639158773334822E-6</c:v>
                </c:pt>
                <c:pt idx="6047">
                  <c:v>0</c:v>
                </c:pt>
                <c:pt idx="6048">
                  <c:v>3.1541124049431414E-5</c:v>
                </c:pt>
                <c:pt idx="6049">
                  <c:v>1.0485135274561197E-6</c:v>
                </c:pt>
                <c:pt idx="6050">
                  <c:v>7.661697345821499E-6</c:v>
                </c:pt>
                <c:pt idx="6051">
                  <c:v>1.475685394008464E-5</c:v>
                </c:pt>
                <c:pt idx="6052">
                  <c:v>4.2300373949291259E-7</c:v>
                </c:pt>
                <c:pt idx="6053">
                  <c:v>1.2365361338219338E-5</c:v>
                </c:pt>
                <c:pt idx="6054">
                  <c:v>2.9284584067022411E-5</c:v>
                </c:pt>
                <c:pt idx="6055">
                  <c:v>1.1368543698929376E-5</c:v>
                </c:pt>
                <c:pt idx="6056">
                  <c:v>1.2621450892563061E-5</c:v>
                </c:pt>
                <c:pt idx="6057">
                  <c:v>0</c:v>
                </c:pt>
                <c:pt idx="6058">
                  <c:v>7.0307309760437637E-6</c:v>
                </c:pt>
                <c:pt idx="6059">
                  <c:v>7.5420865089706364E-7</c:v>
                </c:pt>
                <c:pt idx="6060">
                  <c:v>5.9485522725248446E-5</c:v>
                </c:pt>
                <c:pt idx="6061">
                  <c:v>3.8403896788726156E-6</c:v>
                </c:pt>
                <c:pt idx="6062">
                  <c:v>3.0191228142586771E-6</c:v>
                </c:pt>
                <c:pt idx="6063">
                  <c:v>0</c:v>
                </c:pt>
                <c:pt idx="6064">
                  <c:v>3.443680211581121E-6</c:v>
                </c:pt>
                <c:pt idx="6065">
                  <c:v>4.5002798528737763E-5</c:v>
                </c:pt>
                <c:pt idx="6066">
                  <c:v>1.3102170659135546E-6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3.6018697496616853E-5</c:v>
                </c:pt>
                <c:pt idx="6071">
                  <c:v>4.953455451401148E-7</c:v>
                </c:pt>
                <c:pt idx="6072">
                  <c:v>0</c:v>
                </c:pt>
                <c:pt idx="6073">
                  <c:v>5.3251427921069932E-5</c:v>
                </c:pt>
                <c:pt idx="6074">
                  <c:v>0</c:v>
                </c:pt>
                <c:pt idx="6075">
                  <c:v>0</c:v>
                </c:pt>
                <c:pt idx="6076">
                  <c:v>5.1346305762450092E-6</c:v>
                </c:pt>
                <c:pt idx="6077">
                  <c:v>3.4770061491125398E-5</c:v>
                </c:pt>
                <c:pt idx="6078">
                  <c:v>1.0590302414492237E-5</c:v>
                </c:pt>
                <c:pt idx="6079">
                  <c:v>0</c:v>
                </c:pt>
                <c:pt idx="6080">
                  <c:v>3.8495425222317442E-7</c:v>
                </c:pt>
                <c:pt idx="6081">
                  <c:v>6.5965232939099791E-7</c:v>
                </c:pt>
                <c:pt idx="6082">
                  <c:v>2.055175093786409E-5</c:v>
                </c:pt>
                <c:pt idx="6083">
                  <c:v>2.4549358139764073E-5</c:v>
                </c:pt>
                <c:pt idx="6084">
                  <c:v>1.5433338081048491E-4</c:v>
                </c:pt>
                <c:pt idx="6085">
                  <c:v>5.2107067289877291E-6</c:v>
                </c:pt>
                <c:pt idx="6086">
                  <c:v>0</c:v>
                </c:pt>
                <c:pt idx="6087">
                  <c:v>4.0717433749806948E-8</c:v>
                </c:pt>
                <c:pt idx="6088">
                  <c:v>0</c:v>
                </c:pt>
                <c:pt idx="6089">
                  <c:v>0</c:v>
                </c:pt>
                <c:pt idx="6090">
                  <c:v>1.1020937468142041E-5</c:v>
                </c:pt>
                <c:pt idx="6091">
                  <c:v>2.2087539061985384E-6</c:v>
                </c:pt>
                <c:pt idx="6092">
                  <c:v>1.378466546739743E-5</c:v>
                </c:pt>
                <c:pt idx="6093">
                  <c:v>3.2616351345960247E-5</c:v>
                </c:pt>
                <c:pt idx="6094">
                  <c:v>0</c:v>
                </c:pt>
                <c:pt idx="6095">
                  <c:v>1.7113132160442478E-5</c:v>
                </c:pt>
                <c:pt idx="6096">
                  <c:v>5.2420619233605937E-5</c:v>
                </c:pt>
                <c:pt idx="6097">
                  <c:v>8.5683365817416394E-6</c:v>
                </c:pt>
                <c:pt idx="6098">
                  <c:v>4.9028323886852185E-5</c:v>
                </c:pt>
                <c:pt idx="6099">
                  <c:v>0</c:v>
                </c:pt>
                <c:pt idx="6100">
                  <c:v>4.4709756381358922E-5</c:v>
                </c:pt>
                <c:pt idx="6101">
                  <c:v>1.6242795452454632E-7</c:v>
                </c:pt>
                <c:pt idx="6102">
                  <c:v>1.7014552584449681E-6</c:v>
                </c:pt>
                <c:pt idx="6103">
                  <c:v>3.864626936503813E-5</c:v>
                </c:pt>
                <c:pt idx="6104">
                  <c:v>0</c:v>
                </c:pt>
                <c:pt idx="6105">
                  <c:v>1.6024877559859695E-5</c:v>
                </c:pt>
                <c:pt idx="6106">
                  <c:v>1.3176627928520087E-5</c:v>
                </c:pt>
                <c:pt idx="6107">
                  <c:v>5.0121850429806332E-5</c:v>
                </c:pt>
                <c:pt idx="6108">
                  <c:v>5.2742022761858903E-5</c:v>
                </c:pt>
                <c:pt idx="6109">
                  <c:v>8.994258229513429E-8</c:v>
                </c:pt>
                <c:pt idx="6110">
                  <c:v>4.8910283416026653E-6</c:v>
                </c:pt>
                <c:pt idx="6111">
                  <c:v>5.3635396454634347E-6</c:v>
                </c:pt>
                <c:pt idx="6112">
                  <c:v>1.2913800793429119E-5</c:v>
                </c:pt>
                <c:pt idx="6113">
                  <c:v>1.6298466323965014E-6</c:v>
                </c:pt>
                <c:pt idx="6114">
                  <c:v>5.2020844895023571E-7</c:v>
                </c:pt>
                <c:pt idx="6115">
                  <c:v>3.101054017062341E-5</c:v>
                </c:pt>
                <c:pt idx="6116">
                  <c:v>1.551482289263097E-5</c:v>
                </c:pt>
                <c:pt idx="6117">
                  <c:v>6.4500313537393681E-6</c:v>
                </c:pt>
                <c:pt idx="6118">
                  <c:v>2.6222651913970056E-5</c:v>
                </c:pt>
                <c:pt idx="6119">
                  <c:v>8.3666871004461527E-6</c:v>
                </c:pt>
                <c:pt idx="6120">
                  <c:v>8.6494673326006874E-6</c:v>
                </c:pt>
                <c:pt idx="6121">
                  <c:v>6.271558802704943E-7</c:v>
                </c:pt>
                <c:pt idx="6122">
                  <c:v>4.5343762092501731E-5</c:v>
                </c:pt>
                <c:pt idx="6123">
                  <c:v>5.9180375524792544E-6</c:v>
                </c:pt>
                <c:pt idx="6124">
                  <c:v>0</c:v>
                </c:pt>
                <c:pt idx="6125">
                  <c:v>8.7807611302817148E-6</c:v>
                </c:pt>
                <c:pt idx="6126">
                  <c:v>4.0156012192692002E-6</c:v>
                </c:pt>
                <c:pt idx="6127">
                  <c:v>5.5728324007574418E-5</c:v>
                </c:pt>
                <c:pt idx="6128">
                  <c:v>2.8166928114356512E-5</c:v>
                </c:pt>
                <c:pt idx="6129">
                  <c:v>0</c:v>
                </c:pt>
                <c:pt idx="6130">
                  <c:v>1.9276090439592586E-5</c:v>
                </c:pt>
                <c:pt idx="6131">
                  <c:v>1.2435258319013448E-5</c:v>
                </c:pt>
                <c:pt idx="6132">
                  <c:v>0</c:v>
                </c:pt>
                <c:pt idx="6133">
                  <c:v>6.614912819109828E-6</c:v>
                </c:pt>
                <c:pt idx="6134">
                  <c:v>3.6710659785869344E-5</c:v>
                </c:pt>
                <c:pt idx="6135">
                  <c:v>1.4707803788643725E-6</c:v>
                </c:pt>
                <c:pt idx="6136">
                  <c:v>2.0291263294896211E-7</c:v>
                </c:pt>
                <c:pt idx="6137">
                  <c:v>6.0982540446138525E-5</c:v>
                </c:pt>
                <c:pt idx="6138">
                  <c:v>2.1973783496000979E-5</c:v>
                </c:pt>
                <c:pt idx="6139">
                  <c:v>1.6983025895541184E-5</c:v>
                </c:pt>
                <c:pt idx="6140">
                  <c:v>1.4189724088170354E-5</c:v>
                </c:pt>
                <c:pt idx="6141">
                  <c:v>4.1180450962745525E-6</c:v>
                </c:pt>
                <c:pt idx="6142">
                  <c:v>1.3770407619606546E-5</c:v>
                </c:pt>
                <c:pt idx="6143">
                  <c:v>4.7115051431407153E-6</c:v>
                </c:pt>
                <c:pt idx="6144">
                  <c:v>1.3825089706304773E-5</c:v>
                </c:pt>
                <c:pt idx="6145">
                  <c:v>1.2932021860991723E-5</c:v>
                </c:pt>
                <c:pt idx="6146">
                  <c:v>4.6875642045068433E-6</c:v>
                </c:pt>
                <c:pt idx="6147">
                  <c:v>1.8520135845788451E-7</c:v>
                </c:pt>
                <c:pt idx="6148">
                  <c:v>4.6089441611193025E-6</c:v>
                </c:pt>
                <c:pt idx="6149">
                  <c:v>1.0331813911972641E-6</c:v>
                </c:pt>
                <c:pt idx="6150">
                  <c:v>7.3048547861626526E-6</c:v>
                </c:pt>
                <c:pt idx="6151">
                  <c:v>0</c:v>
                </c:pt>
                <c:pt idx="6152">
                  <c:v>0</c:v>
                </c:pt>
                <c:pt idx="6153">
                  <c:v>3.2473134773427289E-6</c:v>
                </c:pt>
                <c:pt idx="6154">
                  <c:v>2.9320349780539684E-6</c:v>
                </c:pt>
                <c:pt idx="6155">
                  <c:v>0</c:v>
                </c:pt>
                <c:pt idx="6156">
                  <c:v>5.5275482370507063E-6</c:v>
                </c:pt>
                <c:pt idx="6157">
                  <c:v>2.1505617359775384E-5</c:v>
                </c:pt>
                <c:pt idx="6158">
                  <c:v>1.0075759123406567E-5</c:v>
                </c:pt>
                <c:pt idx="6159">
                  <c:v>3.292887697175667E-6</c:v>
                </c:pt>
                <c:pt idx="6160">
                  <c:v>1.1398334136822707E-6</c:v>
                </c:pt>
                <c:pt idx="6161">
                  <c:v>1.4159047603297842E-6</c:v>
                </c:pt>
                <c:pt idx="6162">
                  <c:v>1.1882293440121027E-5</c:v>
                </c:pt>
                <c:pt idx="6163">
                  <c:v>4.057139102879843E-4</c:v>
                </c:pt>
                <c:pt idx="6164">
                  <c:v>5.2464018927456178E-4</c:v>
                </c:pt>
                <c:pt idx="6165">
                  <c:v>1.3775794312724561E-4</c:v>
                </c:pt>
                <c:pt idx="6166">
                  <c:v>9.4677937708943021E-5</c:v>
                </c:pt>
                <c:pt idx="6167">
                  <c:v>1.2334741628617093E-6</c:v>
                </c:pt>
                <c:pt idx="6168">
                  <c:v>1.2113014160549378E-5</c:v>
                </c:pt>
                <c:pt idx="6169">
                  <c:v>9.474964013931879E-8</c:v>
                </c:pt>
                <c:pt idx="6170">
                  <c:v>1.0321276990776844E-4</c:v>
                </c:pt>
                <c:pt idx="6171">
                  <c:v>0</c:v>
                </c:pt>
                <c:pt idx="6172">
                  <c:v>3.2181685098274974E-5</c:v>
                </c:pt>
                <c:pt idx="6173">
                  <c:v>0</c:v>
                </c:pt>
                <c:pt idx="6174">
                  <c:v>1.9479612763100337E-7</c:v>
                </c:pt>
                <c:pt idx="6175">
                  <c:v>0</c:v>
                </c:pt>
                <c:pt idx="6176">
                  <c:v>2.249400557862024E-5</c:v>
                </c:pt>
                <c:pt idx="6177">
                  <c:v>3.2587870392537234E-6</c:v>
                </c:pt>
                <c:pt idx="6178">
                  <c:v>0</c:v>
                </c:pt>
                <c:pt idx="6179">
                  <c:v>6.3593764133784437E-6</c:v>
                </c:pt>
                <c:pt idx="6180">
                  <c:v>4.0703458067564572E-5</c:v>
                </c:pt>
                <c:pt idx="6181">
                  <c:v>6.5025096828419992E-6</c:v>
                </c:pt>
                <c:pt idx="6182">
                  <c:v>0</c:v>
                </c:pt>
                <c:pt idx="6183">
                  <c:v>2.898404415570456E-5</c:v>
                </c:pt>
                <c:pt idx="6184">
                  <c:v>1.7909425844738633E-5</c:v>
                </c:pt>
                <c:pt idx="6185">
                  <c:v>6.8508807599039571E-6</c:v>
                </c:pt>
                <c:pt idx="6186">
                  <c:v>8.4330748965726004E-6</c:v>
                </c:pt>
                <c:pt idx="6187">
                  <c:v>0</c:v>
                </c:pt>
                <c:pt idx="6188">
                  <c:v>0</c:v>
                </c:pt>
                <c:pt idx="6189">
                  <c:v>3.0150263111185675E-5</c:v>
                </c:pt>
                <c:pt idx="6190">
                  <c:v>0</c:v>
                </c:pt>
                <c:pt idx="6191">
                  <c:v>0</c:v>
                </c:pt>
                <c:pt idx="6192">
                  <c:v>6.78760646237337E-8</c:v>
                </c:pt>
                <c:pt idx="6193">
                  <c:v>3.7577638908455712E-5</c:v>
                </c:pt>
                <c:pt idx="6194">
                  <c:v>3.9345921269554485E-4</c:v>
                </c:pt>
                <c:pt idx="6195">
                  <c:v>1.8639089287485743E-6</c:v>
                </c:pt>
                <c:pt idx="6196">
                  <c:v>0</c:v>
                </c:pt>
                <c:pt idx="6197">
                  <c:v>5.5691351209951715E-6</c:v>
                </c:pt>
                <c:pt idx="6198">
                  <c:v>3.061106217675113E-6</c:v>
                </c:pt>
                <c:pt idx="6199">
                  <c:v>1.9675753264425455E-5</c:v>
                </c:pt>
                <c:pt idx="6200">
                  <c:v>0</c:v>
                </c:pt>
                <c:pt idx="6201">
                  <c:v>0</c:v>
                </c:pt>
                <c:pt idx="6202">
                  <c:v>1.8583998383187753E-6</c:v>
                </c:pt>
                <c:pt idx="6203">
                  <c:v>2.2795449366258073E-6</c:v>
                </c:pt>
                <c:pt idx="6204">
                  <c:v>2.1438914046840408E-5</c:v>
                </c:pt>
                <c:pt idx="6205">
                  <c:v>5.1100121976527569E-6</c:v>
                </c:pt>
                <c:pt idx="6206">
                  <c:v>5.7723466298987751E-6</c:v>
                </c:pt>
                <c:pt idx="6207">
                  <c:v>3.3810285640680288E-6</c:v>
                </c:pt>
                <c:pt idx="6208">
                  <c:v>6.579469445537934E-6</c:v>
                </c:pt>
                <c:pt idx="6209">
                  <c:v>2.0478120703870289E-6</c:v>
                </c:pt>
                <c:pt idx="6210">
                  <c:v>6.4013885833491843E-6</c:v>
                </c:pt>
                <c:pt idx="6211">
                  <c:v>6.1774709402539123E-6</c:v>
                </c:pt>
                <c:pt idx="6212">
                  <c:v>2.2979411994954752E-5</c:v>
                </c:pt>
                <c:pt idx="6213">
                  <c:v>4.2013393973888885E-5</c:v>
                </c:pt>
                <c:pt idx="6214">
                  <c:v>6.3192138164240913E-5</c:v>
                </c:pt>
                <c:pt idx="6215">
                  <c:v>0</c:v>
                </c:pt>
                <c:pt idx="6216">
                  <c:v>3.827670121537252E-7</c:v>
                </c:pt>
                <c:pt idx="6217">
                  <c:v>7.0230239403266741E-4</c:v>
                </c:pt>
                <c:pt idx="6218">
                  <c:v>1.0517035348076281E-5</c:v>
                </c:pt>
                <c:pt idx="6219">
                  <c:v>1.0278112165925935E-5</c:v>
                </c:pt>
                <c:pt idx="6220">
                  <c:v>0</c:v>
                </c:pt>
                <c:pt idx="6221">
                  <c:v>5.7772613656770505E-6</c:v>
                </c:pt>
                <c:pt idx="6222">
                  <c:v>0</c:v>
                </c:pt>
                <c:pt idx="6223">
                  <c:v>2.6839439896038015E-7</c:v>
                </c:pt>
                <c:pt idx="6224">
                  <c:v>0</c:v>
                </c:pt>
                <c:pt idx="6225">
                  <c:v>2.6145180436292333E-5</c:v>
                </c:pt>
                <c:pt idx="6226">
                  <c:v>0</c:v>
                </c:pt>
                <c:pt idx="6227">
                  <c:v>2.3889005013849456E-7</c:v>
                </c:pt>
                <c:pt idx="6228">
                  <c:v>2.7097144595331676E-4</c:v>
                </c:pt>
                <c:pt idx="6229">
                  <c:v>4.0214719812856745E-5</c:v>
                </c:pt>
                <c:pt idx="6230">
                  <c:v>1.2495490848373183E-4</c:v>
                </c:pt>
                <c:pt idx="6231">
                  <c:v>2.2294885349501462E-6</c:v>
                </c:pt>
                <c:pt idx="6232">
                  <c:v>1.3916237980634058E-6</c:v>
                </c:pt>
                <c:pt idx="6233">
                  <c:v>8.6474213867901213E-7</c:v>
                </c:pt>
                <c:pt idx="6234">
                  <c:v>0</c:v>
                </c:pt>
                <c:pt idx="6235">
                  <c:v>5.1164805675232059E-6</c:v>
                </c:pt>
                <c:pt idx="6236">
                  <c:v>2.916320092599806E-6</c:v>
                </c:pt>
                <c:pt idx="6237">
                  <c:v>7.8243785754452704E-5</c:v>
                </c:pt>
                <c:pt idx="6238">
                  <c:v>1.2019359668598528E-4</c:v>
                </c:pt>
                <c:pt idx="6239">
                  <c:v>2.6121895686572575E-5</c:v>
                </c:pt>
                <c:pt idx="6240">
                  <c:v>3.4501427888905387E-6</c:v>
                </c:pt>
                <c:pt idx="6241">
                  <c:v>7.5660554972589389E-6</c:v>
                </c:pt>
                <c:pt idx="6242">
                  <c:v>1.1406852364888366E-5</c:v>
                </c:pt>
                <c:pt idx="6243">
                  <c:v>8.6546773646880779E-6</c:v>
                </c:pt>
                <c:pt idx="6244">
                  <c:v>4.5142702168841692E-4</c:v>
                </c:pt>
                <c:pt idx="6245">
                  <c:v>0</c:v>
                </c:pt>
                <c:pt idx="6246">
                  <c:v>9.8689728759633609E-6</c:v>
                </c:pt>
                <c:pt idx="6247">
                  <c:v>2.1128125416357016E-5</c:v>
                </c:pt>
                <c:pt idx="6248">
                  <c:v>9.5203739797129276E-7</c:v>
                </c:pt>
                <c:pt idx="6249">
                  <c:v>9.1910502362531615E-6</c:v>
                </c:pt>
                <c:pt idx="6250">
                  <c:v>6.0572995945201947E-6</c:v>
                </c:pt>
                <c:pt idx="6251">
                  <c:v>7.2856916738354101E-6</c:v>
                </c:pt>
                <c:pt idx="6252">
                  <c:v>5.7347020268045431E-6</c:v>
                </c:pt>
                <c:pt idx="6253">
                  <c:v>5.3182185971978167E-5</c:v>
                </c:pt>
                <c:pt idx="6254">
                  <c:v>1.1652213064588867E-5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1.2125991672787986E-5</c:v>
                </c:pt>
                <c:pt idx="6259">
                  <c:v>2.8013902379052179E-4</c:v>
                </c:pt>
                <c:pt idx="6260">
                  <c:v>2.2854876530138787E-5</c:v>
                </c:pt>
                <c:pt idx="6261">
                  <c:v>1.4343408874284E-5</c:v>
                </c:pt>
                <c:pt idx="6262">
                  <c:v>6.6046072685348566E-7</c:v>
                </c:pt>
                <c:pt idx="6263">
                  <c:v>3.1856769746022959E-5</c:v>
                </c:pt>
                <c:pt idx="6264">
                  <c:v>1.3099137749260816E-5</c:v>
                </c:pt>
                <c:pt idx="6265">
                  <c:v>3.1241640660810049E-5</c:v>
                </c:pt>
                <c:pt idx="6266">
                  <c:v>1.6430974180257472E-6</c:v>
                </c:pt>
                <c:pt idx="6267">
                  <c:v>3.6227849932021509E-5</c:v>
                </c:pt>
                <c:pt idx="6268">
                  <c:v>4.2170262371865725E-8</c:v>
                </c:pt>
                <c:pt idx="6269">
                  <c:v>5.521581584025809E-6</c:v>
                </c:pt>
                <c:pt idx="6270">
                  <c:v>1.0907037146323277E-5</c:v>
                </c:pt>
                <c:pt idx="6271">
                  <c:v>2.3853616419622868E-6</c:v>
                </c:pt>
                <c:pt idx="6272">
                  <c:v>6.4182449378158415E-6</c:v>
                </c:pt>
                <c:pt idx="6273">
                  <c:v>8.846577303203552E-5</c:v>
                </c:pt>
                <c:pt idx="6274">
                  <c:v>6.7300930161054313E-6</c:v>
                </c:pt>
                <c:pt idx="6275">
                  <c:v>2.1822123939221396E-5</c:v>
                </c:pt>
                <c:pt idx="6276">
                  <c:v>1.9851665394319166E-5</c:v>
                </c:pt>
                <c:pt idx="6277">
                  <c:v>6.7857792841128249E-6</c:v>
                </c:pt>
                <c:pt idx="6278">
                  <c:v>6.9683167607838931E-6</c:v>
                </c:pt>
                <c:pt idx="6279">
                  <c:v>2.4394879635677536E-6</c:v>
                </c:pt>
                <c:pt idx="6280">
                  <c:v>0</c:v>
                </c:pt>
                <c:pt idx="6281">
                  <c:v>2.9766180911341164E-4</c:v>
                </c:pt>
                <c:pt idx="6282">
                  <c:v>6.4797026464655835E-5</c:v>
                </c:pt>
                <c:pt idx="6283">
                  <c:v>1.8178395243872063E-5</c:v>
                </c:pt>
                <c:pt idx="6284">
                  <c:v>7.2125257665605957E-6</c:v>
                </c:pt>
                <c:pt idx="6285">
                  <c:v>0</c:v>
                </c:pt>
                <c:pt idx="6286">
                  <c:v>7.0185029410855039E-6</c:v>
                </c:pt>
                <c:pt idx="6287">
                  <c:v>0</c:v>
                </c:pt>
                <c:pt idx="6288">
                  <c:v>2.9307893506496956E-5</c:v>
                </c:pt>
                <c:pt idx="6289">
                  <c:v>2.0772691982920777E-5</c:v>
                </c:pt>
                <c:pt idx="6290">
                  <c:v>0</c:v>
                </c:pt>
                <c:pt idx="6291">
                  <c:v>4.4146129842107212E-6</c:v>
                </c:pt>
                <c:pt idx="6292">
                  <c:v>2.2921011017914834E-4</c:v>
                </c:pt>
                <c:pt idx="6293">
                  <c:v>0</c:v>
                </c:pt>
                <c:pt idx="6294">
                  <c:v>0</c:v>
                </c:pt>
                <c:pt idx="6295">
                  <c:v>1.7964531770366445E-6</c:v>
                </c:pt>
                <c:pt idx="6296">
                  <c:v>2.4189225902712961E-7</c:v>
                </c:pt>
                <c:pt idx="6297">
                  <c:v>4.8658997793682684E-4</c:v>
                </c:pt>
                <c:pt idx="6298">
                  <c:v>0</c:v>
                </c:pt>
                <c:pt idx="6299">
                  <c:v>2.8755108609409808E-5</c:v>
                </c:pt>
                <c:pt idx="6300">
                  <c:v>4.7525216323848751E-7</c:v>
                </c:pt>
                <c:pt idx="6301">
                  <c:v>0</c:v>
                </c:pt>
                <c:pt idx="6302">
                  <c:v>0</c:v>
                </c:pt>
                <c:pt idx="6303">
                  <c:v>4.3579726666774411E-6</c:v>
                </c:pt>
                <c:pt idx="6304">
                  <c:v>0</c:v>
                </c:pt>
                <c:pt idx="6305">
                  <c:v>9.3760604229722543E-8</c:v>
                </c:pt>
                <c:pt idx="6306">
                  <c:v>1.8563975295296968E-5</c:v>
                </c:pt>
                <c:pt idx="6307">
                  <c:v>5.5520743364421273E-8</c:v>
                </c:pt>
                <c:pt idx="6308">
                  <c:v>2.6973044412573592E-5</c:v>
                </c:pt>
                <c:pt idx="6309">
                  <c:v>1.2634395970401612E-5</c:v>
                </c:pt>
                <c:pt idx="6310">
                  <c:v>3.8034402165762815E-6</c:v>
                </c:pt>
                <c:pt idx="6311">
                  <c:v>0</c:v>
                </c:pt>
                <c:pt idx="6312">
                  <c:v>0</c:v>
                </c:pt>
                <c:pt idx="6313">
                  <c:v>1.7171978898190615E-6</c:v>
                </c:pt>
                <c:pt idx="6314">
                  <c:v>6.4459778852523937E-6</c:v>
                </c:pt>
                <c:pt idx="6315">
                  <c:v>6.1224107135494292E-5</c:v>
                </c:pt>
                <c:pt idx="6316">
                  <c:v>1.4694471430883745E-5</c:v>
                </c:pt>
                <c:pt idx="6317">
                  <c:v>9.2103872994892178E-5</c:v>
                </c:pt>
                <c:pt idx="6318">
                  <c:v>4.1037575944545969E-5</c:v>
                </c:pt>
                <c:pt idx="6319">
                  <c:v>3.0526753265895411E-5</c:v>
                </c:pt>
                <c:pt idx="6320">
                  <c:v>1.3245404165938336E-5</c:v>
                </c:pt>
                <c:pt idx="6321">
                  <c:v>3.490517831039144E-7</c:v>
                </c:pt>
                <c:pt idx="6322">
                  <c:v>2.4203710469121812E-6</c:v>
                </c:pt>
                <c:pt idx="6323">
                  <c:v>0</c:v>
                </c:pt>
                <c:pt idx="6324">
                  <c:v>1.2320807187673805E-5</c:v>
                </c:pt>
                <c:pt idx="6325">
                  <c:v>0</c:v>
                </c:pt>
                <c:pt idx="6326">
                  <c:v>1.6503652868363317E-6</c:v>
                </c:pt>
                <c:pt idx="6327">
                  <c:v>4.3711408410837602E-5</c:v>
                </c:pt>
                <c:pt idx="6328">
                  <c:v>1.7266330430598194E-5</c:v>
                </c:pt>
                <c:pt idx="6329">
                  <c:v>0</c:v>
                </c:pt>
                <c:pt idx="6330">
                  <c:v>1.1802842638918053E-6</c:v>
                </c:pt>
                <c:pt idx="6331">
                  <c:v>3.860572730031838E-7</c:v>
                </c:pt>
                <c:pt idx="6332">
                  <c:v>7.7359227719489721E-6</c:v>
                </c:pt>
                <c:pt idx="6333">
                  <c:v>0</c:v>
                </c:pt>
                <c:pt idx="6334">
                  <c:v>4.6782634818788653E-7</c:v>
                </c:pt>
                <c:pt idx="6335">
                  <c:v>4.7815689846332904E-6</c:v>
                </c:pt>
                <c:pt idx="6336">
                  <c:v>3.1872906611294443E-6</c:v>
                </c:pt>
                <c:pt idx="6337">
                  <c:v>8.5655628286771804E-5</c:v>
                </c:pt>
                <c:pt idx="6338">
                  <c:v>5.7188236247749413E-7</c:v>
                </c:pt>
                <c:pt idx="6339">
                  <c:v>0</c:v>
                </c:pt>
                <c:pt idx="6340">
                  <c:v>0</c:v>
                </c:pt>
                <c:pt idx="6341">
                  <c:v>2.2776415023729959E-5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7.2094502499691073E-5</c:v>
                </c:pt>
                <c:pt idx="6348">
                  <c:v>3.8654965086206702E-4</c:v>
                </c:pt>
                <c:pt idx="6349">
                  <c:v>6.7695479636458597E-5</c:v>
                </c:pt>
                <c:pt idx="6350">
                  <c:v>2.8177777828614825E-6</c:v>
                </c:pt>
                <c:pt idx="6351">
                  <c:v>0</c:v>
                </c:pt>
                <c:pt idx="6352">
                  <c:v>0</c:v>
                </c:pt>
                <c:pt idx="6353">
                  <c:v>6.3754253128443816E-7</c:v>
                </c:pt>
                <c:pt idx="6354">
                  <c:v>4.2682361650932821E-7</c:v>
                </c:pt>
                <c:pt idx="6355">
                  <c:v>4.1447423699028829E-5</c:v>
                </c:pt>
                <c:pt idx="6356">
                  <c:v>9.1721000040934526E-5</c:v>
                </c:pt>
                <c:pt idx="6357">
                  <c:v>1.8945109380572874E-4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1.0424293096952507E-6</c:v>
                </c:pt>
                <c:pt idx="6362">
                  <c:v>9.7104136212518001E-5</c:v>
                </c:pt>
                <c:pt idx="6363">
                  <c:v>2.2649767329017776E-5</c:v>
                </c:pt>
                <c:pt idx="6364">
                  <c:v>3.324112858019499E-5</c:v>
                </c:pt>
                <c:pt idx="6365">
                  <c:v>0</c:v>
                </c:pt>
                <c:pt idx="6366">
                  <c:v>2.84179533227872E-5</c:v>
                </c:pt>
                <c:pt idx="6367">
                  <c:v>1.820430478169131E-5</c:v>
                </c:pt>
                <c:pt idx="6368">
                  <c:v>1.1721994886017847E-6</c:v>
                </c:pt>
                <c:pt idx="6369">
                  <c:v>0</c:v>
                </c:pt>
                <c:pt idx="6370">
                  <c:v>6.8814451742923893E-5</c:v>
                </c:pt>
                <c:pt idx="6371">
                  <c:v>2.216019544047874E-7</c:v>
                </c:pt>
                <c:pt idx="6372">
                  <c:v>5.1556373065603784E-7</c:v>
                </c:pt>
                <c:pt idx="6373">
                  <c:v>4.8966008790185832E-6</c:v>
                </c:pt>
                <c:pt idx="6374">
                  <c:v>6.7734116722919672E-5</c:v>
                </c:pt>
                <c:pt idx="6375">
                  <c:v>2.5063419324852846E-5</c:v>
                </c:pt>
                <c:pt idx="6376">
                  <c:v>2.1238074944640811E-5</c:v>
                </c:pt>
                <c:pt idx="6377">
                  <c:v>9.8633959207987794E-8</c:v>
                </c:pt>
                <c:pt idx="6378">
                  <c:v>0</c:v>
                </c:pt>
                <c:pt idx="6379">
                  <c:v>6.5440145413005964E-6</c:v>
                </c:pt>
                <c:pt idx="6380">
                  <c:v>0</c:v>
                </c:pt>
                <c:pt idx="6381">
                  <c:v>2.8599195625070747E-5</c:v>
                </c:pt>
                <c:pt idx="6382">
                  <c:v>7.3316785644214413E-5</c:v>
                </c:pt>
                <c:pt idx="6383">
                  <c:v>7.3464551950987596E-8</c:v>
                </c:pt>
                <c:pt idx="6384">
                  <c:v>7.4135926564510926E-6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1.0628287910287801E-5</c:v>
                </c:pt>
                <c:pt idx="6390">
                  <c:v>3.4664126977442283E-6</c:v>
                </c:pt>
                <c:pt idx="6391">
                  <c:v>2.6911195233937077E-5</c:v>
                </c:pt>
                <c:pt idx="6392">
                  <c:v>1.0202942215084147E-5</c:v>
                </c:pt>
                <c:pt idx="6393">
                  <c:v>0</c:v>
                </c:pt>
                <c:pt idx="6394">
                  <c:v>3.3391322993336034E-7</c:v>
                </c:pt>
                <c:pt idx="6395">
                  <c:v>1.8488108064651818E-4</c:v>
                </c:pt>
                <c:pt idx="6396">
                  <c:v>1.0323139179343974E-5</c:v>
                </c:pt>
                <c:pt idx="6397">
                  <c:v>2.4825174788255837E-5</c:v>
                </c:pt>
                <c:pt idx="6398">
                  <c:v>0</c:v>
                </c:pt>
                <c:pt idx="6399">
                  <c:v>1.1405197218578341E-3</c:v>
                </c:pt>
                <c:pt idx="6400">
                  <c:v>9.0904075608715248E-5</c:v>
                </c:pt>
                <c:pt idx="6401">
                  <c:v>5.9748997019118035E-7</c:v>
                </c:pt>
                <c:pt idx="6402">
                  <c:v>2.6415329832095567E-6</c:v>
                </c:pt>
                <c:pt idx="6403">
                  <c:v>6.2143230410165934E-9</c:v>
                </c:pt>
                <c:pt idx="6404">
                  <c:v>8.5683325571273862E-6</c:v>
                </c:pt>
                <c:pt idx="6405">
                  <c:v>0</c:v>
                </c:pt>
                <c:pt idx="6406">
                  <c:v>4.829175207100748E-7</c:v>
                </c:pt>
                <c:pt idx="6407">
                  <c:v>2.8820104444515782E-7</c:v>
                </c:pt>
                <c:pt idx="6408">
                  <c:v>1.3733134191874752E-6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1.4452909911965287E-4</c:v>
                </c:pt>
                <c:pt idx="6413">
                  <c:v>7.7629934652427338E-6</c:v>
                </c:pt>
                <c:pt idx="6414">
                  <c:v>4.2053825873119877E-6</c:v>
                </c:pt>
                <c:pt idx="6415">
                  <c:v>1.1964959314262967E-6</c:v>
                </c:pt>
                <c:pt idx="6416">
                  <c:v>7.6632568307095293E-6</c:v>
                </c:pt>
                <c:pt idx="6417">
                  <c:v>0</c:v>
                </c:pt>
                <c:pt idx="6418">
                  <c:v>1.8921227677255562E-5</c:v>
                </c:pt>
                <c:pt idx="6419">
                  <c:v>6.4510117506619598E-6</c:v>
                </c:pt>
                <c:pt idx="6420">
                  <c:v>2.558373006992926E-5</c:v>
                </c:pt>
                <c:pt idx="6421">
                  <c:v>8.6758951715299696E-6</c:v>
                </c:pt>
                <c:pt idx="6422">
                  <c:v>0</c:v>
                </c:pt>
                <c:pt idx="6423">
                  <c:v>1.974823386992625E-4</c:v>
                </c:pt>
                <c:pt idx="6424">
                  <c:v>3.5204481288654306E-5</c:v>
                </c:pt>
                <c:pt idx="6425">
                  <c:v>3.1152367231933227E-7</c:v>
                </c:pt>
                <c:pt idx="6426">
                  <c:v>4.5381957129603292E-6</c:v>
                </c:pt>
                <c:pt idx="6427">
                  <c:v>0</c:v>
                </c:pt>
                <c:pt idx="6428">
                  <c:v>2.3074324128045839E-6</c:v>
                </c:pt>
                <c:pt idx="6429">
                  <c:v>0</c:v>
                </c:pt>
                <c:pt idx="6430">
                  <c:v>2.0414240648198639E-5</c:v>
                </c:pt>
                <c:pt idx="6431">
                  <c:v>9.7128013730985762E-6</c:v>
                </c:pt>
                <c:pt idx="6432">
                  <c:v>3.7543705050295893E-5</c:v>
                </c:pt>
                <c:pt idx="6433">
                  <c:v>1.7461937266077464E-5</c:v>
                </c:pt>
                <c:pt idx="6434">
                  <c:v>4.0019996518250885E-6</c:v>
                </c:pt>
                <c:pt idx="6435">
                  <c:v>3.6513275956127724E-6</c:v>
                </c:pt>
                <c:pt idx="6436">
                  <c:v>1.0379943206479768E-5</c:v>
                </c:pt>
                <c:pt idx="6437">
                  <c:v>2.5041223366205876E-6</c:v>
                </c:pt>
                <c:pt idx="6438">
                  <c:v>0</c:v>
                </c:pt>
                <c:pt idx="6439">
                  <c:v>0</c:v>
                </c:pt>
                <c:pt idx="6440">
                  <c:v>2.2256089390714552E-5</c:v>
                </c:pt>
                <c:pt idx="6441">
                  <c:v>0</c:v>
                </c:pt>
                <c:pt idx="6442">
                  <c:v>7.0924209179249587E-6</c:v>
                </c:pt>
                <c:pt idx="6443">
                  <c:v>9.8748817862616314E-7</c:v>
                </c:pt>
                <c:pt idx="6444">
                  <c:v>2.6553146088216869E-7</c:v>
                </c:pt>
                <c:pt idx="6445">
                  <c:v>1.8116771978397752E-5</c:v>
                </c:pt>
                <c:pt idx="6446">
                  <c:v>8.6433124555769515E-7</c:v>
                </c:pt>
                <c:pt idx="6447">
                  <c:v>1.0696484252950367E-5</c:v>
                </c:pt>
                <c:pt idx="6448">
                  <c:v>1.1085707896300211E-6</c:v>
                </c:pt>
                <c:pt idx="6449">
                  <c:v>1.3331573576991965E-5</c:v>
                </c:pt>
                <c:pt idx="6450">
                  <c:v>2.2035932662307853E-5</c:v>
                </c:pt>
                <c:pt idx="6451">
                  <c:v>1.0319431680416289E-5</c:v>
                </c:pt>
                <c:pt idx="6452">
                  <c:v>4.5643295214121483E-5</c:v>
                </c:pt>
                <c:pt idx="6453">
                  <c:v>1.1760382516955342E-5</c:v>
                </c:pt>
                <c:pt idx="6454">
                  <c:v>0</c:v>
                </c:pt>
                <c:pt idx="6455">
                  <c:v>3.7822758984969943E-4</c:v>
                </c:pt>
                <c:pt idx="6456">
                  <c:v>4.1973205071062565E-6</c:v>
                </c:pt>
                <c:pt idx="6457">
                  <c:v>1.1244163749027742E-4</c:v>
                </c:pt>
                <c:pt idx="6458">
                  <c:v>0</c:v>
                </c:pt>
                <c:pt idx="6459">
                  <c:v>1.8296658155060681E-6</c:v>
                </c:pt>
                <c:pt idx="6460">
                  <c:v>0</c:v>
                </c:pt>
                <c:pt idx="6461">
                  <c:v>2.7448099306064672E-5</c:v>
                </c:pt>
                <c:pt idx="6462">
                  <c:v>9.0217400055992125E-5</c:v>
                </c:pt>
                <c:pt idx="6463">
                  <c:v>8.7869992355289998E-6</c:v>
                </c:pt>
                <c:pt idx="6464">
                  <c:v>4.2670403800882798E-6</c:v>
                </c:pt>
                <c:pt idx="6465">
                  <c:v>0</c:v>
                </c:pt>
                <c:pt idx="6466">
                  <c:v>2.0913674678925246E-4</c:v>
                </c:pt>
                <c:pt idx="6467">
                  <c:v>0</c:v>
                </c:pt>
                <c:pt idx="6468">
                  <c:v>7.6349260024262983E-5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3.1559312569647635E-5</c:v>
                </c:pt>
                <c:pt idx="6475">
                  <c:v>1.6235716854987481E-4</c:v>
                </c:pt>
                <c:pt idx="6476">
                  <c:v>1.9843426235196653E-5</c:v>
                </c:pt>
                <c:pt idx="6477">
                  <c:v>1.0778719062248822E-6</c:v>
                </c:pt>
                <c:pt idx="6478">
                  <c:v>0</c:v>
                </c:pt>
                <c:pt idx="6479">
                  <c:v>1.2608303547883266E-5</c:v>
                </c:pt>
                <c:pt idx="6480">
                  <c:v>2.4400643546429563E-5</c:v>
                </c:pt>
                <c:pt idx="6481">
                  <c:v>2.9117569891241595E-5</c:v>
                </c:pt>
                <c:pt idx="6482">
                  <c:v>2.6946797655622217E-5</c:v>
                </c:pt>
                <c:pt idx="6483">
                  <c:v>8.7049956532878757E-7</c:v>
                </c:pt>
                <c:pt idx="6484">
                  <c:v>3.0671151803147233E-5</c:v>
                </c:pt>
                <c:pt idx="6485">
                  <c:v>3.1530201488701915E-5</c:v>
                </c:pt>
                <c:pt idx="6486">
                  <c:v>4.3142561315080084E-5</c:v>
                </c:pt>
                <c:pt idx="6487">
                  <c:v>0</c:v>
                </c:pt>
                <c:pt idx="6488">
                  <c:v>1.6100083048352088E-5</c:v>
                </c:pt>
                <c:pt idx="6489">
                  <c:v>2.0311193776920975E-5</c:v>
                </c:pt>
                <c:pt idx="6490">
                  <c:v>1.5470499697125022E-6</c:v>
                </c:pt>
                <c:pt idx="6491">
                  <c:v>2.0555809584732598E-6</c:v>
                </c:pt>
                <c:pt idx="6492">
                  <c:v>1.6644099849056275E-7</c:v>
                </c:pt>
                <c:pt idx="6493">
                  <c:v>4.3952376188371065E-5</c:v>
                </c:pt>
                <c:pt idx="6494">
                  <c:v>1.1975192437681888E-5</c:v>
                </c:pt>
                <c:pt idx="6495">
                  <c:v>0</c:v>
                </c:pt>
                <c:pt idx="6496">
                  <c:v>1.1691946209708247E-5</c:v>
                </c:pt>
                <c:pt idx="6497">
                  <c:v>1.1964959879038849E-5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1.3802911299143398E-5</c:v>
                </c:pt>
                <c:pt idx="6502">
                  <c:v>1.2246854934520662E-4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1.5354170072319538E-5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3.7631301817808687E-5</c:v>
                </c:pt>
                <c:pt idx="6512">
                  <c:v>0</c:v>
                </c:pt>
                <c:pt idx="6513">
                  <c:v>1.1285707781027338E-6</c:v>
                </c:pt>
                <c:pt idx="6514">
                  <c:v>1.2046803657807591E-6</c:v>
                </c:pt>
                <c:pt idx="6515">
                  <c:v>4.0010696201783775E-6</c:v>
                </c:pt>
                <c:pt idx="6516">
                  <c:v>4.2908913464332324E-6</c:v>
                </c:pt>
                <c:pt idx="6517">
                  <c:v>3.4547176481566962E-6</c:v>
                </c:pt>
                <c:pt idx="6518">
                  <c:v>9.6675704725333877E-6</c:v>
                </c:pt>
                <c:pt idx="6519">
                  <c:v>1.1366732948666828E-4</c:v>
                </c:pt>
                <c:pt idx="6520">
                  <c:v>1.3678577490163515E-5</c:v>
                </c:pt>
                <c:pt idx="6521">
                  <c:v>8.9027971306190889E-4</c:v>
                </c:pt>
                <c:pt idx="6522">
                  <c:v>5.5667618312409134E-5</c:v>
                </c:pt>
                <c:pt idx="6523">
                  <c:v>0</c:v>
                </c:pt>
                <c:pt idx="6524">
                  <c:v>0</c:v>
                </c:pt>
                <c:pt idx="6525">
                  <c:v>3.9445656728953268E-6</c:v>
                </c:pt>
                <c:pt idx="6526">
                  <c:v>1.7612286049426264E-7</c:v>
                </c:pt>
                <c:pt idx="6527">
                  <c:v>1.2051359889662122E-6</c:v>
                </c:pt>
                <c:pt idx="6528">
                  <c:v>6.8822862381746374E-6</c:v>
                </c:pt>
                <c:pt idx="6529">
                  <c:v>7.7388850245899638E-8</c:v>
                </c:pt>
                <c:pt idx="6530">
                  <c:v>2.945878726758699E-4</c:v>
                </c:pt>
                <c:pt idx="6531">
                  <c:v>2.6654691447973218E-5</c:v>
                </c:pt>
                <c:pt idx="6532">
                  <c:v>1.7845561361339228E-6</c:v>
                </c:pt>
                <c:pt idx="6533">
                  <c:v>2.5056192462772135E-6</c:v>
                </c:pt>
                <c:pt idx="6534">
                  <c:v>2.0047504100599733E-5</c:v>
                </c:pt>
                <c:pt idx="6535">
                  <c:v>1.8550977229035728E-4</c:v>
                </c:pt>
                <c:pt idx="6536">
                  <c:v>1.6842134489200779E-6</c:v>
                </c:pt>
                <c:pt idx="6537">
                  <c:v>5.3090545049984132E-5</c:v>
                </c:pt>
                <c:pt idx="6538">
                  <c:v>0</c:v>
                </c:pt>
                <c:pt idx="6539">
                  <c:v>1.3010792859474202E-6</c:v>
                </c:pt>
                <c:pt idx="6540">
                  <c:v>6.4999167329205928E-7</c:v>
                </c:pt>
                <c:pt idx="6541">
                  <c:v>0</c:v>
                </c:pt>
                <c:pt idx="6542">
                  <c:v>0</c:v>
                </c:pt>
                <c:pt idx="6543">
                  <c:v>3.9985570714794228E-5</c:v>
                </c:pt>
                <c:pt idx="6544">
                  <c:v>3.3515917482117214E-7</c:v>
                </c:pt>
                <c:pt idx="6545">
                  <c:v>2.3922938259607724E-7</c:v>
                </c:pt>
                <c:pt idx="6546">
                  <c:v>6.4741371836785967E-7</c:v>
                </c:pt>
                <c:pt idx="6547">
                  <c:v>5.1795706325482773E-6</c:v>
                </c:pt>
                <c:pt idx="6548">
                  <c:v>3.1566563454234886E-4</c:v>
                </c:pt>
                <c:pt idx="6549">
                  <c:v>4.9268732619677587E-5</c:v>
                </c:pt>
                <c:pt idx="6550">
                  <c:v>5.8125102794698493E-8</c:v>
                </c:pt>
                <c:pt idx="6551">
                  <c:v>4.806206478410631E-7</c:v>
                </c:pt>
                <c:pt idx="6552">
                  <c:v>2.5986033112594645E-5</c:v>
                </c:pt>
                <c:pt idx="6553">
                  <c:v>1.1869422776881211E-5</c:v>
                </c:pt>
                <c:pt idx="6554">
                  <c:v>7.4097518759731193E-7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3.7281125699532694E-7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6.7356765857699604E-6</c:v>
                </c:pt>
                <c:pt idx="6563">
                  <c:v>8.5491109313522274E-7</c:v>
                </c:pt>
                <c:pt idx="6564">
                  <c:v>2.9635966070811052E-5</c:v>
                </c:pt>
                <c:pt idx="6565">
                  <c:v>4.4020659603035909E-6</c:v>
                </c:pt>
                <c:pt idx="6566">
                  <c:v>0</c:v>
                </c:pt>
                <c:pt idx="6567">
                  <c:v>2.0665854131947966E-6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4.5027284190840366E-6</c:v>
                </c:pt>
                <c:pt idx="6573">
                  <c:v>0</c:v>
                </c:pt>
                <c:pt idx="6574">
                  <c:v>8.0815138236167868E-6</c:v>
                </c:pt>
                <c:pt idx="6575">
                  <c:v>0</c:v>
                </c:pt>
                <c:pt idx="6576">
                  <c:v>3.2655454968662426E-6</c:v>
                </c:pt>
                <c:pt idx="6577">
                  <c:v>0</c:v>
                </c:pt>
                <c:pt idx="6578">
                  <c:v>4.5445988109680335E-6</c:v>
                </c:pt>
                <c:pt idx="6579">
                  <c:v>0</c:v>
                </c:pt>
                <c:pt idx="6580">
                  <c:v>0</c:v>
                </c:pt>
                <c:pt idx="6581">
                  <c:v>1.9138350607686215E-7</c:v>
                </c:pt>
                <c:pt idx="6582">
                  <c:v>2.3560995359514224E-5</c:v>
                </c:pt>
                <c:pt idx="6583">
                  <c:v>7.6553402430745039E-7</c:v>
                </c:pt>
                <c:pt idx="6584">
                  <c:v>0</c:v>
                </c:pt>
                <c:pt idx="6585">
                  <c:v>1.6584905046870317E-4</c:v>
                </c:pt>
                <c:pt idx="6586">
                  <c:v>3.9369633997377003E-7</c:v>
                </c:pt>
                <c:pt idx="6587">
                  <c:v>0</c:v>
                </c:pt>
                <c:pt idx="6588">
                  <c:v>2.7467229370001138E-5</c:v>
                </c:pt>
                <c:pt idx="6589">
                  <c:v>6.7705521747794577E-7</c:v>
                </c:pt>
                <c:pt idx="6590">
                  <c:v>1.3059837312902473E-6</c:v>
                </c:pt>
                <c:pt idx="6591">
                  <c:v>1.0165605953196709E-5</c:v>
                </c:pt>
                <c:pt idx="6592">
                  <c:v>0</c:v>
                </c:pt>
                <c:pt idx="6593">
                  <c:v>2.5818918580777679E-6</c:v>
                </c:pt>
                <c:pt idx="6594">
                  <c:v>0</c:v>
                </c:pt>
                <c:pt idx="6595">
                  <c:v>2.1273787622859617E-5</c:v>
                </c:pt>
                <c:pt idx="6596">
                  <c:v>1.7849529461981106E-5</c:v>
                </c:pt>
                <c:pt idx="6597">
                  <c:v>0</c:v>
                </c:pt>
                <c:pt idx="6598">
                  <c:v>0</c:v>
                </c:pt>
                <c:pt idx="6599">
                  <c:v>1.2319394556429934E-3</c:v>
                </c:pt>
                <c:pt idx="6600">
                  <c:v>2.2530767270587101E-7</c:v>
                </c:pt>
                <c:pt idx="6601">
                  <c:v>1.7937957019275149E-5</c:v>
                </c:pt>
                <c:pt idx="6602">
                  <c:v>1.2675354789630255E-6</c:v>
                </c:pt>
                <c:pt idx="6603">
                  <c:v>2.7688138078234781E-6</c:v>
                </c:pt>
                <c:pt idx="6604">
                  <c:v>0</c:v>
                </c:pt>
                <c:pt idx="6605">
                  <c:v>8.2829753867617321E-6</c:v>
                </c:pt>
                <c:pt idx="6606">
                  <c:v>1.0274981200899141E-5</c:v>
                </c:pt>
                <c:pt idx="6607">
                  <c:v>3.2918716207316509E-5</c:v>
                </c:pt>
                <c:pt idx="6608">
                  <c:v>0</c:v>
                </c:pt>
                <c:pt idx="6609">
                  <c:v>1.2013318570750618E-6</c:v>
                </c:pt>
                <c:pt idx="6610">
                  <c:v>0</c:v>
                </c:pt>
                <c:pt idx="6611">
                  <c:v>2.1052185668454818E-5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3.8454870883866367E-4</c:v>
                </c:pt>
                <c:pt idx="6616">
                  <c:v>1.3409713390141041E-5</c:v>
                </c:pt>
                <c:pt idx="6617">
                  <c:v>2.1249991439836295E-5</c:v>
                </c:pt>
                <c:pt idx="6618">
                  <c:v>2.8464927101009421E-5</c:v>
                </c:pt>
                <c:pt idx="6619">
                  <c:v>0</c:v>
                </c:pt>
                <c:pt idx="6620">
                  <c:v>8.2785860693155919E-8</c:v>
                </c:pt>
                <c:pt idx="6621">
                  <c:v>1.3160829135834996E-6</c:v>
                </c:pt>
                <c:pt idx="6622">
                  <c:v>5.2403020505747712E-6</c:v>
                </c:pt>
                <c:pt idx="6623">
                  <c:v>1.1593389689046723E-5</c:v>
                </c:pt>
                <c:pt idx="6624">
                  <c:v>0</c:v>
                </c:pt>
                <c:pt idx="6625">
                  <c:v>4.0199935444129867E-7</c:v>
                </c:pt>
                <c:pt idx="6626">
                  <c:v>3.1902286095843176E-7</c:v>
                </c:pt>
                <c:pt idx="6627">
                  <c:v>2.3089250571751962E-5</c:v>
                </c:pt>
                <c:pt idx="6628">
                  <c:v>0</c:v>
                </c:pt>
                <c:pt idx="6629">
                  <c:v>2.4045639033144954E-5</c:v>
                </c:pt>
                <c:pt idx="6630">
                  <c:v>1.9813821805604517E-7</c:v>
                </c:pt>
                <c:pt idx="6631">
                  <c:v>3.7385777997428418E-5</c:v>
                </c:pt>
                <c:pt idx="6632">
                  <c:v>0</c:v>
                </c:pt>
                <c:pt idx="6633">
                  <c:v>5.2025410129327661E-6</c:v>
                </c:pt>
                <c:pt idx="6634">
                  <c:v>1.5374508071800108E-5</c:v>
                </c:pt>
                <c:pt idx="6635">
                  <c:v>6.7165497646117284E-8</c:v>
                </c:pt>
                <c:pt idx="6636">
                  <c:v>2.2699434908022848E-5</c:v>
                </c:pt>
                <c:pt idx="6637">
                  <c:v>4.3271594260937371E-4</c:v>
                </c:pt>
                <c:pt idx="6638">
                  <c:v>0</c:v>
                </c:pt>
                <c:pt idx="6639">
                  <c:v>6.434287883386405E-8</c:v>
                </c:pt>
                <c:pt idx="6640">
                  <c:v>9.35652696375773E-6</c:v>
                </c:pt>
                <c:pt idx="6641">
                  <c:v>1.0226704806008261E-6</c:v>
                </c:pt>
                <c:pt idx="6642">
                  <c:v>1.3183364802163434E-7</c:v>
                </c:pt>
                <c:pt idx="6643">
                  <c:v>0</c:v>
                </c:pt>
                <c:pt idx="6644">
                  <c:v>0</c:v>
                </c:pt>
                <c:pt idx="6645">
                  <c:v>1.4921474402762784E-5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5.9823971629277156E-6</c:v>
                </c:pt>
                <c:pt idx="6650">
                  <c:v>0</c:v>
                </c:pt>
                <c:pt idx="6651">
                  <c:v>1.273795129354188E-4</c:v>
                </c:pt>
                <c:pt idx="6652">
                  <c:v>2.1632249747303684E-5</c:v>
                </c:pt>
                <c:pt idx="6653">
                  <c:v>6.1053506531790887E-6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2.3298330374713172E-3</c:v>
                </c:pt>
                <c:pt idx="6658">
                  <c:v>2.5208294581065951E-5</c:v>
                </c:pt>
                <c:pt idx="6659">
                  <c:v>0</c:v>
                </c:pt>
                <c:pt idx="6660">
                  <c:v>2.155743812449775E-6</c:v>
                </c:pt>
                <c:pt idx="6661">
                  <c:v>8.748960277799424E-7</c:v>
                </c:pt>
                <c:pt idx="6662">
                  <c:v>1.6776715236330658E-5</c:v>
                </c:pt>
                <c:pt idx="6663">
                  <c:v>1.1324624014754988E-5</c:v>
                </c:pt>
                <c:pt idx="6664">
                  <c:v>2.1202773548772856E-6</c:v>
                </c:pt>
                <c:pt idx="6665">
                  <c:v>0</c:v>
                </c:pt>
                <c:pt idx="6666">
                  <c:v>1.4516911276850318E-5</c:v>
                </c:pt>
                <c:pt idx="6667">
                  <c:v>0</c:v>
                </c:pt>
                <c:pt idx="6668">
                  <c:v>2.7337749970405026E-5</c:v>
                </c:pt>
                <c:pt idx="6669">
                  <c:v>3.2576943289319859E-5</c:v>
                </c:pt>
                <c:pt idx="6670">
                  <c:v>4.9652963807670448E-6</c:v>
                </c:pt>
                <c:pt idx="6671">
                  <c:v>0</c:v>
                </c:pt>
                <c:pt idx="6672">
                  <c:v>3.1511302503565115E-5</c:v>
                </c:pt>
                <c:pt idx="6673">
                  <c:v>0</c:v>
                </c:pt>
                <c:pt idx="6674">
                  <c:v>2.452158586661373E-6</c:v>
                </c:pt>
                <c:pt idx="6675">
                  <c:v>0</c:v>
                </c:pt>
                <c:pt idx="6676">
                  <c:v>3.9131778489897311E-5</c:v>
                </c:pt>
                <c:pt idx="6677">
                  <c:v>5.0966688521463198E-5</c:v>
                </c:pt>
                <c:pt idx="6678">
                  <c:v>1.0569132858260665E-4</c:v>
                </c:pt>
                <c:pt idx="6679">
                  <c:v>4.1799582712960996E-6</c:v>
                </c:pt>
                <c:pt idx="6680">
                  <c:v>2.7461370175156733E-5</c:v>
                </c:pt>
                <c:pt idx="6681">
                  <c:v>3.1594203000162181E-5</c:v>
                </c:pt>
                <c:pt idx="6682">
                  <c:v>2.476777773083812E-5</c:v>
                </c:pt>
                <c:pt idx="6683">
                  <c:v>1.464499872588165E-7</c:v>
                </c:pt>
                <c:pt idx="6684">
                  <c:v>1.3460732485059227E-4</c:v>
                </c:pt>
                <c:pt idx="6685">
                  <c:v>2.214669385821548E-5</c:v>
                </c:pt>
                <c:pt idx="6686">
                  <c:v>4.4811747764338456E-6</c:v>
                </c:pt>
                <c:pt idx="6687">
                  <c:v>1.0687281152487574E-5</c:v>
                </c:pt>
                <c:pt idx="6688">
                  <c:v>6.1114153580525154E-5</c:v>
                </c:pt>
                <c:pt idx="6689">
                  <c:v>6.8508807599039571E-6</c:v>
                </c:pt>
                <c:pt idx="6690">
                  <c:v>1.5361155256982398E-5</c:v>
                </c:pt>
                <c:pt idx="6691">
                  <c:v>1.119196068763861E-4</c:v>
                </c:pt>
                <c:pt idx="6692">
                  <c:v>6.3675651994449765E-5</c:v>
                </c:pt>
                <c:pt idx="6693">
                  <c:v>9.5643791030780096E-6</c:v>
                </c:pt>
                <c:pt idx="6694">
                  <c:v>6.3734147719068646E-8</c:v>
                </c:pt>
                <c:pt idx="6695">
                  <c:v>0</c:v>
                </c:pt>
                <c:pt idx="6696">
                  <c:v>2.1756353355173668E-6</c:v>
                </c:pt>
                <c:pt idx="6697">
                  <c:v>1.848218344098705E-3</c:v>
                </c:pt>
                <c:pt idx="6698">
                  <c:v>4.8846666011595408E-5</c:v>
                </c:pt>
                <c:pt idx="6699">
                  <c:v>3.0590398086204834E-3</c:v>
                </c:pt>
                <c:pt idx="6700">
                  <c:v>3.4333041090152268E-5</c:v>
                </c:pt>
                <c:pt idx="6701">
                  <c:v>9.5330652083569327E-7</c:v>
                </c:pt>
                <c:pt idx="6702">
                  <c:v>4.3322825812897443E-7</c:v>
                </c:pt>
                <c:pt idx="6703">
                  <c:v>3.0937769983492779E-7</c:v>
                </c:pt>
                <c:pt idx="6704">
                  <c:v>4.9411462635058821E-5</c:v>
                </c:pt>
                <c:pt idx="6705">
                  <c:v>2.4587953350456433E-5</c:v>
                </c:pt>
                <c:pt idx="6706">
                  <c:v>3.2774438634582095E-5</c:v>
                </c:pt>
                <c:pt idx="6707">
                  <c:v>1.6588315930273535E-6</c:v>
                </c:pt>
                <c:pt idx="6708">
                  <c:v>1.7185926133936572E-5</c:v>
                </c:pt>
                <c:pt idx="6709">
                  <c:v>1.2916226290579463E-5</c:v>
                </c:pt>
                <c:pt idx="6710">
                  <c:v>1.2602426285230823E-5</c:v>
                </c:pt>
                <c:pt idx="6711">
                  <c:v>1.2768788068228329E-5</c:v>
                </c:pt>
                <c:pt idx="6712">
                  <c:v>1.8000623245593911E-5</c:v>
                </c:pt>
                <c:pt idx="6713">
                  <c:v>3.3632019488677799E-6</c:v>
                </c:pt>
                <c:pt idx="6714">
                  <c:v>5.1268640897302547E-6</c:v>
                </c:pt>
                <c:pt idx="6715">
                  <c:v>1.616346046181275E-5</c:v>
                </c:pt>
                <c:pt idx="6716">
                  <c:v>2.8995836788689616E-7</c:v>
                </c:pt>
                <c:pt idx="6717">
                  <c:v>3.6164570203144292E-5</c:v>
                </c:pt>
                <c:pt idx="6718">
                  <c:v>1.8618115006852595E-6</c:v>
                </c:pt>
                <c:pt idx="6719">
                  <c:v>0</c:v>
                </c:pt>
                <c:pt idx="6720">
                  <c:v>1.445643651052692E-7</c:v>
                </c:pt>
                <c:pt idx="6721">
                  <c:v>0</c:v>
                </c:pt>
                <c:pt idx="6722">
                  <c:v>0</c:v>
                </c:pt>
                <c:pt idx="6723">
                  <c:v>2.4054707126904998E-5</c:v>
                </c:pt>
                <c:pt idx="6724">
                  <c:v>0</c:v>
                </c:pt>
                <c:pt idx="6725">
                  <c:v>7.2947476057450623E-8</c:v>
                </c:pt>
                <c:pt idx="6726">
                  <c:v>0</c:v>
                </c:pt>
                <c:pt idx="6727">
                  <c:v>2.015481339079631E-5</c:v>
                </c:pt>
                <c:pt idx="6728">
                  <c:v>8.0757284089017802E-6</c:v>
                </c:pt>
                <c:pt idx="6729">
                  <c:v>1.7407857729209719E-4</c:v>
                </c:pt>
                <c:pt idx="6730">
                  <c:v>4.1813996362172415E-5</c:v>
                </c:pt>
                <c:pt idx="6731">
                  <c:v>2.2362487681014277E-6</c:v>
                </c:pt>
                <c:pt idx="6732">
                  <c:v>7.1287824485773134E-7</c:v>
                </c:pt>
                <c:pt idx="6733">
                  <c:v>5.5102290720599604E-6</c:v>
                </c:pt>
                <c:pt idx="6734">
                  <c:v>1.3124772069709404E-5</c:v>
                </c:pt>
                <c:pt idx="6735">
                  <c:v>0</c:v>
                </c:pt>
                <c:pt idx="6736">
                  <c:v>8.1078859264025565E-6</c:v>
                </c:pt>
                <c:pt idx="6737">
                  <c:v>1.5865415286371778E-6</c:v>
                </c:pt>
                <c:pt idx="6738">
                  <c:v>3.0212934325472145E-5</c:v>
                </c:pt>
                <c:pt idx="6739">
                  <c:v>7.2494039710700544E-6</c:v>
                </c:pt>
                <c:pt idx="6740">
                  <c:v>0</c:v>
                </c:pt>
                <c:pt idx="6741">
                  <c:v>0</c:v>
                </c:pt>
                <c:pt idx="6742">
                  <c:v>1.0440641158082423E-6</c:v>
                </c:pt>
                <c:pt idx="6743">
                  <c:v>0</c:v>
                </c:pt>
                <c:pt idx="6744">
                  <c:v>1.9895048641162106E-4</c:v>
                </c:pt>
                <c:pt idx="6745">
                  <c:v>0</c:v>
                </c:pt>
                <c:pt idx="6746">
                  <c:v>2.9233441562374724E-5</c:v>
                </c:pt>
                <c:pt idx="6747">
                  <c:v>6.892865907113603E-6</c:v>
                </c:pt>
                <c:pt idx="6748">
                  <c:v>7.2429594310467213E-6</c:v>
                </c:pt>
                <c:pt idx="6749">
                  <c:v>1.187432329125539E-5</c:v>
                </c:pt>
                <c:pt idx="6750">
                  <c:v>3.3201539241823878E-5</c:v>
                </c:pt>
                <c:pt idx="6751">
                  <c:v>5.2717587588124746E-6</c:v>
                </c:pt>
                <c:pt idx="6752">
                  <c:v>0</c:v>
                </c:pt>
                <c:pt idx="6753">
                  <c:v>2.8958707707603379E-5</c:v>
                </c:pt>
                <c:pt idx="6754">
                  <c:v>2.6740513692848814E-6</c:v>
                </c:pt>
                <c:pt idx="6755">
                  <c:v>7.7945282474940391E-7</c:v>
                </c:pt>
                <c:pt idx="6756">
                  <c:v>0</c:v>
                </c:pt>
                <c:pt idx="6757">
                  <c:v>1.4195518691692845E-6</c:v>
                </c:pt>
                <c:pt idx="6758">
                  <c:v>4.0938754034537459E-6</c:v>
                </c:pt>
                <c:pt idx="6759">
                  <c:v>8.4363823231229847E-6</c:v>
                </c:pt>
                <c:pt idx="6760">
                  <c:v>5.1523513681878031E-7</c:v>
                </c:pt>
                <c:pt idx="6761">
                  <c:v>2.5602658105104219E-7</c:v>
                </c:pt>
                <c:pt idx="6762">
                  <c:v>1.1391196622308556E-5</c:v>
                </c:pt>
                <c:pt idx="6763">
                  <c:v>2.7680776619375812E-6</c:v>
                </c:pt>
                <c:pt idx="6764">
                  <c:v>2.86668060166194E-6</c:v>
                </c:pt>
                <c:pt idx="6765">
                  <c:v>2.7109454381913697E-7</c:v>
                </c:pt>
                <c:pt idx="6766">
                  <c:v>0</c:v>
                </c:pt>
                <c:pt idx="6767">
                  <c:v>0</c:v>
                </c:pt>
                <c:pt idx="6768">
                  <c:v>5.3732398116893848E-7</c:v>
                </c:pt>
                <c:pt idx="6769">
                  <c:v>5.427958346029542E-7</c:v>
                </c:pt>
                <c:pt idx="6770">
                  <c:v>1.1176091193576036E-5</c:v>
                </c:pt>
                <c:pt idx="6771">
                  <c:v>0</c:v>
                </c:pt>
                <c:pt idx="6772">
                  <c:v>6.3929522574812271E-5</c:v>
                </c:pt>
                <c:pt idx="6773">
                  <c:v>6.0249072716369378E-6</c:v>
                </c:pt>
                <c:pt idx="6774">
                  <c:v>3.5654961521592104E-6</c:v>
                </c:pt>
                <c:pt idx="6775">
                  <c:v>2.456325242072243E-6</c:v>
                </c:pt>
                <c:pt idx="6776">
                  <c:v>0</c:v>
                </c:pt>
                <c:pt idx="6777">
                  <c:v>2.1029422156017159E-5</c:v>
                </c:pt>
                <c:pt idx="6778">
                  <c:v>1.8874308562583361E-5</c:v>
                </c:pt>
                <c:pt idx="6779">
                  <c:v>2.109444216317279E-6</c:v>
                </c:pt>
                <c:pt idx="6780">
                  <c:v>8.9027502249669206E-4</c:v>
                </c:pt>
                <c:pt idx="6781">
                  <c:v>2.6470331685287037E-7</c:v>
                </c:pt>
                <c:pt idx="6782">
                  <c:v>9.9944231712515068E-6</c:v>
                </c:pt>
                <c:pt idx="6783">
                  <c:v>2.5136938111587816E-5</c:v>
                </c:pt>
                <c:pt idx="6784">
                  <c:v>0</c:v>
                </c:pt>
                <c:pt idx="6785">
                  <c:v>8.1930384070717727E-6</c:v>
                </c:pt>
                <c:pt idx="6786">
                  <c:v>0</c:v>
                </c:pt>
                <c:pt idx="6787">
                  <c:v>5.4271743628604297E-7</c:v>
                </c:pt>
                <c:pt idx="6788">
                  <c:v>2.9325414619177761E-5</c:v>
                </c:pt>
                <c:pt idx="6789">
                  <c:v>2.3794081815118874E-6</c:v>
                </c:pt>
                <c:pt idx="6790">
                  <c:v>6.0084297731917722E-5</c:v>
                </c:pt>
                <c:pt idx="6791">
                  <c:v>3.7348460291838677E-5</c:v>
                </c:pt>
                <c:pt idx="6792">
                  <c:v>4.0803751749882266E-7</c:v>
                </c:pt>
                <c:pt idx="6793">
                  <c:v>0</c:v>
                </c:pt>
                <c:pt idx="6794">
                  <c:v>1.7946125487863137E-6</c:v>
                </c:pt>
                <c:pt idx="6795">
                  <c:v>0</c:v>
                </c:pt>
                <c:pt idx="6796">
                  <c:v>3.607051654689591E-6</c:v>
                </c:pt>
                <c:pt idx="6797">
                  <c:v>2.5185252706425806E-5</c:v>
                </c:pt>
                <c:pt idx="6798">
                  <c:v>7.0036142107241637E-7</c:v>
                </c:pt>
                <c:pt idx="6799">
                  <c:v>2.3601423728478361E-5</c:v>
                </c:pt>
                <c:pt idx="6800">
                  <c:v>2.6238361711832643E-6</c:v>
                </c:pt>
                <c:pt idx="6801">
                  <c:v>1.3400173834181701E-5</c:v>
                </c:pt>
                <c:pt idx="6802">
                  <c:v>1.9525573837970157E-4</c:v>
                </c:pt>
                <c:pt idx="6803">
                  <c:v>1.2939956511986198E-3</c:v>
                </c:pt>
                <c:pt idx="6804">
                  <c:v>1.8664971655203619E-5</c:v>
                </c:pt>
                <c:pt idx="6805">
                  <c:v>7.1547284944820444E-6</c:v>
                </c:pt>
                <c:pt idx="6806">
                  <c:v>2.6523404409743181E-5</c:v>
                </c:pt>
                <c:pt idx="6807">
                  <c:v>9.0516397664611709E-8</c:v>
                </c:pt>
                <c:pt idx="6808">
                  <c:v>9.7552499039931703E-6</c:v>
                </c:pt>
                <c:pt idx="6809">
                  <c:v>1.0525365140287955E-5</c:v>
                </c:pt>
                <c:pt idx="6810">
                  <c:v>6.1879073029285413E-6</c:v>
                </c:pt>
                <c:pt idx="6811">
                  <c:v>0</c:v>
                </c:pt>
                <c:pt idx="6812">
                  <c:v>1.2930325170644042E-7</c:v>
                </c:pt>
                <c:pt idx="6813">
                  <c:v>4.0792651124131993E-6</c:v>
                </c:pt>
                <c:pt idx="6814">
                  <c:v>4.6222609117308234E-5</c:v>
                </c:pt>
                <c:pt idx="6815">
                  <c:v>4.0315376504521591E-8</c:v>
                </c:pt>
                <c:pt idx="6816">
                  <c:v>3.8213665476865899E-6</c:v>
                </c:pt>
                <c:pt idx="6817">
                  <c:v>0</c:v>
                </c:pt>
                <c:pt idx="6818">
                  <c:v>0</c:v>
                </c:pt>
                <c:pt idx="6819">
                  <c:v>6.0222009912185995E-5</c:v>
                </c:pt>
                <c:pt idx="6820">
                  <c:v>1.0194596250082042E-5</c:v>
                </c:pt>
                <c:pt idx="6821">
                  <c:v>0</c:v>
                </c:pt>
                <c:pt idx="6822">
                  <c:v>0</c:v>
                </c:pt>
                <c:pt idx="6823">
                  <c:v>1.290800679465673E-5</c:v>
                </c:pt>
                <c:pt idx="6824">
                  <c:v>1.4427857064377623E-5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6.9291765400171504E-6</c:v>
                </c:pt>
                <c:pt idx="6829">
                  <c:v>1.5451145444737467E-7</c:v>
                </c:pt>
                <c:pt idx="6830">
                  <c:v>2.2935521365705245E-6</c:v>
                </c:pt>
                <c:pt idx="6831">
                  <c:v>1.6428617133322956E-6</c:v>
                </c:pt>
                <c:pt idx="6832">
                  <c:v>1.6894543984716125E-6</c:v>
                </c:pt>
                <c:pt idx="6833">
                  <c:v>7.8522013056158142E-5</c:v>
                </c:pt>
                <c:pt idx="6834">
                  <c:v>7.6264521666855413E-7</c:v>
                </c:pt>
                <c:pt idx="6835">
                  <c:v>1.0258266642867138E-5</c:v>
                </c:pt>
                <c:pt idx="6836">
                  <c:v>8.9628342662021109E-6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4.9371345974119171E-5</c:v>
                </c:pt>
                <c:pt idx="6841">
                  <c:v>0</c:v>
                </c:pt>
                <c:pt idx="6842">
                  <c:v>1.1736410128755303E-7</c:v>
                </c:pt>
                <c:pt idx="6843">
                  <c:v>1.3415072425959101E-5</c:v>
                </c:pt>
                <c:pt idx="6844">
                  <c:v>1.3899654911772061E-5</c:v>
                </c:pt>
                <c:pt idx="6845">
                  <c:v>5.3759197317949575E-6</c:v>
                </c:pt>
                <c:pt idx="6846">
                  <c:v>1.4631169643043238E-5</c:v>
                </c:pt>
                <c:pt idx="6847">
                  <c:v>8.6935426140213652E-6</c:v>
                </c:pt>
                <c:pt idx="6848">
                  <c:v>4.6725373331862292E-7</c:v>
                </c:pt>
                <c:pt idx="6849">
                  <c:v>0</c:v>
                </c:pt>
                <c:pt idx="6850">
                  <c:v>2.5172353093307155E-5</c:v>
                </c:pt>
                <c:pt idx="6851">
                  <c:v>2.2257428396223852E-3</c:v>
                </c:pt>
                <c:pt idx="6852">
                  <c:v>0</c:v>
                </c:pt>
                <c:pt idx="6853">
                  <c:v>0</c:v>
                </c:pt>
                <c:pt idx="6854">
                  <c:v>2.2015357561782868E-5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5.2165138483868503E-6</c:v>
                </c:pt>
                <c:pt idx="6860">
                  <c:v>5.5491402223516993E-5</c:v>
                </c:pt>
                <c:pt idx="6861">
                  <c:v>0</c:v>
                </c:pt>
                <c:pt idx="6862">
                  <c:v>0</c:v>
                </c:pt>
                <c:pt idx="6863">
                  <c:v>1.7554917039493323E-7</c:v>
                </c:pt>
                <c:pt idx="6864">
                  <c:v>7.6043784990540327E-6</c:v>
                </c:pt>
                <c:pt idx="6865">
                  <c:v>6.7560022774992032E-7</c:v>
                </c:pt>
                <c:pt idx="6866">
                  <c:v>1.4558550238553844E-5</c:v>
                </c:pt>
                <c:pt idx="6867">
                  <c:v>1.8923312960408847E-7</c:v>
                </c:pt>
                <c:pt idx="6868">
                  <c:v>2.795310960126791E-7</c:v>
                </c:pt>
                <c:pt idx="6869">
                  <c:v>0</c:v>
                </c:pt>
                <c:pt idx="6870">
                  <c:v>1.7774932490515903E-6</c:v>
                </c:pt>
                <c:pt idx="6871">
                  <c:v>2.9455560197126498E-5</c:v>
                </c:pt>
                <c:pt idx="6872">
                  <c:v>2.9106297119313233E-6</c:v>
                </c:pt>
                <c:pt idx="6873">
                  <c:v>0</c:v>
                </c:pt>
                <c:pt idx="6874">
                  <c:v>3.5929063540829625E-7</c:v>
                </c:pt>
                <c:pt idx="6875">
                  <c:v>2.5493659087627469E-7</c:v>
                </c:pt>
                <c:pt idx="6876">
                  <c:v>1.2372267059514321E-7</c:v>
                </c:pt>
                <c:pt idx="6877">
                  <c:v>0</c:v>
                </c:pt>
                <c:pt idx="6878">
                  <c:v>0</c:v>
                </c:pt>
                <c:pt idx="6879">
                  <c:v>1.2188177953934027E-4</c:v>
                </c:pt>
                <c:pt idx="6880">
                  <c:v>4.9809237810762044E-7</c:v>
                </c:pt>
                <c:pt idx="6881">
                  <c:v>0</c:v>
                </c:pt>
                <c:pt idx="6882">
                  <c:v>1.4638155268533053E-5</c:v>
                </c:pt>
                <c:pt idx="6883">
                  <c:v>0</c:v>
                </c:pt>
                <c:pt idx="6884">
                  <c:v>2.8093536428652376E-5</c:v>
                </c:pt>
                <c:pt idx="6885">
                  <c:v>0</c:v>
                </c:pt>
                <c:pt idx="6886">
                  <c:v>3.843083558268272E-5</c:v>
                </c:pt>
                <c:pt idx="6887">
                  <c:v>0</c:v>
                </c:pt>
                <c:pt idx="6888">
                  <c:v>0</c:v>
                </c:pt>
                <c:pt idx="6889">
                  <c:v>2.7953109601267899E-6</c:v>
                </c:pt>
                <c:pt idx="6890">
                  <c:v>0</c:v>
                </c:pt>
                <c:pt idx="6891">
                  <c:v>2.765063192274666E-6</c:v>
                </c:pt>
                <c:pt idx="6892">
                  <c:v>0</c:v>
                </c:pt>
                <c:pt idx="6893">
                  <c:v>3.0781837247831052E-4</c:v>
                </c:pt>
                <c:pt idx="6894">
                  <c:v>2.8277503712690015E-5</c:v>
                </c:pt>
                <c:pt idx="6895">
                  <c:v>7.2458504995246835E-5</c:v>
                </c:pt>
                <c:pt idx="6896">
                  <c:v>6.9348376319616051E-6</c:v>
                </c:pt>
                <c:pt idx="6897">
                  <c:v>3.8819795481054033E-6</c:v>
                </c:pt>
                <c:pt idx="6898">
                  <c:v>8.3698521414698782E-5</c:v>
                </c:pt>
                <c:pt idx="6899">
                  <c:v>8.643312455576947E-6</c:v>
                </c:pt>
                <c:pt idx="6900">
                  <c:v>0</c:v>
                </c:pt>
                <c:pt idx="6901">
                  <c:v>1.4257564897154627E-7</c:v>
                </c:pt>
                <c:pt idx="6902">
                  <c:v>9.4157515535089004E-6</c:v>
                </c:pt>
                <c:pt idx="6903">
                  <c:v>0</c:v>
                </c:pt>
                <c:pt idx="6904">
                  <c:v>0</c:v>
                </c:pt>
                <c:pt idx="6905">
                  <c:v>1.1613521254251956E-5</c:v>
                </c:pt>
                <c:pt idx="6906">
                  <c:v>4.4510732830561983E-8</c:v>
                </c:pt>
                <c:pt idx="6907">
                  <c:v>1.692638043694862E-7</c:v>
                </c:pt>
                <c:pt idx="6908">
                  <c:v>0</c:v>
                </c:pt>
                <c:pt idx="6909">
                  <c:v>0</c:v>
                </c:pt>
                <c:pt idx="6910">
                  <c:v>2.7419228242538011E-5</c:v>
                </c:pt>
                <c:pt idx="6911">
                  <c:v>1.119472966127432E-5</c:v>
                </c:pt>
                <c:pt idx="6912">
                  <c:v>1.4805932777814395E-6</c:v>
                </c:pt>
                <c:pt idx="6913">
                  <c:v>2.3487700016786443E-6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3.3498219307866647E-6</c:v>
                </c:pt>
                <c:pt idx="6918">
                  <c:v>0</c:v>
                </c:pt>
                <c:pt idx="6919">
                  <c:v>5.3205059632794394E-6</c:v>
                </c:pt>
                <c:pt idx="6920">
                  <c:v>6.8575754877719198E-5</c:v>
                </c:pt>
                <c:pt idx="6921">
                  <c:v>5.548621362337335E-6</c:v>
                </c:pt>
                <c:pt idx="6922">
                  <c:v>1.3186960746032545E-5</c:v>
                </c:pt>
                <c:pt idx="6923">
                  <c:v>1.0852099662251927E-5</c:v>
                </c:pt>
                <c:pt idx="6924">
                  <c:v>3.8978999273454266E-6</c:v>
                </c:pt>
                <c:pt idx="6925">
                  <c:v>1.8976618067339622E-7</c:v>
                </c:pt>
                <c:pt idx="6926">
                  <c:v>5.6686767317428488E-5</c:v>
                </c:pt>
                <c:pt idx="6927">
                  <c:v>1.7422498484238435E-5</c:v>
                </c:pt>
                <c:pt idx="6928">
                  <c:v>9.6558292501161824E-6</c:v>
                </c:pt>
                <c:pt idx="6929">
                  <c:v>1.3935397555159284E-4</c:v>
                </c:pt>
                <c:pt idx="6930">
                  <c:v>1.042474118382593E-6</c:v>
                </c:pt>
                <c:pt idx="6931">
                  <c:v>5.6139161782546263E-7</c:v>
                </c:pt>
                <c:pt idx="6932">
                  <c:v>2.7862272317482303E-6</c:v>
                </c:pt>
                <c:pt idx="6933">
                  <c:v>7.7386252379250996E-6</c:v>
                </c:pt>
                <c:pt idx="6934">
                  <c:v>1.8729658234460834E-5</c:v>
                </c:pt>
                <c:pt idx="6935">
                  <c:v>9.1556703409277936E-7</c:v>
                </c:pt>
                <c:pt idx="6936">
                  <c:v>0</c:v>
                </c:pt>
                <c:pt idx="6937">
                  <c:v>0</c:v>
                </c:pt>
                <c:pt idx="6938">
                  <c:v>1.4534410817487689E-7</c:v>
                </c:pt>
                <c:pt idx="6939">
                  <c:v>1.7829817593045125E-6</c:v>
                </c:pt>
                <c:pt idx="6940">
                  <c:v>8.9636464702264571E-6</c:v>
                </c:pt>
                <c:pt idx="6941">
                  <c:v>1.8225954552890545E-6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2.3827690056451139E-5</c:v>
                </c:pt>
                <c:pt idx="6946">
                  <c:v>1.0852835990967699E-5</c:v>
                </c:pt>
                <c:pt idx="6947">
                  <c:v>2.0860582031769875E-6</c:v>
                </c:pt>
                <c:pt idx="6948">
                  <c:v>2.72702133382049E-6</c:v>
                </c:pt>
                <c:pt idx="6949">
                  <c:v>6.2285356194059637E-6</c:v>
                </c:pt>
                <c:pt idx="6950">
                  <c:v>0</c:v>
                </c:pt>
                <c:pt idx="6951">
                  <c:v>2.8128181268916675E-7</c:v>
                </c:pt>
                <c:pt idx="6952">
                  <c:v>4.0596912455297587E-6</c:v>
                </c:pt>
                <c:pt idx="6953">
                  <c:v>0</c:v>
                </c:pt>
                <c:pt idx="6954">
                  <c:v>1.9590156942111363E-6</c:v>
                </c:pt>
                <c:pt idx="6955">
                  <c:v>5.8303438743371401E-5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2.6871557295195693E-6</c:v>
                </c:pt>
                <c:pt idx="6962">
                  <c:v>1.9107729246713927E-5</c:v>
                </c:pt>
                <c:pt idx="6963">
                  <c:v>3.0268271720529932E-5</c:v>
                </c:pt>
                <c:pt idx="6964">
                  <c:v>2.2218699433765173E-6</c:v>
                </c:pt>
                <c:pt idx="6965">
                  <c:v>3.9601855556798383E-5</c:v>
                </c:pt>
                <c:pt idx="6966">
                  <c:v>0</c:v>
                </c:pt>
                <c:pt idx="6967">
                  <c:v>5.8546055161403982E-6</c:v>
                </c:pt>
                <c:pt idx="6968">
                  <c:v>2.059505249393981E-5</c:v>
                </c:pt>
                <c:pt idx="6969">
                  <c:v>9.5476356845681221E-7</c:v>
                </c:pt>
                <c:pt idx="6970">
                  <c:v>6.3073198216413739E-5</c:v>
                </c:pt>
                <c:pt idx="6971">
                  <c:v>6.2537805593276699E-5</c:v>
                </c:pt>
                <c:pt idx="6972">
                  <c:v>1.7899750092299941E-5</c:v>
                </c:pt>
                <c:pt idx="6973">
                  <c:v>7.6029666294264979E-6</c:v>
                </c:pt>
                <c:pt idx="6974">
                  <c:v>2.3637541803177324E-7</c:v>
                </c:pt>
                <c:pt idx="6975">
                  <c:v>2.5339022307641241E-5</c:v>
                </c:pt>
                <c:pt idx="6976">
                  <c:v>1.290522568296875E-5</c:v>
                </c:pt>
                <c:pt idx="6977">
                  <c:v>2.0816375168499153E-7</c:v>
                </c:pt>
                <c:pt idx="6978">
                  <c:v>2.7207302538493589E-6</c:v>
                </c:pt>
                <c:pt idx="6979">
                  <c:v>3.7544699436305E-4</c:v>
                </c:pt>
                <c:pt idx="6980">
                  <c:v>0</c:v>
                </c:pt>
                <c:pt idx="6981">
                  <c:v>7.6110792787066709E-5</c:v>
                </c:pt>
                <c:pt idx="6982">
                  <c:v>3.5112763839331759E-6</c:v>
                </c:pt>
                <c:pt idx="6983">
                  <c:v>4.4525039132196046E-6</c:v>
                </c:pt>
                <c:pt idx="6984">
                  <c:v>8.5583701823359814E-4</c:v>
                </c:pt>
                <c:pt idx="6985">
                  <c:v>0</c:v>
                </c:pt>
                <c:pt idx="6986">
                  <c:v>9.0455212787652191E-5</c:v>
                </c:pt>
                <c:pt idx="6987">
                  <c:v>3.8168268099352231E-7</c:v>
                </c:pt>
                <c:pt idx="6988">
                  <c:v>8.5239870135131538E-5</c:v>
                </c:pt>
                <c:pt idx="6989">
                  <c:v>0</c:v>
                </c:pt>
                <c:pt idx="6990">
                  <c:v>0</c:v>
                </c:pt>
                <c:pt idx="6991">
                  <c:v>2.8307247173334018E-5</c:v>
                </c:pt>
                <c:pt idx="6992">
                  <c:v>4.1564868346396423E-6</c:v>
                </c:pt>
                <c:pt idx="6993">
                  <c:v>6.1804581778658235E-7</c:v>
                </c:pt>
                <c:pt idx="6994">
                  <c:v>6.5723896721029873E-7</c:v>
                </c:pt>
                <c:pt idx="6995">
                  <c:v>2.5578027533556238E-6</c:v>
                </c:pt>
                <c:pt idx="6996">
                  <c:v>2.3070888403786151E-7</c:v>
                </c:pt>
                <c:pt idx="6997">
                  <c:v>9.4212488044092849E-5</c:v>
                </c:pt>
                <c:pt idx="6998">
                  <c:v>1.9165574435008671E-7</c:v>
                </c:pt>
                <c:pt idx="6999">
                  <c:v>1.4167611806320825E-7</c:v>
                </c:pt>
                <c:pt idx="7000">
                  <c:v>0</c:v>
                </c:pt>
                <c:pt idx="7001">
                  <c:v>7.2631564341196105E-5</c:v>
                </c:pt>
                <c:pt idx="7002">
                  <c:v>0</c:v>
                </c:pt>
                <c:pt idx="7003">
                  <c:v>1.016390236255378E-4</c:v>
                </c:pt>
                <c:pt idx="7004">
                  <c:v>7.9913451887541677E-7</c:v>
                </c:pt>
                <c:pt idx="7005">
                  <c:v>5.6531743333473158E-7</c:v>
                </c:pt>
                <c:pt idx="7006">
                  <c:v>7.777269232515236E-6</c:v>
                </c:pt>
                <c:pt idx="7007">
                  <c:v>9.9181305074487324E-6</c:v>
                </c:pt>
                <c:pt idx="7008">
                  <c:v>1.0304049121667805E-5</c:v>
                </c:pt>
                <c:pt idx="7009">
                  <c:v>9.834597684533665E-6</c:v>
                </c:pt>
                <c:pt idx="7010">
                  <c:v>1.031557097754288E-5</c:v>
                </c:pt>
                <c:pt idx="7011">
                  <c:v>3.1081181191468482E-5</c:v>
                </c:pt>
                <c:pt idx="7012">
                  <c:v>6.3990756025294996E-5</c:v>
                </c:pt>
                <c:pt idx="7013">
                  <c:v>0</c:v>
                </c:pt>
                <c:pt idx="7014">
                  <c:v>0</c:v>
                </c:pt>
                <c:pt idx="7015">
                  <c:v>3.1777094713154702E-5</c:v>
                </c:pt>
                <c:pt idx="7016">
                  <c:v>9.19238667183201E-5</c:v>
                </c:pt>
                <c:pt idx="7017">
                  <c:v>7.7379501479966513E-5</c:v>
                </c:pt>
                <c:pt idx="7018">
                  <c:v>0</c:v>
                </c:pt>
                <c:pt idx="7019">
                  <c:v>1.0185289258285717E-4</c:v>
                </c:pt>
                <c:pt idx="7020">
                  <c:v>0</c:v>
                </c:pt>
                <c:pt idx="7021">
                  <c:v>6.7863088955343997E-5</c:v>
                </c:pt>
                <c:pt idx="7022">
                  <c:v>8.9907078644228396E-6</c:v>
                </c:pt>
                <c:pt idx="7023">
                  <c:v>6.1925199575743302E-5</c:v>
                </c:pt>
                <c:pt idx="7024">
                  <c:v>2.0251144745750037E-5</c:v>
                </c:pt>
                <c:pt idx="7025">
                  <c:v>1.1357161692348299E-5</c:v>
                </c:pt>
                <c:pt idx="7026">
                  <c:v>3.3159161396350935E-6</c:v>
                </c:pt>
                <c:pt idx="7027">
                  <c:v>0</c:v>
                </c:pt>
                <c:pt idx="7028">
                  <c:v>0</c:v>
                </c:pt>
                <c:pt idx="7029">
                  <c:v>4.0733531339894044E-5</c:v>
                </c:pt>
                <c:pt idx="7030">
                  <c:v>1.1304269813765994E-5</c:v>
                </c:pt>
                <c:pt idx="7031">
                  <c:v>3.8626808926147881E-5</c:v>
                </c:pt>
                <c:pt idx="7032">
                  <c:v>1.6040597571429901E-4</c:v>
                </c:pt>
                <c:pt idx="7033">
                  <c:v>0</c:v>
                </c:pt>
                <c:pt idx="7034">
                  <c:v>4.602299599598843E-5</c:v>
                </c:pt>
                <c:pt idx="7035">
                  <c:v>3.0405802593407247E-6</c:v>
                </c:pt>
                <c:pt idx="7036">
                  <c:v>1.4344302934551695E-6</c:v>
                </c:pt>
                <c:pt idx="7037">
                  <c:v>7.0429130236285419E-5</c:v>
                </c:pt>
                <c:pt idx="7038">
                  <c:v>1.495416841185206E-7</c:v>
                </c:pt>
                <c:pt idx="7039">
                  <c:v>1.655717213863109E-6</c:v>
                </c:pt>
                <c:pt idx="7040">
                  <c:v>2.9396506533406034E-6</c:v>
                </c:pt>
                <c:pt idx="7041">
                  <c:v>1.0688625611370678E-5</c:v>
                </c:pt>
                <c:pt idx="7042">
                  <c:v>6.3208825073056638E-6</c:v>
                </c:pt>
                <c:pt idx="7043">
                  <c:v>5.8172056220112277E-6</c:v>
                </c:pt>
                <c:pt idx="7044">
                  <c:v>8.4787894961810068E-6</c:v>
                </c:pt>
                <c:pt idx="7045">
                  <c:v>1.5665647347422498E-6</c:v>
                </c:pt>
                <c:pt idx="7046">
                  <c:v>2.9864043132105811E-6</c:v>
                </c:pt>
                <c:pt idx="7047">
                  <c:v>7.4356505672246854E-6</c:v>
                </c:pt>
                <c:pt idx="7048">
                  <c:v>8.3801374879267563E-7</c:v>
                </c:pt>
                <c:pt idx="7049">
                  <c:v>0</c:v>
                </c:pt>
                <c:pt idx="7050">
                  <c:v>1.4638868850468559E-4</c:v>
                </c:pt>
                <c:pt idx="7051">
                  <c:v>3.3871673030810074E-5</c:v>
                </c:pt>
                <c:pt idx="7052">
                  <c:v>7.1610584321043391E-6</c:v>
                </c:pt>
                <c:pt idx="7053">
                  <c:v>1.2505897903717834E-5</c:v>
                </c:pt>
                <c:pt idx="7054">
                  <c:v>1.8800874715975155E-5</c:v>
                </c:pt>
                <c:pt idx="7055">
                  <c:v>1.1728286341985483E-5</c:v>
                </c:pt>
                <c:pt idx="7056">
                  <c:v>6.6371422797099033E-8</c:v>
                </c:pt>
                <c:pt idx="7057">
                  <c:v>5.5647329326378834E-6</c:v>
                </c:pt>
                <c:pt idx="7058">
                  <c:v>2.2992148170326152E-6</c:v>
                </c:pt>
                <c:pt idx="7059">
                  <c:v>2.30117827972862E-6</c:v>
                </c:pt>
                <c:pt idx="7060">
                  <c:v>0</c:v>
                </c:pt>
                <c:pt idx="7061">
                  <c:v>0</c:v>
                </c:pt>
                <c:pt idx="7062">
                  <c:v>1.0476529737168335E-5</c:v>
                </c:pt>
                <c:pt idx="7063">
                  <c:v>3.2466021271834008E-7</c:v>
                </c:pt>
                <c:pt idx="7064">
                  <c:v>2.7116828500077105E-7</c:v>
                </c:pt>
                <c:pt idx="7065">
                  <c:v>1.5386814506265539E-5</c:v>
                </c:pt>
                <c:pt idx="7066">
                  <c:v>3.9281046145221968E-7</c:v>
                </c:pt>
                <c:pt idx="7067">
                  <c:v>8.2394324342263094E-6</c:v>
                </c:pt>
                <c:pt idx="7068">
                  <c:v>2.4123870510178843E-5</c:v>
                </c:pt>
                <c:pt idx="7069">
                  <c:v>3.9519519072024423E-6</c:v>
                </c:pt>
                <c:pt idx="7070">
                  <c:v>3.3414983806794608E-6</c:v>
                </c:pt>
                <c:pt idx="7071">
                  <c:v>7.7846304338464186E-6</c:v>
                </c:pt>
                <c:pt idx="7072">
                  <c:v>0</c:v>
                </c:pt>
                <c:pt idx="7073">
                  <c:v>0</c:v>
                </c:pt>
                <c:pt idx="7074">
                  <c:v>5.1989984729962462E-5</c:v>
                </c:pt>
                <c:pt idx="7075">
                  <c:v>7.1290116427624422E-5</c:v>
                </c:pt>
                <c:pt idx="7076">
                  <c:v>0</c:v>
                </c:pt>
                <c:pt idx="7077">
                  <c:v>1.7317993351942293E-7</c:v>
                </c:pt>
                <c:pt idx="7078">
                  <c:v>6.8983801998392933E-6</c:v>
                </c:pt>
                <c:pt idx="7079">
                  <c:v>1.0608975454969393E-7</c:v>
                </c:pt>
                <c:pt idx="7080">
                  <c:v>2.7927715566571564E-6</c:v>
                </c:pt>
                <c:pt idx="7081">
                  <c:v>2.2677271815302274E-5</c:v>
                </c:pt>
                <c:pt idx="7082">
                  <c:v>1.1956926491477188E-5</c:v>
                </c:pt>
                <c:pt idx="7083">
                  <c:v>0</c:v>
                </c:pt>
                <c:pt idx="7084">
                  <c:v>1.9891090191476015E-5</c:v>
                </c:pt>
                <c:pt idx="7085">
                  <c:v>4.9764947790820838E-6</c:v>
                </c:pt>
                <c:pt idx="7086">
                  <c:v>1.0597900754729171E-5</c:v>
                </c:pt>
                <c:pt idx="7087">
                  <c:v>2.1500104512464528E-6</c:v>
                </c:pt>
                <c:pt idx="7088">
                  <c:v>0</c:v>
                </c:pt>
                <c:pt idx="7089">
                  <c:v>2.0179964532653807E-5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4.0952550829047025E-7</c:v>
                </c:pt>
                <c:pt idx="7094">
                  <c:v>2.5251002365421213E-5</c:v>
                </c:pt>
                <c:pt idx="7095">
                  <c:v>1.273764917064599E-4</c:v>
                </c:pt>
                <c:pt idx="7096">
                  <c:v>2.6607528929965034E-5</c:v>
                </c:pt>
                <c:pt idx="7097">
                  <c:v>4.729613914150178E-6</c:v>
                </c:pt>
                <c:pt idx="7098">
                  <c:v>0</c:v>
                </c:pt>
                <c:pt idx="7099">
                  <c:v>2.0874102364466676E-5</c:v>
                </c:pt>
                <c:pt idx="7100">
                  <c:v>3.0671151803147233E-5</c:v>
                </c:pt>
                <c:pt idx="7101">
                  <c:v>1.7137881037993877E-6</c:v>
                </c:pt>
                <c:pt idx="7102">
                  <c:v>4.4543700426949707E-5</c:v>
                </c:pt>
                <c:pt idx="7103">
                  <c:v>1.2029820381974152E-6</c:v>
                </c:pt>
                <c:pt idx="7104">
                  <c:v>8.8815844242310354E-8</c:v>
                </c:pt>
                <c:pt idx="7105">
                  <c:v>9.5788037318418048E-5</c:v>
                </c:pt>
                <c:pt idx="7106">
                  <c:v>2.2852822852678242E-5</c:v>
                </c:pt>
                <c:pt idx="7107">
                  <c:v>3.0413992839302776E-7</c:v>
                </c:pt>
                <c:pt idx="7108">
                  <c:v>0</c:v>
                </c:pt>
                <c:pt idx="7109">
                  <c:v>2.3774174992791062E-6</c:v>
                </c:pt>
                <c:pt idx="7110">
                  <c:v>3.8089835691312545E-5</c:v>
                </c:pt>
                <c:pt idx="7111">
                  <c:v>3.8152396680732421E-5</c:v>
                </c:pt>
                <c:pt idx="7112">
                  <c:v>3.6155712298970195E-5</c:v>
                </c:pt>
                <c:pt idx="7113">
                  <c:v>2.9546927253971679E-7</c:v>
                </c:pt>
                <c:pt idx="7114">
                  <c:v>0</c:v>
                </c:pt>
                <c:pt idx="7115">
                  <c:v>1.9748777990432607E-5</c:v>
                </c:pt>
                <c:pt idx="7116">
                  <c:v>1.70765511125616E-7</c:v>
                </c:pt>
                <c:pt idx="7117">
                  <c:v>0</c:v>
                </c:pt>
                <c:pt idx="7118">
                  <c:v>4.5345538777686684E-5</c:v>
                </c:pt>
                <c:pt idx="7119">
                  <c:v>2.8060789916988339E-5</c:v>
                </c:pt>
                <c:pt idx="7120">
                  <c:v>2.6522438637423468E-7</c:v>
                </c:pt>
                <c:pt idx="7121">
                  <c:v>1.8715422942951206E-5</c:v>
                </c:pt>
                <c:pt idx="7122">
                  <c:v>0</c:v>
                </c:pt>
                <c:pt idx="7123">
                  <c:v>4.5118120813097039E-7</c:v>
                </c:pt>
                <c:pt idx="7124">
                  <c:v>2.7235893734366891E-5</c:v>
                </c:pt>
                <c:pt idx="7125">
                  <c:v>2.3677102542596878E-5</c:v>
                </c:pt>
                <c:pt idx="7126">
                  <c:v>0</c:v>
                </c:pt>
                <c:pt idx="7127">
                  <c:v>0</c:v>
                </c:pt>
                <c:pt idx="7128">
                  <c:v>5.6752775876448545E-4</c:v>
                </c:pt>
                <c:pt idx="7129">
                  <c:v>4.1086734932149662E-5</c:v>
                </c:pt>
                <c:pt idx="7130">
                  <c:v>1.3113372371909003E-5</c:v>
                </c:pt>
                <c:pt idx="7131">
                  <c:v>4.4474577318015637E-6</c:v>
                </c:pt>
                <c:pt idx="7132">
                  <c:v>0</c:v>
                </c:pt>
                <c:pt idx="7133">
                  <c:v>1.1727164163977906E-5</c:v>
                </c:pt>
                <c:pt idx="7134">
                  <c:v>8.6885114504539617E-7</c:v>
                </c:pt>
                <c:pt idx="7135">
                  <c:v>8.2238446558358826E-7</c:v>
                </c:pt>
                <c:pt idx="7136">
                  <c:v>6.7844225382238641E-6</c:v>
                </c:pt>
                <c:pt idx="7137">
                  <c:v>1.0219320265920142E-6</c:v>
                </c:pt>
                <c:pt idx="7138">
                  <c:v>6.1010411951444447E-5</c:v>
                </c:pt>
                <c:pt idx="7139">
                  <c:v>3.8749863659671413E-5</c:v>
                </c:pt>
                <c:pt idx="7140">
                  <c:v>5.96197898130642E-5</c:v>
                </c:pt>
                <c:pt idx="7141">
                  <c:v>0</c:v>
                </c:pt>
                <c:pt idx="7142">
                  <c:v>0</c:v>
                </c:pt>
                <c:pt idx="7143">
                  <c:v>3.3063555405671481E-7</c:v>
                </c:pt>
                <c:pt idx="7144">
                  <c:v>1.044643923302471E-5</c:v>
                </c:pt>
                <c:pt idx="7145">
                  <c:v>9.0333014868279097E-5</c:v>
                </c:pt>
                <c:pt idx="7146">
                  <c:v>3.1581188972770396E-5</c:v>
                </c:pt>
                <c:pt idx="7147">
                  <c:v>1.7185457688534562E-6</c:v>
                </c:pt>
                <c:pt idx="7148">
                  <c:v>1.9993816594541555E-5</c:v>
                </c:pt>
                <c:pt idx="7149">
                  <c:v>2.5652122523959592E-4</c:v>
                </c:pt>
                <c:pt idx="7150">
                  <c:v>2.9793277459160282E-6</c:v>
                </c:pt>
                <c:pt idx="7151">
                  <c:v>2.0323320080605853E-4</c:v>
                </c:pt>
                <c:pt idx="7152">
                  <c:v>2.7212879140552055E-6</c:v>
                </c:pt>
                <c:pt idx="7153">
                  <c:v>2.4785501890748847E-7</c:v>
                </c:pt>
                <c:pt idx="7154">
                  <c:v>5.7002841194585542E-7</c:v>
                </c:pt>
                <c:pt idx="7155">
                  <c:v>6.5175740785074535E-6</c:v>
                </c:pt>
                <c:pt idx="7156">
                  <c:v>2.800769520111918E-5</c:v>
                </c:pt>
                <c:pt idx="7157">
                  <c:v>8.3913825463526849E-6</c:v>
                </c:pt>
                <c:pt idx="7158">
                  <c:v>1.2516272135125058E-5</c:v>
                </c:pt>
                <c:pt idx="7159">
                  <c:v>6.9991682222395498E-7</c:v>
                </c:pt>
                <c:pt idx="7160">
                  <c:v>0</c:v>
                </c:pt>
                <c:pt idx="7161">
                  <c:v>6.1993030173531548E-5</c:v>
                </c:pt>
                <c:pt idx="7162">
                  <c:v>2.0582265436489917E-5</c:v>
                </c:pt>
                <c:pt idx="7163">
                  <c:v>0</c:v>
                </c:pt>
                <c:pt idx="7164">
                  <c:v>1.0942121408617538E-7</c:v>
                </c:pt>
                <c:pt idx="7165">
                  <c:v>0</c:v>
                </c:pt>
                <c:pt idx="7166">
                  <c:v>8.1946673053083343E-6</c:v>
                </c:pt>
                <c:pt idx="7167">
                  <c:v>1.6974360727950932E-5</c:v>
                </c:pt>
                <c:pt idx="7168">
                  <c:v>0</c:v>
                </c:pt>
                <c:pt idx="7169">
                  <c:v>4.5465070671393758E-6</c:v>
                </c:pt>
                <c:pt idx="7170">
                  <c:v>1.0653989429898774E-5</c:v>
                </c:pt>
                <c:pt idx="7171">
                  <c:v>3.5837251896539146E-5</c:v>
                </c:pt>
                <c:pt idx="7172">
                  <c:v>7.6055250145229376E-6</c:v>
                </c:pt>
                <c:pt idx="7173">
                  <c:v>1.9577636648106339E-6</c:v>
                </c:pt>
                <c:pt idx="7174">
                  <c:v>1.8666327816218324E-5</c:v>
                </c:pt>
                <c:pt idx="7175">
                  <c:v>5.9171086529979676E-6</c:v>
                </c:pt>
                <c:pt idx="7176">
                  <c:v>0</c:v>
                </c:pt>
                <c:pt idx="7177">
                  <c:v>6.6327532804066548E-6</c:v>
                </c:pt>
                <c:pt idx="7178">
                  <c:v>0</c:v>
                </c:pt>
                <c:pt idx="7179">
                  <c:v>2.3066980449302606E-5</c:v>
                </c:pt>
                <c:pt idx="7180">
                  <c:v>0</c:v>
                </c:pt>
                <c:pt idx="7181">
                  <c:v>5.7170977454327377E-6</c:v>
                </c:pt>
                <c:pt idx="7182">
                  <c:v>1.5288468099951463E-5</c:v>
                </c:pt>
                <c:pt idx="7183">
                  <c:v>4.6945640515021315E-7</c:v>
                </c:pt>
                <c:pt idx="7184">
                  <c:v>3.8105470310774385E-6</c:v>
                </c:pt>
                <c:pt idx="7185">
                  <c:v>9.3204575987664052E-6</c:v>
                </c:pt>
                <c:pt idx="7186">
                  <c:v>4.7428360857510227E-6</c:v>
                </c:pt>
                <c:pt idx="7187">
                  <c:v>9.5074386889796255E-7</c:v>
                </c:pt>
                <c:pt idx="7188">
                  <c:v>6.6046072685348566E-7</c:v>
                </c:pt>
                <c:pt idx="7189">
                  <c:v>1.0387818223037424E-5</c:v>
                </c:pt>
                <c:pt idx="7190">
                  <c:v>0</c:v>
                </c:pt>
                <c:pt idx="7191">
                  <c:v>1.5380111249885953E-5</c:v>
                </c:pt>
                <c:pt idx="7192">
                  <c:v>3.7433164078937838E-6</c:v>
                </c:pt>
                <c:pt idx="7193">
                  <c:v>9.8308209573122566E-7</c:v>
                </c:pt>
                <c:pt idx="7194">
                  <c:v>1.3664704693520386E-7</c:v>
                </c:pt>
                <c:pt idx="7195">
                  <c:v>3.1813162774540979E-5</c:v>
                </c:pt>
                <c:pt idx="7196">
                  <c:v>4.9556195370258547E-7</c:v>
                </c:pt>
                <c:pt idx="7197">
                  <c:v>1.9354088371075212E-7</c:v>
                </c:pt>
                <c:pt idx="7198">
                  <c:v>4.3265166897007702E-5</c:v>
                </c:pt>
                <c:pt idx="7199">
                  <c:v>9.8837368158546589E-6</c:v>
                </c:pt>
                <c:pt idx="7200">
                  <c:v>0</c:v>
                </c:pt>
                <c:pt idx="7201">
                  <c:v>2.7292502689691647E-7</c:v>
                </c:pt>
                <c:pt idx="7202">
                  <c:v>2.7259746920090417E-7</c:v>
                </c:pt>
                <c:pt idx="7203">
                  <c:v>1.1520648848064179E-7</c:v>
                </c:pt>
                <c:pt idx="7204">
                  <c:v>4.6392993721766473E-5</c:v>
                </c:pt>
                <c:pt idx="7205">
                  <c:v>2.9972874933010422E-6</c:v>
                </c:pt>
                <c:pt idx="7206">
                  <c:v>5.1920612053222077E-7</c:v>
                </c:pt>
                <c:pt idx="7207">
                  <c:v>2.5325937646261453E-6</c:v>
                </c:pt>
                <c:pt idx="7208">
                  <c:v>2.1091935717295841E-5</c:v>
                </c:pt>
                <c:pt idx="7209">
                  <c:v>0</c:v>
                </c:pt>
                <c:pt idx="7210">
                  <c:v>6.9040708279156314E-6</c:v>
                </c:pt>
                <c:pt idx="7211">
                  <c:v>4.16828218889669E-6</c:v>
                </c:pt>
                <c:pt idx="7212">
                  <c:v>2.7646080877826106E-6</c:v>
                </c:pt>
                <c:pt idx="7213">
                  <c:v>1.9169654972992464E-5</c:v>
                </c:pt>
                <c:pt idx="7214">
                  <c:v>1.4425480543694927E-6</c:v>
                </c:pt>
                <c:pt idx="7215">
                  <c:v>1.1451688416890731E-5</c:v>
                </c:pt>
                <c:pt idx="7216">
                  <c:v>3.3293887744853952E-6</c:v>
                </c:pt>
                <c:pt idx="7217">
                  <c:v>2.1001527193882595E-6</c:v>
                </c:pt>
                <c:pt idx="7218">
                  <c:v>0</c:v>
                </c:pt>
                <c:pt idx="7219">
                  <c:v>1.393810639861686E-6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8.1822260087921775E-7</c:v>
                </c:pt>
                <c:pt idx="7225">
                  <c:v>6.9845580115144581E-4</c:v>
                </c:pt>
                <c:pt idx="7226">
                  <c:v>4.1258254783727731E-6</c:v>
                </c:pt>
                <c:pt idx="7227">
                  <c:v>0</c:v>
                </c:pt>
                <c:pt idx="7228">
                  <c:v>0</c:v>
                </c:pt>
                <c:pt idx="7229">
                  <c:v>1.3494616778721012E-4</c:v>
                </c:pt>
                <c:pt idx="7230">
                  <c:v>0</c:v>
                </c:pt>
                <c:pt idx="7231">
                  <c:v>3.1685907263768486E-5</c:v>
                </c:pt>
                <c:pt idx="7232">
                  <c:v>8.6474326350295101E-6</c:v>
                </c:pt>
                <c:pt idx="7233">
                  <c:v>2.8912873021053861E-7</c:v>
                </c:pt>
                <c:pt idx="7234">
                  <c:v>9.3322242963193979E-7</c:v>
                </c:pt>
                <c:pt idx="7235">
                  <c:v>0</c:v>
                </c:pt>
                <c:pt idx="7236">
                  <c:v>5.5790024935253687E-6</c:v>
                </c:pt>
                <c:pt idx="7237">
                  <c:v>0</c:v>
                </c:pt>
                <c:pt idx="7238">
                  <c:v>2.3911834097139161E-5</c:v>
                </c:pt>
                <c:pt idx="7239">
                  <c:v>0</c:v>
                </c:pt>
                <c:pt idx="7240">
                  <c:v>0</c:v>
                </c:pt>
                <c:pt idx="7241">
                  <c:v>7.0321686864452813E-5</c:v>
                </c:pt>
                <c:pt idx="7242">
                  <c:v>1.6311620856914172E-7</c:v>
                </c:pt>
                <c:pt idx="7243">
                  <c:v>1.9046165882246002E-5</c:v>
                </c:pt>
                <c:pt idx="7244">
                  <c:v>6.8607426727530394E-6</c:v>
                </c:pt>
                <c:pt idx="7245">
                  <c:v>1.2517013450001299E-5</c:v>
                </c:pt>
                <c:pt idx="7246">
                  <c:v>9.8417814666260964E-8</c:v>
                </c:pt>
                <c:pt idx="7247">
                  <c:v>2.3620242111711106E-5</c:v>
                </c:pt>
                <c:pt idx="7248">
                  <c:v>5.7333612033238857E-7</c:v>
                </c:pt>
                <c:pt idx="7249">
                  <c:v>1.6056157320622052E-5</c:v>
                </c:pt>
                <c:pt idx="7250">
                  <c:v>1.7359071868596182E-5</c:v>
                </c:pt>
                <c:pt idx="7251">
                  <c:v>1.0955789270638942E-4</c:v>
                </c:pt>
                <c:pt idx="7252">
                  <c:v>3.3111687739772116E-6</c:v>
                </c:pt>
                <c:pt idx="7253">
                  <c:v>5.7144210714714634E-6</c:v>
                </c:pt>
                <c:pt idx="7254">
                  <c:v>2.2636758783284823E-6</c:v>
                </c:pt>
                <c:pt idx="7255">
                  <c:v>6.7544743463960677E-6</c:v>
                </c:pt>
                <c:pt idx="7256">
                  <c:v>1.0041487800149202E-6</c:v>
                </c:pt>
                <c:pt idx="7257">
                  <c:v>3.1060035486371341E-6</c:v>
                </c:pt>
                <c:pt idx="7258">
                  <c:v>2.2609400424028883E-6</c:v>
                </c:pt>
                <c:pt idx="7259">
                  <c:v>0</c:v>
                </c:pt>
                <c:pt idx="7260">
                  <c:v>4.1425186208006307E-5</c:v>
                </c:pt>
                <c:pt idx="7261">
                  <c:v>1.6589234426616272E-5</c:v>
                </c:pt>
                <c:pt idx="7262">
                  <c:v>3.0551037907949419E-7</c:v>
                </c:pt>
                <c:pt idx="7263">
                  <c:v>0</c:v>
                </c:pt>
                <c:pt idx="7264">
                  <c:v>7.5333357912169187E-8</c:v>
                </c:pt>
                <c:pt idx="7265">
                  <c:v>3.6400335239309587E-6</c:v>
                </c:pt>
                <c:pt idx="7266">
                  <c:v>6.8130050706973722E-6</c:v>
                </c:pt>
                <c:pt idx="7267">
                  <c:v>1.2356514619655797E-5</c:v>
                </c:pt>
                <c:pt idx="7268">
                  <c:v>0</c:v>
                </c:pt>
                <c:pt idx="7269">
                  <c:v>1.3179396897031121E-6</c:v>
                </c:pt>
                <c:pt idx="7270">
                  <c:v>4.829175207100748E-7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3.2292811131536546E-5</c:v>
                </c:pt>
                <c:pt idx="7275">
                  <c:v>8.7642497229450971E-5</c:v>
                </c:pt>
                <c:pt idx="7276">
                  <c:v>5.562849518526237E-7</c:v>
                </c:pt>
                <c:pt idx="7277">
                  <c:v>1.6759771392085227E-6</c:v>
                </c:pt>
                <c:pt idx="7278">
                  <c:v>3.7756348588537163E-4</c:v>
                </c:pt>
                <c:pt idx="7279">
                  <c:v>8.8496429273530396E-7</c:v>
                </c:pt>
                <c:pt idx="7280">
                  <c:v>4.432541871883404E-6</c:v>
                </c:pt>
                <c:pt idx="7281">
                  <c:v>0</c:v>
                </c:pt>
                <c:pt idx="7282">
                  <c:v>2.5981760824980056E-6</c:v>
                </c:pt>
                <c:pt idx="7283">
                  <c:v>1.5309117366801091E-5</c:v>
                </c:pt>
                <c:pt idx="7284">
                  <c:v>2.4999763495747811E-5</c:v>
                </c:pt>
                <c:pt idx="7285">
                  <c:v>2.248143879016403E-4</c:v>
                </c:pt>
                <c:pt idx="7286">
                  <c:v>1.979504093185513E-5</c:v>
                </c:pt>
                <c:pt idx="7287">
                  <c:v>7.2402952334397108E-6</c:v>
                </c:pt>
                <c:pt idx="7288">
                  <c:v>5.1099208203561183E-5</c:v>
                </c:pt>
                <c:pt idx="7289">
                  <c:v>4.8472796198531313E-5</c:v>
                </c:pt>
                <c:pt idx="7290">
                  <c:v>1.9638540387287658E-6</c:v>
                </c:pt>
                <c:pt idx="7291">
                  <c:v>1.6531777702835743E-7</c:v>
                </c:pt>
                <c:pt idx="7292">
                  <c:v>0</c:v>
                </c:pt>
                <c:pt idx="7293">
                  <c:v>0</c:v>
                </c:pt>
                <c:pt idx="7294">
                  <c:v>6.2618608890290854E-6</c:v>
                </c:pt>
                <c:pt idx="7295">
                  <c:v>4.3985842537090327E-5</c:v>
                </c:pt>
                <c:pt idx="7296">
                  <c:v>4.9703864256033589E-5</c:v>
                </c:pt>
                <c:pt idx="7297">
                  <c:v>1.2848204157490351E-6</c:v>
                </c:pt>
                <c:pt idx="7298">
                  <c:v>0</c:v>
                </c:pt>
                <c:pt idx="7299">
                  <c:v>5.1703787826814736E-6</c:v>
                </c:pt>
                <c:pt idx="7300">
                  <c:v>6.8858937791198264E-6</c:v>
                </c:pt>
                <c:pt idx="7301">
                  <c:v>9.9679892684175988E-6</c:v>
                </c:pt>
                <c:pt idx="7302">
                  <c:v>3.3317879977329863E-7</c:v>
                </c:pt>
                <c:pt idx="7303">
                  <c:v>1.0909634678389511E-6</c:v>
                </c:pt>
                <c:pt idx="7304">
                  <c:v>6.9727911360443497E-5</c:v>
                </c:pt>
                <c:pt idx="7305">
                  <c:v>1.2149234923991783E-5</c:v>
                </c:pt>
                <c:pt idx="7306">
                  <c:v>1.3341946627028304E-5</c:v>
                </c:pt>
                <c:pt idx="7307">
                  <c:v>8.4775394311427989E-6</c:v>
                </c:pt>
                <c:pt idx="7308">
                  <c:v>4.4264647228979919E-5</c:v>
                </c:pt>
                <c:pt idx="7309">
                  <c:v>1.5439644102388801E-5</c:v>
                </c:pt>
                <c:pt idx="7310">
                  <c:v>2.1050152904602086E-5</c:v>
                </c:pt>
                <c:pt idx="7311">
                  <c:v>3.062940863615405E-5</c:v>
                </c:pt>
                <c:pt idx="7312">
                  <c:v>0</c:v>
                </c:pt>
                <c:pt idx="7313">
                  <c:v>1.9762695024143691E-5</c:v>
                </c:pt>
                <c:pt idx="7314">
                  <c:v>1.5393119881616785E-4</c:v>
                </c:pt>
                <c:pt idx="7315">
                  <c:v>2.0438589584929618E-5</c:v>
                </c:pt>
                <c:pt idx="7316">
                  <c:v>1.5131049387530948E-5</c:v>
                </c:pt>
                <c:pt idx="7317">
                  <c:v>4.1478616348887647E-6</c:v>
                </c:pt>
                <c:pt idx="7318">
                  <c:v>5.0695856660360159E-6</c:v>
                </c:pt>
                <c:pt idx="7319">
                  <c:v>3.0331498574744618E-4</c:v>
                </c:pt>
                <c:pt idx="7320">
                  <c:v>7.7037681862180435E-6</c:v>
                </c:pt>
                <c:pt idx="7321">
                  <c:v>1.3980037763945588E-5</c:v>
                </c:pt>
                <c:pt idx="7322">
                  <c:v>3.4602446870656066E-4</c:v>
                </c:pt>
                <c:pt idx="7323">
                  <c:v>4.7989827296771093E-7</c:v>
                </c:pt>
                <c:pt idx="7324">
                  <c:v>5.5340974648197333E-6</c:v>
                </c:pt>
                <c:pt idx="7325">
                  <c:v>6.3945889073578268E-6</c:v>
                </c:pt>
                <c:pt idx="7326">
                  <c:v>3.2942295422521067E-7</c:v>
                </c:pt>
                <c:pt idx="7327">
                  <c:v>4.0347042014399675E-6</c:v>
                </c:pt>
                <c:pt idx="7328">
                  <c:v>9.2248763205525662E-6</c:v>
                </c:pt>
                <c:pt idx="7329">
                  <c:v>1.1010659583656078E-5</c:v>
                </c:pt>
                <c:pt idx="7330">
                  <c:v>0</c:v>
                </c:pt>
                <c:pt idx="7331">
                  <c:v>1.2770994149583915E-6</c:v>
                </c:pt>
                <c:pt idx="7332">
                  <c:v>2.1368998980052827E-5</c:v>
                </c:pt>
                <c:pt idx="7333">
                  <c:v>2.5612528640035085E-6</c:v>
                </c:pt>
                <c:pt idx="7334">
                  <c:v>0</c:v>
                </c:pt>
                <c:pt idx="7335">
                  <c:v>2.3127415366826711E-4</c:v>
                </c:pt>
                <c:pt idx="7336">
                  <c:v>1.1799684687710304E-3</c:v>
                </c:pt>
                <c:pt idx="7337">
                  <c:v>1.4710990054629025E-5</c:v>
                </c:pt>
                <c:pt idx="7338">
                  <c:v>7.7386378046373646E-5</c:v>
                </c:pt>
                <c:pt idx="7339">
                  <c:v>5.4176254027911839E-6</c:v>
                </c:pt>
                <c:pt idx="7340">
                  <c:v>1.4071287435163957E-5</c:v>
                </c:pt>
                <c:pt idx="7341">
                  <c:v>1.1332034976987245E-5</c:v>
                </c:pt>
                <c:pt idx="7342">
                  <c:v>1.6611039650726042E-5</c:v>
                </c:pt>
                <c:pt idx="7343">
                  <c:v>2.3010321216162916E-5</c:v>
                </c:pt>
                <c:pt idx="7344">
                  <c:v>8.2484534237120506E-6</c:v>
                </c:pt>
                <c:pt idx="7345">
                  <c:v>0</c:v>
                </c:pt>
                <c:pt idx="7346">
                  <c:v>9.98029542800825E-7</c:v>
                </c:pt>
                <c:pt idx="7347">
                  <c:v>6.7807384721300511E-4</c:v>
                </c:pt>
                <c:pt idx="7348">
                  <c:v>9.4502797389456758E-6</c:v>
                </c:pt>
                <c:pt idx="7349">
                  <c:v>2.0473237101074756E-3</c:v>
                </c:pt>
                <c:pt idx="7350">
                  <c:v>2.0753217218273938E-6</c:v>
                </c:pt>
                <c:pt idx="7351">
                  <c:v>3.2204911057657264E-6</c:v>
                </c:pt>
                <c:pt idx="7352">
                  <c:v>1.7799201154167952E-5</c:v>
                </c:pt>
                <c:pt idx="7353">
                  <c:v>8.2017436965569045E-6</c:v>
                </c:pt>
                <c:pt idx="7354">
                  <c:v>3.2611093792877356E-6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1.1206281814558178E-6</c:v>
                </c:pt>
                <c:pt idx="7359">
                  <c:v>5.4259162816388095E-5</c:v>
                </c:pt>
                <c:pt idx="7360">
                  <c:v>1.8654229311247265E-5</c:v>
                </c:pt>
                <c:pt idx="7361">
                  <c:v>5.9311282619142211E-6</c:v>
                </c:pt>
                <c:pt idx="7362">
                  <c:v>1.4358861983457663E-6</c:v>
                </c:pt>
                <c:pt idx="7363">
                  <c:v>1.9781499094665562E-6</c:v>
                </c:pt>
                <c:pt idx="7364">
                  <c:v>3.1785213486317161E-5</c:v>
                </c:pt>
                <c:pt idx="7365">
                  <c:v>1.4806415499774454E-5</c:v>
                </c:pt>
                <c:pt idx="7366">
                  <c:v>6.0847607609054483E-5</c:v>
                </c:pt>
                <c:pt idx="7367">
                  <c:v>8.8774916477019357E-5</c:v>
                </c:pt>
                <c:pt idx="7368">
                  <c:v>1.1296576721969763E-5</c:v>
                </c:pt>
                <c:pt idx="7369">
                  <c:v>3.0657400235898184E-6</c:v>
                </c:pt>
                <c:pt idx="7370">
                  <c:v>6.5094549287792518E-6</c:v>
                </c:pt>
                <c:pt idx="7371">
                  <c:v>1.5025449791438305E-5</c:v>
                </c:pt>
                <c:pt idx="7372">
                  <c:v>1.3795288902195671E-6</c:v>
                </c:pt>
                <c:pt idx="7373">
                  <c:v>5.8050282183654198E-5</c:v>
                </c:pt>
                <c:pt idx="7374">
                  <c:v>2.0036371951721981E-6</c:v>
                </c:pt>
                <c:pt idx="7375">
                  <c:v>1.0469387025959607E-4</c:v>
                </c:pt>
                <c:pt idx="7376">
                  <c:v>6.9472212705901131E-6</c:v>
                </c:pt>
                <c:pt idx="7377">
                  <c:v>7.2403778747583132E-6</c:v>
                </c:pt>
                <c:pt idx="7378">
                  <c:v>2.3003526202834563E-6</c:v>
                </c:pt>
                <c:pt idx="7379">
                  <c:v>1.734772381263236E-6</c:v>
                </c:pt>
                <c:pt idx="7380">
                  <c:v>1.0329605767988531E-5</c:v>
                </c:pt>
                <c:pt idx="7381">
                  <c:v>1.0150751510575521E-7</c:v>
                </c:pt>
                <c:pt idx="7382">
                  <c:v>7.1858127081659282E-4</c:v>
                </c:pt>
                <c:pt idx="7383">
                  <c:v>9.5218366274283556E-6</c:v>
                </c:pt>
                <c:pt idx="7384">
                  <c:v>0</c:v>
                </c:pt>
                <c:pt idx="7385">
                  <c:v>5.9357400854639092E-6</c:v>
                </c:pt>
                <c:pt idx="7386">
                  <c:v>1.8523145912544903E-5</c:v>
                </c:pt>
                <c:pt idx="7387">
                  <c:v>8.3594080318536194E-6</c:v>
                </c:pt>
                <c:pt idx="7388">
                  <c:v>1.4543569818560538E-4</c:v>
                </c:pt>
                <c:pt idx="7389">
                  <c:v>1.3461839157353887E-4</c:v>
                </c:pt>
                <c:pt idx="7390">
                  <c:v>4.3744801388997088E-7</c:v>
                </c:pt>
                <c:pt idx="7391">
                  <c:v>2.3868574588058794E-6</c:v>
                </c:pt>
                <c:pt idx="7392">
                  <c:v>6.0828906700761805E-6</c:v>
                </c:pt>
                <c:pt idx="7393">
                  <c:v>5.3312657525061177E-4</c:v>
                </c:pt>
                <c:pt idx="7394">
                  <c:v>1.6902786272298235E-5</c:v>
                </c:pt>
                <c:pt idx="7395">
                  <c:v>2.8191941749556419E-6</c:v>
                </c:pt>
                <c:pt idx="7396">
                  <c:v>1.7218900597521868E-5</c:v>
                </c:pt>
                <c:pt idx="7397">
                  <c:v>1.7558859545105602E-3</c:v>
                </c:pt>
                <c:pt idx="7398">
                  <c:v>1.5427555909707316E-6</c:v>
                </c:pt>
                <c:pt idx="7399">
                  <c:v>3.6226700753593927E-5</c:v>
                </c:pt>
                <c:pt idx="7400">
                  <c:v>3.885544870347285E-6</c:v>
                </c:pt>
                <c:pt idx="7401">
                  <c:v>2.3181348768557424E-5</c:v>
                </c:pt>
                <c:pt idx="7402">
                  <c:v>0</c:v>
                </c:pt>
                <c:pt idx="7403">
                  <c:v>0</c:v>
                </c:pt>
                <c:pt idx="7404">
                  <c:v>2.3846723589046165E-6</c:v>
                </c:pt>
                <c:pt idx="7405">
                  <c:v>1.0848147204356727E-6</c:v>
                </c:pt>
                <c:pt idx="7406">
                  <c:v>1.0600189553971413E-5</c:v>
                </c:pt>
                <c:pt idx="7407">
                  <c:v>3.2333367062924459E-5</c:v>
                </c:pt>
                <c:pt idx="7408">
                  <c:v>6.7132032026961236E-8</c:v>
                </c:pt>
                <c:pt idx="7409">
                  <c:v>1.3656760802565051E-5</c:v>
                </c:pt>
                <c:pt idx="7410">
                  <c:v>1.410006854073253E-5</c:v>
                </c:pt>
                <c:pt idx="7411">
                  <c:v>3.7142702259969114E-5</c:v>
                </c:pt>
                <c:pt idx="7412">
                  <c:v>3.8413111412103725E-7</c:v>
                </c:pt>
                <c:pt idx="7413">
                  <c:v>4.3665221176760287E-7</c:v>
                </c:pt>
                <c:pt idx="7414">
                  <c:v>0</c:v>
                </c:pt>
                <c:pt idx="7415">
                  <c:v>0</c:v>
                </c:pt>
                <c:pt idx="7416">
                  <c:v>1.4599482980156466E-5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4.5298496059020194E-6</c:v>
                </c:pt>
                <c:pt idx="7425">
                  <c:v>3.299069252647188E-6</c:v>
                </c:pt>
                <c:pt idx="7426">
                  <c:v>0</c:v>
                </c:pt>
                <c:pt idx="7427">
                  <c:v>8.5817826928733289E-7</c:v>
                </c:pt>
                <c:pt idx="7428">
                  <c:v>0</c:v>
                </c:pt>
                <c:pt idx="7429">
                  <c:v>0</c:v>
                </c:pt>
                <c:pt idx="7430">
                  <c:v>8.1154249179161804E-5</c:v>
                </c:pt>
                <c:pt idx="7431">
                  <c:v>0</c:v>
                </c:pt>
                <c:pt idx="7432">
                  <c:v>7.2271104823507952E-7</c:v>
                </c:pt>
                <c:pt idx="7433">
                  <c:v>1.7524363260734545E-6</c:v>
                </c:pt>
                <c:pt idx="7434">
                  <c:v>3.6487349201907623E-5</c:v>
                </c:pt>
                <c:pt idx="7435">
                  <c:v>0</c:v>
                </c:pt>
                <c:pt idx="7436">
                  <c:v>1.4242493475487421E-6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6.3660622863644466E-6</c:v>
                </c:pt>
                <c:pt idx="7442">
                  <c:v>0</c:v>
                </c:pt>
                <c:pt idx="7443">
                  <c:v>0</c:v>
                </c:pt>
                <c:pt idx="7444">
                  <c:v>5.9616808972615626E-6</c:v>
                </c:pt>
                <c:pt idx="7445">
                  <c:v>1.3537138725233606E-5</c:v>
                </c:pt>
                <c:pt idx="7446">
                  <c:v>2.7496732301655275E-5</c:v>
                </c:pt>
                <c:pt idx="7447">
                  <c:v>1.2215230124941992E-7</c:v>
                </c:pt>
                <c:pt idx="7448">
                  <c:v>1.6711192344571846E-5</c:v>
                </c:pt>
                <c:pt idx="7449">
                  <c:v>3.7909200472739001E-5</c:v>
                </c:pt>
                <c:pt idx="7450">
                  <c:v>1.892663575460737E-6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5.6390906902647506E-7</c:v>
                </c:pt>
                <c:pt idx="7457">
                  <c:v>0</c:v>
                </c:pt>
                <c:pt idx="7458">
                  <c:v>1.664844885683123E-4</c:v>
                </c:pt>
                <c:pt idx="7459">
                  <c:v>0</c:v>
                </c:pt>
                <c:pt idx="7460">
                  <c:v>1.7785557605827805E-6</c:v>
                </c:pt>
                <c:pt idx="7461">
                  <c:v>0</c:v>
                </c:pt>
                <c:pt idx="7462">
                  <c:v>5.9354179858198767E-7</c:v>
                </c:pt>
                <c:pt idx="7463">
                  <c:v>6.3029980237413387E-7</c:v>
                </c:pt>
                <c:pt idx="7464">
                  <c:v>1.0088005956339613E-5</c:v>
                </c:pt>
                <c:pt idx="7465">
                  <c:v>3.6316438888978769E-7</c:v>
                </c:pt>
                <c:pt idx="7466">
                  <c:v>0</c:v>
                </c:pt>
                <c:pt idx="7467">
                  <c:v>0</c:v>
                </c:pt>
                <c:pt idx="7468">
                  <c:v>4.188621397246982E-5</c:v>
                </c:pt>
                <c:pt idx="7469">
                  <c:v>5.1235937642559414E-6</c:v>
                </c:pt>
                <c:pt idx="7470">
                  <c:v>9.9439845818564379E-5</c:v>
                </c:pt>
                <c:pt idx="7471">
                  <c:v>7.3791639356676758E-5</c:v>
                </c:pt>
                <c:pt idx="7472">
                  <c:v>0</c:v>
                </c:pt>
                <c:pt idx="7473">
                  <c:v>0</c:v>
                </c:pt>
                <c:pt idx="7474">
                  <c:v>2.3583018301053341E-5</c:v>
                </c:pt>
                <c:pt idx="7475">
                  <c:v>2.268248960910956E-7</c:v>
                </c:pt>
                <c:pt idx="7476">
                  <c:v>0</c:v>
                </c:pt>
                <c:pt idx="7477">
                  <c:v>2.4513185345754956E-5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1.1981195400640414E-6</c:v>
                </c:pt>
                <c:pt idx="7482">
                  <c:v>1.2734484306332489E-5</c:v>
                </c:pt>
                <c:pt idx="7483">
                  <c:v>0</c:v>
                </c:pt>
                <c:pt idx="7484">
                  <c:v>1.8516618554795587E-5</c:v>
                </c:pt>
                <c:pt idx="7485">
                  <c:v>9.9520141792476804E-5</c:v>
                </c:pt>
                <c:pt idx="7486">
                  <c:v>2.9473059935836761E-5</c:v>
                </c:pt>
                <c:pt idx="7487">
                  <c:v>4.8171415094015907E-6</c:v>
                </c:pt>
                <c:pt idx="7488">
                  <c:v>8.4137472028769547E-6</c:v>
                </c:pt>
                <c:pt idx="7489">
                  <c:v>0</c:v>
                </c:pt>
                <c:pt idx="7490">
                  <c:v>7.1951486724153311E-6</c:v>
                </c:pt>
                <c:pt idx="7491">
                  <c:v>1.0179078784747417E-6</c:v>
                </c:pt>
                <c:pt idx="7492">
                  <c:v>9.9918600808796243E-6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5.14988966184849E-7</c:v>
                </c:pt>
                <c:pt idx="7498">
                  <c:v>2.109618663309523E-4</c:v>
                </c:pt>
                <c:pt idx="7499">
                  <c:v>2.7552962838059499E-7</c:v>
                </c:pt>
                <c:pt idx="7500">
                  <c:v>0</c:v>
                </c:pt>
                <c:pt idx="7501">
                  <c:v>8.8879992267419727E-6</c:v>
                </c:pt>
                <c:pt idx="7502">
                  <c:v>2.4164247897704654E-5</c:v>
                </c:pt>
                <c:pt idx="7503">
                  <c:v>1.0282330684382183E-5</c:v>
                </c:pt>
                <c:pt idx="7504">
                  <c:v>4.2687996286134192E-5</c:v>
                </c:pt>
                <c:pt idx="7505">
                  <c:v>7.2432365656231256E-6</c:v>
                </c:pt>
                <c:pt idx="7506">
                  <c:v>4.1449960555512851E-7</c:v>
                </c:pt>
                <c:pt idx="7507">
                  <c:v>2.3051152827735041E-7</c:v>
                </c:pt>
                <c:pt idx="7508">
                  <c:v>7.8238795449487693E-6</c:v>
                </c:pt>
                <c:pt idx="7509">
                  <c:v>9.2683253083031806E-5</c:v>
                </c:pt>
                <c:pt idx="7510">
                  <c:v>6.1354275172181826E-8</c:v>
                </c:pt>
                <c:pt idx="7511">
                  <c:v>0</c:v>
                </c:pt>
                <c:pt idx="7512">
                  <c:v>0</c:v>
                </c:pt>
                <c:pt idx="7513">
                  <c:v>7.1037578792333182E-7</c:v>
                </c:pt>
                <c:pt idx="7514">
                  <c:v>2.9848760480073828E-5</c:v>
                </c:pt>
                <c:pt idx="7515">
                  <c:v>1.6997559496818007E-7</c:v>
                </c:pt>
                <c:pt idx="7516">
                  <c:v>1.1466722406647676E-6</c:v>
                </c:pt>
                <c:pt idx="7517">
                  <c:v>0</c:v>
                </c:pt>
                <c:pt idx="7518">
                  <c:v>7.7211454600636876E-7</c:v>
                </c:pt>
                <c:pt idx="7519">
                  <c:v>0</c:v>
                </c:pt>
                <c:pt idx="7520">
                  <c:v>1.0069957558435721E-5</c:v>
                </c:pt>
                <c:pt idx="7521">
                  <c:v>0</c:v>
                </c:pt>
                <c:pt idx="7522">
                  <c:v>8.6652131258731348E-6</c:v>
                </c:pt>
                <c:pt idx="7523">
                  <c:v>0</c:v>
                </c:pt>
                <c:pt idx="7524">
                  <c:v>1.3123440416699125E-6</c:v>
                </c:pt>
                <c:pt idx="7525">
                  <c:v>4.953455451401148E-7</c:v>
                </c:pt>
                <c:pt idx="7526">
                  <c:v>0</c:v>
                </c:pt>
                <c:pt idx="7527">
                  <c:v>5.5377660947359645E-4</c:v>
                </c:pt>
                <c:pt idx="7528">
                  <c:v>1.8693054255067126E-5</c:v>
                </c:pt>
                <c:pt idx="7529">
                  <c:v>5.14943004338854E-6</c:v>
                </c:pt>
                <c:pt idx="7530">
                  <c:v>1.023296113504641E-6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1.4410052222257838E-7</c:v>
                </c:pt>
                <c:pt idx="7535">
                  <c:v>3.9602322433182806E-5</c:v>
                </c:pt>
                <c:pt idx="7536">
                  <c:v>1.8159662781722425E-5</c:v>
                </c:pt>
                <c:pt idx="7537">
                  <c:v>0</c:v>
                </c:pt>
                <c:pt idx="7538">
                  <c:v>0</c:v>
                </c:pt>
                <c:pt idx="7539">
                  <c:v>5.4228600975186726E-5</c:v>
                </c:pt>
                <c:pt idx="7540">
                  <c:v>3.5398092158452843E-6</c:v>
                </c:pt>
                <c:pt idx="7541">
                  <c:v>1.8301800726899641E-5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2.5109515997284325E-4</c:v>
                </c:pt>
                <c:pt idx="7549">
                  <c:v>1.1976354513609836E-5</c:v>
                </c:pt>
                <c:pt idx="7550">
                  <c:v>0</c:v>
                </c:pt>
                <c:pt idx="7551">
                  <c:v>0</c:v>
                </c:pt>
                <c:pt idx="7552">
                  <c:v>6.2552329405588168E-6</c:v>
                </c:pt>
                <c:pt idx="7553">
                  <c:v>0</c:v>
                </c:pt>
                <c:pt idx="7554">
                  <c:v>2.3252736923252201E-5</c:v>
                </c:pt>
                <c:pt idx="7555">
                  <c:v>6.6616386962018798E-5</c:v>
                </c:pt>
                <c:pt idx="7556">
                  <c:v>0</c:v>
                </c:pt>
                <c:pt idx="7557">
                  <c:v>1.9428058013314239E-5</c:v>
                </c:pt>
                <c:pt idx="7558">
                  <c:v>3.7591690124860268E-6</c:v>
                </c:pt>
                <c:pt idx="7559">
                  <c:v>1.0793354118680976E-5</c:v>
                </c:pt>
                <c:pt idx="7560">
                  <c:v>2.4914314134151951E-5</c:v>
                </c:pt>
                <c:pt idx="7561">
                  <c:v>1.4714974829008723E-6</c:v>
                </c:pt>
                <c:pt idx="7562">
                  <c:v>6.8976444510978408E-7</c:v>
                </c:pt>
                <c:pt idx="7563">
                  <c:v>2.8069580891273187E-6</c:v>
                </c:pt>
                <c:pt idx="7564">
                  <c:v>3.0213076159334007E-5</c:v>
                </c:pt>
                <c:pt idx="7565">
                  <c:v>1.1332765369186875E-6</c:v>
                </c:pt>
                <c:pt idx="7566">
                  <c:v>0</c:v>
                </c:pt>
                <c:pt idx="7567">
                  <c:v>6.5385611958495159E-6</c:v>
                </c:pt>
                <c:pt idx="7568">
                  <c:v>1.9908681358265877E-6</c:v>
                </c:pt>
                <c:pt idx="7569">
                  <c:v>5.2039320666795432E-5</c:v>
                </c:pt>
                <c:pt idx="7570">
                  <c:v>1.7910258260534369E-6</c:v>
                </c:pt>
                <c:pt idx="7571">
                  <c:v>1.8858034530160137E-6</c:v>
                </c:pt>
                <c:pt idx="7572">
                  <c:v>1.0173101314441129E-4</c:v>
                </c:pt>
                <c:pt idx="7573">
                  <c:v>8.4381055472742812E-7</c:v>
                </c:pt>
                <c:pt idx="7574">
                  <c:v>2.9655496672151808E-6</c:v>
                </c:pt>
                <c:pt idx="7575">
                  <c:v>6.0258204362149522E-5</c:v>
                </c:pt>
                <c:pt idx="7576">
                  <c:v>1.3897386902787649E-5</c:v>
                </c:pt>
                <c:pt idx="7577">
                  <c:v>4.850434159335377E-5</c:v>
                </c:pt>
                <c:pt idx="7578">
                  <c:v>0</c:v>
                </c:pt>
                <c:pt idx="7579">
                  <c:v>1.202564222198669E-5</c:v>
                </c:pt>
                <c:pt idx="7580">
                  <c:v>6.8319343769994968E-5</c:v>
                </c:pt>
                <c:pt idx="7581">
                  <c:v>6.6813287983232552E-6</c:v>
                </c:pt>
                <c:pt idx="7582">
                  <c:v>2.7726389124812913E-5</c:v>
                </c:pt>
                <c:pt idx="7583">
                  <c:v>1.585105744448367E-5</c:v>
                </c:pt>
                <c:pt idx="7584">
                  <c:v>0</c:v>
                </c:pt>
                <c:pt idx="7585">
                  <c:v>1.20178978642517E-6</c:v>
                </c:pt>
                <c:pt idx="7586">
                  <c:v>1.8369366289184685E-4</c:v>
                </c:pt>
                <c:pt idx="7587">
                  <c:v>1.0633963537652509E-4</c:v>
                </c:pt>
                <c:pt idx="7588">
                  <c:v>0</c:v>
                </c:pt>
                <c:pt idx="7589">
                  <c:v>0</c:v>
                </c:pt>
                <c:pt idx="7590">
                  <c:v>8.489854333844445E-8</c:v>
                </c:pt>
                <c:pt idx="7591">
                  <c:v>4.819934688817623E-6</c:v>
                </c:pt>
                <c:pt idx="7592">
                  <c:v>1.6298466323965014E-6</c:v>
                </c:pt>
                <c:pt idx="7593">
                  <c:v>0</c:v>
                </c:pt>
                <c:pt idx="7594">
                  <c:v>4.9579755147679719E-5</c:v>
                </c:pt>
                <c:pt idx="7595">
                  <c:v>2.6066518506072892E-6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2.0511208447716626E-6</c:v>
                </c:pt>
                <c:pt idx="7600">
                  <c:v>2.7345073817570247E-5</c:v>
                </c:pt>
                <c:pt idx="7601">
                  <c:v>1.8448936222806651E-5</c:v>
                </c:pt>
                <c:pt idx="7602">
                  <c:v>1.1135040353562823E-6</c:v>
                </c:pt>
                <c:pt idx="7603">
                  <c:v>1.2085166606827444E-5</c:v>
                </c:pt>
                <c:pt idx="7604">
                  <c:v>1.9528246074317254E-5</c:v>
                </c:pt>
                <c:pt idx="7605">
                  <c:v>1.8115840087770651E-5</c:v>
                </c:pt>
                <c:pt idx="7606">
                  <c:v>1.3118473238724515E-4</c:v>
                </c:pt>
                <c:pt idx="7607">
                  <c:v>4.6674591782255485E-6</c:v>
                </c:pt>
                <c:pt idx="7608">
                  <c:v>1.7126283304860472E-5</c:v>
                </c:pt>
                <c:pt idx="7609">
                  <c:v>5.7288467456834686E-5</c:v>
                </c:pt>
                <c:pt idx="7610">
                  <c:v>0</c:v>
                </c:pt>
                <c:pt idx="7611">
                  <c:v>0</c:v>
                </c:pt>
                <c:pt idx="7612">
                  <c:v>5.480562789763259E-6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5.8881177396603821E-6</c:v>
                </c:pt>
                <c:pt idx="7617">
                  <c:v>2.0004172932121266E-6</c:v>
                </c:pt>
                <c:pt idx="7618">
                  <c:v>0</c:v>
                </c:pt>
                <c:pt idx="7619">
                  <c:v>4.0219100978540626E-7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1.7168597469147293E-5</c:v>
                </c:pt>
                <c:pt idx="7627">
                  <c:v>5.0910440001830807E-5</c:v>
                </c:pt>
                <c:pt idx="7628">
                  <c:v>4.3813450231792544E-6</c:v>
                </c:pt>
                <c:pt idx="7629">
                  <c:v>1.4152305184930266E-5</c:v>
                </c:pt>
                <c:pt idx="7630">
                  <c:v>0</c:v>
                </c:pt>
                <c:pt idx="7631">
                  <c:v>0</c:v>
                </c:pt>
                <c:pt idx="7632">
                  <c:v>3.0637090175370722E-7</c:v>
                </c:pt>
                <c:pt idx="7633">
                  <c:v>9.5668275781268494E-6</c:v>
                </c:pt>
                <c:pt idx="7634">
                  <c:v>3.1133824759293118E-6</c:v>
                </c:pt>
                <c:pt idx="7635">
                  <c:v>0</c:v>
                </c:pt>
                <c:pt idx="7636">
                  <c:v>4.938578704743353E-6</c:v>
                </c:pt>
                <c:pt idx="7637">
                  <c:v>1.7153578803444325E-5</c:v>
                </c:pt>
                <c:pt idx="7638">
                  <c:v>2.734050086812316E-7</c:v>
                </c:pt>
                <c:pt idx="7639">
                  <c:v>0</c:v>
                </c:pt>
                <c:pt idx="7640">
                  <c:v>9.1270114411015257E-6</c:v>
                </c:pt>
                <c:pt idx="7641">
                  <c:v>6.6262617185956372E-7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7.1149718249601922E-6</c:v>
                </c:pt>
                <c:pt idx="7648">
                  <c:v>5.8099196926716809E-6</c:v>
                </c:pt>
                <c:pt idx="7649">
                  <c:v>3.7830892782752253E-6</c:v>
                </c:pt>
                <c:pt idx="7650">
                  <c:v>6.1143347503303828E-6</c:v>
                </c:pt>
                <c:pt idx="7651">
                  <c:v>1.2290443628561985E-6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1.8256993309139018E-5</c:v>
                </c:pt>
                <c:pt idx="7658">
                  <c:v>1.9129293177204603E-5</c:v>
                </c:pt>
                <c:pt idx="7659">
                  <c:v>0</c:v>
                </c:pt>
                <c:pt idx="7660">
                  <c:v>6.4701596791564114E-5</c:v>
                </c:pt>
                <c:pt idx="7661">
                  <c:v>4.4139648361191022E-5</c:v>
                </c:pt>
                <c:pt idx="7662">
                  <c:v>9.1613822398012285E-5</c:v>
                </c:pt>
                <c:pt idx="7663">
                  <c:v>9.1444788226751648E-6</c:v>
                </c:pt>
                <c:pt idx="7664">
                  <c:v>3.058903498526078E-6</c:v>
                </c:pt>
                <c:pt idx="7665">
                  <c:v>2.5516354338931427E-5</c:v>
                </c:pt>
                <c:pt idx="7666">
                  <c:v>1.5440191852329725E-4</c:v>
                </c:pt>
                <c:pt idx="7667">
                  <c:v>0</c:v>
                </c:pt>
                <c:pt idx="7668">
                  <c:v>1.94088513037398E-5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9.300950600589535E-5</c:v>
                </c:pt>
                <c:pt idx="7673">
                  <c:v>0</c:v>
                </c:pt>
                <c:pt idx="7674">
                  <c:v>8.4208742673027559E-5</c:v>
                </c:pt>
                <c:pt idx="7675">
                  <c:v>0</c:v>
                </c:pt>
                <c:pt idx="7676">
                  <c:v>2.6101748612536624E-6</c:v>
                </c:pt>
                <c:pt idx="7677">
                  <c:v>8.3415265863789543E-7</c:v>
                </c:pt>
                <c:pt idx="7678">
                  <c:v>0</c:v>
                </c:pt>
                <c:pt idx="7679">
                  <c:v>0</c:v>
                </c:pt>
                <c:pt idx="7680">
                  <c:v>3.2110349727609078E-5</c:v>
                </c:pt>
                <c:pt idx="7681">
                  <c:v>4.2262857050850402E-8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3.8828238696862009E-7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7.4279750985430809E-5</c:v>
                </c:pt>
                <c:pt idx="7691">
                  <c:v>0</c:v>
                </c:pt>
                <c:pt idx="7692">
                  <c:v>0</c:v>
                </c:pt>
                <c:pt idx="7693">
                  <c:v>3.6524273930813263E-6</c:v>
                </c:pt>
                <c:pt idx="7694">
                  <c:v>0</c:v>
                </c:pt>
                <c:pt idx="7695">
                  <c:v>0</c:v>
                </c:pt>
                <c:pt idx="7696">
                  <c:v>5.5533043798044413E-6</c:v>
                </c:pt>
                <c:pt idx="7697">
                  <c:v>8.2539513575789959E-6</c:v>
                </c:pt>
                <c:pt idx="7698">
                  <c:v>6.8090790555861639E-4</c:v>
                </c:pt>
                <c:pt idx="7699">
                  <c:v>3.0479386858403508E-6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6.6516613350440382E-5</c:v>
                </c:pt>
                <c:pt idx="7705">
                  <c:v>0</c:v>
                </c:pt>
                <c:pt idx="7706">
                  <c:v>2.8828961713500338E-8</c:v>
                </c:pt>
                <c:pt idx="7707">
                  <c:v>0</c:v>
                </c:pt>
                <c:pt idx="7708">
                  <c:v>0</c:v>
                </c:pt>
                <c:pt idx="7709">
                  <c:v>1.8976378963809898E-8</c:v>
                </c:pt>
                <c:pt idx="7710">
                  <c:v>0</c:v>
                </c:pt>
                <c:pt idx="7711">
                  <c:v>2.2785983930237979E-6</c:v>
                </c:pt>
                <c:pt idx="7712">
                  <c:v>0</c:v>
                </c:pt>
                <c:pt idx="7713">
                  <c:v>5.9373808194752821E-9</c:v>
                </c:pt>
                <c:pt idx="7714">
                  <c:v>3.1285315652268472E-7</c:v>
                </c:pt>
                <c:pt idx="7715">
                  <c:v>0</c:v>
                </c:pt>
                <c:pt idx="7716">
                  <c:v>6.1962488221921333E-5</c:v>
                </c:pt>
                <c:pt idx="7717">
                  <c:v>2.6275166786215606E-8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1.8652736593714426E-6</c:v>
                </c:pt>
                <c:pt idx="7722">
                  <c:v>1.5383892676862268E-5</c:v>
                </c:pt>
                <c:pt idx="7723">
                  <c:v>2.5645966758369735E-6</c:v>
                </c:pt>
                <c:pt idx="7724">
                  <c:v>0</c:v>
                </c:pt>
                <c:pt idx="7725">
                  <c:v>1.6868747495588845E-8</c:v>
                </c:pt>
                <c:pt idx="7726">
                  <c:v>1.4846434596271645E-6</c:v>
                </c:pt>
                <c:pt idx="7727">
                  <c:v>0</c:v>
                </c:pt>
                <c:pt idx="7728">
                  <c:v>2.6610266635393461E-8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6.8081490139143834E-7</c:v>
                </c:pt>
                <c:pt idx="7733">
                  <c:v>7.7339764359302956E-6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2.8481071149093098E-6</c:v>
                </c:pt>
                <c:pt idx="7738">
                  <c:v>4.9713088646109362E-6</c:v>
                </c:pt>
                <c:pt idx="7739">
                  <c:v>0</c:v>
                </c:pt>
                <c:pt idx="7740">
                  <c:v>2.3939642555649387E-6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4.5410260295432341E-6</c:v>
                </c:pt>
                <c:pt idx="7746">
                  <c:v>0</c:v>
                </c:pt>
                <c:pt idx="7747">
                  <c:v>6.395257689789675E-6</c:v>
                </c:pt>
                <c:pt idx="7748">
                  <c:v>2.652127898016422E-6</c:v>
                </c:pt>
                <c:pt idx="7749">
                  <c:v>2.1268759230175072E-6</c:v>
                </c:pt>
                <c:pt idx="7750">
                  <c:v>0</c:v>
                </c:pt>
                <c:pt idx="7751">
                  <c:v>9.4425167777875759E-7</c:v>
                </c:pt>
                <c:pt idx="7752">
                  <c:v>1.2229243795882122E-5</c:v>
                </c:pt>
                <c:pt idx="7753">
                  <c:v>0</c:v>
                </c:pt>
                <c:pt idx="7754">
                  <c:v>6.471094910149332E-6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2.0398678660039932E-6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1.4946671789693253E-5</c:v>
                </c:pt>
                <c:pt idx="7766">
                  <c:v>3.5888639430264265E-7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1.6258195448143054E-7</c:v>
                </c:pt>
                <c:pt idx="7773">
                  <c:v>0</c:v>
                </c:pt>
                <c:pt idx="7774">
                  <c:v>0</c:v>
                </c:pt>
                <c:pt idx="7775">
                  <c:v>1.1647066897161533E-6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5.2123598099742234E-5</c:v>
                </c:pt>
                <c:pt idx="7786">
                  <c:v>8.8634101046485546E-8</c:v>
                </c:pt>
                <c:pt idx="7787">
                  <c:v>1.8713053927515389E-6</c:v>
                </c:pt>
                <c:pt idx="7788">
                  <c:v>4.1329444257089331E-7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3.385276087389723E-7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1.5413736787589323E-5</c:v>
                </c:pt>
                <c:pt idx="7798">
                  <c:v>1.7245167215184633E-5</c:v>
                </c:pt>
                <c:pt idx="7799">
                  <c:v>0</c:v>
                </c:pt>
                <c:pt idx="7800">
                  <c:v>0</c:v>
                </c:pt>
                <c:pt idx="7801">
                  <c:v>1.5263414962094601E-6</c:v>
                </c:pt>
                <c:pt idx="7802">
                  <c:v>1.155818781061674E-4</c:v>
                </c:pt>
                <c:pt idx="7803">
                  <c:v>3.4370353688697676E-6</c:v>
                </c:pt>
                <c:pt idx="7804">
                  <c:v>3.6570095480514964E-5</c:v>
                </c:pt>
                <c:pt idx="7805">
                  <c:v>6.0509276172804379E-6</c:v>
                </c:pt>
                <c:pt idx="7806">
                  <c:v>2.6114798337377987E-3</c:v>
                </c:pt>
                <c:pt idx="7807">
                  <c:v>5.827361697937051E-5</c:v>
                </c:pt>
                <c:pt idx="7808">
                  <c:v>1.4447914585572041E-5</c:v>
                </c:pt>
                <c:pt idx="7809">
                  <c:v>1.1863683938580516E-4</c:v>
                </c:pt>
                <c:pt idx="7810">
                  <c:v>3.5644108677950407E-5</c:v>
                </c:pt>
                <c:pt idx="7811">
                  <c:v>1.0967357613195814E-7</c:v>
                </c:pt>
                <c:pt idx="7812">
                  <c:v>0</c:v>
                </c:pt>
                <c:pt idx="7813">
                  <c:v>2.2661277519472816E-6</c:v>
                </c:pt>
                <c:pt idx="7814">
                  <c:v>2.4767277256481221E-6</c:v>
                </c:pt>
                <c:pt idx="7815">
                  <c:v>2.4515463487146283E-6</c:v>
                </c:pt>
                <c:pt idx="7816">
                  <c:v>3.9894316852199795E-6</c:v>
                </c:pt>
                <c:pt idx="7817">
                  <c:v>1.5108692616938512E-5</c:v>
                </c:pt>
                <c:pt idx="7818">
                  <c:v>9.1330519041048549E-6</c:v>
                </c:pt>
                <c:pt idx="7819">
                  <c:v>1.5178005611918924E-5</c:v>
                </c:pt>
                <c:pt idx="7820">
                  <c:v>7.3021798563076728E-6</c:v>
                </c:pt>
                <c:pt idx="7821">
                  <c:v>3.2923369862316728E-6</c:v>
                </c:pt>
                <c:pt idx="7822">
                  <c:v>2.4153986814086941E-5</c:v>
                </c:pt>
                <c:pt idx="7823">
                  <c:v>2.5942569171561702E-6</c:v>
                </c:pt>
                <c:pt idx="7824">
                  <c:v>1.4810160024860129E-5</c:v>
                </c:pt>
                <c:pt idx="7825">
                  <c:v>3.0505808666742185E-5</c:v>
                </c:pt>
                <c:pt idx="7826">
                  <c:v>3.6120175580940421E-6</c:v>
                </c:pt>
                <c:pt idx="7827">
                  <c:v>6.6264809996999799E-5</c:v>
                </c:pt>
                <c:pt idx="7828">
                  <c:v>5.0040478469122102E-7</c:v>
                </c:pt>
                <c:pt idx="7829">
                  <c:v>7.8906482592598995E-7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4.4282989707218439E-6</c:v>
                </c:pt>
                <c:pt idx="7835">
                  <c:v>1.6705514534886364E-5</c:v>
                </c:pt>
                <c:pt idx="7836">
                  <c:v>1.255690767379901E-5</c:v>
                </c:pt>
                <c:pt idx="7837">
                  <c:v>0</c:v>
                </c:pt>
                <c:pt idx="7838">
                  <c:v>6.5236093221950907E-5</c:v>
                </c:pt>
                <c:pt idx="7839">
                  <c:v>4.2787144926156912E-6</c:v>
                </c:pt>
                <c:pt idx="7840">
                  <c:v>6.218160668969419E-5</c:v>
                </c:pt>
                <c:pt idx="7841">
                  <c:v>2.4635536420532256E-6</c:v>
                </c:pt>
                <c:pt idx="7842">
                  <c:v>2.9482273146194995E-7</c:v>
                </c:pt>
                <c:pt idx="7843">
                  <c:v>1.2029581225292532E-4</c:v>
                </c:pt>
                <c:pt idx="7844">
                  <c:v>0</c:v>
                </c:pt>
                <c:pt idx="7845">
                  <c:v>3.6913421446057807E-6</c:v>
                </c:pt>
                <c:pt idx="7846">
                  <c:v>0</c:v>
                </c:pt>
                <c:pt idx="7847">
                  <c:v>8.2011992864937223E-5</c:v>
                </c:pt>
                <c:pt idx="7848">
                  <c:v>1.0966719976125281E-5</c:v>
                </c:pt>
                <c:pt idx="7849">
                  <c:v>0</c:v>
                </c:pt>
                <c:pt idx="7850">
                  <c:v>0</c:v>
                </c:pt>
                <c:pt idx="7851">
                  <c:v>1.2680845955586916E-6</c:v>
                </c:pt>
                <c:pt idx="7852">
                  <c:v>4.4247660227906632E-5</c:v>
                </c:pt>
                <c:pt idx="7853">
                  <c:v>2.5827601586858356E-6</c:v>
                </c:pt>
                <c:pt idx="7854">
                  <c:v>1.6430974180257474E-7</c:v>
                </c:pt>
                <c:pt idx="7855">
                  <c:v>0</c:v>
                </c:pt>
                <c:pt idx="7856">
                  <c:v>1.4827185312902153E-5</c:v>
                </c:pt>
                <c:pt idx="7857">
                  <c:v>0</c:v>
                </c:pt>
                <c:pt idx="7858">
                  <c:v>1.6430974180257472E-6</c:v>
                </c:pt>
                <c:pt idx="7859">
                  <c:v>6.7540174072574974E-6</c:v>
                </c:pt>
                <c:pt idx="7860">
                  <c:v>0</c:v>
                </c:pt>
                <c:pt idx="7861">
                  <c:v>1.2955191180587604E-6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1.2436983533364084E-4</c:v>
                </c:pt>
                <c:pt idx="7866">
                  <c:v>3.1965359022090402E-8</c:v>
                </c:pt>
                <c:pt idx="7867">
                  <c:v>0</c:v>
                </c:pt>
                <c:pt idx="7868">
                  <c:v>0</c:v>
                </c:pt>
                <c:pt idx="7869">
                  <c:v>3.3939753598374514E-5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2.8464531886737514E-6</c:v>
                </c:pt>
                <c:pt idx="7875">
                  <c:v>5.646856172594771E-7</c:v>
                </c:pt>
                <c:pt idx="7876">
                  <c:v>0</c:v>
                </c:pt>
                <c:pt idx="7877">
                  <c:v>1.5478578287824785E-5</c:v>
                </c:pt>
                <c:pt idx="7878">
                  <c:v>2.8138043283690855E-5</c:v>
                </c:pt>
                <c:pt idx="7879">
                  <c:v>0</c:v>
                </c:pt>
                <c:pt idx="7880">
                  <c:v>6.2666971292144752E-6</c:v>
                </c:pt>
                <c:pt idx="7881">
                  <c:v>3.9195342044541399E-5</c:v>
                </c:pt>
                <c:pt idx="7882">
                  <c:v>0</c:v>
                </c:pt>
                <c:pt idx="7883">
                  <c:v>2.708220869911778E-6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3.4640673576239635E-6</c:v>
                </c:pt>
                <c:pt idx="7892">
                  <c:v>1.2248544388919188E-5</c:v>
                </c:pt>
                <c:pt idx="7893">
                  <c:v>7.0263836521979293E-6</c:v>
                </c:pt>
                <c:pt idx="7894">
                  <c:v>1.2661385370213744E-6</c:v>
                </c:pt>
                <c:pt idx="7895">
                  <c:v>1.0024850318311859E-7</c:v>
                </c:pt>
                <c:pt idx="7896">
                  <c:v>2.9142174825835143E-6</c:v>
                </c:pt>
                <c:pt idx="7897">
                  <c:v>4.5337702806663924E-3</c:v>
                </c:pt>
                <c:pt idx="7898">
                  <c:v>2.2773675496985459E-6</c:v>
                </c:pt>
                <c:pt idx="7899">
                  <c:v>0</c:v>
                </c:pt>
                <c:pt idx="7900">
                  <c:v>2.9475606204513709E-3</c:v>
                </c:pt>
                <c:pt idx="7901">
                  <c:v>7.6828676810696654E-3</c:v>
                </c:pt>
                <c:pt idx="7902">
                  <c:v>3.0527141400075514E-4</c:v>
                </c:pt>
                <c:pt idx="7903">
                  <c:v>8.0151093562231536E-6</c:v>
                </c:pt>
                <c:pt idx="7904">
                  <c:v>2.1441896299876709E-5</c:v>
                </c:pt>
                <c:pt idx="7905">
                  <c:v>0</c:v>
                </c:pt>
                <c:pt idx="7906">
                  <c:v>1.0243086893225164E-5</c:v>
                </c:pt>
                <c:pt idx="7907">
                  <c:v>1.5175517705601468E-5</c:v>
                </c:pt>
                <c:pt idx="7908">
                  <c:v>6.388570043083459E-6</c:v>
                </c:pt>
                <c:pt idx="7909">
                  <c:v>0</c:v>
                </c:pt>
                <c:pt idx="7910">
                  <c:v>0</c:v>
                </c:pt>
                <c:pt idx="7911">
                  <c:v>3.3924291602163134E-6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2.3439400656638482E-5</c:v>
                </c:pt>
                <c:pt idx="7916">
                  <c:v>9.4800324842628508E-6</c:v>
                </c:pt>
                <c:pt idx="7917">
                  <c:v>0</c:v>
                </c:pt>
                <c:pt idx="7918">
                  <c:v>0</c:v>
                </c:pt>
                <c:pt idx="7919">
                  <c:v>2.072830588894017E-5</c:v>
                </c:pt>
                <c:pt idx="7920">
                  <c:v>1.6512280794719764E-6</c:v>
                </c:pt>
                <c:pt idx="7921">
                  <c:v>1.8371469701435853E-6</c:v>
                </c:pt>
                <c:pt idx="7922">
                  <c:v>5.4993464603310683E-6</c:v>
                </c:pt>
                <c:pt idx="7923">
                  <c:v>6.3400444389129562E-7</c:v>
                </c:pt>
                <c:pt idx="7924">
                  <c:v>1.5047394017975979E-4</c:v>
                </c:pt>
                <c:pt idx="7925">
                  <c:v>5.182076472235039E-7</c:v>
                </c:pt>
                <c:pt idx="7926">
                  <c:v>2.2372802481605145E-6</c:v>
                </c:pt>
                <c:pt idx="7927">
                  <c:v>2.0687014442946202E-5</c:v>
                </c:pt>
                <c:pt idx="7928">
                  <c:v>2.633640057073776E-5</c:v>
                </c:pt>
                <c:pt idx="7929">
                  <c:v>0</c:v>
                </c:pt>
                <c:pt idx="7930">
                  <c:v>1.0525007154944802E-5</c:v>
                </c:pt>
                <c:pt idx="7931">
                  <c:v>8.0342270887365009E-8</c:v>
                </c:pt>
                <c:pt idx="7932">
                  <c:v>3.1340633190458861E-5</c:v>
                </c:pt>
                <c:pt idx="7933">
                  <c:v>1.5551899084617836E-5</c:v>
                </c:pt>
                <c:pt idx="7934">
                  <c:v>1.4934883894644145E-6</c:v>
                </c:pt>
                <c:pt idx="7935">
                  <c:v>0</c:v>
                </c:pt>
                <c:pt idx="7936">
                  <c:v>5.9691649074919282E-5</c:v>
                </c:pt>
                <c:pt idx="7937">
                  <c:v>0</c:v>
                </c:pt>
                <c:pt idx="7938">
                  <c:v>9.9523038893925528E-6</c:v>
                </c:pt>
                <c:pt idx="7939">
                  <c:v>9.5774762751910401E-5</c:v>
                </c:pt>
                <c:pt idx="7940">
                  <c:v>1.1707266094457876E-5</c:v>
                </c:pt>
                <c:pt idx="7941">
                  <c:v>3.6388011432774525E-5</c:v>
                </c:pt>
                <c:pt idx="7942">
                  <c:v>1.6267401125753648E-6</c:v>
                </c:pt>
                <c:pt idx="7943">
                  <c:v>1.6742093217990086E-5</c:v>
                </c:pt>
                <c:pt idx="7944">
                  <c:v>1.1098351587982724E-6</c:v>
                </c:pt>
                <c:pt idx="7945">
                  <c:v>1.2679675067371925E-6</c:v>
                </c:pt>
                <c:pt idx="7946">
                  <c:v>1.0728478382991869E-6</c:v>
                </c:pt>
                <c:pt idx="7947">
                  <c:v>5.3850865757686193E-6</c:v>
                </c:pt>
                <c:pt idx="7948">
                  <c:v>2.8116441627318701E-6</c:v>
                </c:pt>
                <c:pt idx="7949">
                  <c:v>1.5612281376374405E-7</c:v>
                </c:pt>
                <c:pt idx="7950">
                  <c:v>0</c:v>
                </c:pt>
                <c:pt idx="7951">
                  <c:v>3.0569254288851045E-7</c:v>
                </c:pt>
                <c:pt idx="7952">
                  <c:v>9.2985428529964042E-5</c:v>
                </c:pt>
                <c:pt idx="7953">
                  <c:v>1.9454309020178235E-5</c:v>
                </c:pt>
                <c:pt idx="7954">
                  <c:v>0</c:v>
                </c:pt>
                <c:pt idx="7955">
                  <c:v>1.1518510235440168E-4</c:v>
                </c:pt>
                <c:pt idx="7956">
                  <c:v>4.5166507434139535E-5</c:v>
                </c:pt>
                <c:pt idx="7957">
                  <c:v>1.853364574063218E-6</c:v>
                </c:pt>
                <c:pt idx="7958">
                  <c:v>2.0034041905447216E-5</c:v>
                </c:pt>
                <c:pt idx="7959">
                  <c:v>3.7803061459326185E-5</c:v>
                </c:pt>
                <c:pt idx="7960">
                  <c:v>1.1749812706312626E-4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9.9627244853533001E-6</c:v>
                </c:pt>
                <c:pt idx="7965">
                  <c:v>0</c:v>
                </c:pt>
                <c:pt idx="7966">
                  <c:v>1.8800091387643346E-5</c:v>
                </c:pt>
                <c:pt idx="7967">
                  <c:v>6.242674790219152E-4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9.3074858569132E-4</c:v>
                </c:pt>
                <c:pt idx="7974">
                  <c:v>0</c:v>
                </c:pt>
                <c:pt idx="7975">
                  <c:v>2.8385072826447568E-6</c:v>
                </c:pt>
                <c:pt idx="7976">
                  <c:v>0</c:v>
                </c:pt>
                <c:pt idx="7977">
                  <c:v>1.0086642838306679E-4</c:v>
                </c:pt>
                <c:pt idx="7978">
                  <c:v>0</c:v>
                </c:pt>
                <c:pt idx="7979">
                  <c:v>0</c:v>
                </c:pt>
                <c:pt idx="7980">
                  <c:v>2.291438305748939E-6</c:v>
                </c:pt>
                <c:pt idx="7981">
                  <c:v>2.9646224908503378E-5</c:v>
                </c:pt>
                <c:pt idx="7982">
                  <c:v>0</c:v>
                </c:pt>
                <c:pt idx="7983">
                  <c:v>0</c:v>
                </c:pt>
                <c:pt idx="7984">
                  <c:v>7.9960823903923612E-6</c:v>
                </c:pt>
                <c:pt idx="7985">
                  <c:v>0</c:v>
                </c:pt>
                <c:pt idx="7986">
                  <c:v>0</c:v>
                </c:pt>
                <c:pt idx="7987">
                  <c:v>4.4175078123970817E-5</c:v>
                </c:pt>
                <c:pt idx="7988">
                  <c:v>0</c:v>
                </c:pt>
                <c:pt idx="7989">
                  <c:v>8.9227806806696174E-7</c:v>
                </c:pt>
                <c:pt idx="7990">
                  <c:v>8.5274676125386828E-7</c:v>
                </c:pt>
                <c:pt idx="7991">
                  <c:v>2.9470752555689794E-6</c:v>
                </c:pt>
                <c:pt idx="7992">
                  <c:v>0</c:v>
                </c:pt>
                <c:pt idx="7993">
                  <c:v>5.3385165166798774E-5</c:v>
                </c:pt>
                <c:pt idx="7994">
                  <c:v>0</c:v>
                </c:pt>
                <c:pt idx="7995">
                  <c:v>0</c:v>
                </c:pt>
                <c:pt idx="7996">
                  <c:v>1.9287014027811973E-5</c:v>
                </c:pt>
                <c:pt idx="7997">
                  <c:v>6.0224131974623466E-6</c:v>
                </c:pt>
                <c:pt idx="7998">
                  <c:v>4.811928152789683E-6</c:v>
                </c:pt>
                <c:pt idx="7999">
                  <c:v>7.8142422994020621E-7</c:v>
                </c:pt>
                <c:pt idx="8000">
                  <c:v>3.102427361667027E-4</c:v>
                </c:pt>
                <c:pt idx="8001">
                  <c:v>0</c:v>
                </c:pt>
                <c:pt idx="8002">
                  <c:v>4.7929086739249024E-5</c:v>
                </c:pt>
                <c:pt idx="8003">
                  <c:v>2.7957302567708093E-4</c:v>
                </c:pt>
                <c:pt idx="8004">
                  <c:v>0</c:v>
                </c:pt>
                <c:pt idx="8005">
                  <c:v>0</c:v>
                </c:pt>
                <c:pt idx="8006">
                  <c:v>1.9675439558073327E-5</c:v>
                </c:pt>
                <c:pt idx="8007">
                  <c:v>0</c:v>
                </c:pt>
                <c:pt idx="8008">
                  <c:v>6.0690985710860914E-7</c:v>
                </c:pt>
                <c:pt idx="8009">
                  <c:v>2.4256528167908686E-6</c:v>
                </c:pt>
                <c:pt idx="8010">
                  <c:v>0</c:v>
                </c:pt>
                <c:pt idx="8011">
                  <c:v>9.3277376500230862E-5</c:v>
                </c:pt>
                <c:pt idx="8012">
                  <c:v>0</c:v>
                </c:pt>
                <c:pt idx="8013">
                  <c:v>8.5549542071732808E-6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7.7824686370028148E-6</c:v>
                </c:pt>
                <c:pt idx="8018">
                  <c:v>1.8085099097733008E-6</c:v>
                </c:pt>
                <c:pt idx="8019">
                  <c:v>1.1481679001091192E-4</c:v>
                </c:pt>
                <c:pt idx="8020">
                  <c:v>0</c:v>
                </c:pt>
                <c:pt idx="8021">
                  <c:v>2.5663616814878303E-6</c:v>
                </c:pt>
                <c:pt idx="8022">
                  <c:v>0</c:v>
                </c:pt>
                <c:pt idx="8023">
                  <c:v>1.1713143903871445E-6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1.4250710298646305E-5</c:v>
                </c:pt>
                <c:pt idx="8031">
                  <c:v>2.7739350527846417E-6</c:v>
                </c:pt>
                <c:pt idx="8032">
                  <c:v>1.114435404902588E-3</c:v>
                </c:pt>
                <c:pt idx="8033">
                  <c:v>4.6863995922821264E-5</c:v>
                </c:pt>
                <c:pt idx="8034">
                  <c:v>1.9558159588758022E-5</c:v>
                </c:pt>
                <c:pt idx="8035">
                  <c:v>5.8218389996714672E-6</c:v>
                </c:pt>
                <c:pt idx="8036">
                  <c:v>0</c:v>
                </c:pt>
                <c:pt idx="8037">
                  <c:v>1.1565149208421504E-6</c:v>
                </c:pt>
                <c:pt idx="8038">
                  <c:v>5.1174650697072885E-5</c:v>
                </c:pt>
                <c:pt idx="8039">
                  <c:v>0</c:v>
                </c:pt>
                <c:pt idx="8040">
                  <c:v>3.9367953409704039E-6</c:v>
                </c:pt>
                <c:pt idx="8041">
                  <c:v>0</c:v>
                </c:pt>
                <c:pt idx="8042">
                  <c:v>7.4165498134740151E-6</c:v>
                </c:pt>
                <c:pt idx="8043">
                  <c:v>1.4613230832766923E-6</c:v>
                </c:pt>
                <c:pt idx="8044">
                  <c:v>0</c:v>
                </c:pt>
                <c:pt idx="8045">
                  <c:v>1.6147893726215531E-5</c:v>
                </c:pt>
                <c:pt idx="8046">
                  <c:v>1.2634081154336602E-4</c:v>
                </c:pt>
                <c:pt idx="8047">
                  <c:v>2.9392231299762471E-5</c:v>
                </c:pt>
                <c:pt idx="8048">
                  <c:v>0</c:v>
                </c:pt>
                <c:pt idx="8049">
                  <c:v>9.7544650242458226E-5</c:v>
                </c:pt>
                <c:pt idx="8050">
                  <c:v>9.98029542800825E-7</c:v>
                </c:pt>
                <c:pt idx="8051">
                  <c:v>5.0843014444570318E-7</c:v>
                </c:pt>
                <c:pt idx="8052">
                  <c:v>0</c:v>
                </c:pt>
                <c:pt idx="8053">
                  <c:v>7.3826842892115733E-6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1.4514087849552021E-5</c:v>
                </c:pt>
                <c:pt idx="8058">
                  <c:v>2.5910382361175207E-5</c:v>
                </c:pt>
                <c:pt idx="8059">
                  <c:v>3.1479903803297006E-7</c:v>
                </c:pt>
                <c:pt idx="8060">
                  <c:v>1.3354690468094716E-6</c:v>
                </c:pt>
                <c:pt idx="8061">
                  <c:v>1.1737262136750089E-5</c:v>
                </c:pt>
                <c:pt idx="8062">
                  <c:v>1.2029820381974152E-6</c:v>
                </c:pt>
                <c:pt idx="8063">
                  <c:v>1.7936722897705112E-5</c:v>
                </c:pt>
                <c:pt idx="8064">
                  <c:v>1.9597671022270694E-6</c:v>
                </c:pt>
                <c:pt idx="8065">
                  <c:v>3.0921371653781418E-6</c:v>
                </c:pt>
                <c:pt idx="8066">
                  <c:v>4.5061534541174319E-7</c:v>
                </c:pt>
                <c:pt idx="8067">
                  <c:v>0</c:v>
                </c:pt>
                <c:pt idx="8068">
                  <c:v>2.24542616106124E-7</c:v>
                </c:pt>
                <c:pt idx="8069">
                  <c:v>6.0971352720122384E-6</c:v>
                </c:pt>
                <c:pt idx="8070">
                  <c:v>5.7333612033238842E-6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9.356526963757736E-7</c:v>
                </c:pt>
                <c:pt idx="8075">
                  <c:v>0</c:v>
                </c:pt>
                <c:pt idx="8076">
                  <c:v>3.0345492855430415E-7</c:v>
                </c:pt>
                <c:pt idx="8077">
                  <c:v>3.100624353864384E-7</c:v>
                </c:pt>
                <c:pt idx="8078">
                  <c:v>0</c:v>
                </c:pt>
                <c:pt idx="8079">
                  <c:v>2.5183923042637579E-6</c:v>
                </c:pt>
                <c:pt idx="8080">
                  <c:v>5.6139161782546263E-7</c:v>
                </c:pt>
                <c:pt idx="8081">
                  <c:v>0</c:v>
                </c:pt>
                <c:pt idx="8082">
                  <c:v>6.8104796096770638E-7</c:v>
                </c:pt>
                <c:pt idx="8083">
                  <c:v>0</c:v>
                </c:pt>
                <c:pt idx="8084">
                  <c:v>1.8356129193203107E-7</c:v>
                </c:pt>
                <c:pt idx="8085">
                  <c:v>0</c:v>
                </c:pt>
                <c:pt idx="8086">
                  <c:v>0</c:v>
                </c:pt>
                <c:pt idx="8087">
                  <c:v>9.9700381870750259E-6</c:v>
                </c:pt>
                <c:pt idx="8088">
                  <c:v>0</c:v>
                </c:pt>
                <c:pt idx="8089">
                  <c:v>0</c:v>
                </c:pt>
                <c:pt idx="8090">
                  <c:v>5.7090672999199688E-7</c:v>
                </c:pt>
                <c:pt idx="8091">
                  <c:v>7.5582481229184386E-5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1.8430242191379793E-5</c:v>
                </c:pt>
                <c:pt idx="8097">
                  <c:v>1.8713053927515395E-7</c:v>
                </c:pt>
                <c:pt idx="8098">
                  <c:v>0</c:v>
                </c:pt>
                <c:pt idx="8099">
                  <c:v>0</c:v>
                </c:pt>
                <c:pt idx="8100">
                  <c:v>2.6620828329142947E-5</c:v>
                </c:pt>
                <c:pt idx="8101">
                  <c:v>3.758270244856655E-6</c:v>
                </c:pt>
                <c:pt idx="8102">
                  <c:v>0</c:v>
                </c:pt>
                <c:pt idx="8103">
                  <c:v>1.6298466323965014E-6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4.9443715696681321E-6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7.1575117421967832E-7</c:v>
                </c:pt>
                <c:pt idx="8114">
                  <c:v>0</c:v>
                </c:pt>
                <c:pt idx="8115">
                  <c:v>7.3092579536045883E-7</c:v>
                </c:pt>
                <c:pt idx="8116">
                  <c:v>7.7452578301222268E-7</c:v>
                </c:pt>
                <c:pt idx="8117">
                  <c:v>3.399699393987501E-5</c:v>
                </c:pt>
                <c:pt idx="8118">
                  <c:v>4.8724589863193273E-5</c:v>
                </c:pt>
                <c:pt idx="8119">
                  <c:v>0</c:v>
                </c:pt>
                <c:pt idx="8120">
                  <c:v>8.1896546047659386E-6</c:v>
                </c:pt>
                <c:pt idx="8121">
                  <c:v>2.0521488423127806E-6</c:v>
                </c:pt>
                <c:pt idx="8122">
                  <c:v>1.7653395486094046E-6</c:v>
                </c:pt>
                <c:pt idx="8123">
                  <c:v>5.9653866021317111E-6</c:v>
                </c:pt>
                <c:pt idx="8124">
                  <c:v>0</c:v>
                </c:pt>
                <c:pt idx="8125">
                  <c:v>6.186578224260665E-6</c:v>
                </c:pt>
                <c:pt idx="8126">
                  <c:v>5.5894012604456547E-6</c:v>
                </c:pt>
                <c:pt idx="8127">
                  <c:v>9.2464501759488113E-6</c:v>
                </c:pt>
                <c:pt idx="8128">
                  <c:v>9.8274439690495267E-7</c:v>
                </c:pt>
                <c:pt idx="8129">
                  <c:v>1.0851081183192743E-6</c:v>
                </c:pt>
                <c:pt idx="8130">
                  <c:v>0</c:v>
                </c:pt>
                <c:pt idx="8131">
                  <c:v>0</c:v>
                </c:pt>
                <c:pt idx="8132">
                  <c:v>2.7180097895574284E-5</c:v>
                </c:pt>
                <c:pt idx="8133">
                  <c:v>0</c:v>
                </c:pt>
                <c:pt idx="8134">
                  <c:v>0</c:v>
                </c:pt>
                <c:pt idx="8135">
                  <c:v>1.5772613644843663E-4</c:v>
                </c:pt>
                <c:pt idx="8136">
                  <c:v>2.8977504676240604E-5</c:v>
                </c:pt>
                <c:pt idx="8137">
                  <c:v>5.6383939170413322E-4</c:v>
                </c:pt>
                <c:pt idx="8138">
                  <c:v>0</c:v>
                </c:pt>
                <c:pt idx="8139">
                  <c:v>1.1510806345844617E-7</c:v>
                </c:pt>
                <c:pt idx="8140">
                  <c:v>0</c:v>
                </c:pt>
                <c:pt idx="8141">
                  <c:v>0</c:v>
                </c:pt>
                <c:pt idx="8142">
                  <c:v>8.3426618128861539E-7</c:v>
                </c:pt>
                <c:pt idx="8143">
                  <c:v>1.4106763729852275E-5</c:v>
                </c:pt>
                <c:pt idx="8144">
                  <c:v>1.3072965645865625E-5</c:v>
                </c:pt>
                <c:pt idx="8145">
                  <c:v>1.1708726479786141E-6</c:v>
                </c:pt>
                <c:pt idx="8146">
                  <c:v>1.7308514799948554E-5</c:v>
                </c:pt>
                <c:pt idx="8147">
                  <c:v>7.6935896233039907E-7</c:v>
                </c:pt>
                <c:pt idx="8148">
                  <c:v>6.4053362681030892E-6</c:v>
                </c:pt>
                <c:pt idx="8149">
                  <c:v>3.2557643700527322E-5</c:v>
                </c:pt>
                <c:pt idx="8150">
                  <c:v>0</c:v>
                </c:pt>
                <c:pt idx="8151">
                  <c:v>2.4374916587236958E-5</c:v>
                </c:pt>
                <c:pt idx="8152">
                  <c:v>2.5079474586443741E-6</c:v>
                </c:pt>
                <c:pt idx="8153">
                  <c:v>2.1232589292919406E-5</c:v>
                </c:pt>
                <c:pt idx="8154">
                  <c:v>1.8404282112651513E-5</c:v>
                </c:pt>
                <c:pt idx="8155">
                  <c:v>0</c:v>
                </c:pt>
                <c:pt idx="8156">
                  <c:v>4.0679472240571076E-6</c:v>
                </c:pt>
                <c:pt idx="8157">
                  <c:v>1.7225399003142275E-5</c:v>
                </c:pt>
                <c:pt idx="8158">
                  <c:v>4.6459995957969364E-6</c:v>
                </c:pt>
                <c:pt idx="8159">
                  <c:v>1.9386198233682442E-6</c:v>
                </c:pt>
                <c:pt idx="8160">
                  <c:v>9.2646160898485352E-6</c:v>
                </c:pt>
                <c:pt idx="8161">
                  <c:v>7.0226203867965646E-7</c:v>
                </c:pt>
                <c:pt idx="8162">
                  <c:v>1.077256331177285E-6</c:v>
                </c:pt>
                <c:pt idx="8163">
                  <c:v>2.9006622411942168E-6</c:v>
                </c:pt>
                <c:pt idx="8164">
                  <c:v>2.7906752165928798E-5</c:v>
                </c:pt>
                <c:pt idx="8165">
                  <c:v>1.6998614947870043E-5</c:v>
                </c:pt>
                <c:pt idx="8166">
                  <c:v>2.8705763871068247E-5</c:v>
                </c:pt>
                <c:pt idx="8167">
                  <c:v>2.9513712900998149E-6</c:v>
                </c:pt>
                <c:pt idx="8168">
                  <c:v>5.888693513888173E-6</c:v>
                </c:pt>
                <c:pt idx="8169">
                  <c:v>3.1684863564809376E-6</c:v>
                </c:pt>
                <c:pt idx="8170">
                  <c:v>8.7711668044739804E-6</c:v>
                </c:pt>
                <c:pt idx="8171">
                  <c:v>4.8540109020180009E-5</c:v>
                </c:pt>
                <c:pt idx="8172">
                  <c:v>9.2884404021677584E-7</c:v>
                </c:pt>
                <c:pt idx="8173">
                  <c:v>3.8422240003263677E-7</c:v>
                </c:pt>
                <c:pt idx="8174">
                  <c:v>9.0980593680738036E-7</c:v>
                </c:pt>
                <c:pt idx="8175">
                  <c:v>0</c:v>
                </c:pt>
                <c:pt idx="8176">
                  <c:v>9.042518379941124E-6</c:v>
                </c:pt>
                <c:pt idx="8177">
                  <c:v>3.9048652890183038E-6</c:v>
                </c:pt>
                <c:pt idx="8178">
                  <c:v>2.4797666554253607E-6</c:v>
                </c:pt>
                <c:pt idx="8179">
                  <c:v>1.6722303509694564E-6</c:v>
                </c:pt>
                <c:pt idx="8180">
                  <c:v>1.2036575797862204E-4</c:v>
                </c:pt>
                <c:pt idx="8181">
                  <c:v>1.8113144636423909E-5</c:v>
                </c:pt>
                <c:pt idx="8182">
                  <c:v>9.613292248163813E-7</c:v>
                </c:pt>
                <c:pt idx="8183">
                  <c:v>3.2274914464664694E-5</c:v>
                </c:pt>
                <c:pt idx="8184">
                  <c:v>0</c:v>
                </c:pt>
                <c:pt idx="8185">
                  <c:v>7.8630318277775833E-6</c:v>
                </c:pt>
                <c:pt idx="8186">
                  <c:v>2.0629488653521847E-5</c:v>
                </c:pt>
                <c:pt idx="8187">
                  <c:v>5.3964953928008833E-6</c:v>
                </c:pt>
                <c:pt idx="8188">
                  <c:v>6.3988218382181926E-6</c:v>
                </c:pt>
                <c:pt idx="8189">
                  <c:v>5.4249019924543171E-6</c:v>
                </c:pt>
                <c:pt idx="8190">
                  <c:v>6.4298435831673949E-6</c:v>
                </c:pt>
                <c:pt idx="8191">
                  <c:v>1.9548948413354817E-6</c:v>
                </c:pt>
                <c:pt idx="8192">
                  <c:v>4.3124200400433497E-6</c:v>
                </c:pt>
                <c:pt idx="8193">
                  <c:v>2.5406526958748081E-6</c:v>
                </c:pt>
                <c:pt idx="8194">
                  <c:v>1.6561744029417991E-5</c:v>
                </c:pt>
                <c:pt idx="8195">
                  <c:v>1.6195842895479816E-6</c:v>
                </c:pt>
                <c:pt idx="8196">
                  <c:v>1.3081923074497516E-5</c:v>
                </c:pt>
                <c:pt idx="8197">
                  <c:v>2.8525801624322026E-6</c:v>
                </c:pt>
                <c:pt idx="8198">
                  <c:v>1.6071304525844819E-6</c:v>
                </c:pt>
                <c:pt idx="8199">
                  <c:v>9.9831753938956395E-6</c:v>
                </c:pt>
                <c:pt idx="8200">
                  <c:v>2.6875804963266387E-6</c:v>
                </c:pt>
                <c:pt idx="8201">
                  <c:v>1.1895904289918622E-5</c:v>
                </c:pt>
                <c:pt idx="8202">
                  <c:v>6.2697123297623894E-6</c:v>
                </c:pt>
                <c:pt idx="8203">
                  <c:v>7.5260774790935581E-6</c:v>
                </c:pt>
                <c:pt idx="8204">
                  <c:v>8.1184898918805265E-6</c:v>
                </c:pt>
                <c:pt idx="8205">
                  <c:v>1.4464532599677674E-5</c:v>
                </c:pt>
                <c:pt idx="8206">
                  <c:v>3.1358067355522719E-6</c:v>
                </c:pt>
                <c:pt idx="8207">
                  <c:v>4.4733814289965738E-5</c:v>
                </c:pt>
                <c:pt idx="8208">
                  <c:v>4.6630131210390911E-6</c:v>
                </c:pt>
                <c:pt idx="8209">
                  <c:v>5.9861201708355839E-6</c:v>
                </c:pt>
                <c:pt idx="8210">
                  <c:v>2.3515939819506007E-6</c:v>
                </c:pt>
                <c:pt idx="8211">
                  <c:v>7.9180451790808704E-6</c:v>
                </c:pt>
                <c:pt idx="8212">
                  <c:v>9.4334835583551256E-6</c:v>
                </c:pt>
                <c:pt idx="8213">
                  <c:v>3.4447607638974108E-6</c:v>
                </c:pt>
                <c:pt idx="8214">
                  <c:v>3.4827336047560451E-6</c:v>
                </c:pt>
                <c:pt idx="8215">
                  <c:v>4.3520889701671043E-5</c:v>
                </c:pt>
                <c:pt idx="8216">
                  <c:v>1.4588554068045095E-5</c:v>
                </c:pt>
                <c:pt idx="8217">
                  <c:v>6.3596622922911662E-7</c:v>
                </c:pt>
                <c:pt idx="8218">
                  <c:v>1.7398633843568874E-5</c:v>
                </c:pt>
                <c:pt idx="8219">
                  <c:v>5.7701850810586111E-6</c:v>
                </c:pt>
                <c:pt idx="8220">
                  <c:v>9.7421538885112946E-7</c:v>
                </c:pt>
                <c:pt idx="8221">
                  <c:v>2.2689028768955611E-5</c:v>
                </c:pt>
                <c:pt idx="8222">
                  <c:v>3.7295926548710031E-5</c:v>
                </c:pt>
                <c:pt idx="8223">
                  <c:v>2.0964193847827524E-5</c:v>
                </c:pt>
                <c:pt idx="8224">
                  <c:v>3.952652258992436E-6</c:v>
                </c:pt>
                <c:pt idx="8225">
                  <c:v>5.863336041567609E-5</c:v>
                </c:pt>
                <c:pt idx="8226">
                  <c:v>6.9120604850732721E-5</c:v>
                </c:pt>
                <c:pt idx="8227">
                  <c:v>1.528740416698603E-5</c:v>
                </c:pt>
                <c:pt idx="8228">
                  <c:v>5.4526098048608395E-8</c:v>
                </c:pt>
                <c:pt idx="8229">
                  <c:v>2.0448666011854917E-6</c:v>
                </c:pt>
                <c:pt idx="8230">
                  <c:v>6.739491386099276E-6</c:v>
                </c:pt>
                <c:pt idx="8231">
                  <c:v>1.4918642300690438E-5</c:v>
                </c:pt>
                <c:pt idx="8232">
                  <c:v>8.8150428501104731E-5</c:v>
                </c:pt>
                <c:pt idx="8233">
                  <c:v>1.0659676984252144E-4</c:v>
                </c:pt>
                <c:pt idx="8234">
                  <c:v>0</c:v>
                </c:pt>
                <c:pt idx="8235">
                  <c:v>5.7935614959587837E-5</c:v>
                </c:pt>
                <c:pt idx="8236">
                  <c:v>1.2226314725781343E-6</c:v>
                </c:pt>
                <c:pt idx="8237">
                  <c:v>0</c:v>
                </c:pt>
                <c:pt idx="8238">
                  <c:v>0</c:v>
                </c:pt>
                <c:pt idx="8239">
                  <c:v>4.003827518412653E-6</c:v>
                </c:pt>
                <c:pt idx="8240">
                  <c:v>9.228355361514455E-7</c:v>
                </c:pt>
                <c:pt idx="8241">
                  <c:v>5.3359995357667803E-7</c:v>
                </c:pt>
                <c:pt idx="8242">
                  <c:v>5.4881461620411897E-7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5.3238354030864528E-6</c:v>
                </c:pt>
                <c:pt idx="8247">
                  <c:v>5.629730026644077E-6</c:v>
                </c:pt>
                <c:pt idx="8248">
                  <c:v>7.9524046829971564E-4</c:v>
                </c:pt>
                <c:pt idx="8249">
                  <c:v>4.6545416920174524E-6</c:v>
                </c:pt>
                <c:pt idx="8250">
                  <c:v>1.0173369035459315E-5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1.1900793917309423E-5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1.5618855602223824E-5</c:v>
                </c:pt>
                <c:pt idx="8259">
                  <c:v>8.6746540398236108E-6</c:v>
                </c:pt>
                <c:pt idx="8260">
                  <c:v>7.3357888354688503E-7</c:v>
                </c:pt>
                <c:pt idx="8261">
                  <c:v>0</c:v>
                </c:pt>
                <c:pt idx="8262">
                  <c:v>6.6743409558201509E-6</c:v>
                </c:pt>
                <c:pt idx="8263">
                  <c:v>1.3582055269970839E-6</c:v>
                </c:pt>
                <c:pt idx="8264">
                  <c:v>5.2881940791750104E-5</c:v>
                </c:pt>
                <c:pt idx="8265">
                  <c:v>1.4896299650850138E-4</c:v>
                </c:pt>
                <c:pt idx="8266">
                  <c:v>1.2651078711559714E-6</c:v>
                </c:pt>
                <c:pt idx="8267">
                  <c:v>0</c:v>
                </c:pt>
                <c:pt idx="8268">
                  <c:v>0</c:v>
                </c:pt>
                <c:pt idx="8269">
                  <c:v>1.3550832154407673E-6</c:v>
                </c:pt>
                <c:pt idx="8270">
                  <c:v>4.6049845929958198E-4</c:v>
                </c:pt>
                <c:pt idx="8271">
                  <c:v>0</c:v>
                </c:pt>
                <c:pt idx="8272">
                  <c:v>2.3080768869911969E-6</c:v>
                </c:pt>
                <c:pt idx="8273">
                  <c:v>1.8162215751382258E-5</c:v>
                </c:pt>
                <c:pt idx="8274">
                  <c:v>3.6242249933480068E-6</c:v>
                </c:pt>
                <c:pt idx="8275">
                  <c:v>3.4079773505639921E-5</c:v>
                </c:pt>
                <c:pt idx="8276">
                  <c:v>9.5069929372477655E-6</c:v>
                </c:pt>
                <c:pt idx="8277">
                  <c:v>9.225416394838826E-5</c:v>
                </c:pt>
                <c:pt idx="8278">
                  <c:v>2.1307692151374678E-5</c:v>
                </c:pt>
                <c:pt idx="8279">
                  <c:v>5.491341589209779E-6</c:v>
                </c:pt>
                <c:pt idx="8280">
                  <c:v>1.6136334983569545E-5</c:v>
                </c:pt>
                <c:pt idx="8281">
                  <c:v>3.3615834358577159E-5</c:v>
                </c:pt>
                <c:pt idx="8282">
                  <c:v>1.3361638285012152E-5</c:v>
                </c:pt>
                <c:pt idx="8283">
                  <c:v>1.8658496918980414E-5</c:v>
                </c:pt>
                <c:pt idx="8284">
                  <c:v>3.6243113152241983E-5</c:v>
                </c:pt>
                <c:pt idx="8285">
                  <c:v>0</c:v>
                </c:pt>
                <c:pt idx="8286">
                  <c:v>0</c:v>
                </c:pt>
                <c:pt idx="8287">
                  <c:v>1.7295046114374495E-5</c:v>
                </c:pt>
                <c:pt idx="8288">
                  <c:v>3.9703920468755954E-5</c:v>
                </c:pt>
                <c:pt idx="8289">
                  <c:v>1.2536170818964658E-6</c:v>
                </c:pt>
                <c:pt idx="8290">
                  <c:v>1.9801198736683708E-5</c:v>
                </c:pt>
                <c:pt idx="8291">
                  <c:v>1.0171280716219771E-5</c:v>
                </c:pt>
                <c:pt idx="8292">
                  <c:v>4.5809829214835725E-3</c:v>
                </c:pt>
                <c:pt idx="8293">
                  <c:v>0</c:v>
                </c:pt>
                <c:pt idx="8294">
                  <c:v>2.940010090466536E-5</c:v>
                </c:pt>
                <c:pt idx="8295">
                  <c:v>3.0308657286068335E-5</c:v>
                </c:pt>
                <c:pt idx="8296">
                  <c:v>4.9625778371311682E-8</c:v>
                </c:pt>
                <c:pt idx="8297">
                  <c:v>0</c:v>
                </c:pt>
                <c:pt idx="8298">
                  <c:v>2.0835793070894807E-5</c:v>
                </c:pt>
                <c:pt idx="8299">
                  <c:v>0</c:v>
                </c:pt>
                <c:pt idx="8300">
                  <c:v>1.2860291888920634E-5</c:v>
                </c:pt>
                <c:pt idx="8301">
                  <c:v>5.0980427997123209E-6</c:v>
                </c:pt>
                <c:pt idx="8302">
                  <c:v>5.7354651890865738E-6</c:v>
                </c:pt>
                <c:pt idx="8303">
                  <c:v>3.7050536644350261E-5</c:v>
                </c:pt>
                <c:pt idx="8304">
                  <c:v>1.7964531770414811E-5</c:v>
                </c:pt>
                <c:pt idx="8305">
                  <c:v>3.9913677730508089E-5</c:v>
                </c:pt>
                <c:pt idx="8306">
                  <c:v>4.5319202246253331E-8</c:v>
                </c:pt>
                <c:pt idx="8307">
                  <c:v>7.989738422819929E-5</c:v>
                </c:pt>
                <c:pt idx="8308">
                  <c:v>2.6265319105848865E-5</c:v>
                </c:pt>
                <c:pt idx="8309">
                  <c:v>2.0488474250555742E-5</c:v>
                </c:pt>
                <c:pt idx="8310">
                  <c:v>2.1539808271005374E-5</c:v>
                </c:pt>
                <c:pt idx="8311">
                  <c:v>1.5333532248068641E-5</c:v>
                </c:pt>
                <c:pt idx="8312">
                  <c:v>1.0115815564882671E-4</c:v>
                </c:pt>
                <c:pt idx="8313">
                  <c:v>6.6330578844608649E-6</c:v>
                </c:pt>
                <c:pt idx="8314">
                  <c:v>6.9772958215450422E-5</c:v>
                </c:pt>
                <c:pt idx="8315">
                  <c:v>1.0207120324099334E-7</c:v>
                </c:pt>
                <c:pt idx="8316">
                  <c:v>0</c:v>
                </c:pt>
                <c:pt idx="8317">
                  <c:v>4.6002924238475504E-6</c:v>
                </c:pt>
                <c:pt idx="8318">
                  <c:v>1.5112194726056088E-5</c:v>
                </c:pt>
                <c:pt idx="8319">
                  <c:v>3.6030922354480746E-4</c:v>
                </c:pt>
                <c:pt idx="8320">
                  <c:v>5.6757870306807096E-5</c:v>
                </c:pt>
                <c:pt idx="8321">
                  <c:v>9.756400441403041E-5</c:v>
                </c:pt>
                <c:pt idx="8322">
                  <c:v>0</c:v>
                </c:pt>
                <c:pt idx="8323">
                  <c:v>1.3739995760477024E-5</c:v>
                </c:pt>
                <c:pt idx="8324">
                  <c:v>0</c:v>
                </c:pt>
                <c:pt idx="8325">
                  <c:v>2.9005236340132273E-5</c:v>
                </c:pt>
                <c:pt idx="8326">
                  <c:v>2.0994480599702758E-5</c:v>
                </c:pt>
                <c:pt idx="8327">
                  <c:v>7.5563346168845728E-6</c:v>
                </c:pt>
                <c:pt idx="8328">
                  <c:v>3.1552379504496092E-5</c:v>
                </c:pt>
                <c:pt idx="8329">
                  <c:v>6.5883474787602577E-5</c:v>
                </c:pt>
                <c:pt idx="8330">
                  <c:v>2.4759972447602713E-5</c:v>
                </c:pt>
                <c:pt idx="8331">
                  <c:v>2.7258321327941496E-6</c:v>
                </c:pt>
                <c:pt idx="8332">
                  <c:v>8.6329555452192562E-5</c:v>
                </c:pt>
                <c:pt idx="8333">
                  <c:v>6.5216552838008284E-6</c:v>
                </c:pt>
                <c:pt idx="8334">
                  <c:v>4.9747934133456438E-7</c:v>
                </c:pt>
                <c:pt idx="8335">
                  <c:v>0</c:v>
                </c:pt>
                <c:pt idx="8336">
                  <c:v>5.038057166538773E-6</c:v>
                </c:pt>
                <c:pt idx="8337">
                  <c:v>1.0564573662761682E-5</c:v>
                </c:pt>
                <c:pt idx="8338">
                  <c:v>9.4240831151206005E-6</c:v>
                </c:pt>
                <c:pt idx="8339">
                  <c:v>0</c:v>
                </c:pt>
                <c:pt idx="8340">
                  <c:v>2.2855914310138811E-5</c:v>
                </c:pt>
                <c:pt idx="8341">
                  <c:v>3.4515527974278877E-3</c:v>
                </c:pt>
                <c:pt idx="8342">
                  <c:v>1.2389332255458458E-5</c:v>
                </c:pt>
                <c:pt idx="8343">
                  <c:v>1.7910588926026411E-5</c:v>
                </c:pt>
                <c:pt idx="8344">
                  <c:v>1.2833259969476131E-4</c:v>
                </c:pt>
                <c:pt idx="8345">
                  <c:v>1.9414119348431012E-7</c:v>
                </c:pt>
                <c:pt idx="8346">
                  <c:v>6.7183421449436134E-6</c:v>
                </c:pt>
                <c:pt idx="8347">
                  <c:v>1.5817656661187057E-5</c:v>
                </c:pt>
                <c:pt idx="8348">
                  <c:v>2.8816575452134748E-5</c:v>
                </c:pt>
                <c:pt idx="8349">
                  <c:v>4.0994114080561217E-7</c:v>
                </c:pt>
                <c:pt idx="8350">
                  <c:v>7.7761665790664855E-6</c:v>
                </c:pt>
                <c:pt idx="8351">
                  <c:v>1.040828417338288E-5</c:v>
                </c:pt>
                <c:pt idx="8352">
                  <c:v>7.0800194600390709E-6</c:v>
                </c:pt>
                <c:pt idx="8353">
                  <c:v>1.5431741680690603E-5</c:v>
                </c:pt>
                <c:pt idx="8354">
                  <c:v>5.8288378060438812E-5</c:v>
                </c:pt>
                <c:pt idx="8355">
                  <c:v>2.7920433277610695E-6</c:v>
                </c:pt>
                <c:pt idx="8356">
                  <c:v>0</c:v>
                </c:pt>
                <c:pt idx="8357">
                  <c:v>2.3256148070518261E-5</c:v>
                </c:pt>
                <c:pt idx="8358">
                  <c:v>2.3889408522435865E-5</c:v>
                </c:pt>
                <c:pt idx="8359">
                  <c:v>2.0257973262932245E-5</c:v>
                </c:pt>
                <c:pt idx="8360">
                  <c:v>8.6296562740112631E-6</c:v>
                </c:pt>
                <c:pt idx="8361">
                  <c:v>4.2250963424648697E-5</c:v>
                </c:pt>
                <c:pt idx="8362">
                  <c:v>8.414460806401464E-6</c:v>
                </c:pt>
                <c:pt idx="8363">
                  <c:v>4.0189443696658195E-5</c:v>
                </c:pt>
                <c:pt idx="8364">
                  <c:v>0</c:v>
                </c:pt>
                <c:pt idx="8365">
                  <c:v>4.5914070644322133E-5</c:v>
                </c:pt>
                <c:pt idx="8366">
                  <c:v>1.8450832789677647E-5</c:v>
                </c:pt>
                <c:pt idx="8367">
                  <c:v>9.9473816877669363E-5</c:v>
                </c:pt>
                <c:pt idx="8368">
                  <c:v>3.4130881342443455E-4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4.6679492001865272E-5</c:v>
                </c:pt>
                <c:pt idx="8373">
                  <c:v>8.6334400255877166E-5</c:v>
                </c:pt>
                <c:pt idx="8374">
                  <c:v>2.1948993577796918E-5</c:v>
                </c:pt>
                <c:pt idx="8375">
                  <c:v>3.6985800703795245E-5</c:v>
                </c:pt>
                <c:pt idx="8376">
                  <c:v>3.5094324171916408E-5</c:v>
                </c:pt>
                <c:pt idx="8377">
                  <c:v>6.3281718632406526E-4</c:v>
                </c:pt>
                <c:pt idx="8378">
                  <c:v>0</c:v>
                </c:pt>
                <c:pt idx="8379">
                  <c:v>0</c:v>
                </c:pt>
                <c:pt idx="8380">
                  <c:v>4.8611300605654502E-3</c:v>
                </c:pt>
                <c:pt idx="8381">
                  <c:v>1.3272873402308624E-5</c:v>
                </c:pt>
                <c:pt idx="8382">
                  <c:v>2.8167920626307257E-5</c:v>
                </c:pt>
                <c:pt idx="8383">
                  <c:v>1.7348101758684836E-5</c:v>
                </c:pt>
                <c:pt idx="8384">
                  <c:v>5.4981896773145913E-6</c:v>
                </c:pt>
                <c:pt idx="8385">
                  <c:v>6.8198165688813618E-6</c:v>
                </c:pt>
                <c:pt idx="8386">
                  <c:v>7.0101099133732878E-5</c:v>
                </c:pt>
                <c:pt idx="8387">
                  <c:v>4.9664081763355484E-4</c:v>
                </c:pt>
                <c:pt idx="8388">
                  <c:v>4.973169833432353E-6</c:v>
                </c:pt>
                <c:pt idx="8389">
                  <c:v>1.1881356077916512E-4</c:v>
                </c:pt>
                <c:pt idx="8390">
                  <c:v>1.4043225188058663E-4</c:v>
                </c:pt>
                <c:pt idx="8391">
                  <c:v>1.3711364660766562E-5</c:v>
                </c:pt>
                <c:pt idx="8392">
                  <c:v>4.3029894756910596E-6</c:v>
                </c:pt>
                <c:pt idx="8393">
                  <c:v>1.6304266270338085E-4</c:v>
                </c:pt>
                <c:pt idx="8394">
                  <c:v>8.7997902059800738E-6</c:v>
                </c:pt>
                <c:pt idx="8395">
                  <c:v>1.7616228137212225E-5</c:v>
                </c:pt>
                <c:pt idx="8396">
                  <c:v>2.9036549310547984E-5</c:v>
                </c:pt>
                <c:pt idx="8397">
                  <c:v>1.2236895749462286E-5</c:v>
                </c:pt>
                <c:pt idx="8398">
                  <c:v>2.624767727948632E-5</c:v>
                </c:pt>
                <c:pt idx="8399">
                  <c:v>8.4864738795913728E-6</c:v>
                </c:pt>
                <c:pt idx="8400">
                  <c:v>2.5447561475660788E-5</c:v>
                </c:pt>
                <c:pt idx="8401">
                  <c:v>5.9441465416813772E-7</c:v>
                </c:pt>
                <c:pt idx="8402">
                  <c:v>6.5981385052943751E-6</c:v>
                </c:pt>
                <c:pt idx="8403">
                  <c:v>2.9038212227370104E-4</c:v>
                </c:pt>
                <c:pt idx="8404">
                  <c:v>1.0924666015375233E-5</c:v>
                </c:pt>
                <c:pt idx="8405">
                  <c:v>2.5497914313380493E-5</c:v>
                </c:pt>
                <c:pt idx="8406">
                  <c:v>1.1098351587982724E-7</c:v>
                </c:pt>
                <c:pt idx="8407">
                  <c:v>0</c:v>
                </c:pt>
                <c:pt idx="8408">
                  <c:v>1.1036231121756533E-5</c:v>
                </c:pt>
                <c:pt idx="8409">
                  <c:v>5.2606186527038482E-5</c:v>
                </c:pt>
                <c:pt idx="8410">
                  <c:v>7.7347264916049377E-6</c:v>
                </c:pt>
                <c:pt idx="8411">
                  <c:v>1.0046960019766855E-5</c:v>
                </c:pt>
                <c:pt idx="8412">
                  <c:v>1.3310484048983765E-5</c:v>
                </c:pt>
                <c:pt idx="8413">
                  <c:v>1.1016740959925793E-5</c:v>
                </c:pt>
                <c:pt idx="8414">
                  <c:v>1.4246187289256553E-5</c:v>
                </c:pt>
                <c:pt idx="8415">
                  <c:v>3.293010287471824E-3</c:v>
                </c:pt>
                <c:pt idx="8416">
                  <c:v>2.6414050156281483E-4</c:v>
                </c:pt>
                <c:pt idx="8417">
                  <c:v>5.7189246823083115E-5</c:v>
                </c:pt>
                <c:pt idx="8418">
                  <c:v>1.3298554847500067E-4</c:v>
                </c:pt>
                <c:pt idx="8419">
                  <c:v>5.0119089819079108E-5</c:v>
                </c:pt>
                <c:pt idx="8420">
                  <c:v>8.48371661266093E-6</c:v>
                </c:pt>
                <c:pt idx="8421">
                  <c:v>3.3890606330436029E-7</c:v>
                </c:pt>
                <c:pt idx="8422">
                  <c:v>3.0277300736654208E-7</c:v>
                </c:pt>
                <c:pt idx="8423">
                  <c:v>4.5723627284213196E-5</c:v>
                </c:pt>
                <c:pt idx="8424">
                  <c:v>2.1207822389920491E-4</c:v>
                </c:pt>
                <c:pt idx="8425">
                  <c:v>0</c:v>
                </c:pt>
                <c:pt idx="8426">
                  <c:v>7.0258335939988803E-5</c:v>
                </c:pt>
                <c:pt idx="8427">
                  <c:v>3.2938460463799003E-6</c:v>
                </c:pt>
                <c:pt idx="8428">
                  <c:v>1.6767117448199163E-5</c:v>
                </c:pt>
                <c:pt idx="8429">
                  <c:v>8.2913635742965921E-6</c:v>
                </c:pt>
                <c:pt idx="8430">
                  <c:v>4.9490004293392328E-4</c:v>
                </c:pt>
                <c:pt idx="8431">
                  <c:v>0</c:v>
                </c:pt>
                <c:pt idx="8432">
                  <c:v>5.6208044189641448E-6</c:v>
                </c:pt>
                <c:pt idx="8433">
                  <c:v>4.2988344746737643E-5</c:v>
                </c:pt>
                <c:pt idx="8434">
                  <c:v>1.3313302156311081E-5</c:v>
                </c:pt>
                <c:pt idx="8435">
                  <c:v>6.023737636420037E-6</c:v>
                </c:pt>
                <c:pt idx="8436">
                  <c:v>5.4891624854045396E-6</c:v>
                </c:pt>
                <c:pt idx="8437">
                  <c:v>3.6347499364943679E-4</c:v>
                </c:pt>
                <c:pt idx="8438">
                  <c:v>1.9581246091143835E-6</c:v>
                </c:pt>
                <c:pt idx="8439">
                  <c:v>1.7958594299029964E-5</c:v>
                </c:pt>
                <c:pt idx="8440">
                  <c:v>1.5748128500038959E-6</c:v>
                </c:pt>
                <c:pt idx="8441">
                  <c:v>2.9258195065822154E-7</c:v>
                </c:pt>
                <c:pt idx="8442">
                  <c:v>7.8115914214955441E-4</c:v>
                </c:pt>
                <c:pt idx="8443">
                  <c:v>2.7049891725135943E-5</c:v>
                </c:pt>
                <c:pt idx="8444">
                  <c:v>0</c:v>
                </c:pt>
                <c:pt idx="8445">
                  <c:v>7.2261929939018387E-5</c:v>
                </c:pt>
                <c:pt idx="8446">
                  <c:v>5.2697589619250528E-6</c:v>
                </c:pt>
                <c:pt idx="8447">
                  <c:v>2.269861626323658E-5</c:v>
                </c:pt>
                <c:pt idx="8448">
                  <c:v>1.2990445980288944E-4</c:v>
                </c:pt>
                <c:pt idx="8449">
                  <c:v>4.7868333514713537E-5</c:v>
                </c:pt>
                <c:pt idx="8450">
                  <c:v>1.0470121897466889E-5</c:v>
                </c:pt>
                <c:pt idx="8451">
                  <c:v>0</c:v>
                </c:pt>
                <c:pt idx="8452">
                  <c:v>2.5790664422872742E-6</c:v>
                </c:pt>
                <c:pt idx="8453">
                  <c:v>1.4690874625504864E-5</c:v>
                </c:pt>
                <c:pt idx="8454">
                  <c:v>6.876143600786182E-6</c:v>
                </c:pt>
                <c:pt idx="8455">
                  <c:v>0</c:v>
                </c:pt>
                <c:pt idx="8456">
                  <c:v>1.6947671481523367E-6</c:v>
                </c:pt>
                <c:pt idx="8457">
                  <c:v>4.316335926798205E-5</c:v>
                </c:pt>
                <c:pt idx="8458">
                  <c:v>1.5766743309140575E-5</c:v>
                </c:pt>
                <c:pt idx="8459">
                  <c:v>4.5268477174951808E-5</c:v>
                </c:pt>
                <c:pt idx="8460">
                  <c:v>9.0233115771130612E-5</c:v>
                </c:pt>
                <c:pt idx="8461">
                  <c:v>1.5422609277698351E-5</c:v>
                </c:pt>
                <c:pt idx="8462">
                  <c:v>1.0055533237491902E-6</c:v>
                </c:pt>
                <c:pt idx="8463">
                  <c:v>3.7925122626431262E-4</c:v>
                </c:pt>
                <c:pt idx="8464">
                  <c:v>2.9767531174590745E-3</c:v>
                </c:pt>
                <c:pt idx="8465">
                  <c:v>6.9094352963133992E-6</c:v>
                </c:pt>
                <c:pt idx="8466">
                  <c:v>9.4269608227771613E-6</c:v>
                </c:pt>
                <c:pt idx="8467">
                  <c:v>1.0755687261554888E-5</c:v>
                </c:pt>
                <c:pt idx="8468">
                  <c:v>1.7246725384618381E-3</c:v>
                </c:pt>
                <c:pt idx="8469">
                  <c:v>1.5586873153742241E-5</c:v>
                </c:pt>
                <c:pt idx="8470">
                  <c:v>1.3962532118589671E-5</c:v>
                </c:pt>
                <c:pt idx="8471">
                  <c:v>1.1145831333680738E-4</c:v>
                </c:pt>
                <c:pt idx="8472">
                  <c:v>7.1294810063870593E-6</c:v>
                </c:pt>
                <c:pt idx="8473">
                  <c:v>3.8207964556568405E-6</c:v>
                </c:pt>
                <c:pt idx="8474">
                  <c:v>5.0651875292522957E-6</c:v>
                </c:pt>
                <c:pt idx="8475">
                  <c:v>3.1391269476744281E-4</c:v>
                </c:pt>
                <c:pt idx="8476">
                  <c:v>3.380858100126454E-5</c:v>
                </c:pt>
                <c:pt idx="8477">
                  <c:v>1.0050814797099639E-5</c:v>
                </c:pt>
                <c:pt idx="8478">
                  <c:v>9.6336110960717767E-6</c:v>
                </c:pt>
                <c:pt idx="8479">
                  <c:v>1.8544846701200625E-5</c:v>
                </c:pt>
                <c:pt idx="8480">
                  <c:v>1.0733484310060089E-4</c:v>
                </c:pt>
                <c:pt idx="8481">
                  <c:v>0</c:v>
                </c:pt>
                <c:pt idx="8482">
                  <c:v>1.963617441921077E-3</c:v>
                </c:pt>
                <c:pt idx="8483">
                  <c:v>4.255946395017653E-4</c:v>
                </c:pt>
                <c:pt idx="8484">
                  <c:v>2.2127844790200674E-6</c:v>
                </c:pt>
                <c:pt idx="8485">
                  <c:v>1.1413110118167849E-5</c:v>
                </c:pt>
                <c:pt idx="8486">
                  <c:v>1.0274202053740239E-4</c:v>
                </c:pt>
                <c:pt idx="8487">
                  <c:v>2.2976879367866158E-5</c:v>
                </c:pt>
                <c:pt idx="8488">
                  <c:v>6.742083386843558E-5</c:v>
                </c:pt>
                <c:pt idx="8489">
                  <c:v>7.2278064333372962E-4</c:v>
                </c:pt>
                <c:pt idx="8490">
                  <c:v>1.8624992497268277E-4</c:v>
                </c:pt>
                <c:pt idx="8491">
                  <c:v>7.3682649839592114E-6</c:v>
                </c:pt>
                <c:pt idx="8492">
                  <c:v>1.1070166350905394E-5</c:v>
                </c:pt>
                <c:pt idx="8493">
                  <c:v>8.8887006155698487E-5</c:v>
                </c:pt>
                <c:pt idx="8494">
                  <c:v>5.4658818774081577E-7</c:v>
                </c:pt>
                <c:pt idx="8495">
                  <c:v>7.682704012453996E-6</c:v>
                </c:pt>
                <c:pt idx="8496">
                  <c:v>5.893341870384949E-6</c:v>
                </c:pt>
                <c:pt idx="8497">
                  <c:v>5.9927192601853985E-5</c:v>
                </c:pt>
                <c:pt idx="8498">
                  <c:v>8.696831418150177E-6</c:v>
                </c:pt>
                <c:pt idx="8499">
                  <c:v>2.1537403330518575E-5</c:v>
                </c:pt>
                <c:pt idx="8500">
                  <c:v>4.9863529248679902E-5</c:v>
                </c:pt>
                <c:pt idx="8501">
                  <c:v>6.8833369171531788E-5</c:v>
                </c:pt>
                <c:pt idx="8502">
                  <c:v>1.8253188853424516E-5</c:v>
                </c:pt>
                <c:pt idx="8503">
                  <c:v>2.4752972989417087E-5</c:v>
                </c:pt>
                <c:pt idx="8504">
                  <c:v>0</c:v>
                </c:pt>
                <c:pt idx="8505">
                  <c:v>1.7951085264598589E-5</c:v>
                </c:pt>
                <c:pt idx="8506">
                  <c:v>1.4786117557287265E-4</c:v>
                </c:pt>
                <c:pt idx="8507">
                  <c:v>1.618800228849759E-6</c:v>
                </c:pt>
                <c:pt idx="8508">
                  <c:v>2.4004331244950842E-6</c:v>
                </c:pt>
                <c:pt idx="8509">
                  <c:v>6.0984857852197702E-5</c:v>
                </c:pt>
                <c:pt idx="8510">
                  <c:v>2.9514564792576276E-5</c:v>
                </c:pt>
                <c:pt idx="8511">
                  <c:v>0</c:v>
                </c:pt>
                <c:pt idx="8512">
                  <c:v>0</c:v>
                </c:pt>
                <c:pt idx="8513">
                  <c:v>9.5293194067033498E-6</c:v>
                </c:pt>
                <c:pt idx="8514">
                  <c:v>7.0388370450753438E-5</c:v>
                </c:pt>
                <c:pt idx="8515">
                  <c:v>2.7886751639875063E-5</c:v>
                </c:pt>
                <c:pt idx="8516">
                  <c:v>2.6514223944436571E-4</c:v>
                </c:pt>
                <c:pt idx="8517">
                  <c:v>0</c:v>
                </c:pt>
                <c:pt idx="8518">
                  <c:v>2.4666111929479361E-5</c:v>
                </c:pt>
                <c:pt idx="8519">
                  <c:v>2.2621371938215702E-5</c:v>
                </c:pt>
                <c:pt idx="8520">
                  <c:v>7.0546148158977722E-6</c:v>
                </c:pt>
                <c:pt idx="8521">
                  <c:v>3.3185711398549532E-7</c:v>
                </c:pt>
                <c:pt idx="8522">
                  <c:v>1.4032285331067684E-5</c:v>
                </c:pt>
                <c:pt idx="8523">
                  <c:v>1.3421693431667593E-5</c:v>
                </c:pt>
                <c:pt idx="8524">
                  <c:v>5.1884526614853665E-6</c:v>
                </c:pt>
                <c:pt idx="8525">
                  <c:v>5.3345916674408504E-5</c:v>
                </c:pt>
                <c:pt idx="8526">
                  <c:v>6.0328651467811006E-6</c:v>
                </c:pt>
                <c:pt idx="8527">
                  <c:v>2.2933444813295452E-5</c:v>
                </c:pt>
                <c:pt idx="8528">
                  <c:v>0</c:v>
                </c:pt>
                <c:pt idx="8529">
                  <c:v>2.4088072559723357E-4</c:v>
                </c:pt>
                <c:pt idx="8530">
                  <c:v>7.3523246867167676E-6</c:v>
                </c:pt>
                <c:pt idx="8531">
                  <c:v>9.4804158129832222E-5</c:v>
                </c:pt>
                <c:pt idx="8532">
                  <c:v>1.7801026049662311E-6</c:v>
                </c:pt>
                <c:pt idx="8533">
                  <c:v>3.336512753200855E-5</c:v>
                </c:pt>
                <c:pt idx="8534">
                  <c:v>8.2581982872166211E-5</c:v>
                </c:pt>
                <c:pt idx="8535">
                  <c:v>0</c:v>
                </c:pt>
                <c:pt idx="8536">
                  <c:v>3.2087962997813327E-5</c:v>
                </c:pt>
                <c:pt idx="8537">
                  <c:v>2.3839448810648021E-6</c:v>
                </c:pt>
                <c:pt idx="8538">
                  <c:v>2.2040126875990012E-5</c:v>
                </c:pt>
                <c:pt idx="8539">
                  <c:v>9.4972687160122177E-5</c:v>
                </c:pt>
                <c:pt idx="8540">
                  <c:v>1.496683669678319E-4</c:v>
                </c:pt>
                <c:pt idx="8541">
                  <c:v>4.237665122209852E-6</c:v>
                </c:pt>
                <c:pt idx="8542">
                  <c:v>4.3019081181622054E-6</c:v>
                </c:pt>
                <c:pt idx="8543">
                  <c:v>2.2839945460474423E-5</c:v>
                </c:pt>
                <c:pt idx="8544">
                  <c:v>0</c:v>
                </c:pt>
                <c:pt idx="8545">
                  <c:v>1.9489262505222142E-5</c:v>
                </c:pt>
                <c:pt idx="8546">
                  <c:v>1.5725824440462771E-5</c:v>
                </c:pt>
                <c:pt idx="8547">
                  <c:v>0</c:v>
                </c:pt>
                <c:pt idx="8548">
                  <c:v>9.9819735715533865E-5</c:v>
                </c:pt>
                <c:pt idx="8549">
                  <c:v>3.1189069269971827E-5</c:v>
                </c:pt>
                <c:pt idx="8550">
                  <c:v>6.6552546031929789E-6</c:v>
                </c:pt>
                <c:pt idx="8551">
                  <c:v>1.905526241826409E-5</c:v>
                </c:pt>
                <c:pt idx="8552">
                  <c:v>4.353849402873457E-5</c:v>
                </c:pt>
                <c:pt idx="8553">
                  <c:v>4.1505730986147919E-6</c:v>
                </c:pt>
                <c:pt idx="8554">
                  <c:v>8.9286937228701828E-8</c:v>
                </c:pt>
                <c:pt idx="8555">
                  <c:v>4.5209120018239682E-6</c:v>
                </c:pt>
                <c:pt idx="8556">
                  <c:v>0</c:v>
                </c:pt>
                <c:pt idx="8557">
                  <c:v>2.6832313119645111E-5</c:v>
                </c:pt>
                <c:pt idx="8558">
                  <c:v>1.8669767393066125E-3</c:v>
                </c:pt>
                <c:pt idx="8559">
                  <c:v>1.3240368344940123E-5</c:v>
                </c:pt>
                <c:pt idx="8560">
                  <c:v>1.4865278872006445E-4</c:v>
                </c:pt>
                <c:pt idx="8561">
                  <c:v>9.0109006072061379E-5</c:v>
                </c:pt>
                <c:pt idx="8562">
                  <c:v>1.3356408389364107E-5</c:v>
                </c:pt>
                <c:pt idx="8563">
                  <c:v>6.7566451549975439E-6</c:v>
                </c:pt>
                <c:pt idx="8564">
                  <c:v>6.0046244799871479E-7</c:v>
                </c:pt>
                <c:pt idx="8565">
                  <c:v>1.2368187810403149E-7</c:v>
                </c:pt>
                <c:pt idx="8566">
                  <c:v>9.2501022192655493E-6</c:v>
                </c:pt>
                <c:pt idx="8567">
                  <c:v>3.2029513971024074E-5</c:v>
                </c:pt>
                <c:pt idx="8568">
                  <c:v>1.4942771343228581E-6</c:v>
                </c:pt>
                <c:pt idx="8569">
                  <c:v>1.5233231880438243E-5</c:v>
                </c:pt>
                <c:pt idx="8570">
                  <c:v>4.2123448985906957E-6</c:v>
                </c:pt>
                <c:pt idx="8571">
                  <c:v>3.1255293755113011E-4</c:v>
                </c:pt>
                <c:pt idx="8572">
                  <c:v>1.0560106334619838E-5</c:v>
                </c:pt>
                <c:pt idx="8573">
                  <c:v>2.1659915142375703E-6</c:v>
                </c:pt>
                <c:pt idx="8574">
                  <c:v>9.4424229489987739E-5</c:v>
                </c:pt>
                <c:pt idx="8575">
                  <c:v>2.1139168456811419E-5</c:v>
                </c:pt>
                <c:pt idx="8576">
                  <c:v>5.8251078593007011E-6</c:v>
                </c:pt>
                <c:pt idx="8577">
                  <c:v>1.3053046483429426E-5</c:v>
                </c:pt>
                <c:pt idx="8578">
                  <c:v>1.3729547094499449E-5</c:v>
                </c:pt>
                <c:pt idx="8579">
                  <c:v>4.1293050258562414E-6</c:v>
                </c:pt>
                <c:pt idx="8580">
                  <c:v>1.7447275040641582E-5</c:v>
                </c:pt>
                <c:pt idx="8581">
                  <c:v>3.026604605489345E-4</c:v>
                </c:pt>
                <c:pt idx="8582">
                  <c:v>1.2370968320697815E-5</c:v>
                </c:pt>
                <c:pt idx="8583">
                  <c:v>2.5248277189939711E-6</c:v>
                </c:pt>
                <c:pt idx="8584">
                  <c:v>4.314491248842062E-4</c:v>
                </c:pt>
                <c:pt idx="8585">
                  <c:v>3.3258020069451816E-5</c:v>
                </c:pt>
                <c:pt idx="8586">
                  <c:v>2.5226168800988302E-5</c:v>
                </c:pt>
                <c:pt idx="8587">
                  <c:v>8.3308801912419981E-6</c:v>
                </c:pt>
                <c:pt idx="8588">
                  <c:v>3.142823052707563E-5</c:v>
                </c:pt>
                <c:pt idx="8589">
                  <c:v>7.9092449825718435E-7</c:v>
                </c:pt>
                <c:pt idx="8590">
                  <c:v>0</c:v>
                </c:pt>
                <c:pt idx="8591">
                  <c:v>1.3993516536023863E-5</c:v>
                </c:pt>
                <c:pt idx="8592">
                  <c:v>9.6204355388998821E-6</c:v>
                </c:pt>
                <c:pt idx="8593">
                  <c:v>3.1984329561569453E-6</c:v>
                </c:pt>
                <c:pt idx="8594">
                  <c:v>1.1375710388753505E-5</c:v>
                </c:pt>
                <c:pt idx="8595">
                  <c:v>2.8164815323540797E-6</c:v>
                </c:pt>
                <c:pt idx="8596">
                  <c:v>2.4648018708697092E-3</c:v>
                </c:pt>
                <c:pt idx="8597">
                  <c:v>8.8858305152742171E-6</c:v>
                </c:pt>
                <c:pt idx="8598">
                  <c:v>1.6142821563082924E-5</c:v>
                </c:pt>
                <c:pt idx="8599">
                  <c:v>2.5839395012240502E-5</c:v>
                </c:pt>
                <c:pt idx="8600">
                  <c:v>1.4735831719637493E-4</c:v>
                </c:pt>
                <c:pt idx="8601">
                  <c:v>0</c:v>
                </c:pt>
                <c:pt idx="8602">
                  <c:v>6.6573557997986786E-6</c:v>
                </c:pt>
                <c:pt idx="8603">
                  <c:v>1.7775326613187585E-5</c:v>
                </c:pt>
                <c:pt idx="8604">
                  <c:v>5.3254540821387789E-7</c:v>
                </c:pt>
                <c:pt idx="8605">
                  <c:v>5.0651875292522953E-7</c:v>
                </c:pt>
                <c:pt idx="8606">
                  <c:v>4.371326223875267E-6</c:v>
                </c:pt>
                <c:pt idx="8607">
                  <c:v>1.5871346646742125E-4</c:v>
                </c:pt>
                <c:pt idx="8608">
                  <c:v>4.9581794955224907E-6</c:v>
                </c:pt>
                <c:pt idx="8609">
                  <c:v>1.0947136547596532E-4</c:v>
                </c:pt>
                <c:pt idx="8610">
                  <c:v>1.2653767065785943E-4</c:v>
                </c:pt>
                <c:pt idx="8611">
                  <c:v>1.0593617185113849E-5</c:v>
                </c:pt>
                <c:pt idx="8612">
                  <c:v>1.224297939828359E-7</c:v>
                </c:pt>
                <c:pt idx="8613">
                  <c:v>8.1342062072157562E-5</c:v>
                </c:pt>
                <c:pt idx="8614">
                  <c:v>5.8954668982604951E-4</c:v>
                </c:pt>
                <c:pt idx="8615">
                  <c:v>3.2077406378379042E-6</c:v>
                </c:pt>
                <c:pt idx="8616">
                  <c:v>1.8525251524481452E-5</c:v>
                </c:pt>
                <c:pt idx="8617">
                  <c:v>1.0847518014280032E-4</c:v>
                </c:pt>
                <c:pt idx="8618">
                  <c:v>1.7263965071847101E-4</c:v>
                </c:pt>
                <c:pt idx="8619">
                  <c:v>3.1605193470462998E-5</c:v>
                </c:pt>
                <c:pt idx="8620">
                  <c:v>3.0675548339458102E-5</c:v>
                </c:pt>
                <c:pt idx="8621">
                  <c:v>1.3132300123309567E-5</c:v>
                </c:pt>
                <c:pt idx="8622">
                  <c:v>0</c:v>
                </c:pt>
                <c:pt idx="8623">
                  <c:v>5.8793561455614203E-5</c:v>
                </c:pt>
                <c:pt idx="8624">
                  <c:v>1.8515860420620364E-5</c:v>
                </c:pt>
                <c:pt idx="8625">
                  <c:v>4.437721007006893E-5</c:v>
                </c:pt>
                <c:pt idx="8626">
                  <c:v>2.080794254399352E-5</c:v>
                </c:pt>
                <c:pt idx="8627">
                  <c:v>1.9929563250333556E-5</c:v>
                </c:pt>
                <c:pt idx="8628">
                  <c:v>3.0436894942344374E-5</c:v>
                </c:pt>
                <c:pt idx="8629">
                  <c:v>1.4779551031797564E-5</c:v>
                </c:pt>
                <c:pt idx="8630">
                  <c:v>5.8037499514949981E-6</c:v>
                </c:pt>
                <c:pt idx="8631">
                  <c:v>8.7063726564974746E-5</c:v>
                </c:pt>
                <c:pt idx="8632">
                  <c:v>1.2801738127830687E-5</c:v>
                </c:pt>
                <c:pt idx="8633">
                  <c:v>3.0916300113745113E-6</c:v>
                </c:pt>
                <c:pt idx="8634">
                  <c:v>2.5240404136532703E-5</c:v>
                </c:pt>
                <c:pt idx="8635">
                  <c:v>1.0335618866600273E-6</c:v>
                </c:pt>
                <c:pt idx="8636">
                  <c:v>1.3000352424584041E-4</c:v>
                </c:pt>
                <c:pt idx="8637">
                  <c:v>4.2207532678750091E-6</c:v>
                </c:pt>
                <c:pt idx="8638">
                  <c:v>2.879698026394637E-5</c:v>
                </c:pt>
                <c:pt idx="8639">
                  <c:v>3.2596932647930137E-7</c:v>
                </c:pt>
                <c:pt idx="8640">
                  <c:v>2.7695319812722818E-5</c:v>
                </c:pt>
                <c:pt idx="8641">
                  <c:v>0</c:v>
                </c:pt>
                <c:pt idx="8642">
                  <c:v>9.2983584162849238E-6</c:v>
                </c:pt>
                <c:pt idx="8643">
                  <c:v>1.3847275259826448E-7</c:v>
                </c:pt>
                <c:pt idx="8644">
                  <c:v>4.8710691691926933E-5</c:v>
                </c:pt>
                <c:pt idx="8645">
                  <c:v>3.8214909231347592E-5</c:v>
                </c:pt>
                <c:pt idx="8646">
                  <c:v>3.2609370273852027E-4</c:v>
                </c:pt>
                <c:pt idx="8647">
                  <c:v>2.90184963235327E-5</c:v>
                </c:pt>
                <c:pt idx="8648">
                  <c:v>1.0031484889975121E-5</c:v>
                </c:pt>
                <c:pt idx="8649">
                  <c:v>4.6406019119479602E-5</c:v>
                </c:pt>
                <c:pt idx="8650">
                  <c:v>6.0200292634900771E-6</c:v>
                </c:pt>
                <c:pt idx="8651">
                  <c:v>4.8098585062723519E-6</c:v>
                </c:pt>
                <c:pt idx="8652">
                  <c:v>4.7277811015024405E-3</c:v>
                </c:pt>
                <c:pt idx="8653">
                  <c:v>1.6197262850762041E-5</c:v>
                </c:pt>
                <c:pt idx="8654">
                  <c:v>1.6018571922100355E-5</c:v>
                </c:pt>
                <c:pt idx="8655">
                  <c:v>3.0296986812165219E-3</c:v>
                </c:pt>
                <c:pt idx="8656">
                  <c:v>3.6812564986239733E-7</c:v>
                </c:pt>
                <c:pt idx="8657">
                  <c:v>2.5415729607007246E-4</c:v>
                </c:pt>
                <c:pt idx="8658">
                  <c:v>3.6016451024989747E-6</c:v>
                </c:pt>
                <c:pt idx="8659">
                  <c:v>1.5464987456334141E-5</c:v>
                </c:pt>
                <c:pt idx="8660">
                  <c:v>2.6269701862902849E-4</c:v>
                </c:pt>
                <c:pt idx="8661">
                  <c:v>2.4622843853699962E-5</c:v>
                </c:pt>
                <c:pt idx="8662">
                  <c:v>1.8055906548789981E-5</c:v>
                </c:pt>
                <c:pt idx="8663">
                  <c:v>0</c:v>
                </c:pt>
                <c:pt idx="8664">
                  <c:v>3.2185306813486925E-6</c:v>
                </c:pt>
                <c:pt idx="8665">
                  <c:v>2.1244739312984275E-4</c:v>
                </c:pt>
                <c:pt idx="8666">
                  <c:v>1.1138009697657152E-4</c:v>
                </c:pt>
                <c:pt idx="8667">
                  <c:v>5.4302046854874042E-5</c:v>
                </c:pt>
                <c:pt idx="8668">
                  <c:v>3.4686187238679225E-5</c:v>
                </c:pt>
                <c:pt idx="8669">
                  <c:v>9.9429360333579526E-6</c:v>
                </c:pt>
                <c:pt idx="8670">
                  <c:v>1.8848796287611366E-5</c:v>
                </c:pt>
                <c:pt idx="8671">
                  <c:v>0</c:v>
                </c:pt>
                <c:pt idx="8672">
                  <c:v>3.0140825965183685E-6</c:v>
                </c:pt>
                <c:pt idx="8673">
                  <c:v>1.231321300794297E-4</c:v>
                </c:pt>
                <c:pt idx="8674">
                  <c:v>7.2517375953968109E-6</c:v>
                </c:pt>
                <c:pt idx="8675">
                  <c:v>1.0784044516331001E-5</c:v>
                </c:pt>
                <c:pt idx="8676">
                  <c:v>2.433485640182616E-7</c:v>
                </c:pt>
                <c:pt idx="8677">
                  <c:v>0</c:v>
                </c:pt>
                <c:pt idx="8678">
                  <c:v>0</c:v>
                </c:pt>
                <c:pt idx="8679">
                  <c:v>8.8208845983134246E-7</c:v>
                </c:pt>
                <c:pt idx="8680">
                  <c:v>0</c:v>
                </c:pt>
                <c:pt idx="8681">
                  <c:v>1.1830838260075099E-5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2.1154879257081403E-4</c:v>
                </c:pt>
                <c:pt idx="8686">
                  <c:v>1.2184415884265186E-5</c:v>
                </c:pt>
                <c:pt idx="8687">
                  <c:v>1.0944495879171891E-5</c:v>
                </c:pt>
                <c:pt idx="8688">
                  <c:v>4.8699031907751094E-6</c:v>
                </c:pt>
                <c:pt idx="8689">
                  <c:v>1.4333403008309643E-6</c:v>
                </c:pt>
                <c:pt idx="8690">
                  <c:v>4.5952929153516855E-7</c:v>
                </c:pt>
                <c:pt idx="8691">
                  <c:v>0</c:v>
                </c:pt>
                <c:pt idx="8692">
                  <c:v>0</c:v>
                </c:pt>
                <c:pt idx="8693">
                  <c:v>2.9825462115855195E-5</c:v>
                </c:pt>
                <c:pt idx="8694">
                  <c:v>7.6003293894478223E-5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9.7421538885112957E-8</c:v>
                </c:pt>
                <c:pt idx="8699">
                  <c:v>0</c:v>
                </c:pt>
                <c:pt idx="8700">
                  <c:v>0</c:v>
                </c:pt>
                <c:pt idx="8701">
                  <c:v>3.6585378841725609E-6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2.559396758915515E-4</c:v>
                </c:pt>
                <c:pt idx="8707">
                  <c:v>2.4491978248042369E-5</c:v>
                </c:pt>
                <c:pt idx="8708">
                  <c:v>4.1161390197190952E-5</c:v>
                </c:pt>
                <c:pt idx="8709">
                  <c:v>6.0639769689163924E-6</c:v>
                </c:pt>
                <c:pt idx="8710">
                  <c:v>9.6978859694684424E-5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4.5102848954506327E-5</c:v>
                </c:pt>
                <c:pt idx="8716">
                  <c:v>4.7553172333450983E-6</c:v>
                </c:pt>
                <c:pt idx="8717">
                  <c:v>1.2730770545963206E-5</c:v>
                </c:pt>
                <c:pt idx="8718">
                  <c:v>0</c:v>
                </c:pt>
                <c:pt idx="8719">
                  <c:v>0</c:v>
                </c:pt>
                <c:pt idx="8720">
                  <c:v>3.9511433512642549E-7</c:v>
                </c:pt>
                <c:pt idx="8721">
                  <c:v>2.7000530053739157E-5</c:v>
                </c:pt>
                <c:pt idx="8722">
                  <c:v>1.6397910213053501E-5</c:v>
                </c:pt>
                <c:pt idx="8723">
                  <c:v>1.6654634114326247E-5</c:v>
                </c:pt>
                <c:pt idx="8724">
                  <c:v>3.5892308374745491E-7</c:v>
                </c:pt>
                <c:pt idx="8725">
                  <c:v>1.8255138403476567E-3</c:v>
                </c:pt>
                <c:pt idx="8726">
                  <c:v>1.175773517893025E-5</c:v>
                </c:pt>
                <c:pt idx="8727">
                  <c:v>0</c:v>
                </c:pt>
                <c:pt idx="8728">
                  <c:v>2.708588734740617E-6</c:v>
                </c:pt>
                <c:pt idx="8729">
                  <c:v>1.126955198325929E-5</c:v>
                </c:pt>
                <c:pt idx="8730">
                  <c:v>2.6415950797490785E-5</c:v>
                </c:pt>
                <c:pt idx="8731">
                  <c:v>5.0507099617645927E-6</c:v>
                </c:pt>
                <c:pt idx="8732">
                  <c:v>1.4709490463390097E-5</c:v>
                </c:pt>
                <c:pt idx="8733">
                  <c:v>0</c:v>
                </c:pt>
                <c:pt idx="8734">
                  <c:v>7.4303214656486909E-6</c:v>
                </c:pt>
                <c:pt idx="8735">
                  <c:v>7.6205229521730568E-6</c:v>
                </c:pt>
                <c:pt idx="8736">
                  <c:v>1.603976050915603E-6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2.540459690478282E-4</c:v>
                </c:pt>
                <c:pt idx="8741">
                  <c:v>4.8998581640735866E-6</c:v>
                </c:pt>
                <c:pt idx="8742">
                  <c:v>9.2791554000527297E-7</c:v>
                </c:pt>
                <c:pt idx="8743">
                  <c:v>0</c:v>
                </c:pt>
                <c:pt idx="8744">
                  <c:v>9.702311655896597E-6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5.6169264752715157E-5</c:v>
                </c:pt>
                <c:pt idx="8749">
                  <c:v>9.1959625384826385E-6</c:v>
                </c:pt>
                <c:pt idx="8750">
                  <c:v>8.1946997914163525E-6</c:v>
                </c:pt>
                <c:pt idx="8751">
                  <c:v>1.3246163388921645E-5</c:v>
                </c:pt>
                <c:pt idx="8752">
                  <c:v>5.3793047558798145E-5</c:v>
                </c:pt>
                <c:pt idx="8753">
                  <c:v>1.1375225524118198E-5</c:v>
                </c:pt>
                <c:pt idx="8754">
                  <c:v>4.4969883962446538E-5</c:v>
                </c:pt>
                <c:pt idx="8755">
                  <c:v>2.3578447948669382E-5</c:v>
                </c:pt>
                <c:pt idx="8756">
                  <c:v>3.8276701215372501E-5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2.7817270051801052E-5</c:v>
                </c:pt>
                <c:pt idx="8763">
                  <c:v>1.6156660458773502E-4</c:v>
                </c:pt>
                <c:pt idx="8764">
                  <c:v>7.221037280264789E-6</c:v>
                </c:pt>
                <c:pt idx="8765">
                  <c:v>2.2202287961443773E-3</c:v>
                </c:pt>
                <c:pt idx="8766">
                  <c:v>1.401613932638547E-5</c:v>
                </c:pt>
                <c:pt idx="8767">
                  <c:v>0</c:v>
                </c:pt>
                <c:pt idx="8768">
                  <c:v>6.9094352963133992E-6</c:v>
                </c:pt>
                <c:pt idx="8769">
                  <c:v>1.0017396898000823E-6</c:v>
                </c:pt>
                <c:pt idx="8770">
                  <c:v>1.4664001338398731E-5</c:v>
                </c:pt>
                <c:pt idx="8771">
                  <c:v>1.1419412153361486E-4</c:v>
                </c:pt>
                <c:pt idx="8772">
                  <c:v>3.2887014682681577E-6</c:v>
                </c:pt>
                <c:pt idx="8773">
                  <c:v>8.4455162619349942E-6</c:v>
                </c:pt>
                <c:pt idx="8774">
                  <c:v>1.0902189313276251E-5</c:v>
                </c:pt>
                <c:pt idx="8775">
                  <c:v>0</c:v>
                </c:pt>
                <c:pt idx="8776">
                  <c:v>0</c:v>
                </c:pt>
                <c:pt idx="8777">
                  <c:v>2.8484361823243696E-5</c:v>
                </c:pt>
                <c:pt idx="8778">
                  <c:v>0</c:v>
                </c:pt>
                <c:pt idx="8779">
                  <c:v>2.6736477052120544E-5</c:v>
                </c:pt>
                <c:pt idx="8780">
                  <c:v>0</c:v>
                </c:pt>
                <c:pt idx="8781">
                  <c:v>1.7504410685659512E-5</c:v>
                </c:pt>
                <c:pt idx="8782">
                  <c:v>1.4192367288518785E-5</c:v>
                </c:pt>
                <c:pt idx="8783">
                  <c:v>1.6661510901579332E-5</c:v>
                </c:pt>
                <c:pt idx="8784">
                  <c:v>5.902912958515279E-7</c:v>
                </c:pt>
                <c:pt idx="8785">
                  <c:v>0</c:v>
                </c:pt>
                <c:pt idx="8786">
                  <c:v>0</c:v>
                </c:pt>
                <c:pt idx="8787">
                  <c:v>6.3671140576836819E-6</c:v>
                </c:pt>
                <c:pt idx="8788">
                  <c:v>2.7500107388711562E-5</c:v>
                </c:pt>
                <c:pt idx="8789">
                  <c:v>1.2627111010265752E-7</c:v>
                </c:pt>
                <c:pt idx="8790">
                  <c:v>0</c:v>
                </c:pt>
                <c:pt idx="8791">
                  <c:v>1.756454703593314E-5</c:v>
                </c:pt>
                <c:pt idx="8792">
                  <c:v>3.0782809272679129E-6</c:v>
                </c:pt>
                <c:pt idx="8793">
                  <c:v>1.2656822356707523E-5</c:v>
                </c:pt>
                <c:pt idx="8794">
                  <c:v>0</c:v>
                </c:pt>
                <c:pt idx="8795">
                  <c:v>1.4630469317015893E-4</c:v>
                </c:pt>
                <c:pt idx="8796">
                  <c:v>2.4108981512244236E-5</c:v>
                </c:pt>
                <c:pt idx="8797">
                  <c:v>0</c:v>
                </c:pt>
                <c:pt idx="8798">
                  <c:v>1.8418181562596987E-5</c:v>
                </c:pt>
                <c:pt idx="8799">
                  <c:v>3.4062113662767919E-5</c:v>
                </c:pt>
                <c:pt idx="8800">
                  <c:v>0</c:v>
                </c:pt>
                <c:pt idx="8801">
                  <c:v>8.3469186655188128E-5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9.1547466186013596E-6</c:v>
                </c:pt>
                <c:pt idx="8806">
                  <c:v>0</c:v>
                </c:pt>
                <c:pt idx="8807">
                  <c:v>4.1514674259361991E-6</c:v>
                </c:pt>
                <c:pt idx="8808">
                  <c:v>0</c:v>
                </c:pt>
                <c:pt idx="8809">
                  <c:v>2.8033079485692806E-6</c:v>
                </c:pt>
                <c:pt idx="8810">
                  <c:v>1.345134743856751E-5</c:v>
                </c:pt>
                <c:pt idx="8811">
                  <c:v>2.0668235450699376E-5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5.1157275902505739E-6</c:v>
                </c:pt>
                <c:pt idx="8816">
                  <c:v>0</c:v>
                </c:pt>
                <c:pt idx="8817">
                  <c:v>3.9092768027491368E-5</c:v>
                </c:pt>
                <c:pt idx="8818">
                  <c:v>6.2013188836197243E-6</c:v>
                </c:pt>
                <c:pt idx="8819">
                  <c:v>0</c:v>
                </c:pt>
                <c:pt idx="8820">
                  <c:v>0</c:v>
                </c:pt>
                <c:pt idx="8821">
                  <c:v>5.7054575735073724E-5</c:v>
                </c:pt>
                <c:pt idx="8822">
                  <c:v>0</c:v>
                </c:pt>
                <c:pt idx="8823">
                  <c:v>2.1882214564022586E-3</c:v>
                </c:pt>
                <c:pt idx="8824">
                  <c:v>0</c:v>
                </c:pt>
                <c:pt idx="8825">
                  <c:v>0</c:v>
                </c:pt>
                <c:pt idx="8826">
                  <c:v>6.531883088632154E-7</c:v>
                </c:pt>
                <c:pt idx="8827">
                  <c:v>4.6212114881974079E-6</c:v>
                </c:pt>
                <c:pt idx="8828">
                  <c:v>0</c:v>
                </c:pt>
                <c:pt idx="8829">
                  <c:v>0</c:v>
                </c:pt>
                <c:pt idx="8830">
                  <c:v>2.1939226114638496E-5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7.534617050919323E-4</c:v>
                </c:pt>
                <c:pt idx="8835">
                  <c:v>0</c:v>
                </c:pt>
                <c:pt idx="8836">
                  <c:v>9.424923976863756E-7</c:v>
                </c:pt>
                <c:pt idx="8837">
                  <c:v>5.35721623372212E-7</c:v>
                </c:pt>
                <c:pt idx="8838">
                  <c:v>0</c:v>
                </c:pt>
                <c:pt idx="8839">
                  <c:v>0</c:v>
                </c:pt>
                <c:pt idx="8840">
                  <c:v>4.3866879904501316E-6</c:v>
                </c:pt>
                <c:pt idx="8841">
                  <c:v>0</c:v>
                </c:pt>
                <c:pt idx="8842">
                  <c:v>1.6768919351910805E-4</c:v>
                </c:pt>
                <c:pt idx="8843">
                  <c:v>0</c:v>
                </c:pt>
                <c:pt idx="8844">
                  <c:v>0</c:v>
                </c:pt>
                <c:pt idx="8845">
                  <c:v>6.8793194512947453E-6</c:v>
                </c:pt>
                <c:pt idx="8846">
                  <c:v>2.4181085950081588E-6</c:v>
                </c:pt>
                <c:pt idx="8847">
                  <c:v>0</c:v>
                </c:pt>
                <c:pt idx="8848">
                  <c:v>9.0638838424693505E-6</c:v>
                </c:pt>
                <c:pt idx="8849">
                  <c:v>5.8074994947461822E-7</c:v>
                </c:pt>
                <c:pt idx="8850">
                  <c:v>9.4912151007551477E-6</c:v>
                </c:pt>
                <c:pt idx="8851">
                  <c:v>3.2994732038229792E-8</c:v>
                </c:pt>
                <c:pt idx="8852">
                  <c:v>6.6965764247492031E-4</c:v>
                </c:pt>
                <c:pt idx="8853">
                  <c:v>0</c:v>
                </c:pt>
                <c:pt idx="8854">
                  <c:v>2.7733566639197901E-5</c:v>
                </c:pt>
                <c:pt idx="8855">
                  <c:v>0</c:v>
                </c:pt>
                <c:pt idx="8856">
                  <c:v>0</c:v>
                </c:pt>
                <c:pt idx="8857">
                  <c:v>1.378552389718124E-5</c:v>
                </c:pt>
                <c:pt idx="8858">
                  <c:v>0</c:v>
                </c:pt>
                <c:pt idx="8859">
                  <c:v>0</c:v>
                </c:pt>
                <c:pt idx="8860">
                  <c:v>9.0600650385438573E-5</c:v>
                </c:pt>
                <c:pt idx="8861">
                  <c:v>3.6857322021367842E-6</c:v>
                </c:pt>
                <c:pt idx="8862">
                  <c:v>2.1073202825528226E-5</c:v>
                </c:pt>
                <c:pt idx="8863">
                  <c:v>1.012248140119847E-5</c:v>
                </c:pt>
                <c:pt idx="8864">
                  <c:v>0</c:v>
                </c:pt>
                <c:pt idx="8865">
                  <c:v>2.275897427325372E-3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2.9488948377850716E-4</c:v>
                </c:pt>
                <c:pt idx="8870">
                  <c:v>0</c:v>
                </c:pt>
                <c:pt idx="8871">
                  <c:v>4.300020902492903E-6</c:v>
                </c:pt>
                <c:pt idx="8872">
                  <c:v>0</c:v>
                </c:pt>
                <c:pt idx="8873">
                  <c:v>0</c:v>
                </c:pt>
                <c:pt idx="8874">
                  <c:v>5.418826761334349E-6</c:v>
                </c:pt>
                <c:pt idx="8875">
                  <c:v>1.1377536787929327E-5</c:v>
                </c:pt>
                <c:pt idx="8876">
                  <c:v>0</c:v>
                </c:pt>
                <c:pt idx="8877">
                  <c:v>3.7328985926743372E-6</c:v>
                </c:pt>
                <c:pt idx="8878">
                  <c:v>1.2736240656481349E-5</c:v>
                </c:pt>
                <c:pt idx="8879">
                  <c:v>1.6662198976823991E-5</c:v>
                </c:pt>
                <c:pt idx="8880">
                  <c:v>4.6102087732237328E-5</c:v>
                </c:pt>
                <c:pt idx="8881">
                  <c:v>1.2716777001908712E-4</c:v>
                </c:pt>
                <c:pt idx="8882">
                  <c:v>2.6652882599505332E-6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1.8595164389619443E-6</c:v>
                </c:pt>
                <c:pt idx="8887">
                  <c:v>3.7426107855030876E-6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2.949329161453582E-6</c:v>
                </c:pt>
                <c:pt idx="8894">
                  <c:v>7.699085044463499E-7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3.368349706952778E-5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6.0690985710860914E-7</c:v>
                </c:pt>
                <c:pt idx="8908">
                  <c:v>7.7587992883656939E-6</c:v>
                </c:pt>
                <c:pt idx="8909">
                  <c:v>0</c:v>
                </c:pt>
                <c:pt idx="8910">
                  <c:v>1.2955191180587604E-6</c:v>
                </c:pt>
                <c:pt idx="8911">
                  <c:v>0</c:v>
                </c:pt>
                <c:pt idx="8912">
                  <c:v>1.7507444105234312E-6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1.371911430795357E-5</c:v>
                </c:pt>
                <c:pt idx="8917">
                  <c:v>1.2405555604716874E-6</c:v>
                </c:pt>
                <c:pt idx="8918">
                  <c:v>3.9921181712032892E-5</c:v>
                </c:pt>
                <c:pt idx="8919">
                  <c:v>9.9069109028023044E-7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3.5103597135462365E-6</c:v>
                </c:pt>
                <c:pt idx="8924">
                  <c:v>1.5851057444483675E-6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9.2919991915938661E-6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4.0010093029877137E-6</c:v>
                </c:pt>
                <c:pt idx="8933">
                  <c:v>2.5960306026611039E-7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9.8585845081544879E-6</c:v>
                </c:pt>
                <c:pt idx="8938">
                  <c:v>1.4825099033837445E-5</c:v>
                </c:pt>
                <c:pt idx="8939">
                  <c:v>0</c:v>
                </c:pt>
                <c:pt idx="8940">
                  <c:v>0</c:v>
                </c:pt>
                <c:pt idx="8941">
                  <c:v>8.4208742673819535E-6</c:v>
                </c:pt>
                <c:pt idx="8942">
                  <c:v>1.5567233373052879E-5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7.1072940403761427E-5</c:v>
                </c:pt>
                <c:pt idx="8947">
                  <c:v>0</c:v>
                </c:pt>
                <c:pt idx="8948">
                  <c:v>0</c:v>
                </c:pt>
                <c:pt idx="8949">
                  <c:v>4.7642733211542915E-5</c:v>
                </c:pt>
                <c:pt idx="8950">
                  <c:v>8.1312490701751269E-5</c:v>
                </c:pt>
                <c:pt idx="8951">
                  <c:v>0</c:v>
                </c:pt>
                <c:pt idx="8952">
                  <c:v>4.983994634208799E-7</c:v>
                </c:pt>
                <c:pt idx="8953">
                  <c:v>1.0471229008220111E-6</c:v>
                </c:pt>
                <c:pt idx="8954">
                  <c:v>3.1621242146903617E-5</c:v>
                </c:pt>
                <c:pt idx="8955">
                  <c:v>0</c:v>
                </c:pt>
                <c:pt idx="8956">
                  <c:v>0</c:v>
                </c:pt>
                <c:pt idx="8957">
                  <c:v>8.0582528874468381E-6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2.5183923042637582E-7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1.1926603796219521E-5</c:v>
                </c:pt>
                <c:pt idx="8969">
                  <c:v>4.2783827583204697E-6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1.7191706945875789E-4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1.2758103604487433E-6</c:v>
                </c:pt>
                <c:pt idx="8979">
                  <c:v>0</c:v>
                </c:pt>
                <c:pt idx="8980">
                  <c:v>1.5398170088926973E-5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4.8994177555676776E-7</c:v>
                </c:pt>
                <c:pt idx="8989">
                  <c:v>0</c:v>
                </c:pt>
                <c:pt idx="8990">
                  <c:v>0</c:v>
                </c:pt>
                <c:pt idx="8991">
                  <c:v>1.0105049120858329E-4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8.2650635082578883E-7</c:v>
                </c:pt>
                <c:pt idx="8996">
                  <c:v>0</c:v>
                </c:pt>
                <c:pt idx="8997">
                  <c:v>6.2039726403719517E-7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1.5431072161766527E-5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4.1385866706586992E-6</c:v>
                </c:pt>
                <c:pt idx="9007">
                  <c:v>0</c:v>
                </c:pt>
                <c:pt idx="9008">
                  <c:v>0</c:v>
                </c:pt>
                <c:pt idx="9009">
                  <c:v>1.7418805973079622E-5</c:v>
                </c:pt>
                <c:pt idx="9010">
                  <c:v>0</c:v>
                </c:pt>
                <c:pt idx="9011">
                  <c:v>0</c:v>
                </c:pt>
                <c:pt idx="9012">
                  <c:v>3.7233685706676008E-6</c:v>
                </c:pt>
                <c:pt idx="9013">
                  <c:v>5.8360148167375718E-5</c:v>
                </c:pt>
                <c:pt idx="9014">
                  <c:v>1.4354011263769555E-5</c:v>
                </c:pt>
                <c:pt idx="9015">
                  <c:v>8.417169527273112E-6</c:v>
                </c:pt>
                <c:pt idx="9016">
                  <c:v>3.1868748869986879E-6</c:v>
                </c:pt>
                <c:pt idx="9017">
                  <c:v>1.4174938139102232E-6</c:v>
                </c:pt>
                <c:pt idx="9018">
                  <c:v>1.1740059331633095E-3</c:v>
                </c:pt>
                <c:pt idx="9019">
                  <c:v>9.6439810625085343E-5</c:v>
                </c:pt>
                <c:pt idx="9020">
                  <c:v>4.0876585545347438E-5</c:v>
                </c:pt>
                <c:pt idx="9021">
                  <c:v>4.3882019381317034E-7</c:v>
                </c:pt>
                <c:pt idx="9022">
                  <c:v>1.3547191635409871E-4</c:v>
                </c:pt>
                <c:pt idx="9023">
                  <c:v>3.0660315288002237E-5</c:v>
                </c:pt>
                <c:pt idx="9024">
                  <c:v>5.0097297326506899E-5</c:v>
                </c:pt>
                <c:pt idx="9025">
                  <c:v>1.3990693516391893E-4</c:v>
                </c:pt>
                <c:pt idx="9026">
                  <c:v>5.1909781986904132E-5</c:v>
                </c:pt>
                <c:pt idx="9027">
                  <c:v>9.4779174568005767E-6</c:v>
                </c:pt>
                <c:pt idx="9028">
                  <c:v>2.6578384406424276E-5</c:v>
                </c:pt>
                <c:pt idx="9029">
                  <c:v>1.1030852841482772E-5</c:v>
                </c:pt>
                <c:pt idx="9030">
                  <c:v>2.4245190692719237E-6</c:v>
                </c:pt>
                <c:pt idx="9031">
                  <c:v>2.3075726758572005E-6</c:v>
                </c:pt>
                <c:pt idx="9032">
                  <c:v>3.221226386419208E-4</c:v>
                </c:pt>
                <c:pt idx="9033">
                  <c:v>2.9808404486307809E-6</c:v>
                </c:pt>
                <c:pt idx="9034">
                  <c:v>1.2248432827736461E-5</c:v>
                </c:pt>
                <c:pt idx="9035">
                  <c:v>3.3843705730594794E-5</c:v>
                </c:pt>
                <c:pt idx="9036">
                  <c:v>1.987226965753848E-7</c:v>
                </c:pt>
                <c:pt idx="9037">
                  <c:v>1.8862757298337889E-4</c:v>
                </c:pt>
                <c:pt idx="9038">
                  <c:v>4.5528380740096999E-6</c:v>
                </c:pt>
                <c:pt idx="9039">
                  <c:v>9.7658750184221305E-6</c:v>
                </c:pt>
                <c:pt idx="9040">
                  <c:v>6.5390895644309988E-6</c:v>
                </c:pt>
                <c:pt idx="9041">
                  <c:v>7.836226990160239E-5</c:v>
                </c:pt>
                <c:pt idx="9042">
                  <c:v>3.5441508398835056E-5</c:v>
                </c:pt>
                <c:pt idx="9043">
                  <c:v>5.801423237729538E-6</c:v>
                </c:pt>
                <c:pt idx="9044">
                  <c:v>4.9998940962580367E-5</c:v>
                </c:pt>
                <c:pt idx="9045">
                  <c:v>4.3603232452463137E-6</c:v>
                </c:pt>
                <c:pt idx="9046">
                  <c:v>0</c:v>
                </c:pt>
                <c:pt idx="9047">
                  <c:v>2.2610531366043921E-5</c:v>
                </c:pt>
                <c:pt idx="9048">
                  <c:v>2.4057813116179528E-5</c:v>
                </c:pt>
                <c:pt idx="9049">
                  <c:v>6.5224548104906891E-5</c:v>
                </c:pt>
                <c:pt idx="9050">
                  <c:v>1.0719664622412823E-5</c:v>
                </c:pt>
                <c:pt idx="9051">
                  <c:v>5.0194507774104103E-5</c:v>
                </c:pt>
                <c:pt idx="9052">
                  <c:v>3.0117384206661109E-6</c:v>
                </c:pt>
                <c:pt idx="9053">
                  <c:v>1.0787348941401707E-7</c:v>
                </c:pt>
                <c:pt idx="9054">
                  <c:v>6.5955821344540193E-5</c:v>
                </c:pt>
                <c:pt idx="9055">
                  <c:v>3.1516722404236522E-7</c:v>
                </c:pt>
                <c:pt idx="9056">
                  <c:v>1.1676846505757124E-5</c:v>
                </c:pt>
                <c:pt idx="9057">
                  <c:v>0</c:v>
                </c:pt>
                <c:pt idx="9058">
                  <c:v>5.0587350610621506E-6</c:v>
                </c:pt>
                <c:pt idx="9059">
                  <c:v>0</c:v>
                </c:pt>
                <c:pt idx="9060">
                  <c:v>0</c:v>
                </c:pt>
                <c:pt idx="9061">
                  <c:v>2.6074688242989565E-5</c:v>
                </c:pt>
                <c:pt idx="9062">
                  <c:v>3.1879030693235607E-6</c:v>
                </c:pt>
                <c:pt idx="9063">
                  <c:v>1.4510391458788288E-6</c:v>
                </c:pt>
                <c:pt idx="9064">
                  <c:v>2.8246119135872369E-6</c:v>
                </c:pt>
                <c:pt idx="9065">
                  <c:v>3.7917632723671072E-7</c:v>
                </c:pt>
                <c:pt idx="9066">
                  <c:v>1.033741472710978E-4</c:v>
                </c:pt>
                <c:pt idx="9067">
                  <c:v>4.7895275133787153E-5</c:v>
                </c:pt>
                <c:pt idx="9068">
                  <c:v>2.1915994702284294E-6</c:v>
                </c:pt>
                <c:pt idx="9069">
                  <c:v>7.0424917891465914E-6</c:v>
                </c:pt>
                <c:pt idx="9070">
                  <c:v>2.2771941679526063E-5</c:v>
                </c:pt>
                <c:pt idx="9071">
                  <c:v>4.3998060765459668E-5</c:v>
                </c:pt>
                <c:pt idx="9072">
                  <c:v>2.7696224918112302E-6</c:v>
                </c:pt>
                <c:pt idx="9073">
                  <c:v>1.7859476029067293E-6</c:v>
                </c:pt>
                <c:pt idx="9074">
                  <c:v>2.4784234042817706E-6</c:v>
                </c:pt>
                <c:pt idx="9075">
                  <c:v>2.7180379851744266E-6</c:v>
                </c:pt>
                <c:pt idx="9076">
                  <c:v>0</c:v>
                </c:pt>
                <c:pt idx="9077">
                  <c:v>1.6918342072846072E-6</c:v>
                </c:pt>
                <c:pt idx="9078">
                  <c:v>5.3371836063009927E-6</c:v>
                </c:pt>
                <c:pt idx="9079">
                  <c:v>3.5012684955860215E-5</c:v>
                </c:pt>
                <c:pt idx="9080">
                  <c:v>4.997335539303365E-5</c:v>
                </c:pt>
                <c:pt idx="9081">
                  <c:v>3.0733272492439886E-5</c:v>
                </c:pt>
                <c:pt idx="9082">
                  <c:v>3.6407103573452086E-6</c:v>
                </c:pt>
                <c:pt idx="9083">
                  <c:v>1.03966517375448E-5</c:v>
                </c:pt>
                <c:pt idx="9084">
                  <c:v>3.0113430769917764E-5</c:v>
                </c:pt>
                <c:pt idx="9085">
                  <c:v>5.0718553228929455E-6</c:v>
                </c:pt>
                <c:pt idx="9086">
                  <c:v>3.0365440122778301E-7</c:v>
                </c:pt>
                <c:pt idx="9087">
                  <c:v>2.8182867899068898E-6</c:v>
                </c:pt>
                <c:pt idx="9088">
                  <c:v>2.5857234355445897E-5</c:v>
                </c:pt>
                <c:pt idx="9089">
                  <c:v>3.5595176276679255E-5</c:v>
                </c:pt>
                <c:pt idx="9090">
                  <c:v>3.6861185472313484E-5</c:v>
                </c:pt>
                <c:pt idx="9091">
                  <c:v>3.0534614907220629E-6</c:v>
                </c:pt>
                <c:pt idx="9092">
                  <c:v>3.9561567725282866E-6</c:v>
                </c:pt>
                <c:pt idx="9093">
                  <c:v>1.5079545798955718E-6</c:v>
                </c:pt>
                <c:pt idx="9094">
                  <c:v>0</c:v>
                </c:pt>
                <c:pt idx="9095">
                  <c:v>0</c:v>
                </c:pt>
                <c:pt idx="9096">
                  <c:v>1.3595760673876012E-7</c:v>
                </c:pt>
                <c:pt idx="9097">
                  <c:v>2.835984306286819E-6</c:v>
                </c:pt>
                <c:pt idx="9098">
                  <c:v>6.1769163680509378E-7</c:v>
                </c:pt>
                <c:pt idx="9099">
                  <c:v>0</c:v>
                </c:pt>
                <c:pt idx="9100">
                  <c:v>1.7596572671313716E-5</c:v>
                </c:pt>
                <c:pt idx="9101">
                  <c:v>1.8390369974285998E-5</c:v>
                </c:pt>
                <c:pt idx="9102">
                  <c:v>1.4965787780891959E-5</c:v>
                </c:pt>
                <c:pt idx="9103">
                  <c:v>2.1573078829716102E-5</c:v>
                </c:pt>
                <c:pt idx="9104">
                  <c:v>2.4516469385824052E-6</c:v>
                </c:pt>
                <c:pt idx="9105">
                  <c:v>2.6687763794515818E-5</c:v>
                </c:pt>
                <c:pt idx="9106">
                  <c:v>3.3403482798289146E-5</c:v>
                </c:pt>
                <c:pt idx="9107">
                  <c:v>2.2088421318823988E-5</c:v>
                </c:pt>
                <c:pt idx="9108">
                  <c:v>8.7513685769667408E-6</c:v>
                </c:pt>
                <c:pt idx="9109">
                  <c:v>1.7398481185179497E-6</c:v>
                </c:pt>
                <c:pt idx="9110">
                  <c:v>5.4330415550491944E-6</c:v>
                </c:pt>
                <c:pt idx="9111">
                  <c:v>2.6802653721158774E-5</c:v>
                </c:pt>
                <c:pt idx="9112">
                  <c:v>6.8135650270335731E-5</c:v>
                </c:pt>
                <c:pt idx="9113">
                  <c:v>9.8326966394241452E-5</c:v>
                </c:pt>
                <c:pt idx="9114">
                  <c:v>5.7211884619155519E-7</c:v>
                </c:pt>
                <c:pt idx="9115">
                  <c:v>9.7543906270928688E-6</c:v>
                </c:pt>
                <c:pt idx="9116">
                  <c:v>1.8599390982621621E-6</c:v>
                </c:pt>
                <c:pt idx="9117">
                  <c:v>2.2208899166721618E-6</c:v>
                </c:pt>
                <c:pt idx="9118">
                  <c:v>6.5552592038003717E-6</c:v>
                </c:pt>
                <c:pt idx="9119">
                  <c:v>1.3209214537069669E-6</c:v>
                </c:pt>
                <c:pt idx="9120">
                  <c:v>1.924771261115872E-6</c:v>
                </c:pt>
                <c:pt idx="9121">
                  <c:v>8.8466177464288431E-8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1.4578278913918587E-6</c:v>
                </c:pt>
                <c:pt idx="9126">
                  <c:v>0</c:v>
                </c:pt>
                <c:pt idx="9127">
                  <c:v>0</c:v>
                </c:pt>
                <c:pt idx="9128">
                  <c:v>8.7707720901263522E-5</c:v>
                </c:pt>
                <c:pt idx="9129">
                  <c:v>2.9037497473730833E-6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2.5508356499628148E-5</c:v>
                </c:pt>
                <c:pt idx="9134">
                  <c:v>1.4128116417909303E-5</c:v>
                </c:pt>
                <c:pt idx="9135">
                  <c:v>7.8789410486719573E-7</c:v>
                </c:pt>
                <c:pt idx="9136">
                  <c:v>0</c:v>
                </c:pt>
                <c:pt idx="9137">
                  <c:v>4.3209100556768936E-7</c:v>
                </c:pt>
                <c:pt idx="9138">
                  <c:v>2.4101427031470454E-6</c:v>
                </c:pt>
                <c:pt idx="9139">
                  <c:v>1.0142623611334926E-5</c:v>
                </c:pt>
                <c:pt idx="9140">
                  <c:v>7.4980465568437472E-6</c:v>
                </c:pt>
                <c:pt idx="9141">
                  <c:v>5.7550790333213645E-5</c:v>
                </c:pt>
                <c:pt idx="9142">
                  <c:v>3.5309298486420283E-5</c:v>
                </c:pt>
                <c:pt idx="9143">
                  <c:v>1.7982841665664913E-3</c:v>
                </c:pt>
                <c:pt idx="9144">
                  <c:v>0</c:v>
                </c:pt>
                <c:pt idx="9145">
                  <c:v>1.1598351102971525E-5</c:v>
                </c:pt>
                <c:pt idx="9146">
                  <c:v>1.565648928105314E-5</c:v>
                </c:pt>
                <c:pt idx="9147">
                  <c:v>1.2029231943723681E-5</c:v>
                </c:pt>
                <c:pt idx="9148">
                  <c:v>1.9684058740882748E-6</c:v>
                </c:pt>
                <c:pt idx="9149">
                  <c:v>1.3172112741441868E-4</c:v>
                </c:pt>
                <c:pt idx="9150">
                  <c:v>1.5198381148357627E-7</c:v>
                </c:pt>
                <c:pt idx="9151">
                  <c:v>1.9655417845605961E-6</c:v>
                </c:pt>
                <c:pt idx="9152">
                  <c:v>2.1388212070930731E-5</c:v>
                </c:pt>
                <c:pt idx="9153">
                  <c:v>1.0061645520748917E-5</c:v>
                </c:pt>
                <c:pt idx="9154">
                  <c:v>1.4399603312523603E-4</c:v>
                </c:pt>
                <c:pt idx="9155">
                  <c:v>8.8766946873957968E-5</c:v>
                </c:pt>
                <c:pt idx="9156">
                  <c:v>3.2280372578768912E-5</c:v>
                </c:pt>
                <c:pt idx="9157">
                  <c:v>9.3829232243837482E-6</c:v>
                </c:pt>
                <c:pt idx="9158">
                  <c:v>2.4339043043682595E-6</c:v>
                </c:pt>
                <c:pt idx="9159">
                  <c:v>1.3010628905876565E-5</c:v>
                </c:pt>
                <c:pt idx="9160">
                  <c:v>1.3658938068879321E-5</c:v>
                </c:pt>
                <c:pt idx="9161">
                  <c:v>7.1227389711741182E-6</c:v>
                </c:pt>
                <c:pt idx="9162">
                  <c:v>1.1923106312161927E-5</c:v>
                </c:pt>
                <c:pt idx="9163">
                  <c:v>1.125814297373405E-5</c:v>
                </c:pt>
                <c:pt idx="9164">
                  <c:v>8.6692110420232368E-7</c:v>
                </c:pt>
                <c:pt idx="9165">
                  <c:v>3.1982987499999649E-4</c:v>
                </c:pt>
                <c:pt idx="9166">
                  <c:v>1.8290365497958121E-6</c:v>
                </c:pt>
                <c:pt idx="9167">
                  <c:v>6.0720953752838356E-7</c:v>
                </c:pt>
                <c:pt idx="9168">
                  <c:v>3.7600227473724303E-6</c:v>
                </c:pt>
                <c:pt idx="9169">
                  <c:v>1.7624142508448729E-6</c:v>
                </c:pt>
                <c:pt idx="9170">
                  <c:v>1.4866510748850568E-5</c:v>
                </c:pt>
                <c:pt idx="9171">
                  <c:v>6.7421808617606436E-6</c:v>
                </c:pt>
                <c:pt idx="9172">
                  <c:v>1.1378698605930234E-4</c:v>
                </c:pt>
                <c:pt idx="9173">
                  <c:v>9.5064922042918186E-6</c:v>
                </c:pt>
                <c:pt idx="9174">
                  <c:v>5.065013175051934E-6</c:v>
                </c:pt>
                <c:pt idx="9175">
                  <c:v>3.8331148870017424E-6</c:v>
                </c:pt>
                <c:pt idx="9176">
                  <c:v>1.4980234144721312E-6</c:v>
                </c:pt>
                <c:pt idx="9177">
                  <c:v>6.0891883350743813E-5</c:v>
                </c:pt>
                <c:pt idx="9178">
                  <c:v>5.1553678889999827E-6</c:v>
                </c:pt>
                <c:pt idx="9179">
                  <c:v>1.455473726730037E-6</c:v>
                </c:pt>
                <c:pt idx="9180">
                  <c:v>3.8734880049891214E-6</c:v>
                </c:pt>
                <c:pt idx="9181">
                  <c:v>1.8767975487466549E-5</c:v>
                </c:pt>
                <c:pt idx="9182">
                  <c:v>1.0516233864978942E-6</c:v>
                </c:pt>
                <c:pt idx="9183">
                  <c:v>4.4697802536184659E-5</c:v>
                </c:pt>
                <c:pt idx="9184">
                  <c:v>5.1708281325292792E-6</c:v>
                </c:pt>
                <c:pt idx="9185">
                  <c:v>4.2087104765412083E-5</c:v>
                </c:pt>
                <c:pt idx="9186">
                  <c:v>5.798960803403032E-9</c:v>
                </c:pt>
                <c:pt idx="9187">
                  <c:v>1.0599694833165423E-4</c:v>
                </c:pt>
                <c:pt idx="9188">
                  <c:v>1.2400735230382922E-7</c:v>
                </c:pt>
                <c:pt idx="9189">
                  <c:v>9.5220259779956383E-6</c:v>
                </c:pt>
                <c:pt idx="9190">
                  <c:v>3.1132901715994603E-5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2.6213616058756785E-5</c:v>
                </c:pt>
                <c:pt idx="9195">
                  <c:v>2.0126396017138688E-5</c:v>
                </c:pt>
                <c:pt idx="9196">
                  <c:v>2.4030047109872192E-5</c:v>
                </c:pt>
                <c:pt idx="9197">
                  <c:v>7.1577431272746644E-6</c:v>
                </c:pt>
                <c:pt idx="9198">
                  <c:v>1.4679189384385628E-5</c:v>
                </c:pt>
                <c:pt idx="9199">
                  <c:v>1.5438355744849908E-6</c:v>
                </c:pt>
                <c:pt idx="9200">
                  <c:v>2.5225825828020596E-6</c:v>
                </c:pt>
                <c:pt idx="9201">
                  <c:v>3.2861948360514968E-7</c:v>
                </c:pt>
                <c:pt idx="9202">
                  <c:v>1.1296294748926921E-5</c:v>
                </c:pt>
                <c:pt idx="9203">
                  <c:v>7.6120897332266286E-7</c:v>
                </c:pt>
                <c:pt idx="9204">
                  <c:v>1.4539639022817713E-6</c:v>
                </c:pt>
                <c:pt idx="9205">
                  <c:v>2.8861751994290996E-6</c:v>
                </c:pt>
                <c:pt idx="9206">
                  <c:v>7.0663061663455684E-5</c:v>
                </c:pt>
                <c:pt idx="9207">
                  <c:v>2.7782984569860742E-5</c:v>
                </c:pt>
                <c:pt idx="9208">
                  <c:v>3.2130643761256995E-5</c:v>
                </c:pt>
                <c:pt idx="9209">
                  <c:v>2.2899224853755341E-5</c:v>
                </c:pt>
                <c:pt idx="9210">
                  <c:v>2.2787523544629898E-5</c:v>
                </c:pt>
                <c:pt idx="9211">
                  <c:v>2.9681230773613241E-5</c:v>
                </c:pt>
                <c:pt idx="9212">
                  <c:v>2.2954483254605919E-6</c:v>
                </c:pt>
                <c:pt idx="9213">
                  <c:v>2.4576710371000613E-5</c:v>
                </c:pt>
                <c:pt idx="9214">
                  <c:v>1.0371438109467728E-4</c:v>
                </c:pt>
                <c:pt idx="9215">
                  <c:v>8.0994848258895394E-7</c:v>
                </c:pt>
                <c:pt idx="9216">
                  <c:v>8.9392436287324245E-6</c:v>
                </c:pt>
                <c:pt idx="9217">
                  <c:v>1.7068805668641685E-5</c:v>
                </c:pt>
                <c:pt idx="9218">
                  <c:v>9.1009746726356908E-6</c:v>
                </c:pt>
                <c:pt idx="9219">
                  <c:v>2.1654346625617877E-5</c:v>
                </c:pt>
                <c:pt idx="9220">
                  <c:v>1.5525413688137116E-5</c:v>
                </c:pt>
                <c:pt idx="9221">
                  <c:v>1.0095818050068287E-5</c:v>
                </c:pt>
                <c:pt idx="9222">
                  <c:v>5.550318775617352E-7</c:v>
                </c:pt>
                <c:pt idx="9223">
                  <c:v>4.396340743206094E-6</c:v>
                </c:pt>
                <c:pt idx="9224">
                  <c:v>7.6489809477593443E-7</c:v>
                </c:pt>
                <c:pt idx="9225">
                  <c:v>2.3990533792106088E-6</c:v>
                </c:pt>
                <c:pt idx="9226">
                  <c:v>3.6522456291233985E-6</c:v>
                </c:pt>
                <c:pt idx="9227">
                  <c:v>9.2665058677890378E-6</c:v>
                </c:pt>
                <c:pt idx="9228">
                  <c:v>2.7301261950381652E-5</c:v>
                </c:pt>
                <c:pt idx="9229">
                  <c:v>2.0934725047678512E-4</c:v>
                </c:pt>
                <c:pt idx="9230">
                  <c:v>7.1294181333196003E-5</c:v>
                </c:pt>
                <c:pt idx="9231">
                  <c:v>2.3762608161924312E-7</c:v>
                </c:pt>
                <c:pt idx="9232">
                  <c:v>7.072650303312933E-7</c:v>
                </c:pt>
                <c:pt idx="9233">
                  <c:v>0</c:v>
                </c:pt>
                <c:pt idx="9234">
                  <c:v>2.0298433080150342E-5</c:v>
                </c:pt>
                <c:pt idx="9235">
                  <c:v>2.6574751139666884E-7</c:v>
                </c:pt>
                <c:pt idx="9236">
                  <c:v>5.4552705614335914E-6</c:v>
                </c:pt>
                <c:pt idx="9237">
                  <c:v>0</c:v>
                </c:pt>
                <c:pt idx="9238">
                  <c:v>5.0747264888177485E-7</c:v>
                </c:pt>
                <c:pt idx="9239">
                  <c:v>1.4138751856344944E-6</c:v>
                </c:pt>
                <c:pt idx="9240">
                  <c:v>3.2528286881222615E-6</c:v>
                </c:pt>
                <c:pt idx="9241">
                  <c:v>1.8129927601162231E-6</c:v>
                </c:pt>
                <c:pt idx="9242">
                  <c:v>8.0837218983726249E-6</c:v>
                </c:pt>
                <c:pt idx="9243">
                  <c:v>1.5039250168928975E-6</c:v>
                </c:pt>
                <c:pt idx="9244">
                  <c:v>3.9682872302584302E-5</c:v>
                </c:pt>
                <c:pt idx="9245">
                  <c:v>2.4287770777294396E-5</c:v>
                </c:pt>
                <c:pt idx="9246">
                  <c:v>2.198291387695494E-5</c:v>
                </c:pt>
                <c:pt idx="9247">
                  <c:v>0</c:v>
                </c:pt>
                <c:pt idx="9248">
                  <c:v>4.2535387504749194E-5</c:v>
                </c:pt>
                <c:pt idx="9249">
                  <c:v>0</c:v>
                </c:pt>
                <c:pt idx="9250">
                  <c:v>6.9348376319616051E-6</c:v>
                </c:pt>
                <c:pt idx="9251">
                  <c:v>8.5392356083248531E-6</c:v>
                </c:pt>
                <c:pt idx="9252">
                  <c:v>3.6711263664514004E-6</c:v>
                </c:pt>
                <c:pt idx="9253">
                  <c:v>5.0138848323583894E-6</c:v>
                </c:pt>
                <c:pt idx="9254">
                  <c:v>3.4621153304867955E-6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4.1227005802873559E-5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1.9583428528795238E-6</c:v>
                </c:pt>
                <c:pt idx="9274">
                  <c:v>0</c:v>
                </c:pt>
                <c:pt idx="9275">
                  <c:v>4.1584564283367632E-7</c:v>
                </c:pt>
                <c:pt idx="9276">
                  <c:v>0</c:v>
                </c:pt>
                <c:pt idx="9277">
                  <c:v>0</c:v>
                </c:pt>
                <c:pt idx="9278">
                  <c:v>5.9223731111257624E-7</c:v>
                </c:pt>
                <c:pt idx="9279">
                  <c:v>0</c:v>
                </c:pt>
                <c:pt idx="9280">
                  <c:v>9.0747634880755936E-5</c:v>
                </c:pt>
                <c:pt idx="9281">
                  <c:v>4.2920799589979923E-6</c:v>
                </c:pt>
                <c:pt idx="9282">
                  <c:v>1.4597548481247219E-5</c:v>
                </c:pt>
                <c:pt idx="9283">
                  <c:v>7.4335993532750996E-5</c:v>
                </c:pt>
                <c:pt idx="9284">
                  <c:v>9.0156947838072787E-7</c:v>
                </c:pt>
                <c:pt idx="9285">
                  <c:v>0</c:v>
                </c:pt>
                <c:pt idx="9286">
                  <c:v>2.2584070768600208E-5</c:v>
                </c:pt>
                <c:pt idx="9287">
                  <c:v>2.5960306026611029E-6</c:v>
                </c:pt>
                <c:pt idx="9288">
                  <c:v>6.3066973236562659E-7</c:v>
                </c:pt>
                <c:pt idx="9289">
                  <c:v>4.9177905721510561E-4</c:v>
                </c:pt>
                <c:pt idx="9290">
                  <c:v>7.0950429865265078E-5</c:v>
                </c:pt>
                <c:pt idx="9291">
                  <c:v>1.6251959675569752E-5</c:v>
                </c:pt>
                <c:pt idx="9292">
                  <c:v>1.8808503061642348E-5</c:v>
                </c:pt>
                <c:pt idx="9293">
                  <c:v>2.554492430744996E-5</c:v>
                </c:pt>
                <c:pt idx="9294">
                  <c:v>9.6592815435140224E-6</c:v>
                </c:pt>
                <c:pt idx="9295">
                  <c:v>5.1972115546188501E-6</c:v>
                </c:pt>
                <c:pt idx="9296">
                  <c:v>1.8577711156319225E-3</c:v>
                </c:pt>
                <c:pt idx="9297">
                  <c:v>6.288519827117665E-5</c:v>
                </c:pt>
                <c:pt idx="9298">
                  <c:v>1.3050371560394865E-5</c:v>
                </c:pt>
                <c:pt idx="9299">
                  <c:v>1.9910689378876406E-5</c:v>
                </c:pt>
                <c:pt idx="9300">
                  <c:v>4.3293540902637534E-5</c:v>
                </c:pt>
                <c:pt idx="9301">
                  <c:v>2.6946797655622217E-5</c:v>
                </c:pt>
                <c:pt idx="9302">
                  <c:v>0</c:v>
                </c:pt>
                <c:pt idx="9303">
                  <c:v>0</c:v>
                </c:pt>
                <c:pt idx="9304">
                  <c:v>7.2572977324210954E-6</c:v>
                </c:pt>
                <c:pt idx="9305">
                  <c:v>5.589075841182713E-6</c:v>
                </c:pt>
                <c:pt idx="9306">
                  <c:v>2.2164983837322232E-5</c:v>
                </c:pt>
                <c:pt idx="9307">
                  <c:v>1.0860566812137397E-5</c:v>
                </c:pt>
                <c:pt idx="9308">
                  <c:v>2.3415308504173188E-5</c:v>
                </c:pt>
                <c:pt idx="9309">
                  <c:v>2.7648872126181437E-5</c:v>
                </c:pt>
                <c:pt idx="9310">
                  <c:v>1.5110867363980612E-5</c:v>
                </c:pt>
                <c:pt idx="9311">
                  <c:v>4.5096658158194065E-6</c:v>
                </c:pt>
                <c:pt idx="9312">
                  <c:v>0</c:v>
                </c:pt>
                <c:pt idx="9313">
                  <c:v>2.300566349885166E-5</c:v>
                </c:pt>
                <c:pt idx="9314">
                  <c:v>3.7828835835373019E-5</c:v>
                </c:pt>
                <c:pt idx="9315">
                  <c:v>3.6581694714133389E-5</c:v>
                </c:pt>
                <c:pt idx="9316">
                  <c:v>5.0367846085275133E-6</c:v>
                </c:pt>
                <c:pt idx="9317">
                  <c:v>6.4350561565665001E-6</c:v>
                </c:pt>
                <c:pt idx="9318">
                  <c:v>1.6168206433031647E-5</c:v>
                </c:pt>
                <c:pt idx="9319">
                  <c:v>9.6857803865338411E-6</c:v>
                </c:pt>
                <c:pt idx="9320">
                  <c:v>3.5967712985503642E-6</c:v>
                </c:pt>
                <c:pt idx="9321">
                  <c:v>5.383837646358943E-5</c:v>
                </c:pt>
                <c:pt idx="9322">
                  <c:v>2.9061704916875971E-5</c:v>
                </c:pt>
                <c:pt idx="9323">
                  <c:v>1.0619427647535832E-5</c:v>
                </c:pt>
                <c:pt idx="9324">
                  <c:v>1.4149810980631944E-4</c:v>
                </c:pt>
                <c:pt idx="9325">
                  <c:v>2.7128257572495042E-5</c:v>
                </c:pt>
                <c:pt idx="9326">
                  <c:v>1.2610153425526721E-4</c:v>
                </c:pt>
                <c:pt idx="9327">
                  <c:v>2.1928449970448237E-3</c:v>
                </c:pt>
                <c:pt idx="9328">
                  <c:v>7.4167725813634817E-5</c:v>
                </c:pt>
                <c:pt idx="9329">
                  <c:v>2.080891596739717E-4</c:v>
                </c:pt>
                <c:pt idx="9330">
                  <c:v>6.2854378922623505E-6</c:v>
                </c:pt>
                <c:pt idx="9331">
                  <c:v>2.0103385067556705E-5</c:v>
                </c:pt>
                <c:pt idx="9332">
                  <c:v>2.9118182091595515E-7</c:v>
                </c:pt>
                <c:pt idx="9333">
                  <c:v>1.7600385856149567E-5</c:v>
                </c:pt>
                <c:pt idx="9334">
                  <c:v>2.9427080123144339E-6</c:v>
                </c:pt>
                <c:pt idx="9335">
                  <c:v>7.9850935719902684E-6</c:v>
                </c:pt>
                <c:pt idx="9336">
                  <c:v>1.1750057117277085E-6</c:v>
                </c:pt>
                <c:pt idx="9337">
                  <c:v>1.0280509743891103E-5</c:v>
                </c:pt>
                <c:pt idx="9338">
                  <c:v>0</c:v>
                </c:pt>
                <c:pt idx="9339">
                  <c:v>1.1270523734290632E-6</c:v>
                </c:pt>
                <c:pt idx="9340">
                  <c:v>2.021009824171664E-4</c:v>
                </c:pt>
                <c:pt idx="9341">
                  <c:v>4.3393451493149144E-5</c:v>
                </c:pt>
                <c:pt idx="9342">
                  <c:v>9.8131091244072333E-7</c:v>
                </c:pt>
                <c:pt idx="9343">
                  <c:v>2.8251160757080816E-7</c:v>
                </c:pt>
                <c:pt idx="9344">
                  <c:v>1.5670070861872706E-5</c:v>
                </c:pt>
                <c:pt idx="9345">
                  <c:v>1.1512481627519334E-5</c:v>
                </c:pt>
                <c:pt idx="9346">
                  <c:v>1.6803091116550914E-5</c:v>
                </c:pt>
                <c:pt idx="9347">
                  <c:v>9.1580259797686338E-6</c:v>
                </c:pt>
                <c:pt idx="9348">
                  <c:v>3.6670356774551734E-6</c:v>
                </c:pt>
                <c:pt idx="9349">
                  <c:v>5.5779270591401095E-5</c:v>
                </c:pt>
                <c:pt idx="9350">
                  <c:v>1.4104384447846285E-5</c:v>
                </c:pt>
                <c:pt idx="9351">
                  <c:v>5.3709045587268334E-6</c:v>
                </c:pt>
                <c:pt idx="9352">
                  <c:v>1.8571190665487372E-7</c:v>
                </c:pt>
                <c:pt idx="9353">
                  <c:v>5.0831470831836636E-4</c:v>
                </c:pt>
                <c:pt idx="9354">
                  <c:v>7.699085044463499E-7</c:v>
                </c:pt>
                <c:pt idx="9355">
                  <c:v>4.6780304593918633E-6</c:v>
                </c:pt>
                <c:pt idx="9356">
                  <c:v>1.8446748354624382E-5</c:v>
                </c:pt>
                <c:pt idx="9357">
                  <c:v>2.3284742671786669E-6</c:v>
                </c:pt>
                <c:pt idx="9358">
                  <c:v>2.7653976978768551E-6</c:v>
                </c:pt>
                <c:pt idx="9359">
                  <c:v>2.4804700081917647E-5</c:v>
                </c:pt>
                <c:pt idx="9360">
                  <c:v>1.7506691011730832E-5</c:v>
                </c:pt>
                <c:pt idx="9361">
                  <c:v>2.6732934182164884E-7</c:v>
                </c:pt>
                <c:pt idx="9362">
                  <c:v>5.4123909821121639E-4</c:v>
                </c:pt>
                <c:pt idx="9363">
                  <c:v>1.5361929625851595E-4</c:v>
                </c:pt>
                <c:pt idx="9364">
                  <c:v>1.3050766252502042E-4</c:v>
                </c:pt>
                <c:pt idx="9365">
                  <c:v>0</c:v>
                </c:pt>
                <c:pt idx="9366">
                  <c:v>8.6673164018141572E-5</c:v>
                </c:pt>
                <c:pt idx="9367">
                  <c:v>6.8097655680693912E-5</c:v>
                </c:pt>
                <c:pt idx="9368">
                  <c:v>0</c:v>
                </c:pt>
                <c:pt idx="9369">
                  <c:v>5.7360732947161853E-7</c:v>
                </c:pt>
                <c:pt idx="9370">
                  <c:v>0</c:v>
                </c:pt>
                <c:pt idx="9371">
                  <c:v>3.3303115013342714E-4</c:v>
                </c:pt>
                <c:pt idx="9372">
                  <c:v>6.7245173173162073E-5</c:v>
                </c:pt>
                <c:pt idx="9373">
                  <c:v>5.2348789587642788E-5</c:v>
                </c:pt>
                <c:pt idx="9374">
                  <c:v>2.0888529101420921E-5</c:v>
                </c:pt>
                <c:pt idx="9375">
                  <c:v>5.0037078980095686E-5</c:v>
                </c:pt>
                <c:pt idx="9376">
                  <c:v>0</c:v>
                </c:pt>
                <c:pt idx="9377">
                  <c:v>1.086692002689042E-5</c:v>
                </c:pt>
                <c:pt idx="9378">
                  <c:v>0</c:v>
                </c:pt>
                <c:pt idx="9379">
                  <c:v>1.0805563635426588E-4</c:v>
                </c:pt>
                <c:pt idx="9380">
                  <c:v>7.9216289660245939E-5</c:v>
                </c:pt>
                <c:pt idx="9381">
                  <c:v>3.2938868395689005E-6</c:v>
                </c:pt>
                <c:pt idx="9382">
                  <c:v>1.3436903467926655E-5</c:v>
                </c:pt>
                <c:pt idx="9383">
                  <c:v>8.3233351832037866E-7</c:v>
                </c:pt>
                <c:pt idx="9384">
                  <c:v>1.4121239070156142E-5</c:v>
                </c:pt>
                <c:pt idx="9385">
                  <c:v>1.2939392166952689E-5</c:v>
                </c:pt>
                <c:pt idx="9386">
                  <c:v>6.3215151557920982E-6</c:v>
                </c:pt>
                <c:pt idx="9387">
                  <c:v>2.5325937646261448E-5</c:v>
                </c:pt>
                <c:pt idx="9388">
                  <c:v>2.2455664713018502E-5</c:v>
                </c:pt>
                <c:pt idx="9389">
                  <c:v>6.1871764592931277E-5</c:v>
                </c:pt>
                <c:pt idx="9390">
                  <c:v>1.8716876819022575E-5</c:v>
                </c:pt>
                <c:pt idx="9391">
                  <c:v>3.5889614407296424E-5</c:v>
                </c:pt>
                <c:pt idx="9392">
                  <c:v>1.7647071229773333E-5</c:v>
                </c:pt>
                <c:pt idx="9393">
                  <c:v>2.0235713068385539E-5</c:v>
                </c:pt>
                <c:pt idx="9394">
                  <c:v>3.0996885207455246E-3</c:v>
                </c:pt>
                <c:pt idx="9395">
                  <c:v>9.2336999688667037E-6</c:v>
                </c:pt>
                <c:pt idx="9396">
                  <c:v>5.5118449750136369E-6</c:v>
                </c:pt>
                <c:pt idx="9397">
                  <c:v>9.8796691679641675E-7</c:v>
                </c:pt>
                <c:pt idx="9398">
                  <c:v>2.6832076189727856E-5</c:v>
                </c:pt>
                <c:pt idx="9399">
                  <c:v>1.1614998989492286E-6</c:v>
                </c:pt>
                <c:pt idx="9400">
                  <c:v>1.5406612068142401E-4</c:v>
                </c:pt>
                <c:pt idx="9401">
                  <c:v>3.07034557738323E-6</c:v>
                </c:pt>
                <c:pt idx="9402">
                  <c:v>8.1543909044901045E-6</c:v>
                </c:pt>
                <c:pt idx="9403">
                  <c:v>4.3441428093961809E-5</c:v>
                </c:pt>
                <c:pt idx="9404">
                  <c:v>3.6264014619374271E-5</c:v>
                </c:pt>
                <c:pt idx="9405">
                  <c:v>8.7202564866123355E-5</c:v>
                </c:pt>
                <c:pt idx="9406">
                  <c:v>3.0130854712783833E-5</c:v>
                </c:pt>
                <c:pt idx="9407">
                  <c:v>4.5071065517891828E-5</c:v>
                </c:pt>
                <c:pt idx="9408">
                  <c:v>0</c:v>
                </c:pt>
                <c:pt idx="9409">
                  <c:v>3.6384792251863065E-6</c:v>
                </c:pt>
                <c:pt idx="9410">
                  <c:v>4.2476680706363145E-6</c:v>
                </c:pt>
                <c:pt idx="9411">
                  <c:v>2.2418300878221483E-7</c:v>
                </c:pt>
                <c:pt idx="9412">
                  <c:v>0</c:v>
                </c:pt>
                <c:pt idx="9413">
                  <c:v>0</c:v>
                </c:pt>
                <c:pt idx="9414">
                  <c:v>3.6669175336614548E-5</c:v>
                </c:pt>
                <c:pt idx="9415">
                  <c:v>1.2226676125459993E-5</c:v>
                </c:pt>
                <c:pt idx="9416">
                  <c:v>7.0402462636801748E-6</c:v>
                </c:pt>
                <c:pt idx="9417">
                  <c:v>9.6661280023828024E-6</c:v>
                </c:pt>
                <c:pt idx="9418">
                  <c:v>4.8786575108406969E-6</c:v>
                </c:pt>
                <c:pt idx="9419">
                  <c:v>2.3613173203380224E-6</c:v>
                </c:pt>
                <c:pt idx="9420">
                  <c:v>5.4380585630321993E-6</c:v>
                </c:pt>
                <c:pt idx="9421">
                  <c:v>2.3298094629229206E-5</c:v>
                </c:pt>
                <c:pt idx="9422">
                  <c:v>1.0665788333470472E-5</c:v>
                </c:pt>
                <c:pt idx="9423">
                  <c:v>3.2639180490651914E-6</c:v>
                </c:pt>
                <c:pt idx="9424">
                  <c:v>6.1775267352809835E-6</c:v>
                </c:pt>
                <c:pt idx="9425">
                  <c:v>4.935838112985688E-7</c:v>
                </c:pt>
                <c:pt idx="9426">
                  <c:v>1.0734126252889702E-4</c:v>
                </c:pt>
                <c:pt idx="9427">
                  <c:v>4.3900292389194982E-6</c:v>
                </c:pt>
                <c:pt idx="9428">
                  <c:v>1.5434599479967513E-5</c:v>
                </c:pt>
                <c:pt idx="9429">
                  <c:v>4.364953493263882E-4</c:v>
                </c:pt>
                <c:pt idx="9430">
                  <c:v>2.702723585757928E-5</c:v>
                </c:pt>
                <c:pt idx="9431">
                  <c:v>6.0960930279206789E-5</c:v>
                </c:pt>
                <c:pt idx="9432">
                  <c:v>2.2773457471352617E-3</c:v>
                </c:pt>
                <c:pt idx="9433">
                  <c:v>1.6643610316707867E-6</c:v>
                </c:pt>
                <c:pt idx="9434">
                  <c:v>3.9523780835615283E-5</c:v>
                </c:pt>
                <c:pt idx="9435">
                  <c:v>5.2746847716412332E-6</c:v>
                </c:pt>
                <c:pt idx="9436">
                  <c:v>3.9145685783505252E-5</c:v>
                </c:pt>
                <c:pt idx="9437">
                  <c:v>5.5877602447996689E-6</c:v>
                </c:pt>
                <c:pt idx="9438">
                  <c:v>9.5415131500236163E-5</c:v>
                </c:pt>
                <c:pt idx="9439">
                  <c:v>1.49951264777782E-4</c:v>
                </c:pt>
                <c:pt idx="9440">
                  <c:v>4.2850427893992664E-7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1.5164864481518999E-6</c:v>
                </c:pt>
                <c:pt idx="9446">
                  <c:v>9.1109434376268215E-6</c:v>
                </c:pt>
                <c:pt idx="9447">
                  <c:v>0</c:v>
                </c:pt>
                <c:pt idx="9448">
                  <c:v>5.9046476986452896E-5</c:v>
                </c:pt>
                <c:pt idx="9449">
                  <c:v>0</c:v>
                </c:pt>
                <c:pt idx="9450">
                  <c:v>5.836616985325712E-5</c:v>
                </c:pt>
                <c:pt idx="9451">
                  <c:v>8.7856636223300921E-6</c:v>
                </c:pt>
                <c:pt idx="9452">
                  <c:v>2.2158519811333954E-5</c:v>
                </c:pt>
                <c:pt idx="9453">
                  <c:v>1.7852950827741427E-4</c:v>
                </c:pt>
                <c:pt idx="9454">
                  <c:v>2.5949502789646453E-5</c:v>
                </c:pt>
                <c:pt idx="9455">
                  <c:v>8.7402287805161819E-7</c:v>
                </c:pt>
                <c:pt idx="9456">
                  <c:v>6.2349784886472301E-6</c:v>
                </c:pt>
                <c:pt idx="9457">
                  <c:v>1.4218159567036782E-5</c:v>
                </c:pt>
                <c:pt idx="9458">
                  <c:v>1.0284325752378094E-4</c:v>
                </c:pt>
                <c:pt idx="9459">
                  <c:v>2.7655078545636187E-5</c:v>
                </c:pt>
                <c:pt idx="9460">
                  <c:v>1.895881636183547E-6</c:v>
                </c:pt>
                <c:pt idx="9461">
                  <c:v>3.2079521018597863E-5</c:v>
                </c:pt>
                <c:pt idx="9462">
                  <c:v>3.523397158440268E-5</c:v>
                </c:pt>
                <c:pt idx="9463">
                  <c:v>0</c:v>
                </c:pt>
                <c:pt idx="9464">
                  <c:v>3.7919146401624154E-6</c:v>
                </c:pt>
                <c:pt idx="9465">
                  <c:v>8.8738790719858923E-5</c:v>
                </c:pt>
                <c:pt idx="9466">
                  <c:v>6.2630558176925538E-7</c:v>
                </c:pt>
                <c:pt idx="9467">
                  <c:v>3.0991336179561851E-5</c:v>
                </c:pt>
                <c:pt idx="9468">
                  <c:v>4.7296001784941744E-5</c:v>
                </c:pt>
                <c:pt idx="9469">
                  <c:v>6.0261194906348664E-6</c:v>
                </c:pt>
                <c:pt idx="9470">
                  <c:v>9.2492490952387551E-6</c:v>
                </c:pt>
                <c:pt idx="9471">
                  <c:v>2.815510196113489E-4</c:v>
                </c:pt>
                <c:pt idx="9472">
                  <c:v>5.7187092802487212E-5</c:v>
                </c:pt>
                <c:pt idx="9473">
                  <c:v>2.5558138781810536E-7</c:v>
                </c:pt>
                <c:pt idx="9474">
                  <c:v>1.3325339500032964E-5</c:v>
                </c:pt>
                <c:pt idx="9475">
                  <c:v>5.1703968218231246E-5</c:v>
                </c:pt>
                <c:pt idx="9476">
                  <c:v>2.7291008574580902E-5</c:v>
                </c:pt>
                <c:pt idx="9477">
                  <c:v>9.2184443616430886E-6</c:v>
                </c:pt>
                <c:pt idx="9478">
                  <c:v>2.1775190024745206E-6</c:v>
                </c:pt>
                <c:pt idx="9479">
                  <c:v>8.4472719923580648E-7</c:v>
                </c:pt>
                <c:pt idx="9480">
                  <c:v>3.1104464549540053E-7</c:v>
                </c:pt>
                <c:pt idx="9481">
                  <c:v>1.5332781889546037E-5</c:v>
                </c:pt>
                <c:pt idx="9482">
                  <c:v>2.1235141020130919E-3</c:v>
                </c:pt>
                <c:pt idx="9483">
                  <c:v>1.4032134316500709E-5</c:v>
                </c:pt>
                <c:pt idx="9484">
                  <c:v>1.9820837397651716E-5</c:v>
                </c:pt>
                <c:pt idx="9485">
                  <c:v>5.000731272252272E-6</c:v>
                </c:pt>
                <c:pt idx="9486">
                  <c:v>4.0629099138924893E-6</c:v>
                </c:pt>
                <c:pt idx="9487">
                  <c:v>7.2456747242930176E-6</c:v>
                </c:pt>
                <c:pt idx="9488">
                  <c:v>1.0266634583896249E-5</c:v>
                </c:pt>
                <c:pt idx="9489">
                  <c:v>1.4974669311483682E-4</c:v>
                </c:pt>
                <c:pt idx="9490">
                  <c:v>2.3993723939824881E-5</c:v>
                </c:pt>
                <c:pt idx="9491">
                  <c:v>6.3903395468667119E-5</c:v>
                </c:pt>
                <c:pt idx="9492">
                  <c:v>4.9937134097889673E-5</c:v>
                </c:pt>
                <c:pt idx="9493">
                  <c:v>1.6386566141932365E-5</c:v>
                </c:pt>
                <c:pt idx="9494">
                  <c:v>0</c:v>
                </c:pt>
                <c:pt idx="9495">
                  <c:v>2.1560158649248439E-5</c:v>
                </c:pt>
                <c:pt idx="9496">
                  <c:v>1.8644002068004235E-7</c:v>
                </c:pt>
                <c:pt idx="9497">
                  <c:v>0</c:v>
                </c:pt>
                <c:pt idx="9498">
                  <c:v>3.3079166149489061E-6</c:v>
                </c:pt>
                <c:pt idx="9499">
                  <c:v>1.6791327972622938E-4</c:v>
                </c:pt>
                <c:pt idx="9500">
                  <c:v>3.9198656941534356E-6</c:v>
                </c:pt>
                <c:pt idx="9501">
                  <c:v>1.144016144828042E-5</c:v>
                </c:pt>
                <c:pt idx="9502">
                  <c:v>0</c:v>
                </c:pt>
                <c:pt idx="9503">
                  <c:v>2.9685096338252851E-6</c:v>
                </c:pt>
                <c:pt idx="9504">
                  <c:v>1.5301838899727711E-5</c:v>
                </c:pt>
                <c:pt idx="9505">
                  <c:v>6.7390927424991799E-6</c:v>
                </c:pt>
                <c:pt idx="9506">
                  <c:v>1.5505425664955217E-6</c:v>
                </c:pt>
                <c:pt idx="9507">
                  <c:v>9.3342062614308597E-5</c:v>
                </c:pt>
                <c:pt idx="9508">
                  <c:v>0</c:v>
                </c:pt>
                <c:pt idx="9509">
                  <c:v>1.3358087691369728E-5</c:v>
                </c:pt>
                <c:pt idx="9510">
                  <c:v>4.7516601007771569E-5</c:v>
                </c:pt>
                <c:pt idx="9511">
                  <c:v>2.4472369212976771E-6</c:v>
                </c:pt>
                <c:pt idx="9512">
                  <c:v>4.1205790192044257E-6</c:v>
                </c:pt>
                <c:pt idx="9513">
                  <c:v>5.9160154397790197E-5</c:v>
                </c:pt>
                <c:pt idx="9514">
                  <c:v>6.9179985803162594E-5</c:v>
                </c:pt>
                <c:pt idx="9515">
                  <c:v>6.9116786194615558E-6</c:v>
                </c:pt>
                <c:pt idx="9516">
                  <c:v>4.8649148136270538E-5</c:v>
                </c:pt>
                <c:pt idx="9517">
                  <c:v>1.9582455439178832E-5</c:v>
                </c:pt>
                <c:pt idx="9518">
                  <c:v>2.9097481036587392E-6</c:v>
                </c:pt>
                <c:pt idx="9519">
                  <c:v>0</c:v>
                </c:pt>
                <c:pt idx="9520">
                  <c:v>5.5818366572360282E-5</c:v>
                </c:pt>
                <c:pt idx="9521">
                  <c:v>8.42584578454475E-5</c:v>
                </c:pt>
                <c:pt idx="9522">
                  <c:v>3.8855912043255224E-4</c:v>
                </c:pt>
                <c:pt idx="9523">
                  <c:v>3.4749762415267924E-5</c:v>
                </c:pt>
                <c:pt idx="9524">
                  <c:v>5.274511301179408E-5</c:v>
                </c:pt>
                <c:pt idx="9525">
                  <c:v>2.4768847290429282E-5</c:v>
                </c:pt>
                <c:pt idx="9526">
                  <c:v>8.1656962592794797E-7</c:v>
                </c:pt>
                <c:pt idx="9527">
                  <c:v>9.4333348953865376E-6</c:v>
                </c:pt>
                <c:pt idx="9528">
                  <c:v>7.4130423799176074E-5</c:v>
                </c:pt>
                <c:pt idx="9529">
                  <c:v>3.7116794127854666E-6</c:v>
                </c:pt>
                <c:pt idx="9530">
                  <c:v>5.3956148683888108E-5</c:v>
                </c:pt>
                <c:pt idx="9531">
                  <c:v>6.8317809006674291E-6</c:v>
                </c:pt>
                <c:pt idx="9532">
                  <c:v>4.3869971516306508E-6</c:v>
                </c:pt>
                <c:pt idx="9533">
                  <c:v>2.8683463959893656E-5</c:v>
                </c:pt>
                <c:pt idx="9534">
                  <c:v>0</c:v>
                </c:pt>
                <c:pt idx="9535">
                  <c:v>1.1022288514742503E-5</c:v>
                </c:pt>
                <c:pt idx="9536">
                  <c:v>2.0525016244087487E-6</c:v>
                </c:pt>
                <c:pt idx="9537">
                  <c:v>6.6346282106645715E-6</c:v>
                </c:pt>
                <c:pt idx="9538">
                  <c:v>3.8656899321404331E-5</c:v>
                </c:pt>
                <c:pt idx="9539">
                  <c:v>2.1640358089205419E-5</c:v>
                </c:pt>
                <c:pt idx="9540">
                  <c:v>6.8809910819168869E-6</c:v>
                </c:pt>
                <c:pt idx="9541">
                  <c:v>1.0895647967263351E-5</c:v>
                </c:pt>
                <c:pt idx="9542">
                  <c:v>6.8848027273587371E-6</c:v>
                </c:pt>
                <c:pt idx="9543">
                  <c:v>1.4422301572571176E-5</c:v>
                </c:pt>
                <c:pt idx="9544">
                  <c:v>0</c:v>
                </c:pt>
                <c:pt idx="9545">
                  <c:v>7.324253597487329E-6</c:v>
                </c:pt>
                <c:pt idx="9546">
                  <c:v>6.75056373529165E-6</c:v>
                </c:pt>
                <c:pt idx="9547">
                  <c:v>5.7818226439241557E-6</c:v>
                </c:pt>
                <c:pt idx="9548">
                  <c:v>1.022978785598735E-5</c:v>
                </c:pt>
                <c:pt idx="9549">
                  <c:v>5.6080005658434057E-6</c:v>
                </c:pt>
                <c:pt idx="9550">
                  <c:v>1.2121816309321741E-7</c:v>
                </c:pt>
                <c:pt idx="9551">
                  <c:v>1.1387857809386189E-5</c:v>
                </c:pt>
                <c:pt idx="9552">
                  <c:v>4.1505432958061723E-4</c:v>
                </c:pt>
                <c:pt idx="9553">
                  <c:v>2.1382054679277697E-5</c:v>
                </c:pt>
                <c:pt idx="9554">
                  <c:v>1.6446402324897942E-6</c:v>
                </c:pt>
                <c:pt idx="9555">
                  <c:v>1.3722906213511305E-5</c:v>
                </c:pt>
                <c:pt idx="9556">
                  <c:v>1.9352786271840344E-5</c:v>
                </c:pt>
                <c:pt idx="9557">
                  <c:v>1.4722018632379696E-5</c:v>
                </c:pt>
                <c:pt idx="9558">
                  <c:v>2.1371598140665859E-5</c:v>
                </c:pt>
                <c:pt idx="9559">
                  <c:v>2.3742932116949487E-5</c:v>
                </c:pt>
                <c:pt idx="9560">
                  <c:v>4.8098585062723521E-5</c:v>
                </c:pt>
                <c:pt idx="9561">
                  <c:v>1.9969292072605747E-5</c:v>
                </c:pt>
                <c:pt idx="9562">
                  <c:v>1.1861038858045478E-5</c:v>
                </c:pt>
                <c:pt idx="9563">
                  <c:v>1.8759857926567325E-3</c:v>
                </c:pt>
                <c:pt idx="9564">
                  <c:v>3.6018237660628664E-4</c:v>
                </c:pt>
                <c:pt idx="9565">
                  <c:v>3.7598613212857182E-5</c:v>
                </c:pt>
                <c:pt idx="9566">
                  <c:v>1.7646208017934378E-6</c:v>
                </c:pt>
                <c:pt idx="9567">
                  <c:v>1.2794586367783957E-5</c:v>
                </c:pt>
                <c:pt idx="9568">
                  <c:v>6.0562244471831593E-5</c:v>
                </c:pt>
                <c:pt idx="9569">
                  <c:v>6.4997656287445763E-5</c:v>
                </c:pt>
                <c:pt idx="9570">
                  <c:v>1.0917434703183425E-5</c:v>
                </c:pt>
                <c:pt idx="9571">
                  <c:v>0</c:v>
                </c:pt>
                <c:pt idx="9572">
                  <c:v>2.0167652658467925E-5</c:v>
                </c:pt>
                <c:pt idx="9573">
                  <c:v>2.6130754169917132E-5</c:v>
                </c:pt>
                <c:pt idx="9574">
                  <c:v>8.7497655066422038E-5</c:v>
                </c:pt>
                <c:pt idx="9575">
                  <c:v>1.5278295968081842E-4</c:v>
                </c:pt>
                <c:pt idx="9576">
                  <c:v>1.4197469786945249E-7</c:v>
                </c:pt>
                <c:pt idx="9577">
                  <c:v>4.1900514045520555E-5</c:v>
                </c:pt>
                <c:pt idx="9578">
                  <c:v>1.2512296378093882E-4</c:v>
                </c:pt>
                <c:pt idx="9579">
                  <c:v>2.3164018397141698E-4</c:v>
                </c:pt>
                <c:pt idx="9580">
                  <c:v>4.76695686164212E-6</c:v>
                </c:pt>
                <c:pt idx="9581">
                  <c:v>3.5679870792438043E-6</c:v>
                </c:pt>
                <c:pt idx="9582">
                  <c:v>8.1877508064283937E-7</c:v>
                </c:pt>
                <c:pt idx="9583">
                  <c:v>1.1176996800751639E-5</c:v>
                </c:pt>
                <c:pt idx="9584">
                  <c:v>2.4168777278753964E-5</c:v>
                </c:pt>
                <c:pt idx="9585">
                  <c:v>1.3136120069275593E-5</c:v>
                </c:pt>
                <c:pt idx="9586">
                  <c:v>8.6367941203917427E-7</c:v>
                </c:pt>
                <c:pt idx="9587">
                  <c:v>0</c:v>
                </c:pt>
                <c:pt idx="9588">
                  <c:v>1.5553436755331339E-5</c:v>
                </c:pt>
                <c:pt idx="9589">
                  <c:v>7.8382064747909504E-5</c:v>
                </c:pt>
                <c:pt idx="9590">
                  <c:v>1.4410800407731438E-5</c:v>
                </c:pt>
                <c:pt idx="9591">
                  <c:v>1.0042284840604563E-5</c:v>
                </c:pt>
                <c:pt idx="9592">
                  <c:v>1.9324105932734058E-5</c:v>
                </c:pt>
                <c:pt idx="9593">
                  <c:v>0</c:v>
                </c:pt>
                <c:pt idx="9594">
                  <c:v>3.4779698218814774E-3</c:v>
                </c:pt>
                <c:pt idx="9595">
                  <c:v>6.887360423162242E-6</c:v>
                </c:pt>
                <c:pt idx="9596">
                  <c:v>2.3132849762465361E-4</c:v>
                </c:pt>
                <c:pt idx="9597">
                  <c:v>0</c:v>
                </c:pt>
                <c:pt idx="9598">
                  <c:v>1.3605060705607268E-6</c:v>
                </c:pt>
                <c:pt idx="9599">
                  <c:v>1.5836589915007951E-5</c:v>
                </c:pt>
                <c:pt idx="9600">
                  <c:v>1.1002845306429353E-5</c:v>
                </c:pt>
                <c:pt idx="9601">
                  <c:v>0</c:v>
                </c:pt>
                <c:pt idx="9602">
                  <c:v>0</c:v>
                </c:pt>
                <c:pt idx="9603">
                  <c:v>2.0264602282282231E-4</c:v>
                </c:pt>
                <c:pt idx="9604">
                  <c:v>0</c:v>
                </c:pt>
                <c:pt idx="9605">
                  <c:v>8.3419263248088664E-6</c:v>
                </c:pt>
                <c:pt idx="9606">
                  <c:v>0</c:v>
                </c:pt>
                <c:pt idx="9607">
                  <c:v>4.1089558648513951E-6</c:v>
                </c:pt>
                <c:pt idx="9608">
                  <c:v>3.5557471942154826E-6</c:v>
                </c:pt>
                <c:pt idx="9609">
                  <c:v>1.1213436818492846E-4</c:v>
                </c:pt>
                <c:pt idx="9610">
                  <c:v>1.7046212214361772E-6</c:v>
                </c:pt>
                <c:pt idx="9611">
                  <c:v>8.9507133762877631E-8</c:v>
                </c:pt>
                <c:pt idx="9612">
                  <c:v>1.4031752584065808E-5</c:v>
                </c:pt>
                <c:pt idx="9613">
                  <c:v>1.8985531462392331E-7</c:v>
                </c:pt>
                <c:pt idx="9614">
                  <c:v>1.6474003055360932E-5</c:v>
                </c:pt>
                <c:pt idx="9615">
                  <c:v>1.4307482595151487E-3</c:v>
                </c:pt>
                <c:pt idx="9616">
                  <c:v>5.4124526624843774E-6</c:v>
                </c:pt>
                <c:pt idx="9617">
                  <c:v>8.7032816361051278E-6</c:v>
                </c:pt>
                <c:pt idx="9618">
                  <c:v>2.2918289876765529E-5</c:v>
                </c:pt>
                <c:pt idx="9619">
                  <c:v>4.8773703756676302E-5</c:v>
                </c:pt>
                <c:pt idx="9620">
                  <c:v>3.5098401374955627E-7</c:v>
                </c:pt>
                <c:pt idx="9621">
                  <c:v>3.8929017181236813E-6</c:v>
                </c:pt>
                <c:pt idx="9622">
                  <c:v>7.4779331371493093E-6</c:v>
                </c:pt>
                <c:pt idx="9623">
                  <c:v>1.2973831743437386E-5</c:v>
                </c:pt>
                <c:pt idx="9624">
                  <c:v>1.470152719999239E-4</c:v>
                </c:pt>
                <c:pt idx="9625">
                  <c:v>1.5172746427715152E-7</c:v>
                </c:pt>
                <c:pt idx="9626">
                  <c:v>1.1957764481950626E-5</c:v>
                </c:pt>
                <c:pt idx="9627">
                  <c:v>7.6501501818927536E-5</c:v>
                </c:pt>
                <c:pt idx="9628">
                  <c:v>1.1212514713458091E-5</c:v>
                </c:pt>
                <c:pt idx="9629">
                  <c:v>4.8238179923616504E-6</c:v>
                </c:pt>
                <c:pt idx="9630">
                  <c:v>2.1789863333387218E-6</c:v>
                </c:pt>
                <c:pt idx="9631">
                  <c:v>2.1977101366675496E-4</c:v>
                </c:pt>
                <c:pt idx="9632">
                  <c:v>4.976465050917337E-5</c:v>
                </c:pt>
                <c:pt idx="9633">
                  <c:v>6.9397232318588791E-5</c:v>
                </c:pt>
                <c:pt idx="9634">
                  <c:v>1.0330511895997627E-5</c:v>
                </c:pt>
                <c:pt idx="9635">
                  <c:v>3.0250109626877287E-8</c:v>
                </c:pt>
                <c:pt idx="9636">
                  <c:v>2.166349223574137E-6</c:v>
                </c:pt>
                <c:pt idx="9637">
                  <c:v>3.6599381890471957E-5</c:v>
                </c:pt>
                <c:pt idx="9638">
                  <c:v>1.1554084040858563E-5</c:v>
                </c:pt>
                <c:pt idx="9639">
                  <c:v>0</c:v>
                </c:pt>
                <c:pt idx="9640">
                  <c:v>4.4487637638999043E-6</c:v>
                </c:pt>
                <c:pt idx="9641">
                  <c:v>8.5908532393487116E-5</c:v>
                </c:pt>
                <c:pt idx="9642">
                  <c:v>1.1553358332751507E-4</c:v>
                </c:pt>
                <c:pt idx="9643">
                  <c:v>1.8119890410854854E-5</c:v>
                </c:pt>
                <c:pt idx="9644">
                  <c:v>2.045295214317379E-5</c:v>
                </c:pt>
                <c:pt idx="9645">
                  <c:v>2.3506222126493093E-4</c:v>
                </c:pt>
                <c:pt idx="9646">
                  <c:v>7.9014628688016549E-5</c:v>
                </c:pt>
                <c:pt idx="9647">
                  <c:v>1.336477607757136E-3</c:v>
                </c:pt>
                <c:pt idx="9648">
                  <c:v>4.8424958360845322E-5</c:v>
                </c:pt>
                <c:pt idx="9649">
                  <c:v>3.4400167219943244E-6</c:v>
                </c:pt>
                <c:pt idx="9650">
                  <c:v>0</c:v>
                </c:pt>
                <c:pt idx="9651">
                  <c:v>4.6369489472336919E-5</c:v>
                </c:pt>
                <c:pt idx="9652">
                  <c:v>3.5427178511910881E-6</c:v>
                </c:pt>
                <c:pt idx="9653">
                  <c:v>0</c:v>
                </c:pt>
                <c:pt idx="9654">
                  <c:v>1.382089563227983E-5</c:v>
                </c:pt>
                <c:pt idx="9655">
                  <c:v>1.0197332674473478E-3</c:v>
                </c:pt>
                <c:pt idx="9656">
                  <c:v>0</c:v>
                </c:pt>
                <c:pt idx="9657">
                  <c:v>3.8786093841268387E-6</c:v>
                </c:pt>
                <c:pt idx="9658">
                  <c:v>2.1647011967120374E-6</c:v>
                </c:pt>
                <c:pt idx="9659">
                  <c:v>4.1662338091561768E-5</c:v>
                </c:pt>
                <c:pt idx="9660">
                  <c:v>4.3487627340485494E-5</c:v>
                </c:pt>
                <c:pt idx="9661">
                  <c:v>7.363708233814524E-5</c:v>
                </c:pt>
                <c:pt idx="9662">
                  <c:v>4.3018793664161898E-5</c:v>
                </c:pt>
                <c:pt idx="9663">
                  <c:v>2.4216893317961097E-5</c:v>
                </c:pt>
                <c:pt idx="9664">
                  <c:v>3.4084491082260253E-5</c:v>
                </c:pt>
                <c:pt idx="9665">
                  <c:v>2.952036821823781E-5</c:v>
                </c:pt>
                <c:pt idx="9666">
                  <c:v>2.9809356831498992E-5</c:v>
                </c:pt>
                <c:pt idx="9667">
                  <c:v>4.3693215538302579E-6</c:v>
                </c:pt>
                <c:pt idx="9668">
                  <c:v>1.7686319995209251E-5</c:v>
                </c:pt>
                <c:pt idx="9669">
                  <c:v>5.082261195081247E-6</c:v>
                </c:pt>
                <c:pt idx="9670">
                  <c:v>4.3425055214815588E-5</c:v>
                </c:pt>
                <c:pt idx="9671">
                  <c:v>1.156579386556801E-5</c:v>
                </c:pt>
                <c:pt idx="9672">
                  <c:v>4.2402354389587715E-6</c:v>
                </c:pt>
                <c:pt idx="9673">
                  <c:v>1.5310680486136264E-6</c:v>
                </c:pt>
                <c:pt idx="9674">
                  <c:v>4.1090103091505772E-5</c:v>
                </c:pt>
                <c:pt idx="9675">
                  <c:v>3.6193705689929504E-5</c:v>
                </c:pt>
                <c:pt idx="9676">
                  <c:v>1.781103347740436E-5</c:v>
                </c:pt>
                <c:pt idx="9677">
                  <c:v>3.9588355275947897E-5</c:v>
                </c:pt>
                <c:pt idx="9678">
                  <c:v>1.1883636713978761E-3</c:v>
                </c:pt>
                <c:pt idx="9679">
                  <c:v>6.4724093648412171E-5</c:v>
                </c:pt>
                <c:pt idx="9680">
                  <c:v>3.3683497069527783E-6</c:v>
                </c:pt>
                <c:pt idx="9681">
                  <c:v>2.5110168209445554E-5</c:v>
                </c:pt>
                <c:pt idx="9682">
                  <c:v>6.7073547368887202E-7</c:v>
                </c:pt>
                <c:pt idx="9683">
                  <c:v>2.0079147281187126E-5</c:v>
                </c:pt>
                <c:pt idx="9684">
                  <c:v>2.9283831689802443E-6</c:v>
                </c:pt>
                <c:pt idx="9685">
                  <c:v>0</c:v>
                </c:pt>
                <c:pt idx="9686">
                  <c:v>6.9015836652948611E-5</c:v>
                </c:pt>
                <c:pt idx="9687">
                  <c:v>3.8289015435602624E-6</c:v>
                </c:pt>
                <c:pt idx="9688">
                  <c:v>0</c:v>
                </c:pt>
                <c:pt idx="9689">
                  <c:v>5.5283481960123548E-6</c:v>
                </c:pt>
                <c:pt idx="9690">
                  <c:v>2.5991989864674951E-5</c:v>
                </c:pt>
                <c:pt idx="9691">
                  <c:v>5.5964273428083591E-7</c:v>
                </c:pt>
                <c:pt idx="9692">
                  <c:v>5.3893594647804849E-6</c:v>
                </c:pt>
                <c:pt idx="9693">
                  <c:v>1.206106729065222E-4</c:v>
                </c:pt>
                <c:pt idx="9694">
                  <c:v>1.3864799539267831E-5</c:v>
                </c:pt>
                <c:pt idx="9695">
                  <c:v>3.3039948555830311E-5</c:v>
                </c:pt>
                <c:pt idx="9696">
                  <c:v>2.960211892290728E-5</c:v>
                </c:pt>
                <c:pt idx="9697">
                  <c:v>5.689099781748692E-5</c:v>
                </c:pt>
                <c:pt idx="9698">
                  <c:v>1.6761498822466244E-5</c:v>
                </c:pt>
                <c:pt idx="9699">
                  <c:v>1.6687614167453627E-5</c:v>
                </c:pt>
                <c:pt idx="9700">
                  <c:v>1.8460972315237438E-5</c:v>
                </c:pt>
                <c:pt idx="9701">
                  <c:v>4.5118772056180394E-6</c:v>
                </c:pt>
                <c:pt idx="9702">
                  <c:v>1.8254570315011457E-7</c:v>
                </c:pt>
                <c:pt idx="9703">
                  <c:v>7.7433326596615724E-7</c:v>
                </c:pt>
                <c:pt idx="9704">
                  <c:v>6.6003539616863132E-6</c:v>
                </c:pt>
                <c:pt idx="9705">
                  <c:v>7.0552113841613958E-6</c:v>
                </c:pt>
                <c:pt idx="9706">
                  <c:v>1.2175994202151098E-5</c:v>
                </c:pt>
                <c:pt idx="9707">
                  <c:v>7.8164824405315545E-5</c:v>
                </c:pt>
                <c:pt idx="9708">
                  <c:v>2.3988933265522779E-3</c:v>
                </c:pt>
                <c:pt idx="9709">
                  <c:v>1.1322183888762698E-7</c:v>
                </c:pt>
                <c:pt idx="9710">
                  <c:v>1.4779910229295827E-5</c:v>
                </c:pt>
                <c:pt idx="9711">
                  <c:v>1.7571751444019048E-6</c:v>
                </c:pt>
                <c:pt idx="9712">
                  <c:v>4.2457537228816254E-4</c:v>
                </c:pt>
                <c:pt idx="9713">
                  <c:v>8.6494673326006874E-6</c:v>
                </c:pt>
                <c:pt idx="9714">
                  <c:v>1.0591858330136269E-5</c:v>
                </c:pt>
                <c:pt idx="9715">
                  <c:v>3.333335676734974E-5</c:v>
                </c:pt>
                <c:pt idx="9716">
                  <c:v>1.2172601243903703E-5</c:v>
                </c:pt>
                <c:pt idx="9717">
                  <c:v>1.4475104846390804E-5</c:v>
                </c:pt>
                <c:pt idx="9718">
                  <c:v>1.4530135990776621E-6</c:v>
                </c:pt>
                <c:pt idx="9719">
                  <c:v>1.7757493726961383E-5</c:v>
                </c:pt>
                <c:pt idx="9720">
                  <c:v>3.9101122472318945E-5</c:v>
                </c:pt>
                <c:pt idx="9721">
                  <c:v>2.2279921535894463E-5</c:v>
                </c:pt>
                <c:pt idx="9722">
                  <c:v>2.0764542925888E-4</c:v>
                </c:pt>
                <c:pt idx="9723">
                  <c:v>1.904750449289355E-3</c:v>
                </c:pt>
                <c:pt idx="9724">
                  <c:v>2.4252117890060033E-6</c:v>
                </c:pt>
                <c:pt idx="9725">
                  <c:v>1.8756471686047891E-5</c:v>
                </c:pt>
                <c:pt idx="9726">
                  <c:v>2.0674090616344874E-5</c:v>
                </c:pt>
                <c:pt idx="9727">
                  <c:v>1.5281654299736277E-4</c:v>
                </c:pt>
                <c:pt idx="9728">
                  <c:v>2.8624801242455955E-6</c:v>
                </c:pt>
                <c:pt idx="9729">
                  <c:v>2.8310866686900166E-6</c:v>
                </c:pt>
                <c:pt idx="9730">
                  <c:v>6.9963166173335191E-6</c:v>
                </c:pt>
                <c:pt idx="9731">
                  <c:v>5.0666355719905562E-6</c:v>
                </c:pt>
                <c:pt idx="9732">
                  <c:v>1.7540984360123538E-4</c:v>
                </c:pt>
                <c:pt idx="9733">
                  <c:v>4.4276177293945268E-6</c:v>
                </c:pt>
                <c:pt idx="9734">
                  <c:v>1.8195586841416876E-6</c:v>
                </c:pt>
                <c:pt idx="9735">
                  <c:v>1.7513436275782849E-6</c:v>
                </c:pt>
                <c:pt idx="9736">
                  <c:v>4.216695421750961E-5</c:v>
                </c:pt>
                <c:pt idx="9737">
                  <c:v>1.6283639908855505E-5</c:v>
                </c:pt>
                <c:pt idx="9738">
                  <c:v>1.4157200679236971E-5</c:v>
                </c:pt>
                <c:pt idx="9739">
                  <c:v>1.3616503900666864E-5</c:v>
                </c:pt>
                <c:pt idx="9740">
                  <c:v>7.515841666642248E-7</c:v>
                </c:pt>
                <c:pt idx="9741">
                  <c:v>0</c:v>
                </c:pt>
                <c:pt idx="9742">
                  <c:v>0</c:v>
                </c:pt>
                <c:pt idx="9743">
                  <c:v>6.2423304536298992E-5</c:v>
                </c:pt>
                <c:pt idx="9744">
                  <c:v>1.4032609312510049E-5</c:v>
                </c:pt>
                <c:pt idx="9745">
                  <c:v>8.7849603715111531E-6</c:v>
                </c:pt>
                <c:pt idx="9746">
                  <c:v>2.2186546240971399E-3</c:v>
                </c:pt>
                <c:pt idx="9747">
                  <c:v>2.9048513979830562E-3</c:v>
                </c:pt>
                <c:pt idx="9748">
                  <c:v>5.677312946255486E-4</c:v>
                </c:pt>
                <c:pt idx="9749">
                  <c:v>2.916117570371155E-5</c:v>
                </c:pt>
                <c:pt idx="9750">
                  <c:v>1.3579907909453833E-5</c:v>
                </c:pt>
                <c:pt idx="9751">
                  <c:v>3.0198271777209501E-6</c:v>
                </c:pt>
                <c:pt idx="9752">
                  <c:v>1.5921707871950421E-4</c:v>
                </c:pt>
                <c:pt idx="9753">
                  <c:v>4.9353249772903471E-6</c:v>
                </c:pt>
                <c:pt idx="9754">
                  <c:v>0</c:v>
                </c:pt>
                <c:pt idx="9755">
                  <c:v>1.1504574703235256E-5</c:v>
                </c:pt>
                <c:pt idx="9756">
                  <c:v>7.8344306909516983E-6</c:v>
                </c:pt>
                <c:pt idx="9757">
                  <c:v>6.4589639634760854E-7</c:v>
                </c:pt>
                <c:pt idx="9758">
                  <c:v>1.3740576708249312E-5</c:v>
                </c:pt>
                <c:pt idx="9759">
                  <c:v>2.9650091617627736E-4</c:v>
                </c:pt>
                <c:pt idx="9760">
                  <c:v>7.2853491659058847E-6</c:v>
                </c:pt>
                <c:pt idx="9761">
                  <c:v>8.4267261605490052E-7</c:v>
                </c:pt>
                <c:pt idx="9762">
                  <c:v>1.5470952746320419E-4</c:v>
                </c:pt>
                <c:pt idx="9763">
                  <c:v>6.4305618570898989E-6</c:v>
                </c:pt>
                <c:pt idx="9764">
                  <c:v>2.8053022069641849E-3</c:v>
                </c:pt>
                <c:pt idx="9765">
                  <c:v>1.4356563689999893E-4</c:v>
                </c:pt>
                <c:pt idx="9766">
                  <c:v>1.4073428735122505E-5</c:v>
                </c:pt>
                <c:pt idx="9767">
                  <c:v>4.1392363067455812E-5</c:v>
                </c:pt>
                <c:pt idx="9768">
                  <c:v>0</c:v>
                </c:pt>
                <c:pt idx="9769">
                  <c:v>2.1984059476719256E-5</c:v>
                </c:pt>
                <c:pt idx="9770">
                  <c:v>8.0359409639099904E-6</c:v>
                </c:pt>
                <c:pt idx="9771">
                  <c:v>9.8059671235888798E-7</c:v>
                </c:pt>
                <c:pt idx="9772">
                  <c:v>1.023296113504641E-6</c:v>
                </c:pt>
                <c:pt idx="9773">
                  <c:v>1.8670473819576615E-4</c:v>
                </c:pt>
                <c:pt idx="9774">
                  <c:v>4.4644906285374026E-5</c:v>
                </c:pt>
                <c:pt idx="9775">
                  <c:v>1.6491863809448726E-5</c:v>
                </c:pt>
                <c:pt idx="9776">
                  <c:v>2.070587265745863E-5</c:v>
                </c:pt>
                <c:pt idx="9777">
                  <c:v>2.8114636398321714E-6</c:v>
                </c:pt>
                <c:pt idx="9778">
                  <c:v>5.1069739146664197E-6</c:v>
                </c:pt>
                <c:pt idx="9779">
                  <c:v>6.0922198188472934E-6</c:v>
                </c:pt>
                <c:pt idx="9780">
                  <c:v>1.1688118600044735E-5</c:v>
                </c:pt>
                <c:pt idx="9781">
                  <c:v>6.9303413032613986E-6</c:v>
                </c:pt>
                <c:pt idx="9782">
                  <c:v>9.6670126118824237E-6</c:v>
                </c:pt>
                <c:pt idx="9783">
                  <c:v>9.8571744266972585E-6</c:v>
                </c:pt>
                <c:pt idx="9784">
                  <c:v>1.6115414994062263E-4</c:v>
                </c:pt>
                <c:pt idx="9785">
                  <c:v>3.1769647396288142E-5</c:v>
                </c:pt>
                <c:pt idx="9786">
                  <c:v>1.2546861372603483E-5</c:v>
                </c:pt>
                <c:pt idx="9787">
                  <c:v>8.5074324463418246E-6</c:v>
                </c:pt>
                <c:pt idx="9788">
                  <c:v>2.8904023497848271E-6</c:v>
                </c:pt>
                <c:pt idx="9789">
                  <c:v>6.1723685729501273E-6</c:v>
                </c:pt>
                <c:pt idx="9790">
                  <c:v>1.5453912211736221E-5</c:v>
                </c:pt>
                <c:pt idx="9791">
                  <c:v>1.8457028130416845E-6</c:v>
                </c:pt>
                <c:pt idx="9792">
                  <c:v>8.360371578328263E-6</c:v>
                </c:pt>
                <c:pt idx="9793">
                  <c:v>1.5109174726828469E-4</c:v>
                </c:pt>
                <c:pt idx="9794">
                  <c:v>0</c:v>
                </c:pt>
                <c:pt idx="9795">
                  <c:v>1.6213476327089144E-7</c:v>
                </c:pt>
                <c:pt idx="9796">
                  <c:v>1.5621331974273705E-5</c:v>
                </c:pt>
                <c:pt idx="9797">
                  <c:v>5.4111149496999913E-7</c:v>
                </c:pt>
                <c:pt idx="9798">
                  <c:v>1.911070632347507E-4</c:v>
                </c:pt>
                <c:pt idx="9799">
                  <c:v>5.3855127363127882E-5</c:v>
                </c:pt>
                <c:pt idx="9800">
                  <c:v>2.5020239234560997E-6</c:v>
                </c:pt>
                <c:pt idx="9801">
                  <c:v>1.0663696369715675E-5</c:v>
                </c:pt>
                <c:pt idx="9802">
                  <c:v>2.9863719051333949E-5</c:v>
                </c:pt>
                <c:pt idx="9803">
                  <c:v>1.0071273508482331E-5</c:v>
                </c:pt>
                <c:pt idx="9804">
                  <c:v>1.3998336262232027E-7</c:v>
                </c:pt>
                <c:pt idx="9805">
                  <c:v>1.9960590856016478E-7</c:v>
                </c:pt>
                <c:pt idx="9806">
                  <c:v>2.6746023218592516E-5</c:v>
                </c:pt>
                <c:pt idx="9807">
                  <c:v>8.3868367804483268E-6</c:v>
                </c:pt>
                <c:pt idx="9808">
                  <c:v>2.7656146136685253E-5</c:v>
                </c:pt>
                <c:pt idx="9809">
                  <c:v>2.2542969966520369E-6</c:v>
                </c:pt>
                <c:pt idx="9810">
                  <c:v>6.3078873663414579E-6</c:v>
                </c:pt>
                <c:pt idx="9811">
                  <c:v>1.9460855312197077E-6</c:v>
                </c:pt>
                <c:pt idx="9812">
                  <c:v>6.3277814610012292E-6</c:v>
                </c:pt>
                <c:pt idx="9813">
                  <c:v>2.4443756944504915E-6</c:v>
                </c:pt>
                <c:pt idx="9814">
                  <c:v>1.4279786787580335E-5</c:v>
                </c:pt>
                <c:pt idx="9815">
                  <c:v>0</c:v>
                </c:pt>
                <c:pt idx="9816">
                  <c:v>0</c:v>
                </c:pt>
                <c:pt idx="9817">
                  <c:v>6.4634126147500965E-5</c:v>
                </c:pt>
                <c:pt idx="9818">
                  <c:v>1.4644998725881647E-6</c:v>
                </c:pt>
                <c:pt idx="9819">
                  <c:v>2.0451502290789891E-5</c:v>
                </c:pt>
                <c:pt idx="9820">
                  <c:v>5.6619779264815803E-5</c:v>
                </c:pt>
                <c:pt idx="9821">
                  <c:v>8.276694022200632E-4</c:v>
                </c:pt>
                <c:pt idx="9822">
                  <c:v>1.3378801205624659E-5</c:v>
                </c:pt>
                <c:pt idx="9823">
                  <c:v>7.5395607475652079E-6</c:v>
                </c:pt>
                <c:pt idx="9824">
                  <c:v>4.3603232452178106E-7</c:v>
                </c:pt>
                <c:pt idx="9825">
                  <c:v>2.6810349838235037E-5</c:v>
                </c:pt>
                <c:pt idx="9826">
                  <c:v>1.7303391008862732E-5</c:v>
                </c:pt>
                <c:pt idx="9827">
                  <c:v>3.3956606505226655E-5</c:v>
                </c:pt>
                <c:pt idx="9828">
                  <c:v>2.2354966664978054E-5</c:v>
                </c:pt>
                <c:pt idx="9829">
                  <c:v>1.3011693572029346E-5</c:v>
                </c:pt>
                <c:pt idx="9830">
                  <c:v>1.134782445802922E-5</c:v>
                </c:pt>
                <c:pt idx="9831">
                  <c:v>4.6836844129123233E-7</c:v>
                </c:pt>
                <c:pt idx="9832">
                  <c:v>0</c:v>
                </c:pt>
                <c:pt idx="9833">
                  <c:v>7.1354779901036013E-5</c:v>
                </c:pt>
                <c:pt idx="9834">
                  <c:v>6.6207493379347209E-5</c:v>
                </c:pt>
                <c:pt idx="9835">
                  <c:v>7.8616377037515989E-5</c:v>
                </c:pt>
                <c:pt idx="9836">
                  <c:v>7.657191595007527E-6</c:v>
                </c:pt>
                <c:pt idx="9837">
                  <c:v>5.8372861062991324E-5</c:v>
                </c:pt>
                <c:pt idx="9838">
                  <c:v>0</c:v>
                </c:pt>
                <c:pt idx="9839">
                  <c:v>0</c:v>
                </c:pt>
                <c:pt idx="9840">
                  <c:v>8.3550861871680359E-6</c:v>
                </c:pt>
                <c:pt idx="9841">
                  <c:v>6.4745663759595835E-5</c:v>
                </c:pt>
                <c:pt idx="9842">
                  <c:v>4.4543323666135706E-5</c:v>
                </c:pt>
                <c:pt idx="9843">
                  <c:v>2.6332375559240007E-6</c:v>
                </c:pt>
                <c:pt idx="9844">
                  <c:v>2.5274237801135277E-4</c:v>
                </c:pt>
                <c:pt idx="9845">
                  <c:v>0</c:v>
                </c:pt>
                <c:pt idx="9846">
                  <c:v>2.4409119059173859E-5</c:v>
                </c:pt>
                <c:pt idx="9847">
                  <c:v>1.1136894229848604E-5</c:v>
                </c:pt>
                <c:pt idx="9848">
                  <c:v>1.7581142372875465E-5</c:v>
                </c:pt>
                <c:pt idx="9849">
                  <c:v>9.1394174935266069E-4</c:v>
                </c:pt>
                <c:pt idx="9850">
                  <c:v>1.4325264071011036E-5</c:v>
                </c:pt>
                <c:pt idx="9851">
                  <c:v>5.3067088542353376E-6</c:v>
                </c:pt>
                <c:pt idx="9852">
                  <c:v>2.4821982179058257E-5</c:v>
                </c:pt>
                <c:pt idx="9853">
                  <c:v>8.1332669651600105E-6</c:v>
                </c:pt>
                <c:pt idx="9854">
                  <c:v>1.0293940391590724E-5</c:v>
                </c:pt>
                <c:pt idx="9855">
                  <c:v>9.2570175475784568E-5</c:v>
                </c:pt>
                <c:pt idx="9856">
                  <c:v>1.3098345133899821E-6</c:v>
                </c:pt>
                <c:pt idx="9857">
                  <c:v>4.4705685218173077E-6</c:v>
                </c:pt>
                <c:pt idx="9858">
                  <c:v>7.2178922291845325E-6</c:v>
                </c:pt>
                <c:pt idx="9859">
                  <c:v>0</c:v>
                </c:pt>
                <c:pt idx="9860">
                  <c:v>6.5465707849461308E-5</c:v>
                </c:pt>
                <c:pt idx="9861">
                  <c:v>5.247011582820791E-5</c:v>
                </c:pt>
                <c:pt idx="9862">
                  <c:v>3.524750995724082E-5</c:v>
                </c:pt>
                <c:pt idx="9863">
                  <c:v>3.8716663298307819E-7</c:v>
                </c:pt>
                <c:pt idx="9864">
                  <c:v>2.6444354912288671E-7</c:v>
                </c:pt>
                <c:pt idx="9865">
                  <c:v>9.6930926818785024E-7</c:v>
                </c:pt>
                <c:pt idx="9866">
                  <c:v>9.7372888550868241E-6</c:v>
                </c:pt>
                <c:pt idx="9867">
                  <c:v>1.5168412162300001E-5</c:v>
                </c:pt>
                <c:pt idx="9868">
                  <c:v>7.1151656731137332E-6</c:v>
                </c:pt>
                <c:pt idx="9869">
                  <c:v>6.5828934912136566E-5</c:v>
                </c:pt>
                <c:pt idx="9870">
                  <c:v>7.1173506599886164E-5</c:v>
                </c:pt>
                <c:pt idx="9871">
                  <c:v>6.8395352275965588E-6</c:v>
                </c:pt>
                <c:pt idx="9872">
                  <c:v>6.4603404075812558E-7</c:v>
                </c:pt>
                <c:pt idx="9873">
                  <c:v>1.9579597141170319E-5</c:v>
                </c:pt>
                <c:pt idx="9874">
                  <c:v>5.5836336428532634E-5</c:v>
                </c:pt>
                <c:pt idx="9875">
                  <c:v>2.9140657004229658E-5</c:v>
                </c:pt>
                <c:pt idx="9876">
                  <c:v>1.5018824873307152E-5</c:v>
                </c:pt>
                <c:pt idx="9877">
                  <c:v>1.5445352657692567E-5</c:v>
                </c:pt>
                <c:pt idx="9878">
                  <c:v>4.1077435450643706E-7</c:v>
                </c:pt>
                <c:pt idx="9879">
                  <c:v>5.3044877274846937E-7</c:v>
                </c:pt>
                <c:pt idx="9880">
                  <c:v>1.1338998165887743E-6</c:v>
                </c:pt>
                <c:pt idx="9881">
                  <c:v>1.8389685018523696E-5</c:v>
                </c:pt>
                <c:pt idx="9882">
                  <c:v>3.2874193031519389E-5</c:v>
                </c:pt>
                <c:pt idx="9883">
                  <c:v>6.0122261694382887E-8</c:v>
                </c:pt>
                <c:pt idx="9884">
                  <c:v>1.6103663937622852E-6</c:v>
                </c:pt>
                <c:pt idx="9885">
                  <c:v>2.9443424743193192E-5</c:v>
                </c:pt>
                <c:pt idx="9886">
                  <c:v>2.3762608161924312E-7</c:v>
                </c:pt>
                <c:pt idx="9887">
                  <c:v>3.9053329935684386E-7</c:v>
                </c:pt>
                <c:pt idx="9888">
                  <c:v>9.4404118118621871E-5</c:v>
                </c:pt>
                <c:pt idx="9889">
                  <c:v>5.2745888869313329E-5</c:v>
                </c:pt>
                <c:pt idx="9890">
                  <c:v>1.2351063094446171E-6</c:v>
                </c:pt>
                <c:pt idx="9891">
                  <c:v>2.2249649440422066E-6</c:v>
                </c:pt>
                <c:pt idx="9892">
                  <c:v>2.5679777782645858E-5</c:v>
                </c:pt>
                <c:pt idx="9893">
                  <c:v>1.2405913267577605E-5</c:v>
                </c:pt>
                <c:pt idx="9894">
                  <c:v>0</c:v>
                </c:pt>
                <c:pt idx="9895">
                  <c:v>3.5866166742918399E-6</c:v>
                </c:pt>
                <c:pt idx="9896">
                  <c:v>9.6028588009126564E-6</c:v>
                </c:pt>
                <c:pt idx="9897">
                  <c:v>1.0095871056261748E-6</c:v>
                </c:pt>
                <c:pt idx="9898">
                  <c:v>7.5732830012533082E-5</c:v>
                </c:pt>
                <c:pt idx="9899">
                  <c:v>7.5356127231783189E-5</c:v>
                </c:pt>
                <c:pt idx="9900">
                  <c:v>0</c:v>
                </c:pt>
                <c:pt idx="9901">
                  <c:v>4.8343515012987239E-6</c:v>
                </c:pt>
                <c:pt idx="9902">
                  <c:v>6.2521602977789513E-6</c:v>
                </c:pt>
                <c:pt idx="9903">
                  <c:v>1.7284057082141476E-5</c:v>
                </c:pt>
                <c:pt idx="9904">
                  <c:v>0</c:v>
                </c:pt>
                <c:pt idx="9905">
                  <c:v>2.1034246275669775E-5</c:v>
                </c:pt>
                <c:pt idx="9906">
                  <c:v>2.0111147118924107E-5</c:v>
                </c:pt>
                <c:pt idx="9907">
                  <c:v>2.545432102210927E-7</c:v>
                </c:pt>
                <c:pt idx="9908">
                  <c:v>3.1044187436134608E-4</c:v>
                </c:pt>
                <c:pt idx="9909">
                  <c:v>7.2732506946591023E-5</c:v>
                </c:pt>
                <c:pt idx="9910">
                  <c:v>9.1628015156094405E-6</c:v>
                </c:pt>
                <c:pt idx="9911">
                  <c:v>5.7378827815599359E-5</c:v>
                </c:pt>
                <c:pt idx="9912">
                  <c:v>1.5130150283897886E-7</c:v>
                </c:pt>
                <c:pt idx="9913">
                  <c:v>7.4765178249933822E-5</c:v>
                </c:pt>
                <c:pt idx="9914">
                  <c:v>2.8446292124183836E-5</c:v>
                </c:pt>
                <c:pt idx="9915">
                  <c:v>1.5458190817678993E-5</c:v>
                </c:pt>
                <c:pt idx="9916">
                  <c:v>7.9151820790013086E-6</c:v>
                </c:pt>
                <c:pt idx="9917">
                  <c:v>8.510809951239722E-4</c:v>
                </c:pt>
                <c:pt idx="9918">
                  <c:v>1.6117710747288049E-5</c:v>
                </c:pt>
                <c:pt idx="9919">
                  <c:v>0</c:v>
                </c:pt>
                <c:pt idx="9920">
                  <c:v>4.5582702564585164E-6</c:v>
                </c:pt>
                <c:pt idx="9921">
                  <c:v>1.542409293419454E-5</c:v>
                </c:pt>
                <c:pt idx="9922">
                  <c:v>1.7314765426978561E-4</c:v>
                </c:pt>
                <c:pt idx="9923">
                  <c:v>2.0333817445172577E-5</c:v>
                </c:pt>
                <c:pt idx="9924">
                  <c:v>6.3224687056071603E-6</c:v>
                </c:pt>
                <c:pt idx="9925">
                  <c:v>8.5185704052870368E-6</c:v>
                </c:pt>
                <c:pt idx="9926">
                  <c:v>1.9696983544342984E-5</c:v>
                </c:pt>
                <c:pt idx="9927">
                  <c:v>6.1475584005221834E-7</c:v>
                </c:pt>
                <c:pt idx="9928">
                  <c:v>8.5331525909192971E-5</c:v>
                </c:pt>
                <c:pt idx="9929">
                  <c:v>3.3748397834594259E-6</c:v>
                </c:pt>
                <c:pt idx="9930">
                  <c:v>0</c:v>
                </c:pt>
                <c:pt idx="9931">
                  <c:v>4.8218633107101021E-6</c:v>
                </c:pt>
                <c:pt idx="9932">
                  <c:v>8.4700306955256323E-7</c:v>
                </c:pt>
                <c:pt idx="9933">
                  <c:v>2.3791317632751967E-6</c:v>
                </c:pt>
                <c:pt idx="9934">
                  <c:v>2.6357080667521278E-6</c:v>
                </c:pt>
                <c:pt idx="9935">
                  <c:v>1.6942597328385229E-5</c:v>
                </c:pt>
                <c:pt idx="9936">
                  <c:v>5.0540212424079853E-6</c:v>
                </c:pt>
                <c:pt idx="9937">
                  <c:v>2.26692725602166E-5</c:v>
                </c:pt>
                <c:pt idx="9938">
                  <c:v>5.4769913934191554E-5</c:v>
                </c:pt>
                <c:pt idx="9939">
                  <c:v>2.1316605095371447E-5</c:v>
                </c:pt>
                <c:pt idx="9940">
                  <c:v>5.5046960191446245E-5</c:v>
                </c:pt>
                <c:pt idx="9941">
                  <c:v>7.2243425350193755E-8</c:v>
                </c:pt>
                <c:pt idx="9942">
                  <c:v>9.3714120102724508E-7</c:v>
                </c:pt>
                <c:pt idx="9943">
                  <c:v>3.0332270418456427E-6</c:v>
                </c:pt>
                <c:pt idx="9944">
                  <c:v>1.5335575901573617E-5</c:v>
                </c:pt>
                <c:pt idx="9945">
                  <c:v>7.4993446305741216E-5</c:v>
                </c:pt>
                <c:pt idx="9946">
                  <c:v>1.0968931751582608E-4</c:v>
                </c:pt>
                <c:pt idx="9947">
                  <c:v>2.2919772250807445E-5</c:v>
                </c:pt>
                <c:pt idx="9948">
                  <c:v>1.7824496444810263E-4</c:v>
                </c:pt>
                <c:pt idx="9949">
                  <c:v>3.4165546701966896E-5</c:v>
                </c:pt>
                <c:pt idx="9950">
                  <c:v>4.3462576863906793E-5</c:v>
                </c:pt>
                <c:pt idx="9951">
                  <c:v>4.7657817952438279E-5</c:v>
                </c:pt>
                <c:pt idx="9952">
                  <c:v>2.1217455163422181E-5</c:v>
                </c:pt>
                <c:pt idx="9953">
                  <c:v>8.3669055702357008E-5</c:v>
                </c:pt>
                <c:pt idx="9954">
                  <c:v>1.3478112080212589E-4</c:v>
                </c:pt>
                <c:pt idx="9955">
                  <c:v>5.3304739889465345E-5</c:v>
                </c:pt>
                <c:pt idx="9956">
                  <c:v>8.2915954898428898E-5</c:v>
                </c:pt>
                <c:pt idx="9957">
                  <c:v>3.2511216107788986E-5</c:v>
                </c:pt>
                <c:pt idx="9958">
                  <c:v>2.5212250862444966E-4</c:v>
                </c:pt>
                <c:pt idx="9959">
                  <c:v>7.4069470228165591E-3</c:v>
                </c:pt>
                <c:pt idx="9960">
                  <c:v>1.7385030745562655E-5</c:v>
                </c:pt>
                <c:pt idx="9961">
                  <c:v>7.6309813727258353E-6</c:v>
                </c:pt>
                <c:pt idx="9962">
                  <c:v>0</c:v>
                </c:pt>
                <c:pt idx="9963">
                  <c:v>0</c:v>
                </c:pt>
                <c:pt idx="9964">
                  <c:v>1.19322118874801E-4</c:v>
                </c:pt>
                <c:pt idx="9965">
                  <c:v>4.3613314124706468E-5</c:v>
                </c:pt>
                <c:pt idx="9966">
                  <c:v>0</c:v>
                </c:pt>
                <c:pt idx="9967">
                  <c:v>3.6774661518744809E-5</c:v>
                </c:pt>
                <c:pt idx="9968">
                  <c:v>0</c:v>
                </c:pt>
                <c:pt idx="9969">
                  <c:v>2.4497088777838362E-5</c:v>
                </c:pt>
                <c:pt idx="9970">
                  <c:v>2.9142171995505793E-5</c:v>
                </c:pt>
                <c:pt idx="9971">
                  <c:v>1.6194518623779472E-5</c:v>
                </c:pt>
                <c:pt idx="9972">
                  <c:v>1.4369252901861424E-5</c:v>
                </c:pt>
                <c:pt idx="9973">
                  <c:v>1.0049743926295382E-4</c:v>
                </c:pt>
                <c:pt idx="9974">
                  <c:v>2.280845064246663E-5</c:v>
                </c:pt>
                <c:pt idx="9975">
                  <c:v>3.2753013725065656E-6</c:v>
                </c:pt>
                <c:pt idx="9976">
                  <c:v>1.3881515379982541E-7</c:v>
                </c:pt>
                <c:pt idx="9977">
                  <c:v>2.0613403971430011E-5</c:v>
                </c:pt>
                <c:pt idx="9978">
                  <c:v>8.8394067856414987E-6</c:v>
                </c:pt>
                <c:pt idx="9979">
                  <c:v>5.3134530588550846E-6</c:v>
                </c:pt>
                <c:pt idx="9980">
                  <c:v>1.164791054718768E-5</c:v>
                </c:pt>
                <c:pt idx="9981">
                  <c:v>2.4451099248346998E-6</c:v>
                </c:pt>
                <c:pt idx="9982">
                  <c:v>1.8562227063619812E-5</c:v>
                </c:pt>
                <c:pt idx="9983">
                  <c:v>0</c:v>
                </c:pt>
                <c:pt idx="9984">
                  <c:v>5.8052326431193349E-6</c:v>
                </c:pt>
                <c:pt idx="9985">
                  <c:v>6.4098623452615827E-6</c:v>
                </c:pt>
                <c:pt idx="9986">
                  <c:v>1.0002545438907506E-4</c:v>
                </c:pt>
                <c:pt idx="9987">
                  <c:v>9.2338549773437356E-6</c:v>
                </c:pt>
                <c:pt idx="9988">
                  <c:v>2.0530426186588354E-4</c:v>
                </c:pt>
                <c:pt idx="9989">
                  <c:v>1.4899677234634089E-5</c:v>
                </c:pt>
                <c:pt idx="9990">
                  <c:v>0</c:v>
                </c:pt>
                <c:pt idx="9991">
                  <c:v>6.1318898236669881E-4</c:v>
                </c:pt>
                <c:pt idx="9992">
                  <c:v>1.9265968881256789E-5</c:v>
                </c:pt>
                <c:pt idx="9993">
                  <c:v>1.8939537460707629E-5</c:v>
                </c:pt>
                <c:pt idx="9994">
                  <c:v>0</c:v>
                </c:pt>
                <c:pt idx="9995">
                  <c:v>3.4327130771493242E-5</c:v>
                </c:pt>
                <c:pt idx="9996">
                  <c:v>1.2605050878409562E-5</c:v>
                </c:pt>
                <c:pt idx="9997">
                  <c:v>5.892793223826679E-6</c:v>
                </c:pt>
                <c:pt idx="9998">
                  <c:v>6.8524502629417332E-5</c:v>
                </c:pt>
                <c:pt idx="9999">
                  <c:v>9.6515327550856149E-6</c:v>
                </c:pt>
                <c:pt idx="10000">
                  <c:v>5.4062506451567136E-6</c:v>
                </c:pt>
                <c:pt idx="10001">
                  <c:v>2.9764504037874315E-6</c:v>
                </c:pt>
                <c:pt idx="10002">
                  <c:v>4.4332575180856152E-5</c:v>
                </c:pt>
                <c:pt idx="10003">
                  <c:v>6.8254300039570039E-7</c:v>
                </c:pt>
                <c:pt idx="10004">
                  <c:v>8.1361104032675773E-7</c:v>
                </c:pt>
                <c:pt idx="10005">
                  <c:v>1.0997257309856209E-5</c:v>
                </c:pt>
                <c:pt idx="10006">
                  <c:v>8.4538973037246296E-6</c:v>
                </c:pt>
                <c:pt idx="10007">
                  <c:v>5.7475808491654546E-5</c:v>
                </c:pt>
                <c:pt idx="10008">
                  <c:v>0</c:v>
                </c:pt>
                <c:pt idx="10009">
                  <c:v>1.203038055987322E-4</c:v>
                </c:pt>
                <c:pt idx="10010">
                  <c:v>4.2452341347958577E-6</c:v>
                </c:pt>
                <c:pt idx="10011">
                  <c:v>9.6029787078659889E-6</c:v>
                </c:pt>
                <c:pt idx="10012">
                  <c:v>1.6246576905550648E-5</c:v>
                </c:pt>
                <c:pt idx="10013">
                  <c:v>0</c:v>
                </c:pt>
                <c:pt idx="10014">
                  <c:v>1.7970002090685896E-5</c:v>
                </c:pt>
                <c:pt idx="10015">
                  <c:v>5.9962693882330615E-5</c:v>
                </c:pt>
                <c:pt idx="10016">
                  <c:v>3.9110011111207822E-7</c:v>
                </c:pt>
                <c:pt idx="10017">
                  <c:v>6.5987037089652235E-5</c:v>
                </c:pt>
                <c:pt idx="10018">
                  <c:v>6.9472073535264533E-4</c:v>
                </c:pt>
                <c:pt idx="10019">
                  <c:v>8.812977060319912E-6</c:v>
                </c:pt>
                <c:pt idx="10020">
                  <c:v>3.577480580855557E-5</c:v>
                </c:pt>
                <c:pt idx="10021">
                  <c:v>7.1253551493231872E-7</c:v>
                </c:pt>
                <c:pt idx="10022">
                  <c:v>0</c:v>
                </c:pt>
                <c:pt idx="10023">
                  <c:v>1.935131219745109E-4</c:v>
                </c:pt>
                <c:pt idx="10024">
                  <c:v>2.7164110539941765E-7</c:v>
                </c:pt>
                <c:pt idx="10025">
                  <c:v>4.2812669172483968E-5</c:v>
                </c:pt>
                <c:pt idx="10026">
                  <c:v>4.1418832362529917E-5</c:v>
                </c:pt>
                <c:pt idx="10027">
                  <c:v>1.1537702915004621E-5</c:v>
                </c:pt>
                <c:pt idx="10028">
                  <c:v>2.9842800142280586E-3</c:v>
                </c:pt>
                <c:pt idx="10029">
                  <c:v>1.0305432531186967E-5</c:v>
                </c:pt>
                <c:pt idx="10030">
                  <c:v>1.0550843671608541E-4</c:v>
                </c:pt>
                <c:pt idx="10031">
                  <c:v>5.4499962318676954E-6</c:v>
                </c:pt>
                <c:pt idx="10032">
                  <c:v>9.6549210451067377E-6</c:v>
                </c:pt>
                <c:pt idx="10033">
                  <c:v>2.745522780006794E-4</c:v>
                </c:pt>
                <c:pt idx="10034">
                  <c:v>1.3609493765465729E-6</c:v>
                </c:pt>
                <c:pt idx="10035">
                  <c:v>5.9881772568049381E-5</c:v>
                </c:pt>
                <c:pt idx="10036">
                  <c:v>1.3944009136156396E-6</c:v>
                </c:pt>
                <c:pt idx="10037">
                  <c:v>6.3692430822379918E-6</c:v>
                </c:pt>
                <c:pt idx="10038">
                  <c:v>9.4584031885780069E-6</c:v>
                </c:pt>
                <c:pt idx="10039">
                  <c:v>3.3757506304295149E-5</c:v>
                </c:pt>
                <c:pt idx="10040">
                  <c:v>8.7406543028521461E-6</c:v>
                </c:pt>
                <c:pt idx="10041">
                  <c:v>2.397046492716581E-5</c:v>
                </c:pt>
                <c:pt idx="10042">
                  <c:v>1.8132762484701357E-4</c:v>
                </c:pt>
                <c:pt idx="10043">
                  <c:v>1.4355686995214296E-4</c:v>
                </c:pt>
                <c:pt idx="10044">
                  <c:v>8.2692304455878609E-6</c:v>
                </c:pt>
                <c:pt idx="10045">
                  <c:v>9.9700381870750259E-6</c:v>
                </c:pt>
                <c:pt idx="10046">
                  <c:v>6.9611682016482415E-5</c:v>
                </c:pt>
                <c:pt idx="10047">
                  <c:v>5.3448193697101892E-6</c:v>
                </c:pt>
                <c:pt idx="10048">
                  <c:v>7.8976546470170625E-8</c:v>
                </c:pt>
                <c:pt idx="10049">
                  <c:v>1.4543989307189939E-6</c:v>
                </c:pt>
                <c:pt idx="10050">
                  <c:v>7.0420801670291057E-5</c:v>
                </c:pt>
                <c:pt idx="10051">
                  <c:v>2.8605541380659797E-6</c:v>
                </c:pt>
                <c:pt idx="10052">
                  <c:v>2.3330560740798433E-6</c:v>
                </c:pt>
                <c:pt idx="10053">
                  <c:v>9.7307880423080342E-6</c:v>
                </c:pt>
                <c:pt idx="10054">
                  <c:v>1.7303439433450052E-4</c:v>
                </c:pt>
                <c:pt idx="10055">
                  <c:v>1.6983275833375362E-6</c:v>
                </c:pt>
                <c:pt idx="10056">
                  <c:v>7.1954065834994488E-5</c:v>
                </c:pt>
                <c:pt idx="10057">
                  <c:v>2.5473716901871792E-5</c:v>
                </c:pt>
                <c:pt idx="10058">
                  <c:v>5.3273018583067564E-4</c:v>
                </c:pt>
                <c:pt idx="10059">
                  <c:v>2.329512881443976E-5</c:v>
                </c:pt>
                <c:pt idx="10060">
                  <c:v>1.580307845865092E-6</c:v>
                </c:pt>
                <c:pt idx="10061">
                  <c:v>5.585336241347155E-5</c:v>
                </c:pt>
                <c:pt idx="10062">
                  <c:v>1.0711352068091093E-4</c:v>
                </c:pt>
                <c:pt idx="10063">
                  <c:v>2.8403381312640777E-5</c:v>
                </c:pt>
                <c:pt idx="10064">
                  <c:v>9.1487646128615999E-7</c:v>
                </c:pt>
                <c:pt idx="10065">
                  <c:v>3.996682068163467E-4</c:v>
                </c:pt>
                <c:pt idx="10066">
                  <c:v>1.5869361205966904E-5</c:v>
                </c:pt>
                <c:pt idx="10067">
                  <c:v>2.6791484700834744E-5</c:v>
                </c:pt>
                <c:pt idx="10068">
                  <c:v>9.1267731263750066E-6</c:v>
                </c:pt>
                <c:pt idx="10069">
                  <c:v>6.6004087090870374E-6</c:v>
                </c:pt>
                <c:pt idx="10070">
                  <c:v>5.857999490352664E-6</c:v>
                </c:pt>
                <c:pt idx="10071">
                  <c:v>1.3892804238793522E-5</c:v>
                </c:pt>
                <c:pt idx="10072">
                  <c:v>8.0118712957024792E-6</c:v>
                </c:pt>
                <c:pt idx="10073">
                  <c:v>6.1159322867957813E-8</c:v>
                </c:pt>
                <c:pt idx="10074">
                  <c:v>2.4429789083393756E-5</c:v>
                </c:pt>
                <c:pt idx="10075">
                  <c:v>2.8061262454478677E-5</c:v>
                </c:pt>
                <c:pt idx="10076">
                  <c:v>6.8741830754138344E-5</c:v>
                </c:pt>
                <c:pt idx="10077">
                  <c:v>3.9932827330968745E-5</c:v>
                </c:pt>
                <c:pt idx="10078">
                  <c:v>0</c:v>
                </c:pt>
                <c:pt idx="10079">
                  <c:v>0</c:v>
                </c:pt>
                <c:pt idx="10080">
                  <c:v>3.0895582115333443E-5</c:v>
                </c:pt>
                <c:pt idx="10081">
                  <c:v>6.217968143159388E-5</c:v>
                </c:pt>
                <c:pt idx="10082">
                  <c:v>1.642143792130197E-6</c:v>
                </c:pt>
                <c:pt idx="10083">
                  <c:v>6.4711993503865491E-5</c:v>
                </c:pt>
                <c:pt idx="10084">
                  <c:v>6.9949754297741431E-7</c:v>
                </c:pt>
                <c:pt idx="10085">
                  <c:v>1.0000425108177685E-5</c:v>
                </c:pt>
                <c:pt idx="10086">
                  <c:v>1.6665969013712386E-6</c:v>
                </c:pt>
                <c:pt idx="10087">
                  <c:v>6.1009349982443677E-6</c:v>
                </c:pt>
                <c:pt idx="10088">
                  <c:v>1.06182652758581E-6</c:v>
                </c:pt>
                <c:pt idx="10089">
                  <c:v>8.381755714772938E-4</c:v>
                </c:pt>
                <c:pt idx="10090">
                  <c:v>1.0661290356868845E-5</c:v>
                </c:pt>
                <c:pt idx="10091">
                  <c:v>2.2182876850130982E-5</c:v>
                </c:pt>
                <c:pt idx="10092">
                  <c:v>2.5074563575330803E-6</c:v>
                </c:pt>
                <c:pt idx="10093">
                  <c:v>1.8081267970565231E-5</c:v>
                </c:pt>
                <c:pt idx="10094">
                  <c:v>9.1927012142073448E-6</c:v>
                </c:pt>
                <c:pt idx="10095">
                  <c:v>9.6204204411361066E-8</c:v>
                </c:pt>
                <c:pt idx="10096">
                  <c:v>1.1467679242629619E-5</c:v>
                </c:pt>
                <c:pt idx="10097">
                  <c:v>1.0312940488309954E-4</c:v>
                </c:pt>
                <c:pt idx="10098">
                  <c:v>5.4331091283549515E-6</c:v>
                </c:pt>
                <c:pt idx="10099">
                  <c:v>2.7259612885455346E-5</c:v>
                </c:pt>
                <c:pt idx="10100">
                  <c:v>2.3101070339061606E-5</c:v>
                </c:pt>
                <c:pt idx="10101">
                  <c:v>9.3014326933112392E-5</c:v>
                </c:pt>
                <c:pt idx="10102">
                  <c:v>1.5172746427715149E-5</c:v>
                </c:pt>
                <c:pt idx="10103">
                  <c:v>7.9743914147340835E-6</c:v>
                </c:pt>
                <c:pt idx="10104">
                  <c:v>5.2238253259892038E-5</c:v>
                </c:pt>
                <c:pt idx="10105">
                  <c:v>3.5992446465422789E-5</c:v>
                </c:pt>
                <c:pt idx="10106">
                  <c:v>7.2185947004477035E-5</c:v>
                </c:pt>
                <c:pt idx="10107">
                  <c:v>1.7491780934351215E-5</c:v>
                </c:pt>
                <c:pt idx="10108">
                  <c:v>0</c:v>
                </c:pt>
                <c:pt idx="10109">
                  <c:v>8.1717359754475779E-6</c:v>
                </c:pt>
                <c:pt idx="10110">
                  <c:v>0</c:v>
                </c:pt>
                <c:pt idx="10111">
                  <c:v>7.2947476057450623E-8</c:v>
                </c:pt>
                <c:pt idx="10112">
                  <c:v>1.7900534067125429E-4</c:v>
                </c:pt>
                <c:pt idx="10113">
                  <c:v>2.3431997961410587E-7</c:v>
                </c:pt>
                <c:pt idx="10114">
                  <c:v>3.4374354188012367E-6</c:v>
                </c:pt>
                <c:pt idx="10115">
                  <c:v>1.3338545467273036E-5</c:v>
                </c:pt>
                <c:pt idx="10116">
                  <c:v>3.782571372060906E-5</c:v>
                </c:pt>
                <c:pt idx="10117">
                  <c:v>5.4538136929502281E-5</c:v>
                </c:pt>
                <c:pt idx="10118">
                  <c:v>6.2446336133102517E-5</c:v>
                </c:pt>
                <c:pt idx="10119">
                  <c:v>6.10690835758641E-4</c:v>
                </c:pt>
                <c:pt idx="10120">
                  <c:v>1.1808412644882662E-7</c:v>
                </c:pt>
                <c:pt idx="10121">
                  <c:v>0</c:v>
                </c:pt>
                <c:pt idx="10122">
                  <c:v>1.1793988568073657E-5</c:v>
                </c:pt>
                <c:pt idx="10123">
                  <c:v>4.5907777305537042E-6</c:v>
                </c:pt>
                <c:pt idx="10124">
                  <c:v>4.3967878255192483E-5</c:v>
                </c:pt>
                <c:pt idx="10125">
                  <c:v>1.2041271897087556E-5</c:v>
                </c:pt>
                <c:pt idx="10126">
                  <c:v>4.1191679442899023E-5</c:v>
                </c:pt>
                <c:pt idx="10127">
                  <c:v>0</c:v>
                </c:pt>
                <c:pt idx="10128">
                  <c:v>3.2540266595184456E-5</c:v>
                </c:pt>
                <c:pt idx="10129">
                  <c:v>1.6953285354437686E-5</c:v>
                </c:pt>
                <c:pt idx="10130">
                  <c:v>1.8691420339159893E-5</c:v>
                </c:pt>
                <c:pt idx="10131">
                  <c:v>1.0381761610958419E-4</c:v>
                </c:pt>
                <c:pt idx="10132">
                  <c:v>3.1877126564221915E-6</c:v>
                </c:pt>
                <c:pt idx="10133">
                  <c:v>9.8040476576838367E-5</c:v>
                </c:pt>
                <c:pt idx="10134">
                  <c:v>2.0438061232385491E-6</c:v>
                </c:pt>
                <c:pt idx="10135">
                  <c:v>1.074433718326242E-7</c:v>
                </c:pt>
                <c:pt idx="10136">
                  <c:v>3.9586577292935755E-5</c:v>
                </c:pt>
                <c:pt idx="10137">
                  <c:v>1.7528683425773869E-6</c:v>
                </c:pt>
                <c:pt idx="10138">
                  <c:v>6.4033207923164704E-7</c:v>
                </c:pt>
                <c:pt idx="10139">
                  <c:v>2.034541214673049E-5</c:v>
                </c:pt>
                <c:pt idx="10140">
                  <c:v>3.81837213743635E-5</c:v>
                </c:pt>
                <c:pt idx="10141">
                  <c:v>1.4497788090327332E-5</c:v>
                </c:pt>
                <c:pt idx="10142">
                  <c:v>1.8681603416712833E-5</c:v>
                </c:pt>
                <c:pt idx="10143">
                  <c:v>1.157599649028958E-5</c:v>
                </c:pt>
                <c:pt idx="10144">
                  <c:v>0</c:v>
                </c:pt>
                <c:pt idx="10145">
                  <c:v>4.6445822682814294E-5</c:v>
                </c:pt>
                <c:pt idx="10146">
                  <c:v>3.1907014804226975E-5</c:v>
                </c:pt>
                <c:pt idx="10147">
                  <c:v>0</c:v>
                </c:pt>
                <c:pt idx="10148">
                  <c:v>3.0676041985140078E-5</c:v>
                </c:pt>
                <c:pt idx="10149">
                  <c:v>9.9615354741962033E-6</c:v>
                </c:pt>
                <c:pt idx="10150">
                  <c:v>0</c:v>
                </c:pt>
                <c:pt idx="10151">
                  <c:v>3.5133787119216418E-6</c:v>
                </c:pt>
                <c:pt idx="10152">
                  <c:v>3.9932460661068885E-5</c:v>
                </c:pt>
                <c:pt idx="10153">
                  <c:v>1.7398302460145209E-5</c:v>
                </c:pt>
                <c:pt idx="10154">
                  <c:v>2.7457849585531268E-5</c:v>
                </c:pt>
                <c:pt idx="10155">
                  <c:v>6.7684762979334102E-5</c:v>
                </c:pt>
                <c:pt idx="10156">
                  <c:v>1.4805932777814391E-5</c:v>
                </c:pt>
                <c:pt idx="10157">
                  <c:v>0</c:v>
                </c:pt>
                <c:pt idx="10158">
                  <c:v>1.0587973883882686E-5</c:v>
                </c:pt>
                <c:pt idx="10159">
                  <c:v>2.0267458974663842E-5</c:v>
                </c:pt>
                <c:pt idx="10160">
                  <c:v>3.4038060196575469E-5</c:v>
                </c:pt>
                <c:pt idx="10161">
                  <c:v>6.9974356181765483E-5</c:v>
                </c:pt>
                <c:pt idx="10162">
                  <c:v>7.4071766067587146E-6</c:v>
                </c:pt>
                <c:pt idx="10163">
                  <c:v>4.8142884992330921E-6</c:v>
                </c:pt>
                <c:pt idx="10164">
                  <c:v>1.5137189746430054E-5</c:v>
                </c:pt>
                <c:pt idx="10165">
                  <c:v>9.599368121595702E-6</c:v>
                </c:pt>
                <c:pt idx="10166">
                  <c:v>5.4020702847355885E-6</c:v>
                </c:pt>
                <c:pt idx="10167">
                  <c:v>2.4267284943149415E-6</c:v>
                </c:pt>
                <c:pt idx="10168">
                  <c:v>1.4169884685220162E-5</c:v>
                </c:pt>
                <c:pt idx="10169">
                  <c:v>0</c:v>
                </c:pt>
                <c:pt idx="10170">
                  <c:v>1.677139122332301E-5</c:v>
                </c:pt>
                <c:pt idx="10171">
                  <c:v>0</c:v>
                </c:pt>
                <c:pt idx="10172">
                  <c:v>2.6764335803524439E-5</c:v>
                </c:pt>
                <c:pt idx="10173">
                  <c:v>3.5785039708723787E-5</c:v>
                </c:pt>
                <c:pt idx="10174">
                  <c:v>1.6438297177106599E-4</c:v>
                </c:pt>
                <c:pt idx="10175">
                  <c:v>1.3180483774543206E-5</c:v>
                </c:pt>
                <c:pt idx="10176">
                  <c:v>0</c:v>
                </c:pt>
                <c:pt idx="10177">
                  <c:v>3.2440345156592666E-5</c:v>
                </c:pt>
                <c:pt idx="10178">
                  <c:v>0</c:v>
                </c:pt>
                <c:pt idx="10179">
                  <c:v>2.6190192105896271E-6</c:v>
                </c:pt>
                <c:pt idx="10180">
                  <c:v>7.8861974104319318E-5</c:v>
                </c:pt>
                <c:pt idx="10181">
                  <c:v>2.9856900628249053E-6</c:v>
                </c:pt>
                <c:pt idx="10182">
                  <c:v>4.4381926442356987E-5</c:v>
                </c:pt>
                <c:pt idx="10183">
                  <c:v>2.2099578850373988E-5</c:v>
                </c:pt>
                <c:pt idx="10184">
                  <c:v>6.7227515893754391E-5</c:v>
                </c:pt>
                <c:pt idx="10185">
                  <c:v>9.0913622319913121E-7</c:v>
                </c:pt>
                <c:pt idx="10186">
                  <c:v>7.0700244544795816E-6</c:v>
                </c:pt>
                <c:pt idx="10187">
                  <c:v>2.5007245045063369E-5</c:v>
                </c:pt>
                <c:pt idx="10188">
                  <c:v>4.9743561073142377E-6</c:v>
                </c:pt>
                <c:pt idx="10189">
                  <c:v>6.6482496893387972E-5</c:v>
                </c:pt>
                <c:pt idx="10190">
                  <c:v>6.9404735591701471E-5</c:v>
                </c:pt>
                <c:pt idx="10191">
                  <c:v>1.051812922524964E-3</c:v>
                </c:pt>
                <c:pt idx="10192">
                  <c:v>8.3076524284927757E-5</c:v>
                </c:pt>
                <c:pt idx="10193">
                  <c:v>1.5718965299112958E-4</c:v>
                </c:pt>
                <c:pt idx="10194">
                  <c:v>1.5305947663742157E-5</c:v>
                </c:pt>
                <c:pt idx="10195">
                  <c:v>1.2150974191795436E-4</c:v>
                </c:pt>
                <c:pt idx="10196">
                  <c:v>2.6157908355996836E-5</c:v>
                </c:pt>
                <c:pt idx="10197">
                  <c:v>5.4736263448975248E-6</c:v>
                </c:pt>
                <c:pt idx="10198">
                  <c:v>1.3389459122653735E-3</c:v>
                </c:pt>
                <c:pt idx="10199">
                  <c:v>5.8326482931964096E-5</c:v>
                </c:pt>
                <c:pt idx="10200">
                  <c:v>2.0196716267288839E-5</c:v>
                </c:pt>
                <c:pt idx="10201">
                  <c:v>5.8675448913079098E-4</c:v>
                </c:pt>
                <c:pt idx="10202">
                  <c:v>6.2281229135672412E-6</c:v>
                </c:pt>
                <c:pt idx="10203">
                  <c:v>1.7226701467213076E-4</c:v>
                </c:pt>
                <c:pt idx="10204">
                  <c:v>5.027387622317575E-7</c:v>
                </c:pt>
                <c:pt idx="10205">
                  <c:v>4.5037505507535743E-5</c:v>
                </c:pt>
                <c:pt idx="10206">
                  <c:v>1.2462806101783162E-5</c:v>
                </c:pt>
                <c:pt idx="10207">
                  <c:v>5.3024031629333707E-5</c:v>
                </c:pt>
                <c:pt idx="10208">
                  <c:v>1.3883062981359346E-5</c:v>
                </c:pt>
                <c:pt idx="10209">
                  <c:v>3.174862046207499E-5</c:v>
                </c:pt>
                <c:pt idx="10210">
                  <c:v>3.1000678147814333E-5</c:v>
                </c:pt>
                <c:pt idx="10211">
                  <c:v>2.3911135817509544E-5</c:v>
                </c:pt>
                <c:pt idx="10212">
                  <c:v>2.2632507243447892E-4</c:v>
                </c:pt>
                <c:pt idx="10213">
                  <c:v>6.5358699552796919E-6</c:v>
                </c:pt>
                <c:pt idx="10214">
                  <c:v>8.4139298873246192E-6</c:v>
                </c:pt>
                <c:pt idx="10215">
                  <c:v>3.488258596197057E-6</c:v>
                </c:pt>
                <c:pt idx="10216">
                  <c:v>1.0182006144040032E-4</c:v>
                </c:pt>
                <c:pt idx="10217">
                  <c:v>2.6142076348882698E-7</c:v>
                </c:pt>
                <c:pt idx="10218">
                  <c:v>4.5823557657175266E-6</c:v>
                </c:pt>
                <c:pt idx="10219">
                  <c:v>7.9281196110036084E-7</c:v>
                </c:pt>
                <c:pt idx="10220">
                  <c:v>7.4852215710061778E-6</c:v>
                </c:pt>
                <c:pt idx="10221">
                  <c:v>1.4970443142012265E-4</c:v>
                </c:pt>
                <c:pt idx="10222">
                  <c:v>2.533775697603597E-5</c:v>
                </c:pt>
                <c:pt idx="10223">
                  <c:v>4.4610919195762523E-5</c:v>
                </c:pt>
                <c:pt idx="10224">
                  <c:v>1.7273588240783479E-6</c:v>
                </c:pt>
                <c:pt idx="10225">
                  <c:v>0</c:v>
                </c:pt>
                <c:pt idx="10226">
                  <c:v>1.3706407759726411E-7</c:v>
                </c:pt>
                <c:pt idx="10227">
                  <c:v>3.2513849141349952E-5</c:v>
                </c:pt>
                <c:pt idx="10228">
                  <c:v>7.5551769127912848E-6</c:v>
                </c:pt>
                <c:pt idx="10229">
                  <c:v>1.1907150561627752E-6</c:v>
                </c:pt>
                <c:pt idx="10230">
                  <c:v>1.2065730293562206E-5</c:v>
                </c:pt>
                <c:pt idx="10231">
                  <c:v>7.5529592712624832E-5</c:v>
                </c:pt>
                <c:pt idx="10232">
                  <c:v>0</c:v>
                </c:pt>
                <c:pt idx="10233">
                  <c:v>3.3189604150619748E-6</c:v>
                </c:pt>
                <c:pt idx="10234">
                  <c:v>2.8229978496366134E-5</c:v>
                </c:pt>
                <c:pt idx="10235">
                  <c:v>2.8909113219620711E-6</c:v>
                </c:pt>
                <c:pt idx="10236">
                  <c:v>6.6057080364129489E-5</c:v>
                </c:pt>
                <c:pt idx="10237">
                  <c:v>2.133727962098791E-5</c:v>
                </c:pt>
                <c:pt idx="10238">
                  <c:v>0</c:v>
                </c:pt>
                <c:pt idx="10239">
                  <c:v>2.5731219361641261E-6</c:v>
                </c:pt>
                <c:pt idx="10240">
                  <c:v>4.4278775490458975E-6</c:v>
                </c:pt>
                <c:pt idx="10241">
                  <c:v>9.1241978517908227E-6</c:v>
                </c:pt>
                <c:pt idx="10242">
                  <c:v>0</c:v>
                </c:pt>
                <c:pt idx="10243">
                  <c:v>3.158119836199829E-5</c:v>
                </c:pt>
                <c:pt idx="10244">
                  <c:v>0</c:v>
                </c:pt>
                <c:pt idx="10245">
                  <c:v>8.1588915123967265E-5</c:v>
                </c:pt>
                <c:pt idx="10246">
                  <c:v>0</c:v>
                </c:pt>
                <c:pt idx="10247">
                  <c:v>2.7817609788119899E-5</c:v>
                </c:pt>
                <c:pt idx="10248">
                  <c:v>1.5132313995658066E-5</c:v>
                </c:pt>
                <c:pt idx="10249">
                  <c:v>2.2403075334299463E-5</c:v>
                </c:pt>
                <c:pt idx="10250">
                  <c:v>4.231595109237155E-5</c:v>
                </c:pt>
                <c:pt idx="10251">
                  <c:v>2.3581073192496684E-5</c:v>
                </c:pt>
                <c:pt idx="10252">
                  <c:v>1.0786563835947724E-5</c:v>
                </c:pt>
                <c:pt idx="10253">
                  <c:v>4.8682509759521066E-5</c:v>
                </c:pt>
                <c:pt idx="10254">
                  <c:v>6.9591037609035064E-6</c:v>
                </c:pt>
                <c:pt idx="10255">
                  <c:v>5.8287582283375804E-6</c:v>
                </c:pt>
                <c:pt idx="10256">
                  <c:v>3.2915984921126494E-6</c:v>
                </c:pt>
                <c:pt idx="10257">
                  <c:v>1.1372778529437431E-5</c:v>
                </c:pt>
                <c:pt idx="10258">
                  <c:v>6.6782645986672178E-6</c:v>
                </c:pt>
                <c:pt idx="10259">
                  <c:v>8.8545732345241253E-5</c:v>
                </c:pt>
                <c:pt idx="10260">
                  <c:v>5.4955659746800548E-6</c:v>
                </c:pt>
                <c:pt idx="10261">
                  <c:v>0</c:v>
                </c:pt>
                <c:pt idx="10262">
                  <c:v>7.3861810494484233E-5</c:v>
                </c:pt>
                <c:pt idx="10263">
                  <c:v>8.2959354800320708E-6</c:v>
                </c:pt>
                <c:pt idx="10264">
                  <c:v>6.8843762501972165E-3</c:v>
                </c:pt>
                <c:pt idx="10265">
                  <c:v>1.6424897290802452E-4</c:v>
                </c:pt>
                <c:pt idx="10266">
                  <c:v>2.6359223630423898E-5</c:v>
                </c:pt>
                <c:pt idx="10267">
                  <c:v>6.9592706835134316E-6</c:v>
                </c:pt>
                <c:pt idx="10268">
                  <c:v>1.4413989658978197E-5</c:v>
                </c:pt>
                <c:pt idx="10269">
                  <c:v>4.1628773786924653E-5</c:v>
                </c:pt>
                <c:pt idx="10270">
                  <c:v>1.0253688650427881E-4</c:v>
                </c:pt>
                <c:pt idx="10271">
                  <c:v>8.2179117297027902E-6</c:v>
                </c:pt>
                <c:pt idx="10272">
                  <c:v>2.072830588894016E-6</c:v>
                </c:pt>
                <c:pt idx="10273">
                  <c:v>5.153759114463273E-6</c:v>
                </c:pt>
                <c:pt idx="10274">
                  <c:v>4.2938480329802924E-6</c:v>
                </c:pt>
                <c:pt idx="10275">
                  <c:v>2.7426500709863116E-5</c:v>
                </c:pt>
                <c:pt idx="10276">
                  <c:v>3.693884590656064E-6</c:v>
                </c:pt>
                <c:pt idx="10277">
                  <c:v>0</c:v>
                </c:pt>
                <c:pt idx="10278">
                  <c:v>5.6510244032486133E-5</c:v>
                </c:pt>
                <c:pt idx="10279">
                  <c:v>7.1566683804487357E-6</c:v>
                </c:pt>
                <c:pt idx="10280">
                  <c:v>0</c:v>
                </c:pt>
                <c:pt idx="10281">
                  <c:v>3.5437013592509076E-5</c:v>
                </c:pt>
                <c:pt idx="10282">
                  <c:v>2.4110292639240882E-6</c:v>
                </c:pt>
                <c:pt idx="10283">
                  <c:v>5.9346097424970354E-6</c:v>
                </c:pt>
                <c:pt idx="10284">
                  <c:v>1.1439771316788283E-5</c:v>
                </c:pt>
                <c:pt idx="10285">
                  <c:v>4.8581406957491138E-5</c:v>
                </c:pt>
                <c:pt idx="10286">
                  <c:v>6.3729652004957834E-6</c:v>
                </c:pt>
                <c:pt idx="10287">
                  <c:v>8.925871490171459E-6</c:v>
                </c:pt>
                <c:pt idx="10288">
                  <c:v>1.0651910602692991E-5</c:v>
                </c:pt>
                <c:pt idx="10289">
                  <c:v>1.5741623696858454E-6</c:v>
                </c:pt>
                <c:pt idx="10290">
                  <c:v>7.5902376301720376E-6</c:v>
                </c:pt>
                <c:pt idx="10291">
                  <c:v>1.1661780487597455E-5</c:v>
                </c:pt>
                <c:pt idx="10292">
                  <c:v>1.9147637848882275E-5</c:v>
                </c:pt>
                <c:pt idx="10293">
                  <c:v>1.8661149106402578E-4</c:v>
                </c:pt>
                <c:pt idx="10294">
                  <c:v>4.3877416667539793E-5</c:v>
                </c:pt>
                <c:pt idx="10295">
                  <c:v>8.730258425502185E-6</c:v>
                </c:pt>
                <c:pt idx="10296">
                  <c:v>6.6332211637510515E-6</c:v>
                </c:pt>
                <c:pt idx="10297">
                  <c:v>1.9484215696172934E-5</c:v>
                </c:pt>
                <c:pt idx="10298">
                  <c:v>0</c:v>
                </c:pt>
                <c:pt idx="10299">
                  <c:v>1.2453500111761603E-5</c:v>
                </c:pt>
                <c:pt idx="10300">
                  <c:v>1.4010403753302741E-4</c:v>
                </c:pt>
                <c:pt idx="10301">
                  <c:v>1.4695104316602293E-4</c:v>
                </c:pt>
                <c:pt idx="10302">
                  <c:v>9.5480779094724397E-7</c:v>
                </c:pt>
                <c:pt idx="10303">
                  <c:v>1.262673207367666E-4</c:v>
                </c:pt>
                <c:pt idx="10304">
                  <c:v>3.3147704433215006E-5</c:v>
                </c:pt>
                <c:pt idx="10305">
                  <c:v>0</c:v>
                </c:pt>
                <c:pt idx="10306">
                  <c:v>1.6140721438392988E-5</c:v>
                </c:pt>
                <c:pt idx="10307">
                  <c:v>1.1208812877644397E-5</c:v>
                </c:pt>
                <c:pt idx="10308">
                  <c:v>5.870271153979097E-5</c:v>
                </c:pt>
                <c:pt idx="10309">
                  <c:v>1.8783044948665605E-6</c:v>
                </c:pt>
                <c:pt idx="10310">
                  <c:v>1.6501022838102123E-5</c:v>
                </c:pt>
                <c:pt idx="10311">
                  <c:v>0</c:v>
                </c:pt>
                <c:pt idx="10312">
                  <c:v>3.9300675256020749E-5</c:v>
                </c:pt>
                <c:pt idx="10313">
                  <c:v>4.1594973435879086E-6</c:v>
                </c:pt>
                <c:pt idx="10314">
                  <c:v>0</c:v>
                </c:pt>
                <c:pt idx="10315">
                  <c:v>5.8472574374974891E-6</c:v>
                </c:pt>
                <c:pt idx="10316">
                  <c:v>5.4812397023405236E-4</c:v>
                </c:pt>
                <c:pt idx="10317">
                  <c:v>8.2315189758440004E-6</c:v>
                </c:pt>
                <c:pt idx="10318">
                  <c:v>5.8204530051886657E-6</c:v>
                </c:pt>
                <c:pt idx="10319">
                  <c:v>1.0883452576901891E-5</c:v>
                </c:pt>
                <c:pt idx="10320">
                  <c:v>9.9097824711799249E-5</c:v>
                </c:pt>
                <c:pt idx="10321">
                  <c:v>5.7265374715298756E-5</c:v>
                </c:pt>
                <c:pt idx="10322">
                  <c:v>3.7897126346610528E-5</c:v>
                </c:pt>
                <c:pt idx="10323">
                  <c:v>0</c:v>
                </c:pt>
                <c:pt idx="10324">
                  <c:v>1.7525522654225399E-5</c:v>
                </c:pt>
                <c:pt idx="10325">
                  <c:v>2.0663131597966182E-5</c:v>
                </c:pt>
                <c:pt idx="10326">
                  <c:v>0</c:v>
                </c:pt>
                <c:pt idx="10327">
                  <c:v>3.808598910782841E-5</c:v>
                </c:pt>
                <c:pt idx="10328">
                  <c:v>1.8483200661650076E-5</c:v>
                </c:pt>
                <c:pt idx="10329">
                  <c:v>4.8138384061254464E-5</c:v>
                </c:pt>
                <c:pt idx="10330">
                  <c:v>7.9802954557617717E-7</c:v>
                </c:pt>
                <c:pt idx="10331">
                  <c:v>3.1921776391327207E-6</c:v>
                </c:pt>
                <c:pt idx="10332">
                  <c:v>2.1731288431953412E-6</c:v>
                </c:pt>
                <c:pt idx="10333">
                  <c:v>8.5236338120706284E-6</c:v>
                </c:pt>
                <c:pt idx="10334">
                  <c:v>0</c:v>
                </c:pt>
                <c:pt idx="10335">
                  <c:v>7.5167976177565257E-6</c:v>
                </c:pt>
                <c:pt idx="10336">
                  <c:v>4.6401220647425283E-5</c:v>
                </c:pt>
                <c:pt idx="10337">
                  <c:v>3.6161209577624293E-6</c:v>
                </c:pt>
                <c:pt idx="10338">
                  <c:v>2.4604834594067389E-5</c:v>
                </c:pt>
                <c:pt idx="10339">
                  <c:v>5.6071293150693593E-4</c:v>
                </c:pt>
                <c:pt idx="10340">
                  <c:v>1.371374277332288E-5</c:v>
                </c:pt>
                <c:pt idx="10341">
                  <c:v>6.7254902634664434E-6</c:v>
                </c:pt>
                <c:pt idx="10342">
                  <c:v>3.250331710327779E-5</c:v>
                </c:pt>
                <c:pt idx="10343">
                  <c:v>2.5204063175807926E-5</c:v>
                </c:pt>
                <c:pt idx="10344">
                  <c:v>1.4016503279095547E-5</c:v>
                </c:pt>
                <c:pt idx="10345">
                  <c:v>1.4326266890168905E-5</c:v>
                </c:pt>
                <c:pt idx="10346">
                  <c:v>8.2612468386808512E-4</c:v>
                </c:pt>
                <c:pt idx="10347">
                  <c:v>5.60526607628505E-6</c:v>
                </c:pt>
                <c:pt idx="10348">
                  <c:v>2.2132893351640355E-5</c:v>
                </c:pt>
                <c:pt idx="10349">
                  <c:v>3.0621360972297979E-7</c:v>
                </c:pt>
                <c:pt idx="10350">
                  <c:v>1.1461303350689942E-6</c:v>
                </c:pt>
                <c:pt idx="10351">
                  <c:v>0</c:v>
                </c:pt>
                <c:pt idx="10352">
                  <c:v>1.0491415679038313E-5</c:v>
                </c:pt>
                <c:pt idx="10353">
                  <c:v>2.0954406340226887E-5</c:v>
                </c:pt>
                <c:pt idx="10354">
                  <c:v>2.7796411186472217E-5</c:v>
                </c:pt>
                <c:pt idx="10355">
                  <c:v>1.0184480567291423E-5</c:v>
                </c:pt>
                <c:pt idx="10356">
                  <c:v>0</c:v>
                </c:pt>
                <c:pt idx="10357">
                  <c:v>8.2675328263898882E-5</c:v>
                </c:pt>
                <c:pt idx="10358">
                  <c:v>1.3052224800695951E-5</c:v>
                </c:pt>
                <c:pt idx="10359">
                  <c:v>6.3346902264573059E-6</c:v>
                </c:pt>
                <c:pt idx="10360">
                  <c:v>1.3718369715589449E-5</c:v>
                </c:pt>
                <c:pt idx="10361">
                  <c:v>2.3022535476681744E-5</c:v>
                </c:pt>
                <c:pt idx="10362">
                  <c:v>2.8141643308494084E-4</c:v>
                </c:pt>
                <c:pt idx="10363">
                  <c:v>4.1388872216151793E-6</c:v>
                </c:pt>
                <c:pt idx="10364">
                  <c:v>1.8892356383937085E-7</c:v>
                </c:pt>
                <c:pt idx="10365">
                  <c:v>1.0965907806979463E-5</c:v>
                </c:pt>
                <c:pt idx="10366">
                  <c:v>2.2094205321259651E-5</c:v>
                </c:pt>
                <c:pt idx="10367">
                  <c:v>6.5844864598948415E-6</c:v>
                </c:pt>
                <c:pt idx="10368">
                  <c:v>0</c:v>
                </c:pt>
                <c:pt idx="10369">
                  <c:v>5.2665256330566702E-5</c:v>
                </c:pt>
                <c:pt idx="10370">
                  <c:v>3.2556240058213725E-6</c:v>
                </c:pt>
                <c:pt idx="10371">
                  <c:v>3.9126027869295113E-6</c:v>
                </c:pt>
                <c:pt idx="10372">
                  <c:v>1.097193504353989E-5</c:v>
                </c:pt>
                <c:pt idx="10373">
                  <c:v>1.6947671481523364E-5</c:v>
                </c:pt>
                <c:pt idx="10374">
                  <c:v>2.1501756998691294E-5</c:v>
                </c:pt>
                <c:pt idx="10375">
                  <c:v>0</c:v>
                </c:pt>
                <c:pt idx="10376">
                  <c:v>1.7599432299498887E-5</c:v>
                </c:pt>
                <c:pt idx="10377">
                  <c:v>2.9296678231135092E-7</c:v>
                </c:pt>
                <c:pt idx="10378">
                  <c:v>2.5797837067037352E-5</c:v>
                </c:pt>
                <c:pt idx="10379">
                  <c:v>0</c:v>
                </c:pt>
                <c:pt idx="10380">
                  <c:v>0</c:v>
                </c:pt>
                <c:pt idx="10381">
                  <c:v>1.174287053800048E-5</c:v>
                </c:pt>
                <c:pt idx="10382">
                  <c:v>4.1250935127079185E-5</c:v>
                </c:pt>
                <c:pt idx="10383">
                  <c:v>1.6998311934157401E-5</c:v>
                </c:pt>
                <c:pt idx="10384">
                  <c:v>0</c:v>
                </c:pt>
                <c:pt idx="10385">
                  <c:v>6.9094352963133992E-6</c:v>
                </c:pt>
                <c:pt idx="10386">
                  <c:v>2.27842828106076E-4</c:v>
                </c:pt>
                <c:pt idx="10387">
                  <c:v>2.0953963962381133E-7</c:v>
                </c:pt>
                <c:pt idx="10388">
                  <c:v>8.5417021154349958E-5</c:v>
                </c:pt>
                <c:pt idx="10389">
                  <c:v>2.3302185709650095E-4</c:v>
                </c:pt>
                <c:pt idx="10390">
                  <c:v>8.0729920444153737E-7</c:v>
                </c:pt>
                <c:pt idx="10391">
                  <c:v>4.6807777117731555E-5</c:v>
                </c:pt>
                <c:pt idx="10392">
                  <c:v>2.8258814020877204E-6</c:v>
                </c:pt>
                <c:pt idx="10393">
                  <c:v>0</c:v>
                </c:pt>
                <c:pt idx="10394">
                  <c:v>3.8078376338608835E-7</c:v>
                </c:pt>
                <c:pt idx="10395">
                  <c:v>4.7655108394187227E-6</c:v>
                </c:pt>
                <c:pt idx="10396">
                  <c:v>5.9511478921427223E-7</c:v>
                </c:pt>
                <c:pt idx="10397">
                  <c:v>1.989360900750627E-6</c:v>
                </c:pt>
                <c:pt idx="10398">
                  <c:v>5.2636096548554744E-5</c:v>
                </c:pt>
                <c:pt idx="10399">
                  <c:v>6.2867037752556808E-7</c:v>
                </c:pt>
                <c:pt idx="10400">
                  <c:v>1.6658401350093034E-5</c:v>
                </c:pt>
                <c:pt idx="10401">
                  <c:v>1.1165570809245804E-5</c:v>
                </c:pt>
                <c:pt idx="10402">
                  <c:v>7.5343522902387053E-5</c:v>
                </c:pt>
                <c:pt idx="10403">
                  <c:v>2.5122741169797236E-5</c:v>
                </c:pt>
                <c:pt idx="10404">
                  <c:v>0</c:v>
                </c:pt>
                <c:pt idx="10405">
                  <c:v>8.3647351055994048E-4</c:v>
                </c:pt>
                <c:pt idx="10406">
                  <c:v>2.9741075543710178E-5</c:v>
                </c:pt>
                <c:pt idx="10407">
                  <c:v>1.1272743685935256E-4</c:v>
                </c:pt>
                <c:pt idx="10408">
                  <c:v>4.2411267919354439E-6</c:v>
                </c:pt>
                <c:pt idx="10409">
                  <c:v>2.1536442213261216E-5</c:v>
                </c:pt>
                <c:pt idx="10410">
                  <c:v>1.8099265758692905E-5</c:v>
                </c:pt>
                <c:pt idx="10411">
                  <c:v>5.3528591808433905E-6</c:v>
                </c:pt>
                <c:pt idx="10412">
                  <c:v>1.1126348251396936E-5</c:v>
                </c:pt>
                <c:pt idx="10413">
                  <c:v>3.5636163564863248E-5</c:v>
                </c:pt>
                <c:pt idx="10414">
                  <c:v>2.6542761758285086E-5</c:v>
                </c:pt>
                <c:pt idx="10415">
                  <c:v>9.8585845081544879E-6</c:v>
                </c:pt>
                <c:pt idx="10416">
                  <c:v>3.375720275239328E-5</c:v>
                </c:pt>
                <c:pt idx="10417">
                  <c:v>9.1101273212957667E-6</c:v>
                </c:pt>
                <c:pt idx="10418">
                  <c:v>2.9876114220673617E-6</c:v>
                </c:pt>
                <c:pt idx="10419">
                  <c:v>1.0727683460628401E-4</c:v>
                </c:pt>
                <c:pt idx="10420">
                  <c:v>1.2463828702878008E-7</c:v>
                </c:pt>
                <c:pt idx="10421">
                  <c:v>1.6027040635778505E-6</c:v>
                </c:pt>
                <c:pt idx="10422">
                  <c:v>4.953455451401145E-6</c:v>
                </c:pt>
                <c:pt idx="10423">
                  <c:v>8.7287738488389042E-6</c:v>
                </c:pt>
                <c:pt idx="10424">
                  <c:v>5.1642226342600791E-6</c:v>
                </c:pt>
                <c:pt idx="10425">
                  <c:v>5.7546750381123068E-6</c:v>
                </c:pt>
                <c:pt idx="10426">
                  <c:v>5.2144240157571104E-5</c:v>
                </c:pt>
                <c:pt idx="10427">
                  <c:v>2.3407428892159399E-5</c:v>
                </c:pt>
                <c:pt idx="10428">
                  <c:v>2.9915449945921535E-4</c:v>
                </c:pt>
                <c:pt idx="10429">
                  <c:v>2.3614310803862171E-5</c:v>
                </c:pt>
                <c:pt idx="10430">
                  <c:v>2.2108412165909959E-5</c:v>
                </c:pt>
                <c:pt idx="10431">
                  <c:v>8.1641670875254241E-6</c:v>
                </c:pt>
                <c:pt idx="10432">
                  <c:v>8.0952686240968124E-5</c:v>
                </c:pt>
                <c:pt idx="10433">
                  <c:v>1.8532184261301537E-4</c:v>
                </c:pt>
                <c:pt idx="10434">
                  <c:v>1.2736717407536809E-3</c:v>
                </c:pt>
                <c:pt idx="10435">
                  <c:v>2.1320788534481532E-5</c:v>
                </c:pt>
                <c:pt idx="10436">
                  <c:v>1.9816186223481078E-5</c:v>
                </c:pt>
                <c:pt idx="10437">
                  <c:v>4.7793065552472828E-5</c:v>
                </c:pt>
                <c:pt idx="10438">
                  <c:v>2.5362414384165872E-5</c:v>
                </c:pt>
                <c:pt idx="10439">
                  <c:v>1.109263303101777E-5</c:v>
                </c:pt>
                <c:pt idx="10440">
                  <c:v>1.2473638998008133E-5</c:v>
                </c:pt>
                <c:pt idx="10441">
                  <c:v>4.5836699267082633E-5</c:v>
                </c:pt>
                <c:pt idx="10442">
                  <c:v>1.3505217402843993E-5</c:v>
                </c:pt>
                <c:pt idx="10443">
                  <c:v>5.1093662600724811E-8</c:v>
                </c:pt>
                <c:pt idx="10444">
                  <c:v>3.8341853047228447E-5</c:v>
                </c:pt>
                <c:pt idx="10445">
                  <c:v>8.1206834572559442E-6</c:v>
                </c:pt>
                <c:pt idx="10446">
                  <c:v>3.849542522231744E-6</c:v>
                </c:pt>
                <c:pt idx="10447">
                  <c:v>1.1125847056829201E-4</c:v>
                </c:pt>
                <c:pt idx="10448">
                  <c:v>7.7356956989546042E-6</c:v>
                </c:pt>
                <c:pt idx="10449">
                  <c:v>1.6815133731436966E-5</c:v>
                </c:pt>
                <c:pt idx="10450">
                  <c:v>2.854533649959982E-5</c:v>
                </c:pt>
                <c:pt idx="10451">
                  <c:v>8.5516892900349239E-5</c:v>
                </c:pt>
                <c:pt idx="10452">
                  <c:v>1.6694407335491075E-5</c:v>
                </c:pt>
                <c:pt idx="10453">
                  <c:v>4.8938603357374958E-5</c:v>
                </c:pt>
                <c:pt idx="10454">
                  <c:v>1.1291410116172304E-5</c:v>
                </c:pt>
                <c:pt idx="10455">
                  <c:v>3.7841681880854164E-6</c:v>
                </c:pt>
                <c:pt idx="10456">
                  <c:v>0</c:v>
                </c:pt>
                <c:pt idx="10457">
                  <c:v>3.8804951169677611E-5</c:v>
                </c:pt>
                <c:pt idx="10458">
                  <c:v>4.0953042764759147E-5</c:v>
                </c:pt>
                <c:pt idx="10459">
                  <c:v>0</c:v>
                </c:pt>
                <c:pt idx="10460">
                  <c:v>2.5088397817303413E-5</c:v>
                </c:pt>
                <c:pt idx="10461">
                  <c:v>0</c:v>
                </c:pt>
                <c:pt idx="10462">
                  <c:v>1.2660618388082284E-4</c:v>
                </c:pt>
                <c:pt idx="10463">
                  <c:v>1.6904512815017633E-5</c:v>
                </c:pt>
                <c:pt idx="10464">
                  <c:v>5.9447676646219932E-5</c:v>
                </c:pt>
                <c:pt idx="10465">
                  <c:v>7.2351688991055637E-6</c:v>
                </c:pt>
                <c:pt idx="10466">
                  <c:v>4.2144760693205693E-6</c:v>
                </c:pt>
                <c:pt idx="10467">
                  <c:v>4.1413171388312194E-6</c:v>
                </c:pt>
                <c:pt idx="10468">
                  <c:v>8.1739835017618165E-6</c:v>
                </c:pt>
                <c:pt idx="10469">
                  <c:v>8.2624327306437592E-6</c:v>
                </c:pt>
                <c:pt idx="10470">
                  <c:v>3.5407268673764828E-6</c:v>
                </c:pt>
                <c:pt idx="10471">
                  <c:v>0</c:v>
                </c:pt>
                <c:pt idx="10472">
                  <c:v>5.4607695950598507E-6</c:v>
                </c:pt>
                <c:pt idx="10473">
                  <c:v>1.0808984218059394E-7</c:v>
                </c:pt>
                <c:pt idx="10474">
                  <c:v>1.6039760509298926E-6</c:v>
                </c:pt>
                <c:pt idx="10475">
                  <c:v>1.4322116864208585E-5</c:v>
                </c:pt>
                <c:pt idx="10476">
                  <c:v>1.8967798349797042E-4</c:v>
                </c:pt>
                <c:pt idx="10477">
                  <c:v>1.7273588240783475E-5</c:v>
                </c:pt>
                <c:pt idx="10478">
                  <c:v>1.1811111245096447E-3</c:v>
                </c:pt>
                <c:pt idx="10479">
                  <c:v>5.871614829086771E-6</c:v>
                </c:pt>
                <c:pt idx="10480">
                  <c:v>1.6813516074292985E-4</c:v>
                </c:pt>
                <c:pt idx="10481">
                  <c:v>1.9717169016308904E-6</c:v>
                </c:pt>
                <c:pt idx="10482">
                  <c:v>1.4265112575766123E-7</c:v>
                </c:pt>
                <c:pt idx="10483">
                  <c:v>2.1699471025757234E-6</c:v>
                </c:pt>
                <c:pt idx="10484">
                  <c:v>9.2597103913142083E-6</c:v>
                </c:pt>
                <c:pt idx="10485">
                  <c:v>4.724782545584785E-5</c:v>
                </c:pt>
                <c:pt idx="10486">
                  <c:v>1.4093513418212444E-7</c:v>
                </c:pt>
                <c:pt idx="10487">
                  <c:v>8.1481586910824988E-6</c:v>
                </c:pt>
                <c:pt idx="10488">
                  <c:v>6.1175624607347922E-5</c:v>
                </c:pt>
                <c:pt idx="10489">
                  <c:v>3.9283885738919112E-4</c:v>
                </c:pt>
                <c:pt idx="10490">
                  <c:v>1.8361304793539595E-5</c:v>
                </c:pt>
                <c:pt idx="10491">
                  <c:v>2.0673434528864096E-5</c:v>
                </c:pt>
                <c:pt idx="10492">
                  <c:v>0</c:v>
                </c:pt>
                <c:pt idx="10493">
                  <c:v>3.7240315649567223E-5</c:v>
                </c:pt>
                <c:pt idx="10494">
                  <c:v>1.9852748763965224E-5</c:v>
                </c:pt>
                <c:pt idx="10495">
                  <c:v>1.9399924532314338E-5</c:v>
                </c:pt>
                <c:pt idx="10496">
                  <c:v>1.9178307569967717E-6</c:v>
                </c:pt>
                <c:pt idx="10497">
                  <c:v>6.0196831057496667E-6</c:v>
                </c:pt>
                <c:pt idx="10498">
                  <c:v>1.1769216306613387E-5</c:v>
                </c:pt>
                <c:pt idx="10499">
                  <c:v>1.45113064408966E-4</c:v>
                </c:pt>
                <c:pt idx="10500">
                  <c:v>6.4484722453628352E-6</c:v>
                </c:pt>
                <c:pt idx="10501">
                  <c:v>3.2509073507613445E-5</c:v>
                </c:pt>
                <c:pt idx="10502">
                  <c:v>2.3323045608252112E-3</c:v>
                </c:pt>
                <c:pt idx="10503">
                  <c:v>9.0578557062720214E-6</c:v>
                </c:pt>
                <c:pt idx="10504">
                  <c:v>3.9942315212145138E-6</c:v>
                </c:pt>
                <c:pt idx="10505">
                  <c:v>4.6109659561534495E-6</c:v>
                </c:pt>
                <c:pt idx="10506">
                  <c:v>6.2501509850620426E-5</c:v>
                </c:pt>
                <c:pt idx="10507">
                  <c:v>1.1274810734569953E-6</c:v>
                </c:pt>
                <c:pt idx="10508">
                  <c:v>1.3678577490120086E-6</c:v>
                </c:pt>
                <c:pt idx="10509">
                  <c:v>6.8194312694156705E-5</c:v>
                </c:pt>
                <c:pt idx="10510">
                  <c:v>2.0607348330005923E-5</c:v>
                </c:pt>
                <c:pt idx="10511">
                  <c:v>3.0007569772407812E-6</c:v>
                </c:pt>
                <c:pt idx="10512">
                  <c:v>4.4079638140369724E-6</c:v>
                </c:pt>
                <c:pt idx="10513">
                  <c:v>1.7746591177012846E-5</c:v>
                </c:pt>
                <c:pt idx="10514">
                  <c:v>3.8631033331398842E-5</c:v>
                </c:pt>
                <c:pt idx="10515">
                  <c:v>2.736793082765586E-6</c:v>
                </c:pt>
                <c:pt idx="10516">
                  <c:v>2.5908057969243958E-5</c:v>
                </c:pt>
                <c:pt idx="10517">
                  <c:v>1.0599119988658635E-3</c:v>
                </c:pt>
                <c:pt idx="10518">
                  <c:v>6.2029473303631746E-5</c:v>
                </c:pt>
                <c:pt idx="10519">
                  <c:v>1.7158190574039125E-5</c:v>
                </c:pt>
                <c:pt idx="10520">
                  <c:v>1.8316985605777086E-5</c:v>
                </c:pt>
                <c:pt idx="10521">
                  <c:v>3.0418934048223421E-4</c:v>
                </c:pt>
                <c:pt idx="10522">
                  <c:v>1.6747509935034828E-4</c:v>
                </c:pt>
                <c:pt idx="10523">
                  <c:v>3.1333485646072313E-6</c:v>
                </c:pt>
                <c:pt idx="10524">
                  <c:v>0</c:v>
                </c:pt>
                <c:pt idx="10525">
                  <c:v>8.568139159180363E-7</c:v>
                </c:pt>
                <c:pt idx="10526">
                  <c:v>8.4608310168384189E-6</c:v>
                </c:pt>
                <c:pt idx="10527">
                  <c:v>1.0578526865478469E-5</c:v>
                </c:pt>
                <c:pt idx="10528">
                  <c:v>8.1546316302018568E-6</c:v>
                </c:pt>
                <c:pt idx="10529">
                  <c:v>2.1848754855909847E-4</c:v>
                </c:pt>
                <c:pt idx="10530">
                  <c:v>0</c:v>
                </c:pt>
                <c:pt idx="10531">
                  <c:v>3.7199906104258737E-5</c:v>
                </c:pt>
                <c:pt idx="10532">
                  <c:v>1.0327559693755E-3</c:v>
                </c:pt>
                <c:pt idx="10533">
                  <c:v>4.8153677011476478E-8</c:v>
                </c:pt>
                <c:pt idx="10534">
                  <c:v>1.8070026927979565E-5</c:v>
                </c:pt>
                <c:pt idx="10535">
                  <c:v>5.8663540198271522E-5</c:v>
                </c:pt>
                <c:pt idx="10536">
                  <c:v>0</c:v>
                </c:pt>
                <c:pt idx="10537">
                  <c:v>2.5238902029561699E-5</c:v>
                </c:pt>
                <c:pt idx="10538">
                  <c:v>1.1715998980705279E-5</c:v>
                </c:pt>
                <c:pt idx="10539">
                  <c:v>3.2644798922009308E-6</c:v>
                </c:pt>
                <c:pt idx="10540">
                  <c:v>8.9381269865086011E-5</c:v>
                </c:pt>
                <c:pt idx="10541">
                  <c:v>1.235368674648974E-4</c:v>
                </c:pt>
                <c:pt idx="10542">
                  <c:v>1.2783259656188621E-5</c:v>
                </c:pt>
                <c:pt idx="10543">
                  <c:v>2.6743960423208056E-5</c:v>
                </c:pt>
                <c:pt idx="10544">
                  <c:v>8.9970557697528452E-6</c:v>
                </c:pt>
                <c:pt idx="10545">
                  <c:v>6.6954963593862569E-6</c:v>
                </c:pt>
                <c:pt idx="10546">
                  <c:v>0</c:v>
                </c:pt>
                <c:pt idx="10547">
                  <c:v>6.0129217909239682E-6</c:v>
                </c:pt>
                <c:pt idx="10548">
                  <c:v>1.5090116553794602E-5</c:v>
                </c:pt>
                <c:pt idx="10549">
                  <c:v>3.0905017161278208E-6</c:v>
                </c:pt>
                <c:pt idx="10550">
                  <c:v>1.5037275477467741E-7</c:v>
                </c:pt>
                <c:pt idx="10551">
                  <c:v>3.6554959013927884E-5</c:v>
                </c:pt>
                <c:pt idx="10552">
                  <c:v>4.6640288936195954E-5</c:v>
                </c:pt>
                <c:pt idx="10553">
                  <c:v>1.6791481230372146E-5</c:v>
                </c:pt>
                <c:pt idx="10554">
                  <c:v>2.0371951793268031E-7</c:v>
                </c:pt>
                <c:pt idx="10555">
                  <c:v>6.574867660382844E-6</c:v>
                </c:pt>
                <c:pt idx="10556">
                  <c:v>7.7308300550036643E-7</c:v>
                </c:pt>
                <c:pt idx="10557">
                  <c:v>0</c:v>
                </c:pt>
                <c:pt idx="10558">
                  <c:v>0</c:v>
                </c:pt>
                <c:pt idx="10559">
                  <c:v>3.6230988444326528E-5</c:v>
                </c:pt>
                <c:pt idx="10560">
                  <c:v>0</c:v>
                </c:pt>
                <c:pt idx="10561">
                  <c:v>7.4852215710061778E-6</c:v>
                </c:pt>
                <c:pt idx="10562">
                  <c:v>1.2347914836444294E-5</c:v>
                </c:pt>
                <c:pt idx="10563">
                  <c:v>1.0039370992867615E-5</c:v>
                </c:pt>
                <c:pt idx="10564">
                  <c:v>6.0317997401326698E-4</c:v>
                </c:pt>
                <c:pt idx="10565">
                  <c:v>4.4262040257872594E-5</c:v>
                </c:pt>
                <c:pt idx="10566">
                  <c:v>9.241905039643245E-6</c:v>
                </c:pt>
                <c:pt idx="10567">
                  <c:v>7.3388624900088501E-6</c:v>
                </c:pt>
                <c:pt idx="10568">
                  <c:v>2.6279384710591309E-5</c:v>
                </c:pt>
                <c:pt idx="10569">
                  <c:v>5.1256419221712376E-5</c:v>
                </c:pt>
                <c:pt idx="10570">
                  <c:v>1.5557059252592745E-5</c:v>
                </c:pt>
                <c:pt idx="10571">
                  <c:v>7.5169789811504594E-5</c:v>
                </c:pt>
                <c:pt idx="10572">
                  <c:v>1.5236098187329804E-5</c:v>
                </c:pt>
                <c:pt idx="10573">
                  <c:v>2.3163436380190997E-5</c:v>
                </c:pt>
                <c:pt idx="10574">
                  <c:v>1.8442973185907401E-6</c:v>
                </c:pt>
                <c:pt idx="10575">
                  <c:v>6.814311158305392E-4</c:v>
                </c:pt>
                <c:pt idx="10576">
                  <c:v>2.4764486577878183E-4</c:v>
                </c:pt>
                <c:pt idx="10577">
                  <c:v>0</c:v>
                </c:pt>
                <c:pt idx="10578">
                  <c:v>3.3521197972260081E-6</c:v>
                </c:pt>
                <c:pt idx="10579">
                  <c:v>3.1437930598225927E-4</c:v>
                </c:pt>
                <c:pt idx="10580">
                  <c:v>1.14206531737236E-5</c:v>
                </c:pt>
                <c:pt idx="10581">
                  <c:v>2.5511487127573621E-4</c:v>
                </c:pt>
                <c:pt idx="10582">
                  <c:v>2.5997304683934262E-3</c:v>
                </c:pt>
                <c:pt idx="10583">
                  <c:v>2.112977565303773E-5</c:v>
                </c:pt>
                <c:pt idx="10584">
                  <c:v>7.6740269971259431E-7</c:v>
                </c:pt>
                <c:pt idx="10585">
                  <c:v>0</c:v>
                </c:pt>
                <c:pt idx="10586">
                  <c:v>2.4725120189334174E-5</c:v>
                </c:pt>
                <c:pt idx="10587">
                  <c:v>1.5489972669097636E-5</c:v>
                </c:pt>
                <c:pt idx="10588">
                  <c:v>5.8078104719614113E-5</c:v>
                </c:pt>
                <c:pt idx="10589">
                  <c:v>7.7183267869541757E-5</c:v>
                </c:pt>
                <c:pt idx="10590">
                  <c:v>1.0722771063373539E-4</c:v>
                </c:pt>
                <c:pt idx="10591">
                  <c:v>2.7793961565753172E-5</c:v>
                </c:pt>
                <c:pt idx="10592">
                  <c:v>5.2649160606011417E-5</c:v>
                </c:pt>
                <c:pt idx="10593">
                  <c:v>2.1163967185278499E-5</c:v>
                </c:pt>
                <c:pt idx="10594">
                  <c:v>1.6375592994962316E-4</c:v>
                </c:pt>
                <c:pt idx="10595">
                  <c:v>1.969573713758656E-5</c:v>
                </c:pt>
                <c:pt idx="10596">
                  <c:v>1.3205715407390981E-4</c:v>
                </c:pt>
                <c:pt idx="10597">
                  <c:v>2.2289987277564982E-5</c:v>
                </c:pt>
                <c:pt idx="10598">
                  <c:v>0</c:v>
                </c:pt>
                <c:pt idx="10599">
                  <c:v>1.7475225457601975E-7</c:v>
                </c:pt>
                <c:pt idx="10600">
                  <c:v>1.4643220341093971E-5</c:v>
                </c:pt>
                <c:pt idx="10601">
                  <c:v>1.7567356748279758E-5</c:v>
                </c:pt>
                <c:pt idx="10602">
                  <c:v>1.06163889558897E-4</c:v>
                </c:pt>
                <c:pt idx="10603">
                  <c:v>9.7928783698492137E-6</c:v>
                </c:pt>
                <c:pt idx="10604">
                  <c:v>2.3605365278671088E-3</c:v>
                </c:pt>
                <c:pt idx="10605">
                  <c:v>4.9864540443416489E-8</c:v>
                </c:pt>
                <c:pt idx="10606">
                  <c:v>9.9142312803166809E-6</c:v>
                </c:pt>
                <c:pt idx="10607">
                  <c:v>1.4104515481672282E-5</c:v>
                </c:pt>
                <c:pt idx="10608">
                  <c:v>6.6548771538176367E-6</c:v>
                </c:pt>
                <c:pt idx="10609">
                  <c:v>4.4874395766969514E-5</c:v>
                </c:pt>
                <c:pt idx="10610">
                  <c:v>8.7966818793146956E-6</c:v>
                </c:pt>
                <c:pt idx="10611">
                  <c:v>2.5249997803244252E-7</c:v>
                </c:pt>
                <c:pt idx="10612">
                  <c:v>3.6389156321911226E-5</c:v>
                </c:pt>
                <c:pt idx="10613">
                  <c:v>1.156857338287254E-5</c:v>
                </c:pt>
                <c:pt idx="10614">
                  <c:v>5.8796129744773747E-5</c:v>
                </c:pt>
                <c:pt idx="10615">
                  <c:v>1.5022604964806733E-6</c:v>
                </c:pt>
                <c:pt idx="10616">
                  <c:v>6.8644093554014005E-6</c:v>
                </c:pt>
                <c:pt idx="10617">
                  <c:v>1.1067470912230867E-3</c:v>
                </c:pt>
                <c:pt idx="10618">
                  <c:v>3.8704832213917723E-4</c:v>
                </c:pt>
                <c:pt idx="10619">
                  <c:v>1.2693648250809189E-5</c:v>
                </c:pt>
                <c:pt idx="10620">
                  <c:v>4.2824176705132313E-5</c:v>
                </c:pt>
                <c:pt idx="10621">
                  <c:v>5.947949578496271E-6</c:v>
                </c:pt>
                <c:pt idx="10622">
                  <c:v>2.1608281138942354E-5</c:v>
                </c:pt>
                <c:pt idx="10623">
                  <c:v>9.9108131557311161E-6</c:v>
                </c:pt>
                <c:pt idx="10624">
                  <c:v>0</c:v>
                </c:pt>
                <c:pt idx="10625">
                  <c:v>3.5029961203278819E-6</c:v>
                </c:pt>
                <c:pt idx="10626">
                  <c:v>3.1690816915022567E-6</c:v>
                </c:pt>
                <c:pt idx="10627">
                  <c:v>0</c:v>
                </c:pt>
                <c:pt idx="10628">
                  <c:v>2.674480175677222E-5</c:v>
                </c:pt>
                <c:pt idx="10629">
                  <c:v>2.0028025284584087E-6</c:v>
                </c:pt>
                <c:pt idx="10630">
                  <c:v>1.3421541035908069E-3</c:v>
                </c:pt>
                <c:pt idx="10631">
                  <c:v>4.1469121316739114E-6</c:v>
                </c:pt>
                <c:pt idx="10632">
                  <c:v>2.8485679174230054E-6</c:v>
                </c:pt>
                <c:pt idx="10633">
                  <c:v>4.8524122715659206E-5</c:v>
                </c:pt>
                <c:pt idx="10634">
                  <c:v>1.6920307103458536E-6</c:v>
                </c:pt>
                <c:pt idx="10635">
                  <c:v>2.2349365708459882E-4</c:v>
                </c:pt>
                <c:pt idx="10636">
                  <c:v>1.0888304579305079E-5</c:v>
                </c:pt>
                <c:pt idx="10637">
                  <c:v>5.8388809421072103E-5</c:v>
                </c:pt>
                <c:pt idx="10638">
                  <c:v>7.4956343947086586E-7</c:v>
                </c:pt>
                <c:pt idx="10639">
                  <c:v>1.0793755139059481E-5</c:v>
                </c:pt>
                <c:pt idx="10640">
                  <c:v>8.3262577025798986E-6</c:v>
                </c:pt>
                <c:pt idx="10641">
                  <c:v>1.4070085494511391E-5</c:v>
                </c:pt>
                <c:pt idx="10642">
                  <c:v>9.1901380555106249E-7</c:v>
                </c:pt>
                <c:pt idx="10643">
                  <c:v>0</c:v>
                </c:pt>
                <c:pt idx="10644">
                  <c:v>6.4505841539606968E-5</c:v>
                </c:pt>
                <c:pt idx="10645">
                  <c:v>5.2147043611343053E-5</c:v>
                </c:pt>
                <c:pt idx="10646">
                  <c:v>1.109752056203082E-6</c:v>
                </c:pt>
                <c:pt idx="10647">
                  <c:v>2.1254321642059529E-6</c:v>
                </c:pt>
                <c:pt idx="10648">
                  <c:v>1.2372558377316552E-6</c:v>
                </c:pt>
                <c:pt idx="10649">
                  <c:v>9.9746958785770263E-8</c:v>
                </c:pt>
                <c:pt idx="10650">
                  <c:v>7.1616296846288381E-5</c:v>
                </c:pt>
                <c:pt idx="10651">
                  <c:v>0</c:v>
                </c:pt>
                <c:pt idx="10652">
                  <c:v>2.1038197505220052E-5</c:v>
                </c:pt>
                <c:pt idx="10653">
                  <c:v>1.7672571578853387E-5</c:v>
                </c:pt>
                <c:pt idx="10654">
                  <c:v>1.6783970693637297E-6</c:v>
                </c:pt>
                <c:pt idx="10655">
                  <c:v>2.122358399425111E-5</c:v>
                </c:pt>
                <c:pt idx="10656">
                  <c:v>0</c:v>
                </c:pt>
                <c:pt idx="10657">
                  <c:v>0</c:v>
                </c:pt>
                <c:pt idx="10658">
                  <c:v>2.6244398258551379E-3</c:v>
                </c:pt>
                <c:pt idx="10659">
                  <c:v>4.7591786358894344E-6</c:v>
                </c:pt>
                <c:pt idx="10660">
                  <c:v>7.8173306095385582E-5</c:v>
                </c:pt>
                <c:pt idx="10661">
                  <c:v>1.4782573398535731E-5</c:v>
                </c:pt>
                <c:pt idx="10662">
                  <c:v>9.6005211485473055E-5</c:v>
                </c:pt>
                <c:pt idx="10663">
                  <c:v>5.7450577772643904E-5</c:v>
                </c:pt>
                <c:pt idx="10664">
                  <c:v>1.909097228044893E-5</c:v>
                </c:pt>
                <c:pt idx="10665">
                  <c:v>7.5502448228893722E-5</c:v>
                </c:pt>
                <c:pt idx="10666">
                  <c:v>0</c:v>
                </c:pt>
                <c:pt idx="10667">
                  <c:v>5.1828425173744111E-5</c:v>
                </c:pt>
                <c:pt idx="10668">
                  <c:v>1.6309903844064343E-5</c:v>
                </c:pt>
                <c:pt idx="10669">
                  <c:v>1.4118558023651681E-6</c:v>
                </c:pt>
                <c:pt idx="10670">
                  <c:v>6.3235999215434258E-5</c:v>
                </c:pt>
                <c:pt idx="10671">
                  <c:v>1.4308288087878341E-6</c:v>
                </c:pt>
                <c:pt idx="10672">
                  <c:v>1.0132303735336301E-5</c:v>
                </c:pt>
                <c:pt idx="10673">
                  <c:v>7.6861671165365436E-6</c:v>
                </c:pt>
                <c:pt idx="10674">
                  <c:v>4.6587783766105192E-5</c:v>
                </c:pt>
                <c:pt idx="10675">
                  <c:v>0</c:v>
                </c:pt>
                <c:pt idx="10676">
                  <c:v>0</c:v>
                </c:pt>
                <c:pt idx="10677">
                  <c:v>1.4261981611964472E-5</c:v>
                </c:pt>
                <c:pt idx="10678">
                  <c:v>7.6175587731403931E-5</c:v>
                </c:pt>
                <c:pt idx="10679">
                  <c:v>7.5071779587735518E-6</c:v>
                </c:pt>
                <c:pt idx="10680">
                  <c:v>3.2233011549507046E-6</c:v>
                </c:pt>
                <c:pt idx="10681">
                  <c:v>1.2410730065916978E-5</c:v>
                </c:pt>
                <c:pt idx="10682">
                  <c:v>7.5527841410057511E-5</c:v>
                </c:pt>
                <c:pt idx="10683">
                  <c:v>1.5599693713514581E-5</c:v>
                </c:pt>
                <c:pt idx="10684">
                  <c:v>3.6402214527212441E-6</c:v>
                </c:pt>
                <c:pt idx="10685">
                  <c:v>1.1200896609829923E-5</c:v>
                </c:pt>
                <c:pt idx="10686">
                  <c:v>6.6842405150163752E-5</c:v>
                </c:pt>
                <c:pt idx="10687">
                  <c:v>5.671683323213288E-6</c:v>
                </c:pt>
                <c:pt idx="10688">
                  <c:v>1.6478617897211305E-4</c:v>
                </c:pt>
                <c:pt idx="10689">
                  <c:v>1.2416140998480196E-5</c:v>
                </c:pt>
                <c:pt idx="10690">
                  <c:v>7.9646785550587557E-6</c:v>
                </c:pt>
                <c:pt idx="10691">
                  <c:v>4.0723353834925675E-6</c:v>
                </c:pt>
                <c:pt idx="10692">
                  <c:v>2.1363740213231134E-7</c:v>
                </c:pt>
                <c:pt idx="10693">
                  <c:v>1.6448523781028121E-3</c:v>
                </c:pt>
                <c:pt idx="10694">
                  <c:v>4.4241011076394646E-6</c:v>
                </c:pt>
                <c:pt idx="10695">
                  <c:v>5.9842888300148012E-5</c:v>
                </c:pt>
                <c:pt idx="10696">
                  <c:v>1.4098252106782071E-5</c:v>
                </c:pt>
                <c:pt idx="10697">
                  <c:v>1.2595640154541434E-5</c:v>
                </c:pt>
                <c:pt idx="10698">
                  <c:v>5.2337903900198306E-5</c:v>
                </c:pt>
                <c:pt idx="10699">
                  <c:v>7.0912625409532189E-6</c:v>
                </c:pt>
                <c:pt idx="10700">
                  <c:v>2.7414594670923901E-6</c:v>
                </c:pt>
                <c:pt idx="10701">
                  <c:v>1.2667331462975098E-5</c:v>
                </c:pt>
                <c:pt idx="10702">
                  <c:v>3.1273334102947297E-5</c:v>
                </c:pt>
                <c:pt idx="10703">
                  <c:v>1.3071207818025625E-5</c:v>
                </c:pt>
                <c:pt idx="10704">
                  <c:v>1.3891178636425433E-5</c:v>
                </c:pt>
                <c:pt idx="10705">
                  <c:v>1.9678771413550731E-5</c:v>
                </c:pt>
                <c:pt idx="10706">
                  <c:v>3.3443796732449422E-5</c:v>
                </c:pt>
                <c:pt idx="10707">
                  <c:v>1.6314844730254877E-6</c:v>
                </c:pt>
                <c:pt idx="10708">
                  <c:v>6.9615844996666568E-5</c:v>
                </c:pt>
                <c:pt idx="10709">
                  <c:v>2.4399492093356611E-5</c:v>
                </c:pt>
                <c:pt idx="10710">
                  <c:v>7.308950583631772E-6</c:v>
                </c:pt>
                <c:pt idx="10711">
                  <c:v>4.611149153446846E-6</c:v>
                </c:pt>
                <c:pt idx="10712">
                  <c:v>8.7207395461716495E-5</c:v>
                </c:pt>
                <c:pt idx="10713">
                  <c:v>1.2273252626307059E-5</c:v>
                </c:pt>
                <c:pt idx="10714">
                  <c:v>2.7453633975163705E-6</c:v>
                </c:pt>
                <c:pt idx="10715">
                  <c:v>0</c:v>
                </c:pt>
                <c:pt idx="10716">
                  <c:v>8.6885138968904014E-6</c:v>
                </c:pt>
                <c:pt idx="10717">
                  <c:v>2.2344314309482841E-5</c:v>
                </c:pt>
                <c:pt idx="10718">
                  <c:v>1.4055263460490072E-3</c:v>
                </c:pt>
                <c:pt idx="10719">
                  <c:v>4.8056889408012322E-5</c:v>
                </c:pt>
                <c:pt idx="10720">
                  <c:v>0</c:v>
                </c:pt>
                <c:pt idx="10721">
                  <c:v>0</c:v>
                </c:pt>
                <c:pt idx="10722">
                  <c:v>6.3501674803208124E-6</c:v>
                </c:pt>
                <c:pt idx="10723">
                  <c:v>1.4962450380057115E-5</c:v>
                </c:pt>
                <c:pt idx="10724">
                  <c:v>3.9482211274787589E-6</c:v>
                </c:pt>
                <c:pt idx="10725">
                  <c:v>2.025179310988403E-6</c:v>
                </c:pt>
                <c:pt idx="10726">
                  <c:v>5.685236347488351E-6</c:v>
                </c:pt>
                <c:pt idx="10727">
                  <c:v>6.398033818369541E-5</c:v>
                </c:pt>
                <c:pt idx="10728">
                  <c:v>7.9071079698368546E-6</c:v>
                </c:pt>
                <c:pt idx="10729">
                  <c:v>2.0276991984599776E-5</c:v>
                </c:pt>
                <c:pt idx="10730">
                  <c:v>1.5861089759321899E-4</c:v>
                </c:pt>
                <c:pt idx="10731">
                  <c:v>6.3514931183046819E-6</c:v>
                </c:pt>
                <c:pt idx="10732">
                  <c:v>2.1313480744894649E-5</c:v>
                </c:pt>
                <c:pt idx="10733">
                  <c:v>2.1580239229297491E-5</c:v>
                </c:pt>
                <c:pt idx="10734">
                  <c:v>6.2163182288397999E-6</c:v>
                </c:pt>
                <c:pt idx="10735">
                  <c:v>6.8145899485863159E-5</c:v>
                </c:pt>
                <c:pt idx="10736">
                  <c:v>1.4346121200863674E-6</c:v>
                </c:pt>
                <c:pt idx="10737">
                  <c:v>3.0771151107561265E-5</c:v>
                </c:pt>
                <c:pt idx="10738">
                  <c:v>1.1729471298004606E-5</c:v>
                </c:pt>
                <c:pt idx="10739">
                  <c:v>1.7221535393040669E-5</c:v>
                </c:pt>
                <c:pt idx="10740">
                  <c:v>1.7755641866107589E-5</c:v>
                </c:pt>
                <c:pt idx="10741">
                  <c:v>3.3396495932606866E-6</c:v>
                </c:pt>
                <c:pt idx="10742">
                  <c:v>0</c:v>
                </c:pt>
                <c:pt idx="10743">
                  <c:v>1.1338270051819142E-5</c:v>
                </c:pt>
                <c:pt idx="10744">
                  <c:v>1.6189809881805296E-5</c:v>
                </c:pt>
                <c:pt idx="10745">
                  <c:v>1.7403687851728698E-3</c:v>
                </c:pt>
                <c:pt idx="10746">
                  <c:v>3.9343809249255612E-6</c:v>
                </c:pt>
                <c:pt idx="10747">
                  <c:v>0</c:v>
                </c:pt>
                <c:pt idx="10748">
                  <c:v>2.7622896799692688E-6</c:v>
                </c:pt>
                <c:pt idx="10749">
                  <c:v>8.535503969451025E-5</c:v>
                </c:pt>
                <c:pt idx="10750">
                  <c:v>0</c:v>
                </c:pt>
                <c:pt idx="10751">
                  <c:v>2.1229795899742091E-5</c:v>
                </c:pt>
                <c:pt idx="10752">
                  <c:v>4.6867202760216194E-7</c:v>
                </c:pt>
                <c:pt idx="10753">
                  <c:v>4.1743132688642638E-7</c:v>
                </c:pt>
                <c:pt idx="10754">
                  <c:v>3.7189396025170309E-7</c:v>
                </c:pt>
                <c:pt idx="10755">
                  <c:v>2.4016028122080228E-5</c:v>
                </c:pt>
                <c:pt idx="10756">
                  <c:v>1.5780428926271387E-5</c:v>
                </c:pt>
                <c:pt idx="10757">
                  <c:v>1.2330356983337695E-5</c:v>
                </c:pt>
                <c:pt idx="10758">
                  <c:v>1.2065730293562213E-6</c:v>
                </c:pt>
                <c:pt idx="10759">
                  <c:v>9.2031412758272826E-8</c:v>
                </c:pt>
                <c:pt idx="10760">
                  <c:v>5.2834092628215837E-5</c:v>
                </c:pt>
                <c:pt idx="10761">
                  <c:v>6.109926151659556E-6</c:v>
                </c:pt>
                <c:pt idx="10762">
                  <c:v>2.4630043389281531E-4</c:v>
                </c:pt>
                <c:pt idx="10763">
                  <c:v>2.6271251196289105E-6</c:v>
                </c:pt>
                <c:pt idx="10764">
                  <c:v>1.5272403784933561E-4</c:v>
                </c:pt>
                <c:pt idx="10765">
                  <c:v>1.8765179425920737E-7</c:v>
                </c:pt>
                <c:pt idx="10766">
                  <c:v>1.21778797097523E-5</c:v>
                </c:pt>
                <c:pt idx="10767">
                  <c:v>1.9622142351754299E-5</c:v>
                </c:pt>
                <c:pt idx="10768">
                  <c:v>1.7769253726880129E-5</c:v>
                </c:pt>
                <c:pt idx="10769">
                  <c:v>5.5230381617920198E-5</c:v>
                </c:pt>
                <c:pt idx="10770">
                  <c:v>1.0827407323097245E-5</c:v>
                </c:pt>
                <c:pt idx="10771">
                  <c:v>2.0853077662297116E-4</c:v>
                </c:pt>
                <c:pt idx="10772">
                  <c:v>1.2444347052329977E-6</c:v>
                </c:pt>
                <c:pt idx="10773">
                  <c:v>1.0394140097868959E-5</c:v>
                </c:pt>
                <c:pt idx="10774">
                  <c:v>7.78715404858439E-6</c:v>
                </c:pt>
                <c:pt idx="10775">
                  <c:v>6.6222546910280698E-5</c:v>
                </c:pt>
                <c:pt idx="10776">
                  <c:v>8.4328527514038347E-5</c:v>
                </c:pt>
                <c:pt idx="10777">
                  <c:v>9.15925634599968E-5</c:v>
                </c:pt>
                <c:pt idx="10778">
                  <c:v>9.8792509718781027E-6</c:v>
                </c:pt>
                <c:pt idx="10779">
                  <c:v>0</c:v>
                </c:pt>
                <c:pt idx="10780">
                  <c:v>3.1050919142250086E-5</c:v>
                </c:pt>
                <c:pt idx="10781">
                  <c:v>2.7459372611028104E-5</c:v>
                </c:pt>
                <c:pt idx="10782">
                  <c:v>7.9255287222418385E-6</c:v>
                </c:pt>
                <c:pt idx="10783">
                  <c:v>9.1362875917347389E-6</c:v>
                </c:pt>
                <c:pt idx="10784">
                  <c:v>3.441152172844078E-6</c:v>
                </c:pt>
                <c:pt idx="10785">
                  <c:v>2.2460618740028934E-5</c:v>
                </c:pt>
                <c:pt idx="10786">
                  <c:v>0</c:v>
                </c:pt>
                <c:pt idx="10787">
                  <c:v>2.7162928348632893E-5</c:v>
                </c:pt>
                <c:pt idx="10788">
                  <c:v>6.7403232436064309E-6</c:v>
                </c:pt>
                <c:pt idx="10789">
                  <c:v>2.7605869133731796E-5</c:v>
                </c:pt>
                <c:pt idx="10790">
                  <c:v>0</c:v>
                </c:pt>
                <c:pt idx="10791">
                  <c:v>2.8316527350727183E-6</c:v>
                </c:pt>
                <c:pt idx="10792">
                  <c:v>1.2482755709504044E-4</c:v>
                </c:pt>
                <c:pt idx="10793">
                  <c:v>4.2744928630584589E-5</c:v>
                </c:pt>
                <c:pt idx="10794">
                  <c:v>9.8599976423715085E-5</c:v>
                </c:pt>
                <c:pt idx="10795">
                  <c:v>2.4135352275564841E-5</c:v>
                </c:pt>
                <c:pt idx="10796">
                  <c:v>4.8291752070882691E-7</c:v>
                </c:pt>
                <c:pt idx="10797">
                  <c:v>2.8187026836424867E-7</c:v>
                </c:pt>
                <c:pt idx="10798">
                  <c:v>4.3711687333022897E-5</c:v>
                </c:pt>
                <c:pt idx="10799">
                  <c:v>4.4961453677628626E-5</c:v>
                </c:pt>
                <c:pt idx="10800">
                  <c:v>7.461905276812367E-6</c:v>
                </c:pt>
                <c:pt idx="10801">
                  <c:v>5.1699024476330846E-6</c:v>
                </c:pt>
                <c:pt idx="10802">
                  <c:v>6.8741830754138348E-6</c:v>
                </c:pt>
                <c:pt idx="10803">
                  <c:v>1.8836219846092911E-3</c:v>
                </c:pt>
                <c:pt idx="10804">
                  <c:v>9.4284266450278041E-5</c:v>
                </c:pt>
                <c:pt idx="10805">
                  <c:v>7.9678065595939311E-4</c:v>
                </c:pt>
                <c:pt idx="10806">
                  <c:v>8.859679129950238E-6</c:v>
                </c:pt>
                <c:pt idx="10807">
                  <c:v>4.9217895261410483E-7</c:v>
                </c:pt>
                <c:pt idx="10808">
                  <c:v>0</c:v>
                </c:pt>
                <c:pt idx="10809">
                  <c:v>3.0773706051762171E-6</c:v>
                </c:pt>
                <c:pt idx="10810">
                  <c:v>0</c:v>
                </c:pt>
                <c:pt idx="10811">
                  <c:v>2.121578138530581E-5</c:v>
                </c:pt>
                <c:pt idx="10812">
                  <c:v>1.2574119209611941E-5</c:v>
                </c:pt>
                <c:pt idx="10813">
                  <c:v>1.2201437661091734E-5</c:v>
                </c:pt>
                <c:pt idx="10814">
                  <c:v>1.2727805488541525E-5</c:v>
                </c:pt>
                <c:pt idx="10815">
                  <c:v>2.5436177506749783E-5</c:v>
                </c:pt>
                <c:pt idx="10816">
                  <c:v>4.1685653831901781E-6</c:v>
                </c:pt>
                <c:pt idx="10817">
                  <c:v>5.3893595311244433E-5</c:v>
                </c:pt>
                <c:pt idx="10818">
                  <c:v>1.6447407673421307E-5</c:v>
                </c:pt>
                <c:pt idx="10819">
                  <c:v>1.0450727014411965E-6</c:v>
                </c:pt>
                <c:pt idx="10820">
                  <c:v>1.5776813615703899E-5</c:v>
                </c:pt>
                <c:pt idx="10821">
                  <c:v>2.7528834636700432E-5</c:v>
                </c:pt>
                <c:pt idx="10822">
                  <c:v>3.2003987520354645E-5</c:v>
                </c:pt>
                <c:pt idx="10823">
                  <c:v>2.6902910363023475E-5</c:v>
                </c:pt>
                <c:pt idx="10824">
                  <c:v>5.3956702565707214E-5</c:v>
                </c:pt>
                <c:pt idx="10825">
                  <c:v>7.8970878296978933E-6</c:v>
                </c:pt>
                <c:pt idx="10826">
                  <c:v>7.1024769782873575E-8</c:v>
                </c:pt>
                <c:pt idx="10827">
                  <c:v>2.480330238756132E-5</c:v>
                </c:pt>
                <c:pt idx="10828">
                  <c:v>1.9725794564370874E-5</c:v>
                </c:pt>
                <c:pt idx="10829">
                  <c:v>2.3919266512973487E-4</c:v>
                </c:pt>
                <c:pt idx="10830">
                  <c:v>9.4651834059174928E-6</c:v>
                </c:pt>
                <c:pt idx="10831">
                  <c:v>0</c:v>
                </c:pt>
                <c:pt idx="10832">
                  <c:v>4.1867887688375183E-5</c:v>
                </c:pt>
                <c:pt idx="10833">
                  <c:v>1.2996801462610841E-5</c:v>
                </c:pt>
                <c:pt idx="10834">
                  <c:v>2.0101438147454827E-5</c:v>
                </c:pt>
                <c:pt idx="10835">
                  <c:v>2.7126937474790784E-5</c:v>
                </c:pt>
                <c:pt idx="10836">
                  <c:v>6.9196670593396306E-6</c:v>
                </c:pt>
                <c:pt idx="10837">
                  <c:v>2.0419312509225304E-5</c:v>
                </c:pt>
                <c:pt idx="10838">
                  <c:v>8.2684645178836771E-5</c:v>
                </c:pt>
                <c:pt idx="10839">
                  <c:v>9.9452394369105765E-7</c:v>
                </c:pt>
                <c:pt idx="10840">
                  <c:v>8.1084045319674799E-6</c:v>
                </c:pt>
                <c:pt idx="10841">
                  <c:v>4.2827087583373756E-5</c:v>
                </c:pt>
                <c:pt idx="10842">
                  <c:v>2.4668449192038537E-5</c:v>
                </c:pt>
                <c:pt idx="10843">
                  <c:v>9.1101273212957667E-6</c:v>
                </c:pt>
                <c:pt idx="10844">
                  <c:v>0</c:v>
                </c:pt>
                <c:pt idx="10845">
                  <c:v>2.8136854610020703E-5</c:v>
                </c:pt>
                <c:pt idx="10846">
                  <c:v>1.4592128694380216E-6</c:v>
                </c:pt>
                <c:pt idx="10847">
                  <c:v>1.194566374353768E-5</c:v>
                </c:pt>
                <c:pt idx="10848">
                  <c:v>1.9407665901556121E-6</c:v>
                </c:pt>
                <c:pt idx="10849">
                  <c:v>1.4995369004472121E-3</c:v>
                </c:pt>
                <c:pt idx="10850">
                  <c:v>1.6453906454060961E-5</c:v>
                </c:pt>
                <c:pt idx="10851">
                  <c:v>4.8389655623042239E-5</c:v>
                </c:pt>
                <c:pt idx="10852">
                  <c:v>1.1979904114829061E-5</c:v>
                </c:pt>
                <c:pt idx="10853">
                  <c:v>0</c:v>
                </c:pt>
                <c:pt idx="10854">
                  <c:v>3.7540386046954647E-5</c:v>
                </c:pt>
                <c:pt idx="10855">
                  <c:v>7.6112599407504328E-4</c:v>
                </c:pt>
                <c:pt idx="10856">
                  <c:v>1.5666742823036089E-5</c:v>
                </c:pt>
                <c:pt idx="10857">
                  <c:v>1.1320843985498007E-5</c:v>
                </c:pt>
                <c:pt idx="10858">
                  <c:v>1.1774051227906953E-5</c:v>
                </c:pt>
                <c:pt idx="10859">
                  <c:v>2.297788947378634E-5</c:v>
                </c:pt>
                <c:pt idx="10860">
                  <c:v>1.8510688432859172E-5</c:v>
                </c:pt>
                <c:pt idx="10861">
                  <c:v>3.555033363154734E-5</c:v>
                </c:pt>
                <c:pt idx="10862">
                  <c:v>1.079022863946428E-6</c:v>
                </c:pt>
                <c:pt idx="10863">
                  <c:v>5.0986041036263981E-4</c:v>
                </c:pt>
                <c:pt idx="10864">
                  <c:v>1.9511270501684989E-5</c:v>
                </c:pt>
                <c:pt idx="10865">
                  <c:v>3.2419436473099562E-5</c:v>
                </c:pt>
                <c:pt idx="10866">
                  <c:v>9.6445231408812582E-8</c:v>
                </c:pt>
                <c:pt idx="10867">
                  <c:v>4.1461650257678325E-5</c:v>
                </c:pt>
                <c:pt idx="10868">
                  <c:v>4.0717603041909006E-6</c:v>
                </c:pt>
                <c:pt idx="10869">
                  <c:v>0</c:v>
                </c:pt>
                <c:pt idx="10870">
                  <c:v>4.1446058368668395E-5</c:v>
                </c:pt>
                <c:pt idx="10871">
                  <c:v>2.0844920830650052E-5</c:v>
                </c:pt>
                <c:pt idx="10872">
                  <c:v>9.7859423065154489E-6</c:v>
                </c:pt>
                <c:pt idx="10873">
                  <c:v>7.4103693552961204E-4</c:v>
                </c:pt>
                <c:pt idx="10874">
                  <c:v>1.3740576708249312E-5</c:v>
                </c:pt>
                <c:pt idx="10875">
                  <c:v>5.2777723443901776E-7</c:v>
                </c:pt>
                <c:pt idx="10876">
                  <c:v>1.8583998383187753E-5</c:v>
                </c:pt>
                <c:pt idx="10877">
                  <c:v>2.9388286033816147E-5</c:v>
                </c:pt>
                <c:pt idx="10878">
                  <c:v>1.7360240513682684E-6</c:v>
                </c:pt>
                <c:pt idx="10879">
                  <c:v>2.3439655752425929E-5</c:v>
                </c:pt>
                <c:pt idx="10880">
                  <c:v>0</c:v>
                </c:pt>
                <c:pt idx="10881">
                  <c:v>1.8131625765477782E-5</c:v>
                </c:pt>
                <c:pt idx="10882">
                  <c:v>7.5555705335212157E-6</c:v>
                </c:pt>
                <c:pt idx="10883">
                  <c:v>2.4398508943722316E-5</c:v>
                </c:pt>
                <c:pt idx="10884">
                  <c:v>5.6199984276351857E-6</c:v>
                </c:pt>
                <c:pt idx="10885">
                  <c:v>0</c:v>
                </c:pt>
                <c:pt idx="10886">
                  <c:v>4.8607826229461432E-5</c:v>
                </c:pt>
                <c:pt idx="10887">
                  <c:v>1.8243184050552628E-5</c:v>
                </c:pt>
                <c:pt idx="10888">
                  <c:v>1.9587756611725562E-4</c:v>
                </c:pt>
                <c:pt idx="10889">
                  <c:v>4.5479827266872958E-6</c:v>
                </c:pt>
                <c:pt idx="10890">
                  <c:v>4.6703860216229069E-3</c:v>
                </c:pt>
                <c:pt idx="10891">
                  <c:v>1.0288777286692132E-4</c:v>
                </c:pt>
                <c:pt idx="10892">
                  <c:v>0</c:v>
                </c:pt>
                <c:pt idx="10893">
                  <c:v>8.4066512308647739E-5</c:v>
                </c:pt>
                <c:pt idx="10894">
                  <c:v>1.6189664813124128E-6</c:v>
                </c:pt>
                <c:pt idx="10895">
                  <c:v>4.7485515380944E-4</c:v>
                </c:pt>
                <c:pt idx="10896">
                  <c:v>3.6128498991739456E-6</c:v>
                </c:pt>
                <c:pt idx="10897">
                  <c:v>2.3659387960111941E-5</c:v>
                </c:pt>
                <c:pt idx="10898">
                  <c:v>8.6070852462675567E-6</c:v>
                </c:pt>
                <c:pt idx="10899">
                  <c:v>4.3149395765608061E-7</c:v>
                </c:pt>
                <c:pt idx="10900">
                  <c:v>2.7666116689550492E-7</c:v>
                </c:pt>
                <c:pt idx="10901">
                  <c:v>1.3830310055037861E-5</c:v>
                </c:pt>
                <c:pt idx="10902">
                  <c:v>5.913708337005613E-7</c:v>
                </c:pt>
                <c:pt idx="10903">
                  <c:v>8.5915489899173657E-5</c:v>
                </c:pt>
                <c:pt idx="10904">
                  <c:v>1.8987998348010915E-6</c:v>
                </c:pt>
                <c:pt idx="10905">
                  <c:v>0</c:v>
                </c:pt>
                <c:pt idx="10906">
                  <c:v>7.4860067121592589E-6</c:v>
                </c:pt>
                <c:pt idx="10907">
                  <c:v>1.2321998927983123E-5</c:v>
                </c:pt>
                <c:pt idx="10908">
                  <c:v>3.271349455448411E-3</c:v>
                </c:pt>
                <c:pt idx="10909">
                  <c:v>1.1246088994487245E-4</c:v>
                </c:pt>
                <c:pt idx="10910">
                  <c:v>0</c:v>
                </c:pt>
                <c:pt idx="10911">
                  <c:v>2.2880241666318586E-7</c:v>
                </c:pt>
                <c:pt idx="10912">
                  <c:v>9.3170991353853297E-6</c:v>
                </c:pt>
                <c:pt idx="10913">
                  <c:v>1.7872461514129883E-6</c:v>
                </c:pt>
                <c:pt idx="10914">
                  <c:v>5.080483194360397E-5</c:v>
                </c:pt>
                <c:pt idx="10915">
                  <c:v>4.5139058006973037E-6</c:v>
                </c:pt>
                <c:pt idx="10916">
                  <c:v>3.6240885176038762E-5</c:v>
                </c:pt>
                <c:pt idx="10917">
                  <c:v>8.9731329254868225E-6</c:v>
                </c:pt>
                <c:pt idx="10918">
                  <c:v>9.6441170556963765E-6</c:v>
                </c:pt>
                <c:pt idx="10919">
                  <c:v>0</c:v>
                </c:pt>
                <c:pt idx="10920">
                  <c:v>1.9713576985726151E-5</c:v>
                </c:pt>
                <c:pt idx="10921">
                  <c:v>2.0966723480355562E-6</c:v>
                </c:pt>
                <c:pt idx="10922">
                  <c:v>6.9860962624278466E-6</c:v>
                </c:pt>
                <c:pt idx="10923">
                  <c:v>3.0507049022825924E-5</c:v>
                </c:pt>
                <c:pt idx="10924">
                  <c:v>1.1694564752785171E-5</c:v>
                </c:pt>
                <c:pt idx="10925">
                  <c:v>1.6034678604979098E-3</c:v>
                </c:pt>
                <c:pt idx="10926">
                  <c:v>7.6640493901087141E-8</c:v>
                </c:pt>
                <c:pt idx="10927">
                  <c:v>7.7707044402259477E-6</c:v>
                </c:pt>
                <c:pt idx="10928">
                  <c:v>0</c:v>
                </c:pt>
                <c:pt idx="10929">
                  <c:v>1.2818867665599247E-5</c:v>
                </c:pt>
                <c:pt idx="10930">
                  <c:v>2.3948894901578473E-3</c:v>
                </c:pt>
                <c:pt idx="10931">
                  <c:v>5.1745187525380519E-6</c:v>
                </c:pt>
                <c:pt idx="10932">
                  <c:v>8.6838365094233286E-5</c:v>
                </c:pt>
                <c:pt idx="10933">
                  <c:v>6.1286077652587833E-5</c:v>
                </c:pt>
                <c:pt idx="10934">
                  <c:v>3.3170076559922924E-4</c:v>
                </c:pt>
                <c:pt idx="10935">
                  <c:v>4.927289290912809E-7</c:v>
                </c:pt>
                <c:pt idx="10936">
                  <c:v>1.2304473815352576E-6</c:v>
                </c:pt>
                <c:pt idx="10937">
                  <c:v>6.2472260339277135E-5</c:v>
                </c:pt>
                <c:pt idx="10938">
                  <c:v>9.228355361514455E-7</c:v>
                </c:pt>
                <c:pt idx="10939">
                  <c:v>0</c:v>
                </c:pt>
                <c:pt idx="10940">
                  <c:v>2.4056030915371616E-5</c:v>
                </c:pt>
                <c:pt idx="10941">
                  <c:v>4.252789779156472E-6</c:v>
                </c:pt>
                <c:pt idx="10942">
                  <c:v>9.0562548957939779E-5</c:v>
                </c:pt>
                <c:pt idx="10943">
                  <c:v>2.4497088777838379E-6</c:v>
                </c:pt>
                <c:pt idx="10944">
                  <c:v>7.2945152889423273E-6</c:v>
                </c:pt>
                <c:pt idx="10945">
                  <c:v>0</c:v>
                </c:pt>
                <c:pt idx="10946">
                  <c:v>2.7841148245330311E-5</c:v>
                </c:pt>
                <c:pt idx="10947">
                  <c:v>2.6884420809197155E-5</c:v>
                </c:pt>
                <c:pt idx="10948">
                  <c:v>1.0505574134745525E-6</c:v>
                </c:pt>
                <c:pt idx="10949">
                  <c:v>1.0019357249644282E-6</c:v>
                </c:pt>
                <c:pt idx="10950">
                  <c:v>1.9526664967842136E-6</c:v>
                </c:pt>
                <c:pt idx="10951">
                  <c:v>4.8169925396805184E-5</c:v>
                </c:pt>
                <c:pt idx="10952">
                  <c:v>1.2876007477101466E-5</c:v>
                </c:pt>
                <c:pt idx="10953">
                  <c:v>3.2640248616899048E-6</c:v>
                </c:pt>
                <c:pt idx="10954">
                  <c:v>1.8748553198638669E-5</c:v>
                </c:pt>
                <c:pt idx="10955">
                  <c:v>0</c:v>
                </c:pt>
                <c:pt idx="10956">
                  <c:v>3.2486368503600031E-5</c:v>
                </c:pt>
                <c:pt idx="10957">
                  <c:v>2.5779886592842049E-4</c:v>
                </c:pt>
                <c:pt idx="10958">
                  <c:v>7.497607381752215E-4</c:v>
                </c:pt>
                <c:pt idx="10959">
                  <c:v>0</c:v>
                </c:pt>
                <c:pt idx="10960">
                  <c:v>1.6582644711152135E-5</c:v>
                </c:pt>
                <c:pt idx="10961">
                  <c:v>1.5994578085329053E-5</c:v>
                </c:pt>
                <c:pt idx="10962">
                  <c:v>1.3905763922610286E-5</c:v>
                </c:pt>
                <c:pt idx="10963">
                  <c:v>1.0719457023420197E-5</c:v>
                </c:pt>
                <c:pt idx="10964">
                  <c:v>4.6875214562125395E-6</c:v>
                </c:pt>
                <c:pt idx="10965">
                  <c:v>3.9574736209859034E-6</c:v>
                </c:pt>
                <c:pt idx="10966">
                  <c:v>4.5498631426223757E-5</c:v>
                </c:pt>
                <c:pt idx="10967">
                  <c:v>0</c:v>
                </c:pt>
                <c:pt idx="10968">
                  <c:v>8.8815561575171042E-6</c:v>
                </c:pt>
                <c:pt idx="10969">
                  <c:v>0</c:v>
                </c:pt>
                <c:pt idx="10970">
                  <c:v>2.3770729167427296E-5</c:v>
                </c:pt>
                <c:pt idx="10971">
                  <c:v>1.5067797071323977E-5</c:v>
                </c:pt>
                <c:pt idx="10972">
                  <c:v>1.065573282209204E-5</c:v>
                </c:pt>
                <c:pt idx="10973">
                  <c:v>2.9374019245945014E-5</c:v>
                </c:pt>
                <c:pt idx="10974">
                  <c:v>1.0302230782074969E-5</c:v>
                </c:pt>
                <c:pt idx="10975">
                  <c:v>1.2566353745433926E-5</c:v>
                </c:pt>
                <c:pt idx="10976">
                  <c:v>7.5754049633650892E-7</c:v>
                </c:pt>
                <c:pt idx="10977">
                  <c:v>1.4760875161290867E-6</c:v>
                </c:pt>
                <c:pt idx="10978">
                  <c:v>1.0080094863851126E-5</c:v>
                </c:pt>
                <c:pt idx="10979">
                  <c:v>1.2338556303591769E-5</c:v>
                </c:pt>
                <c:pt idx="10980">
                  <c:v>2.1295851289757411E-5</c:v>
                </c:pt>
                <c:pt idx="10981">
                  <c:v>2.8246119135872368E-7</c:v>
                </c:pt>
                <c:pt idx="10982">
                  <c:v>0</c:v>
                </c:pt>
                <c:pt idx="10983">
                  <c:v>9.9576000432941792E-6</c:v>
                </c:pt>
                <c:pt idx="10984">
                  <c:v>1.9183553569121546E-4</c:v>
                </c:pt>
                <c:pt idx="10985">
                  <c:v>4.8205631123815774E-7</c:v>
                </c:pt>
                <c:pt idx="10986">
                  <c:v>4.5047095234459117E-5</c:v>
                </c:pt>
                <c:pt idx="10987">
                  <c:v>7.0025364456381235E-6</c:v>
                </c:pt>
                <c:pt idx="10988">
                  <c:v>3.2450533686350177E-4</c:v>
                </c:pt>
                <c:pt idx="10989">
                  <c:v>9.6376243403513015E-7</c:v>
                </c:pt>
                <c:pt idx="10990">
                  <c:v>5.3070461620799444E-6</c:v>
                </c:pt>
                <c:pt idx="10991">
                  <c:v>1.1072846602497974E-4</c:v>
                </c:pt>
                <c:pt idx="10992">
                  <c:v>0</c:v>
                </c:pt>
                <c:pt idx="10993">
                  <c:v>1.2051340633104727E-7</c:v>
                </c:pt>
                <c:pt idx="10994">
                  <c:v>7.6838769006000316E-5</c:v>
                </c:pt>
                <c:pt idx="10995">
                  <c:v>3.0762962625010819E-5</c:v>
                </c:pt>
                <c:pt idx="10996">
                  <c:v>1.7086248726985023E-4</c:v>
                </c:pt>
                <c:pt idx="10997">
                  <c:v>6.4504602407234535E-7</c:v>
                </c:pt>
                <c:pt idx="10998">
                  <c:v>5.0143182639370544E-5</c:v>
                </c:pt>
                <c:pt idx="10999">
                  <c:v>4.4456531153368375E-5</c:v>
                </c:pt>
                <c:pt idx="11000">
                  <c:v>1.3954431171995881E-4</c:v>
                </c:pt>
                <c:pt idx="11001">
                  <c:v>6.2640484829214861E-7</c:v>
                </c:pt>
                <c:pt idx="11002">
                  <c:v>1.7719102135655518E-5</c:v>
                </c:pt>
                <c:pt idx="11003">
                  <c:v>2.5598443973079791E-5</c:v>
                </c:pt>
                <c:pt idx="11004">
                  <c:v>1.5158898759850419E-5</c:v>
                </c:pt>
                <c:pt idx="11005">
                  <c:v>9.2274551758435058E-6</c:v>
                </c:pt>
                <c:pt idx="11006">
                  <c:v>2.6432826038212495E-5</c:v>
                </c:pt>
                <c:pt idx="11007">
                  <c:v>1.5898881030743904E-6</c:v>
                </c:pt>
                <c:pt idx="11008">
                  <c:v>9.9010790962096739E-5</c:v>
                </c:pt>
                <c:pt idx="11009">
                  <c:v>1.2965473078349976E-5</c:v>
                </c:pt>
                <c:pt idx="11010">
                  <c:v>8.6869109141270954E-8</c:v>
                </c:pt>
                <c:pt idx="11011">
                  <c:v>3.7503889216925885E-5</c:v>
                </c:pt>
                <c:pt idx="11012">
                  <c:v>2.8094487351691237E-6</c:v>
                </c:pt>
                <c:pt idx="11013">
                  <c:v>2.5884183794581486E-6</c:v>
                </c:pt>
                <c:pt idx="11014">
                  <c:v>3.7464651735417117E-6</c:v>
                </c:pt>
                <c:pt idx="11015">
                  <c:v>8.4005690245739359E-6</c:v>
                </c:pt>
                <c:pt idx="11016">
                  <c:v>1.863572303591242E-5</c:v>
                </c:pt>
                <c:pt idx="11017">
                  <c:v>6.730829504454004E-6</c:v>
                </c:pt>
                <c:pt idx="11018">
                  <c:v>8.5102755062528072E-5</c:v>
                </c:pt>
                <c:pt idx="11019">
                  <c:v>1.6185372761843052E-5</c:v>
                </c:pt>
                <c:pt idx="11020">
                  <c:v>0</c:v>
                </c:pt>
                <c:pt idx="11021">
                  <c:v>0</c:v>
                </c:pt>
                <c:pt idx="11022">
                  <c:v>5.0012960075738152E-6</c:v>
                </c:pt>
                <c:pt idx="11023">
                  <c:v>2.273547778667596E-6</c:v>
                </c:pt>
                <c:pt idx="11024">
                  <c:v>7.2123408584498848E-6</c:v>
                </c:pt>
                <c:pt idx="11025">
                  <c:v>2.6089568961183289E-5</c:v>
                </c:pt>
                <c:pt idx="11026">
                  <c:v>2.3256148070518171E-6</c:v>
                </c:pt>
                <c:pt idx="11027">
                  <c:v>3.2617563617960432E-5</c:v>
                </c:pt>
                <c:pt idx="11028">
                  <c:v>2.5794950048852991E-5</c:v>
                </c:pt>
                <c:pt idx="11029">
                  <c:v>0</c:v>
                </c:pt>
                <c:pt idx="11030">
                  <c:v>3.6317304377513663E-5</c:v>
                </c:pt>
                <c:pt idx="11031">
                  <c:v>4.8119281527896818E-5</c:v>
                </c:pt>
                <c:pt idx="11032">
                  <c:v>8.6426003685399088E-5</c:v>
                </c:pt>
                <c:pt idx="11033">
                  <c:v>3.5435593057135263E-5</c:v>
                </c:pt>
                <c:pt idx="11034">
                  <c:v>8.7568422239956492E-6</c:v>
                </c:pt>
                <c:pt idx="11035">
                  <c:v>0</c:v>
                </c:pt>
                <c:pt idx="11036">
                  <c:v>1.1393890383084825E-3</c:v>
                </c:pt>
                <c:pt idx="11037">
                  <c:v>2.332652151629339E-5</c:v>
                </c:pt>
                <c:pt idx="11038">
                  <c:v>6.0507735397136274E-6</c:v>
                </c:pt>
                <c:pt idx="11039">
                  <c:v>1.0614710030832221E-7</c:v>
                </c:pt>
                <c:pt idx="11040">
                  <c:v>2.4059640763948406E-6</c:v>
                </c:pt>
                <c:pt idx="11041">
                  <c:v>6.3508671616139543E-6</c:v>
                </c:pt>
                <c:pt idx="11042">
                  <c:v>2.29834317001082E-5</c:v>
                </c:pt>
                <c:pt idx="11043">
                  <c:v>1.8631061068911411E-5</c:v>
                </c:pt>
                <c:pt idx="11044">
                  <c:v>0</c:v>
                </c:pt>
                <c:pt idx="11045">
                  <c:v>1.9336947776161805E-5</c:v>
                </c:pt>
                <c:pt idx="11046">
                  <c:v>1.1323859870084636E-4</c:v>
                </c:pt>
                <c:pt idx="11047">
                  <c:v>1.5310680486148981E-7</c:v>
                </c:pt>
                <c:pt idx="11048">
                  <c:v>1.9247712611158725E-5</c:v>
                </c:pt>
                <c:pt idx="11049">
                  <c:v>0</c:v>
                </c:pt>
                <c:pt idx="11050">
                  <c:v>2.6581331762316609E-5</c:v>
                </c:pt>
                <c:pt idx="11051">
                  <c:v>1.7902075772722565E-5</c:v>
                </c:pt>
                <c:pt idx="11052">
                  <c:v>9.3860650578495822E-4</c:v>
                </c:pt>
                <c:pt idx="11053">
                  <c:v>2.2106609978529389E-5</c:v>
                </c:pt>
                <c:pt idx="11054">
                  <c:v>7.0986487229189206E-5</c:v>
                </c:pt>
                <c:pt idx="11055">
                  <c:v>5.3646589431846078E-6</c:v>
                </c:pt>
                <c:pt idx="11056">
                  <c:v>3.7175021486644585E-5</c:v>
                </c:pt>
                <c:pt idx="11057">
                  <c:v>2.2394276892589243E-5</c:v>
                </c:pt>
                <c:pt idx="11058">
                  <c:v>2.4680532655728182E-4</c:v>
                </c:pt>
                <c:pt idx="11059">
                  <c:v>1.6519931683781085E-5</c:v>
                </c:pt>
                <c:pt idx="11060">
                  <c:v>7.4420257334158687E-6</c:v>
                </c:pt>
                <c:pt idx="11061">
                  <c:v>1.9965592499520359E-5</c:v>
                </c:pt>
                <c:pt idx="11062">
                  <c:v>1.0867825957104468E-6</c:v>
                </c:pt>
                <c:pt idx="11063">
                  <c:v>1.4318170911595211E-7</c:v>
                </c:pt>
                <c:pt idx="11064">
                  <c:v>6.8730156566004479E-5</c:v>
                </c:pt>
                <c:pt idx="11065">
                  <c:v>0</c:v>
                </c:pt>
                <c:pt idx="11066">
                  <c:v>3.2245634634495853E-3</c:v>
                </c:pt>
                <c:pt idx="11067">
                  <c:v>4.3146255343790962E-6</c:v>
                </c:pt>
                <c:pt idx="11068">
                  <c:v>1.4619436942091292E-5</c:v>
                </c:pt>
                <c:pt idx="11069">
                  <c:v>1.3277501268117579E-5</c:v>
                </c:pt>
                <c:pt idx="11070">
                  <c:v>7.6120897332266286E-7</c:v>
                </c:pt>
                <c:pt idx="11071">
                  <c:v>1.5281586556484076E-5</c:v>
                </c:pt>
                <c:pt idx="11072">
                  <c:v>0</c:v>
                </c:pt>
                <c:pt idx="11073">
                  <c:v>0</c:v>
                </c:pt>
                <c:pt idx="11074">
                  <c:v>5.1190768913299462E-4</c:v>
                </c:pt>
                <c:pt idx="11075">
                  <c:v>2.1141465505895237E-5</c:v>
                </c:pt>
                <c:pt idx="11076">
                  <c:v>1.2856580238341477E-5</c:v>
                </c:pt>
                <c:pt idx="11077">
                  <c:v>1.2069193791201613E-5</c:v>
                </c:pt>
                <c:pt idx="11078">
                  <c:v>0</c:v>
                </c:pt>
                <c:pt idx="11079">
                  <c:v>2.1986441868268831E-5</c:v>
                </c:pt>
                <c:pt idx="11080">
                  <c:v>7.9112827149520105E-6</c:v>
                </c:pt>
                <c:pt idx="11081">
                  <c:v>4.9497951775925092E-5</c:v>
                </c:pt>
                <c:pt idx="11082">
                  <c:v>1.7555809328934359E-5</c:v>
                </c:pt>
                <c:pt idx="11083">
                  <c:v>1.7451350504439501E-5</c:v>
                </c:pt>
                <c:pt idx="11084">
                  <c:v>3.922145620231984E-5</c:v>
                </c:pt>
                <c:pt idx="11085">
                  <c:v>3.5462160640849046E-5</c:v>
                </c:pt>
                <c:pt idx="11086">
                  <c:v>4.5212747744332561E-6</c:v>
                </c:pt>
                <c:pt idx="11087">
                  <c:v>4.8757888598218974E-5</c:v>
                </c:pt>
                <c:pt idx="11088">
                  <c:v>1.0117777734335578E-5</c:v>
                </c:pt>
                <c:pt idx="11089">
                  <c:v>4.040540053921201E-5</c:v>
                </c:pt>
                <c:pt idx="11090">
                  <c:v>3.0959585077711939E-5</c:v>
                </c:pt>
                <c:pt idx="11091">
                  <c:v>8.9869291678223884E-6</c:v>
                </c:pt>
                <c:pt idx="11092">
                  <c:v>6.7366994139055702E-6</c:v>
                </c:pt>
                <c:pt idx="11093">
                  <c:v>2.8930610979962484E-5</c:v>
                </c:pt>
                <c:pt idx="11094">
                  <c:v>2.2223350722558184E-6</c:v>
                </c:pt>
                <c:pt idx="11095">
                  <c:v>1.4130465472271656E-7</c:v>
                </c:pt>
                <c:pt idx="11096">
                  <c:v>1.2587731045719106E-7</c:v>
                </c:pt>
                <c:pt idx="11097">
                  <c:v>0</c:v>
                </c:pt>
                <c:pt idx="11098">
                  <c:v>4.808369832938639E-5</c:v>
                </c:pt>
                <c:pt idx="11099">
                  <c:v>4.3172439501664472E-5</c:v>
                </c:pt>
                <c:pt idx="11100">
                  <c:v>2.2320730881758564E-5</c:v>
                </c:pt>
                <c:pt idx="11101">
                  <c:v>7.4267350776302142E-6</c:v>
                </c:pt>
                <c:pt idx="11102">
                  <c:v>3.0841807215518161E-5</c:v>
                </c:pt>
                <c:pt idx="11103">
                  <c:v>2.8463539921326051E-5</c:v>
                </c:pt>
                <c:pt idx="11104">
                  <c:v>1.6139544591884923E-5</c:v>
                </c:pt>
                <c:pt idx="11105">
                  <c:v>1.2781699391905049E-4</c:v>
                </c:pt>
                <c:pt idx="11106">
                  <c:v>3.490517831039144E-7</c:v>
                </c:pt>
                <c:pt idx="11107">
                  <c:v>3.4287423274938615E-6</c:v>
                </c:pt>
                <c:pt idx="11108">
                  <c:v>7.7600569202655813E-6</c:v>
                </c:pt>
                <c:pt idx="11109">
                  <c:v>7.4621901200184705E-7</c:v>
                </c:pt>
                <c:pt idx="11110">
                  <c:v>8.2917072823335259E-4</c:v>
                </c:pt>
                <c:pt idx="11111">
                  <c:v>3.9278529339446081E-6</c:v>
                </c:pt>
                <c:pt idx="11112">
                  <c:v>6.648058632143643E-7</c:v>
                </c:pt>
                <c:pt idx="11113">
                  <c:v>0</c:v>
                </c:pt>
                <c:pt idx="11114">
                  <c:v>0</c:v>
                </c:pt>
                <c:pt idx="11115">
                  <c:v>7.7595490631372953E-6</c:v>
                </c:pt>
                <c:pt idx="11116">
                  <c:v>8.0480790139013143E-6</c:v>
                </c:pt>
                <c:pt idx="11117">
                  <c:v>1.3275924524216721E-5</c:v>
                </c:pt>
                <c:pt idx="11118">
                  <c:v>1.8434428979701296E-5</c:v>
                </c:pt>
                <c:pt idx="11119">
                  <c:v>2.0103780173491451E-5</c:v>
                </c:pt>
                <c:pt idx="11120">
                  <c:v>7.2757205490920415E-6</c:v>
                </c:pt>
                <c:pt idx="11121">
                  <c:v>3.1324436263936213E-4</c:v>
                </c:pt>
                <c:pt idx="11122">
                  <c:v>3.9102090251950742E-5</c:v>
                </c:pt>
                <c:pt idx="11123">
                  <c:v>2.975719986510428E-6</c:v>
                </c:pt>
                <c:pt idx="11124">
                  <c:v>5.2142814672602283E-5</c:v>
                </c:pt>
                <c:pt idx="11125">
                  <c:v>2.2566635829376716E-5</c:v>
                </c:pt>
                <c:pt idx="11126">
                  <c:v>1.3349220036771308E-6</c:v>
                </c:pt>
                <c:pt idx="11127">
                  <c:v>5.027387622317575E-7</c:v>
                </c:pt>
                <c:pt idx="11128">
                  <c:v>6.0370756891783491E-6</c:v>
                </c:pt>
                <c:pt idx="11129">
                  <c:v>1.1733326161452626E-5</c:v>
                </c:pt>
                <c:pt idx="11130">
                  <c:v>2.1533026117236072E-5</c:v>
                </c:pt>
                <c:pt idx="11131">
                  <c:v>2.7463930183245666E-5</c:v>
                </c:pt>
                <c:pt idx="11132">
                  <c:v>9.3343510566421664E-6</c:v>
                </c:pt>
                <c:pt idx="11133">
                  <c:v>4.4222153015407341E-6</c:v>
                </c:pt>
                <c:pt idx="11134">
                  <c:v>1.5107131646031239E-5</c:v>
                </c:pt>
                <c:pt idx="11135">
                  <c:v>5.1405565920683356E-8</c:v>
                </c:pt>
                <c:pt idx="11136">
                  <c:v>2.4098762131044264E-5</c:v>
                </c:pt>
                <c:pt idx="11137">
                  <c:v>1.0003094503800382E-6</c:v>
                </c:pt>
                <c:pt idx="11138">
                  <c:v>2.6391405642872716E-4</c:v>
                </c:pt>
                <c:pt idx="11139">
                  <c:v>1.6672101306497243E-6</c:v>
                </c:pt>
                <c:pt idx="11140">
                  <c:v>5.2342700482143896E-5</c:v>
                </c:pt>
                <c:pt idx="11141">
                  <c:v>1.3753051745819551E-4</c:v>
                </c:pt>
                <c:pt idx="11142">
                  <c:v>3.1680473578742737E-6</c:v>
                </c:pt>
                <c:pt idx="11143">
                  <c:v>3.1897441586378788E-5</c:v>
                </c:pt>
                <c:pt idx="11144">
                  <c:v>1.4939621641425831E-3</c:v>
                </c:pt>
                <c:pt idx="11145">
                  <c:v>1.9898113023641026E-5</c:v>
                </c:pt>
                <c:pt idx="11146">
                  <c:v>9.0302627258153828E-5</c:v>
                </c:pt>
                <c:pt idx="11147">
                  <c:v>2.1274149089087057E-5</c:v>
                </c:pt>
                <c:pt idx="11148">
                  <c:v>9.2377494957148021E-5</c:v>
                </c:pt>
                <c:pt idx="11149">
                  <c:v>3.8161888469676488E-5</c:v>
                </c:pt>
                <c:pt idx="11150">
                  <c:v>1.8353891793765006E-3</c:v>
                </c:pt>
                <c:pt idx="11151">
                  <c:v>1.1462120993161924E-5</c:v>
                </c:pt>
                <c:pt idx="11152">
                  <c:v>2.3923963918454595E-4</c:v>
                </c:pt>
                <c:pt idx="11153">
                  <c:v>1.1367897942981887E-3</c:v>
                </c:pt>
                <c:pt idx="11154">
                  <c:v>2.7179767087662945E-6</c:v>
                </c:pt>
                <c:pt idx="11155">
                  <c:v>3.9723234281941151E-7</c:v>
                </c:pt>
                <c:pt idx="11156">
                  <c:v>0</c:v>
                </c:pt>
                <c:pt idx="11157">
                  <c:v>9.1448408333559674E-7</c:v>
                </c:pt>
                <c:pt idx="11158">
                  <c:v>1.0468841358050608E-7</c:v>
                </c:pt>
                <c:pt idx="11159">
                  <c:v>1.1044816383780918E-5</c:v>
                </c:pt>
                <c:pt idx="11160">
                  <c:v>1.1259107655552463E-6</c:v>
                </c:pt>
                <c:pt idx="11161">
                  <c:v>9.0791097222447028E-8</c:v>
                </c:pt>
                <c:pt idx="11162">
                  <c:v>2.8927139731982335E-5</c:v>
                </c:pt>
                <c:pt idx="11163">
                  <c:v>3.2233011549787375E-6</c:v>
                </c:pt>
                <c:pt idx="11164">
                  <c:v>7.0651721054857942E-6</c:v>
                </c:pt>
                <c:pt idx="11165">
                  <c:v>1.5802817836119316E-6</c:v>
                </c:pt>
                <c:pt idx="11166">
                  <c:v>8.3169128566735352E-6</c:v>
                </c:pt>
                <c:pt idx="11167">
                  <c:v>2.8206696778390356E-6</c:v>
                </c:pt>
                <c:pt idx="11168">
                  <c:v>1.5915217975161179E-3</c:v>
                </c:pt>
                <c:pt idx="11169">
                  <c:v>2.2793648829710574E-5</c:v>
                </c:pt>
                <c:pt idx="11170">
                  <c:v>2.4163462955753201E-4</c:v>
                </c:pt>
                <c:pt idx="11171">
                  <c:v>4.2070390348061499E-7</c:v>
                </c:pt>
                <c:pt idx="11172">
                  <c:v>3.5011764395828651E-5</c:v>
                </c:pt>
                <c:pt idx="11173">
                  <c:v>3.3394368339317156E-5</c:v>
                </c:pt>
                <c:pt idx="11174">
                  <c:v>2.500862891473058E-6</c:v>
                </c:pt>
                <c:pt idx="11175">
                  <c:v>2.3627901696406045E-6</c:v>
                </c:pt>
                <c:pt idx="11176">
                  <c:v>3.6074329296385496E-5</c:v>
                </c:pt>
                <c:pt idx="11177">
                  <c:v>7.8386454208578485E-6</c:v>
                </c:pt>
                <c:pt idx="11178">
                  <c:v>3.6623255702983484E-5</c:v>
                </c:pt>
                <c:pt idx="11179">
                  <c:v>1.3859355565066093E-5</c:v>
                </c:pt>
                <c:pt idx="11180">
                  <c:v>6.8430834848891334E-6</c:v>
                </c:pt>
                <c:pt idx="11181">
                  <c:v>1.6317326011701375E-4</c:v>
                </c:pt>
                <c:pt idx="11182">
                  <c:v>4.9495915616887938E-5</c:v>
                </c:pt>
                <c:pt idx="11183">
                  <c:v>1.5193741923384709E-5</c:v>
                </c:pt>
                <c:pt idx="11184">
                  <c:v>1.3605434691909752E-5</c:v>
                </c:pt>
                <c:pt idx="11185">
                  <c:v>1.1850466696271916E-5</c:v>
                </c:pt>
                <c:pt idx="11186">
                  <c:v>2.5229907672901889E-5</c:v>
                </c:pt>
                <c:pt idx="11187">
                  <c:v>4.0240162066136235E-5</c:v>
                </c:pt>
                <c:pt idx="11188">
                  <c:v>1.373501822252581E-5</c:v>
                </c:pt>
                <c:pt idx="11189">
                  <c:v>1.6314106963395311E-5</c:v>
                </c:pt>
                <c:pt idx="11190">
                  <c:v>1.1403307841976349E-5</c:v>
                </c:pt>
                <c:pt idx="11191">
                  <c:v>1.7132387246989539E-5</c:v>
                </c:pt>
                <c:pt idx="11192">
                  <c:v>3.4869212983271259E-5</c:v>
                </c:pt>
                <c:pt idx="11193">
                  <c:v>2.2938618965609984E-6</c:v>
                </c:pt>
                <c:pt idx="11194">
                  <c:v>1.8091489592113856E-5</c:v>
                </c:pt>
                <c:pt idx="11195">
                  <c:v>7.0733213327474206E-6</c:v>
                </c:pt>
                <c:pt idx="11196">
                  <c:v>4.6780585196233508E-5</c:v>
                </c:pt>
                <c:pt idx="11197">
                  <c:v>1.2526619450721647E-5</c:v>
                </c:pt>
                <c:pt idx="11198">
                  <c:v>5.9445014996044927E-6</c:v>
                </c:pt>
                <c:pt idx="11199">
                  <c:v>3.4890117853775025E-6</c:v>
                </c:pt>
                <c:pt idx="11200">
                  <c:v>2.6827413109046642E-3</c:v>
                </c:pt>
                <c:pt idx="11201">
                  <c:v>5.3342958322112924E-6</c:v>
                </c:pt>
                <c:pt idx="11202">
                  <c:v>2.8370580491393995E-5</c:v>
                </c:pt>
                <c:pt idx="11203">
                  <c:v>7.0176481395806207E-5</c:v>
                </c:pt>
                <c:pt idx="11204">
                  <c:v>3.055998383661689E-4</c:v>
                </c:pt>
                <c:pt idx="11205">
                  <c:v>2.9903856098619402E-5</c:v>
                </c:pt>
                <c:pt idx="11206">
                  <c:v>7.1667015041548561E-6</c:v>
                </c:pt>
                <c:pt idx="11207">
                  <c:v>2.6077546118344023E-5</c:v>
                </c:pt>
                <c:pt idx="11208">
                  <c:v>6.2529332766050211E-6</c:v>
                </c:pt>
                <c:pt idx="11209">
                  <c:v>2.2089820499645147E-5</c:v>
                </c:pt>
                <c:pt idx="11210">
                  <c:v>0</c:v>
                </c:pt>
                <c:pt idx="11211">
                  <c:v>1.6067085484612856E-6</c:v>
                </c:pt>
                <c:pt idx="11212">
                  <c:v>4.3290462444373106E-5</c:v>
                </c:pt>
                <c:pt idx="11213">
                  <c:v>1.1845739909015082E-5</c:v>
                </c:pt>
                <c:pt idx="11214">
                  <c:v>4.2569980498613333E-8</c:v>
                </c:pt>
                <c:pt idx="11215">
                  <c:v>2.8040372170262499E-6</c:v>
                </c:pt>
                <c:pt idx="11216">
                  <c:v>4.9521432777716308E-5</c:v>
                </c:pt>
                <c:pt idx="11217">
                  <c:v>5.3301858200563565E-4</c:v>
                </c:pt>
                <c:pt idx="11218">
                  <c:v>0</c:v>
                </c:pt>
                <c:pt idx="11219">
                  <c:v>5.4068939445769361E-6</c:v>
                </c:pt>
                <c:pt idx="11220">
                  <c:v>1.6000077776717804E-6</c:v>
                </c:pt>
                <c:pt idx="11221">
                  <c:v>2.7640337233270398E-5</c:v>
                </c:pt>
                <c:pt idx="11222">
                  <c:v>5.830752981095205E-5</c:v>
                </c:pt>
                <c:pt idx="11223">
                  <c:v>7.9010672138398586E-5</c:v>
                </c:pt>
                <c:pt idx="11224">
                  <c:v>1.7835425204388431E-6</c:v>
                </c:pt>
                <c:pt idx="11225">
                  <c:v>9.9468045037531742E-6</c:v>
                </c:pt>
                <c:pt idx="11226">
                  <c:v>0</c:v>
                </c:pt>
                <c:pt idx="11227">
                  <c:v>0</c:v>
                </c:pt>
                <c:pt idx="11228">
                  <c:v>1.3022021864058326E-5</c:v>
                </c:pt>
                <c:pt idx="11229">
                  <c:v>3.7545610666759569E-6</c:v>
                </c:pt>
                <c:pt idx="11230">
                  <c:v>1.0602302286806897E-4</c:v>
                </c:pt>
                <c:pt idx="11231">
                  <c:v>1.8427588867549906E-6</c:v>
                </c:pt>
                <c:pt idx="11232">
                  <c:v>0</c:v>
                </c:pt>
                <c:pt idx="11233">
                  <c:v>1.3979401711860053E-5</c:v>
                </c:pt>
                <c:pt idx="11234">
                  <c:v>1.5925826583372652E-5</c:v>
                </c:pt>
                <c:pt idx="11235">
                  <c:v>1.0508500478515647E-6</c:v>
                </c:pt>
                <c:pt idx="11236">
                  <c:v>1.4430443805591228E-5</c:v>
                </c:pt>
                <c:pt idx="11237">
                  <c:v>1.3834878197544058E-5</c:v>
                </c:pt>
                <c:pt idx="11238">
                  <c:v>2.467262524201076E-6</c:v>
                </c:pt>
                <c:pt idx="11239">
                  <c:v>0</c:v>
                </c:pt>
                <c:pt idx="11240">
                  <c:v>3.3069895492997529E-5</c:v>
                </c:pt>
                <c:pt idx="11241">
                  <c:v>2.9672281863403911E-4</c:v>
                </c:pt>
                <c:pt idx="11242">
                  <c:v>6.6162296398733908E-6</c:v>
                </c:pt>
                <c:pt idx="11243">
                  <c:v>6.6203418897821137E-5</c:v>
                </c:pt>
                <c:pt idx="11244">
                  <c:v>2.5817845281313908E-5</c:v>
                </c:pt>
                <c:pt idx="11245">
                  <c:v>6.6751003336454023E-5</c:v>
                </c:pt>
                <c:pt idx="11246">
                  <c:v>7.974052367480051E-5</c:v>
                </c:pt>
                <c:pt idx="11247">
                  <c:v>2.1535794110316522E-5</c:v>
                </c:pt>
                <c:pt idx="11248">
                  <c:v>1.3017776645228059E-6</c:v>
                </c:pt>
                <c:pt idx="11249">
                  <c:v>0</c:v>
                </c:pt>
                <c:pt idx="11250">
                  <c:v>1.5134399132615602E-6</c:v>
                </c:pt>
                <c:pt idx="11251">
                  <c:v>1.2516869499264673E-4</c:v>
                </c:pt>
                <c:pt idx="11252">
                  <c:v>2.2792983780308788E-6</c:v>
                </c:pt>
                <c:pt idx="11253">
                  <c:v>2.8728283050188638E-6</c:v>
                </c:pt>
                <c:pt idx="11254">
                  <c:v>3.5132779790194278E-5</c:v>
                </c:pt>
                <c:pt idx="11255">
                  <c:v>6.8647043603460776E-6</c:v>
                </c:pt>
                <c:pt idx="11256">
                  <c:v>8.1706481672596259E-6</c:v>
                </c:pt>
                <c:pt idx="11257">
                  <c:v>1.0446849497735034E-5</c:v>
                </c:pt>
                <c:pt idx="11258">
                  <c:v>8.4477489119630863E-6</c:v>
                </c:pt>
                <c:pt idx="11259">
                  <c:v>0</c:v>
                </c:pt>
                <c:pt idx="11260">
                  <c:v>3.9891029762099396E-5</c:v>
                </c:pt>
                <c:pt idx="11261">
                  <c:v>1.6873706923700328E-6</c:v>
                </c:pt>
                <c:pt idx="11262">
                  <c:v>7.1114943884309771E-6</c:v>
                </c:pt>
                <c:pt idx="11263">
                  <c:v>6.1276765124863334E-6</c:v>
                </c:pt>
                <c:pt idx="11264">
                  <c:v>2.9289997451763326E-5</c:v>
                </c:pt>
                <c:pt idx="11265">
                  <c:v>3.8650025323611853E-7</c:v>
                </c:pt>
                <c:pt idx="11266">
                  <c:v>5.4078575255372843E-6</c:v>
                </c:pt>
                <c:pt idx="11267">
                  <c:v>1.6472951121593882E-5</c:v>
                </c:pt>
                <c:pt idx="11268">
                  <c:v>3.7342004241873506E-6</c:v>
                </c:pt>
                <c:pt idx="11269">
                  <c:v>4.9530889133811338E-5</c:v>
                </c:pt>
                <c:pt idx="11270">
                  <c:v>6.7501998135326348E-8</c:v>
                </c:pt>
                <c:pt idx="11271">
                  <c:v>1.3633277346803462E-4</c:v>
                </c:pt>
                <c:pt idx="11272">
                  <c:v>4.2840763576097862E-5</c:v>
                </c:pt>
                <c:pt idx="11273">
                  <c:v>1.5184020388750308E-4</c:v>
                </c:pt>
                <c:pt idx="11274">
                  <c:v>2.0720453640352125E-5</c:v>
                </c:pt>
                <c:pt idx="11275">
                  <c:v>1.4915839760179763E-4</c:v>
                </c:pt>
                <c:pt idx="11276">
                  <c:v>4.4257435780274398E-6</c:v>
                </c:pt>
                <c:pt idx="11277">
                  <c:v>0</c:v>
                </c:pt>
                <c:pt idx="11278">
                  <c:v>0</c:v>
                </c:pt>
                <c:pt idx="11279">
                  <c:v>2.3628395063582764E-5</c:v>
                </c:pt>
                <c:pt idx="11280">
                  <c:v>6.1157968662081967E-6</c:v>
                </c:pt>
                <c:pt idx="11281">
                  <c:v>1.2911420063323122E-5</c:v>
                </c:pt>
                <c:pt idx="11282">
                  <c:v>5.1063498503836076E-6</c:v>
                </c:pt>
                <c:pt idx="11283">
                  <c:v>4.3119601684796636E-6</c:v>
                </c:pt>
                <c:pt idx="11284">
                  <c:v>3.3034306776741735E-5</c:v>
                </c:pt>
                <c:pt idx="11285">
                  <c:v>8.7974319210069481E-6</c:v>
                </c:pt>
                <c:pt idx="11286">
                  <c:v>3.4945414827175806E-6</c:v>
                </c:pt>
                <c:pt idx="11287">
                  <c:v>3.0608001699826378E-5</c:v>
                </c:pt>
                <c:pt idx="11288">
                  <c:v>2.2749484327345842E-6</c:v>
                </c:pt>
                <c:pt idx="11289">
                  <c:v>8.8757568035646499E-7</c:v>
                </c:pt>
                <c:pt idx="11290">
                  <c:v>0</c:v>
                </c:pt>
                <c:pt idx="11291">
                  <c:v>2.8785449397225094E-5</c:v>
                </c:pt>
                <c:pt idx="11292">
                  <c:v>0</c:v>
                </c:pt>
                <c:pt idx="11293">
                  <c:v>8.9943185734129878E-6</c:v>
                </c:pt>
                <c:pt idx="11294">
                  <c:v>7.8990556220546172E-6</c:v>
                </c:pt>
                <c:pt idx="11295">
                  <c:v>8.4091369484402762E-6</c:v>
                </c:pt>
                <c:pt idx="11296">
                  <c:v>1.0962895710179852E-7</c:v>
                </c:pt>
                <c:pt idx="11297">
                  <c:v>5.5294386434245374E-7</c:v>
                </c:pt>
                <c:pt idx="11298">
                  <c:v>2.3338850451128432E-4</c:v>
                </c:pt>
                <c:pt idx="11299">
                  <c:v>1.3738962909717656E-5</c:v>
                </c:pt>
                <c:pt idx="11300">
                  <c:v>3.2590215093546189E-5</c:v>
                </c:pt>
                <c:pt idx="11301">
                  <c:v>1.9199168569264233E-5</c:v>
                </c:pt>
                <c:pt idx="11302">
                  <c:v>6.2750360475500914E-7</c:v>
                </c:pt>
                <c:pt idx="11303">
                  <c:v>1.4374198976364749E-5</c:v>
                </c:pt>
                <c:pt idx="11304">
                  <c:v>7.0815816364604422E-5</c:v>
                </c:pt>
                <c:pt idx="11305">
                  <c:v>3.3644592863370178E-4</c:v>
                </c:pt>
                <c:pt idx="11306">
                  <c:v>1.2558470088614837E-5</c:v>
                </c:pt>
                <c:pt idx="11307">
                  <c:v>2.8112175095964007E-6</c:v>
                </c:pt>
                <c:pt idx="11308">
                  <c:v>1.7456767194091614E-6</c:v>
                </c:pt>
                <c:pt idx="11309">
                  <c:v>8.8639782039811581E-6</c:v>
                </c:pt>
                <c:pt idx="11310">
                  <c:v>0</c:v>
                </c:pt>
                <c:pt idx="11311">
                  <c:v>2.7802718477473628E-4</c:v>
                </c:pt>
                <c:pt idx="11312">
                  <c:v>9.994643178767315E-6</c:v>
                </c:pt>
                <c:pt idx="11313">
                  <c:v>2.2778527517519075E-5</c:v>
                </c:pt>
                <c:pt idx="11314">
                  <c:v>1.8547795788934773E-6</c:v>
                </c:pt>
                <c:pt idx="11315">
                  <c:v>2.3224021648143673E-6</c:v>
                </c:pt>
                <c:pt idx="11316">
                  <c:v>1.6763025592398764E-5</c:v>
                </c:pt>
                <c:pt idx="11317">
                  <c:v>1.7309156059005274E-5</c:v>
                </c:pt>
                <c:pt idx="11318">
                  <c:v>3.4981644015412203E-5</c:v>
                </c:pt>
                <c:pt idx="11319">
                  <c:v>3.7077958014518982E-4</c:v>
                </c:pt>
                <c:pt idx="11320">
                  <c:v>1.0527945141595863E-4</c:v>
                </c:pt>
                <c:pt idx="11321">
                  <c:v>8.1511665506330724E-6</c:v>
                </c:pt>
                <c:pt idx="11322">
                  <c:v>9.0911296895885966E-4</c:v>
                </c:pt>
                <c:pt idx="11323">
                  <c:v>1.8806901009392336E-5</c:v>
                </c:pt>
                <c:pt idx="11324">
                  <c:v>1.0486047530611145E-5</c:v>
                </c:pt>
                <c:pt idx="11325">
                  <c:v>8.1268119913781279E-5</c:v>
                </c:pt>
                <c:pt idx="11326">
                  <c:v>3.1607687459675823E-4</c:v>
                </c:pt>
                <c:pt idx="11327">
                  <c:v>3.9882218332028809E-5</c:v>
                </c:pt>
                <c:pt idx="11328">
                  <c:v>1.7292727950745561E-5</c:v>
                </c:pt>
                <c:pt idx="11329">
                  <c:v>0</c:v>
                </c:pt>
                <c:pt idx="11330">
                  <c:v>1.6296815468802303E-6</c:v>
                </c:pt>
                <c:pt idx="11331">
                  <c:v>7.4734338205006547E-6</c:v>
                </c:pt>
                <c:pt idx="11332">
                  <c:v>6.3515176336566514E-5</c:v>
                </c:pt>
                <c:pt idx="11333">
                  <c:v>2.215101882192288E-5</c:v>
                </c:pt>
                <c:pt idx="11334">
                  <c:v>0</c:v>
                </c:pt>
                <c:pt idx="11335">
                  <c:v>3.094596903914207E-5</c:v>
                </c:pt>
                <c:pt idx="11336">
                  <c:v>0</c:v>
                </c:pt>
                <c:pt idx="11337">
                  <c:v>1.2244328022520191E-5</c:v>
                </c:pt>
                <c:pt idx="11338">
                  <c:v>3.2352641151043604E-5</c:v>
                </c:pt>
                <c:pt idx="11339">
                  <c:v>1.7011867206832143E-7</c:v>
                </c:pt>
                <c:pt idx="11340">
                  <c:v>1.1538897007828673E-4</c:v>
                </c:pt>
                <c:pt idx="11341">
                  <c:v>8.4731345545192143E-6</c:v>
                </c:pt>
                <c:pt idx="11342">
                  <c:v>1.8205767614583177E-5</c:v>
                </c:pt>
                <c:pt idx="11343">
                  <c:v>3.332011006598366E-6</c:v>
                </c:pt>
                <c:pt idx="11344">
                  <c:v>1.2903042314146461E-5</c:v>
                </c:pt>
                <c:pt idx="11345">
                  <c:v>4.0921273299343609E-5</c:v>
                </c:pt>
                <c:pt idx="11346">
                  <c:v>7.1046170843448519E-6</c:v>
                </c:pt>
                <c:pt idx="11347">
                  <c:v>0</c:v>
                </c:pt>
                <c:pt idx="11348">
                  <c:v>1.6266391951320846E-5</c:v>
                </c:pt>
                <c:pt idx="11349">
                  <c:v>3.0332361976790119E-5</c:v>
                </c:pt>
                <c:pt idx="11350">
                  <c:v>5.6793699094809233E-5</c:v>
                </c:pt>
                <c:pt idx="11351">
                  <c:v>2.0592530959536607E-5</c:v>
                </c:pt>
                <c:pt idx="11352">
                  <c:v>7.9547742156818418E-6</c:v>
                </c:pt>
                <c:pt idx="11353">
                  <c:v>4.456768439670764E-7</c:v>
                </c:pt>
                <c:pt idx="11354">
                  <c:v>4.6639205158076954E-5</c:v>
                </c:pt>
                <c:pt idx="11355">
                  <c:v>2.915444649420039E-5</c:v>
                </c:pt>
                <c:pt idx="11356">
                  <c:v>6.6289122232830711E-5</c:v>
                </c:pt>
                <c:pt idx="11357">
                  <c:v>1.653278861463974E-5</c:v>
                </c:pt>
                <c:pt idx="11358">
                  <c:v>0</c:v>
                </c:pt>
                <c:pt idx="11359">
                  <c:v>4.0374302910272938E-5</c:v>
                </c:pt>
                <c:pt idx="11360">
                  <c:v>1.4609709572325305E-6</c:v>
                </c:pt>
                <c:pt idx="11361">
                  <c:v>1.4683347498242781E-5</c:v>
                </c:pt>
                <c:pt idx="11362">
                  <c:v>6.5732890868530653E-6</c:v>
                </c:pt>
                <c:pt idx="11363">
                  <c:v>2.0177553800103581E-5</c:v>
                </c:pt>
                <c:pt idx="11364">
                  <c:v>5.394436647969591E-6</c:v>
                </c:pt>
                <c:pt idx="11365">
                  <c:v>1.3783132134197572E-5</c:v>
                </c:pt>
                <c:pt idx="11366">
                  <c:v>1.8975204012341997E-5</c:v>
                </c:pt>
                <c:pt idx="11367">
                  <c:v>2.7186680127333969E-5</c:v>
                </c:pt>
                <c:pt idx="11368">
                  <c:v>1.3659163450741156E-6</c:v>
                </c:pt>
                <c:pt idx="11369">
                  <c:v>1.3565038450559469E-3</c:v>
                </c:pt>
                <c:pt idx="11370">
                  <c:v>2.6173238813483818E-5</c:v>
                </c:pt>
                <c:pt idx="11371">
                  <c:v>1.6607501088643917E-4</c:v>
                </c:pt>
                <c:pt idx="11372">
                  <c:v>1.1253063440456424E-5</c:v>
                </c:pt>
                <c:pt idx="11373">
                  <c:v>8.0390207803168926E-8</c:v>
                </c:pt>
                <c:pt idx="11374">
                  <c:v>3.3641445262949089E-7</c:v>
                </c:pt>
                <c:pt idx="11375">
                  <c:v>4.4733109864822623E-5</c:v>
                </c:pt>
                <c:pt idx="11376">
                  <c:v>3.3864916263798042E-5</c:v>
                </c:pt>
                <c:pt idx="11377">
                  <c:v>0</c:v>
                </c:pt>
                <c:pt idx="11378">
                  <c:v>1.893217633884463E-5</c:v>
                </c:pt>
                <c:pt idx="11379">
                  <c:v>2.8737965680555546E-5</c:v>
                </c:pt>
                <c:pt idx="11380">
                  <c:v>9.7988355111353616E-6</c:v>
                </c:pt>
                <c:pt idx="11381">
                  <c:v>7.2725546741354683E-5</c:v>
                </c:pt>
                <c:pt idx="11382">
                  <c:v>5.3118390896726956E-5</c:v>
                </c:pt>
                <c:pt idx="11383">
                  <c:v>4.9755852492409083E-5</c:v>
                </c:pt>
                <c:pt idx="11384">
                  <c:v>1.0964885462914124E-5</c:v>
                </c:pt>
                <c:pt idx="11385">
                  <c:v>3.3352748975520566E-8</c:v>
                </c:pt>
                <c:pt idx="11386">
                  <c:v>0</c:v>
                </c:pt>
                <c:pt idx="11387">
                  <c:v>1.6259774415962168E-5</c:v>
                </c:pt>
                <c:pt idx="11388">
                  <c:v>6.5619531324293812E-6</c:v>
                </c:pt>
                <c:pt idx="11389">
                  <c:v>3.0060921212477245E-6</c:v>
                </c:pt>
                <c:pt idx="11390">
                  <c:v>2.6372905301142634E-6</c:v>
                </c:pt>
                <c:pt idx="11391">
                  <c:v>6.9518765450622512E-6</c:v>
                </c:pt>
                <c:pt idx="11392">
                  <c:v>1.3958264870687635E-6</c:v>
                </c:pt>
                <c:pt idx="11393">
                  <c:v>3.7240278123873892E-6</c:v>
                </c:pt>
                <c:pt idx="11394">
                  <c:v>6.9123893088385438E-6</c:v>
                </c:pt>
                <c:pt idx="11395">
                  <c:v>1.0323870284497141E-5</c:v>
                </c:pt>
                <c:pt idx="11396">
                  <c:v>2.3811140438028964E-3</c:v>
                </c:pt>
                <c:pt idx="11397">
                  <c:v>4.6768814247202503E-6</c:v>
                </c:pt>
                <c:pt idx="11398">
                  <c:v>1.9846878436083901E-4</c:v>
                </c:pt>
                <c:pt idx="11399">
                  <c:v>5.3159709062243525E-6</c:v>
                </c:pt>
                <c:pt idx="11400">
                  <c:v>1.7112850550869167E-3</c:v>
                </c:pt>
                <c:pt idx="11401">
                  <c:v>1.3794343645325831E-5</c:v>
                </c:pt>
                <c:pt idx="11402">
                  <c:v>5.3540299990372171E-4</c:v>
                </c:pt>
                <c:pt idx="11403">
                  <c:v>4.8085321387072403E-5</c:v>
                </c:pt>
                <c:pt idx="11404">
                  <c:v>2.1540223979123926E-7</c:v>
                </c:pt>
                <c:pt idx="11405">
                  <c:v>5.5929217273262263E-6</c:v>
                </c:pt>
                <c:pt idx="11406">
                  <c:v>4.4152806846872839E-6</c:v>
                </c:pt>
                <c:pt idx="11407">
                  <c:v>6.021605237095887E-6</c:v>
                </c:pt>
                <c:pt idx="11408">
                  <c:v>1.8952309416619653E-5</c:v>
                </c:pt>
                <c:pt idx="11409">
                  <c:v>1.466294561361459E-5</c:v>
                </c:pt>
                <c:pt idx="11410">
                  <c:v>0</c:v>
                </c:pt>
                <c:pt idx="11411">
                  <c:v>1.074485648423789E-5</c:v>
                </c:pt>
                <c:pt idx="11412">
                  <c:v>4.1922416404598141E-6</c:v>
                </c:pt>
                <c:pt idx="11413">
                  <c:v>2.6334407402687245E-5</c:v>
                </c:pt>
                <c:pt idx="11414">
                  <c:v>1.0811986713675595E-5</c:v>
                </c:pt>
                <c:pt idx="11415">
                  <c:v>4.3982794040491503E-7</c:v>
                </c:pt>
                <c:pt idx="11416">
                  <c:v>1.3697826493524229E-5</c:v>
                </c:pt>
                <c:pt idx="11417">
                  <c:v>1.0067563512036921E-5</c:v>
                </c:pt>
                <c:pt idx="11418">
                  <c:v>1.5687337602334032E-5</c:v>
                </c:pt>
                <c:pt idx="11419">
                  <c:v>2.5262622802145795E-6</c:v>
                </c:pt>
                <c:pt idx="11420">
                  <c:v>1.3220474814542439E-5</c:v>
                </c:pt>
                <c:pt idx="11421">
                  <c:v>0</c:v>
                </c:pt>
                <c:pt idx="11422">
                  <c:v>2.5685855650939668E-6</c:v>
                </c:pt>
                <c:pt idx="11423">
                  <c:v>2.0166883491378005E-6</c:v>
                </c:pt>
                <c:pt idx="11424">
                  <c:v>1.1161915532498364E-5</c:v>
                </c:pt>
                <c:pt idx="11425">
                  <c:v>1.1672639378770825E-4</c:v>
                </c:pt>
                <c:pt idx="11426">
                  <c:v>6.8307459156426688E-6</c:v>
                </c:pt>
                <c:pt idx="11427">
                  <c:v>9.5324950835955148E-6</c:v>
                </c:pt>
                <c:pt idx="11428">
                  <c:v>1.4331255682016243E-5</c:v>
                </c:pt>
                <c:pt idx="11429">
                  <c:v>1.3509264130813206E-5</c:v>
                </c:pt>
                <c:pt idx="11430">
                  <c:v>5.1476928241401019E-6</c:v>
                </c:pt>
                <c:pt idx="11431">
                  <c:v>1.0029571478355413E-5</c:v>
                </c:pt>
                <c:pt idx="11432">
                  <c:v>2.6786275798171194E-6</c:v>
                </c:pt>
                <c:pt idx="11433">
                  <c:v>0</c:v>
                </c:pt>
                <c:pt idx="11434">
                  <c:v>1.0379176566464561E-5</c:v>
                </c:pt>
                <c:pt idx="11435">
                  <c:v>5.7666146983031587E-5</c:v>
                </c:pt>
                <c:pt idx="11436">
                  <c:v>2.088899043071485E-6</c:v>
                </c:pt>
                <c:pt idx="11437">
                  <c:v>8.555005583445424E-6</c:v>
                </c:pt>
                <c:pt idx="11438">
                  <c:v>9.582451946344873E-6</c:v>
                </c:pt>
                <c:pt idx="11439">
                  <c:v>1.0130375058504601E-6</c:v>
                </c:pt>
                <c:pt idx="11440">
                  <c:v>5.0868954758062434E-6</c:v>
                </c:pt>
                <c:pt idx="11441">
                  <c:v>9.2980486702342244E-6</c:v>
                </c:pt>
                <c:pt idx="11442">
                  <c:v>2.9159193615668109E-6</c:v>
                </c:pt>
                <c:pt idx="11443">
                  <c:v>2.944376343342711E-7</c:v>
                </c:pt>
                <c:pt idx="11444">
                  <c:v>2.1594091836130597E-4</c:v>
                </c:pt>
                <c:pt idx="11445">
                  <c:v>5.5070678516170183E-5</c:v>
                </c:pt>
                <c:pt idx="11446">
                  <c:v>0</c:v>
                </c:pt>
                <c:pt idx="11447">
                  <c:v>1.4058537976001339E-5</c:v>
                </c:pt>
                <c:pt idx="11448">
                  <c:v>6.1405876717492754E-4</c:v>
                </c:pt>
                <c:pt idx="11449">
                  <c:v>1.2441199459985531E-5</c:v>
                </c:pt>
                <c:pt idx="11450">
                  <c:v>1.4927457347022029E-3</c:v>
                </c:pt>
                <c:pt idx="11451">
                  <c:v>1.367163757261402E-7</c:v>
                </c:pt>
                <c:pt idx="11452">
                  <c:v>1.9107883997748553E-5</c:v>
                </c:pt>
                <c:pt idx="11453">
                  <c:v>2.5136734984815227E-3</c:v>
                </c:pt>
                <c:pt idx="11454">
                  <c:v>4.0292788456692845E-5</c:v>
                </c:pt>
                <c:pt idx="11455">
                  <c:v>5.8510465904263915E-6</c:v>
                </c:pt>
                <c:pt idx="11456">
                  <c:v>1.5319298002792517E-5</c:v>
                </c:pt>
                <c:pt idx="11457">
                  <c:v>2.2872613394692577E-5</c:v>
                </c:pt>
                <c:pt idx="11458">
                  <c:v>1.6586570526661433E-6</c:v>
                </c:pt>
                <c:pt idx="11459">
                  <c:v>1.9688157377228862E-5</c:v>
                </c:pt>
                <c:pt idx="11460">
                  <c:v>1.1559559918500137E-4</c:v>
                </c:pt>
                <c:pt idx="11461">
                  <c:v>1.1741524032950787E-6</c:v>
                </c:pt>
                <c:pt idx="11462">
                  <c:v>1.8289681666711871E-6</c:v>
                </c:pt>
                <c:pt idx="11463">
                  <c:v>1.9456788663156769E-5</c:v>
                </c:pt>
                <c:pt idx="11464">
                  <c:v>2.555920526533741E-6</c:v>
                </c:pt>
                <c:pt idx="11465">
                  <c:v>2.4519834449869771E-5</c:v>
                </c:pt>
                <c:pt idx="11466">
                  <c:v>2.5002943652622587E-5</c:v>
                </c:pt>
                <c:pt idx="11467">
                  <c:v>4.3529442366774275E-6</c:v>
                </c:pt>
                <c:pt idx="11468">
                  <c:v>2.8585711798750618E-7</c:v>
                </c:pt>
                <c:pt idx="11469">
                  <c:v>0</c:v>
                </c:pt>
                <c:pt idx="11470">
                  <c:v>6.7783245484955403E-3</c:v>
                </c:pt>
                <c:pt idx="11471">
                  <c:v>1.5665144349755568E-5</c:v>
                </c:pt>
                <c:pt idx="11472">
                  <c:v>2.0285014488406812E-5</c:v>
                </c:pt>
                <c:pt idx="11473">
                  <c:v>8.9550180727294548E-6</c:v>
                </c:pt>
                <c:pt idx="11474">
                  <c:v>6.6166344839066566E-6</c:v>
                </c:pt>
                <c:pt idx="11475">
                  <c:v>0</c:v>
                </c:pt>
                <c:pt idx="11476">
                  <c:v>1.7552601557335043E-5</c:v>
                </c:pt>
                <c:pt idx="11477">
                  <c:v>0</c:v>
                </c:pt>
                <c:pt idx="11478">
                  <c:v>6.4811415489842924E-4</c:v>
                </c:pt>
                <c:pt idx="11479">
                  <c:v>2.6134376528805928E-5</c:v>
                </c:pt>
                <c:pt idx="11480">
                  <c:v>4.0880236421185741E-3</c:v>
                </c:pt>
                <c:pt idx="11481">
                  <c:v>7.1465771091973774E-4</c:v>
                </c:pt>
                <c:pt idx="11482">
                  <c:v>9.3373143827233156E-6</c:v>
                </c:pt>
                <c:pt idx="11483">
                  <c:v>7.5323725730282669E-5</c:v>
                </c:pt>
                <c:pt idx="11484">
                  <c:v>7.0471954056971957E-5</c:v>
                </c:pt>
                <c:pt idx="11485">
                  <c:v>1.0068034288913808E-5</c:v>
                </c:pt>
                <c:pt idx="11486">
                  <c:v>1.7528902247113737E-5</c:v>
                </c:pt>
                <c:pt idx="11487">
                  <c:v>5.8184214605036894E-6</c:v>
                </c:pt>
                <c:pt idx="11488">
                  <c:v>2.8035643853022661E-4</c:v>
                </c:pt>
                <c:pt idx="11489">
                  <c:v>3.1807228001994362E-5</c:v>
                </c:pt>
                <c:pt idx="11490">
                  <c:v>1.1939617229825781E-5</c:v>
                </c:pt>
                <c:pt idx="11491">
                  <c:v>5.395538223119216E-5</c:v>
                </c:pt>
                <c:pt idx="11492">
                  <c:v>0</c:v>
                </c:pt>
                <c:pt idx="11493">
                  <c:v>0</c:v>
                </c:pt>
                <c:pt idx="11494">
                  <c:v>3.8139980905232001E-5</c:v>
                </c:pt>
                <c:pt idx="11495">
                  <c:v>3.7029364662221326E-7</c:v>
                </c:pt>
                <c:pt idx="11496">
                  <c:v>1.4618568452145868E-7</c:v>
                </c:pt>
                <c:pt idx="11497">
                  <c:v>1.7687087264307986E-6</c:v>
                </c:pt>
                <c:pt idx="11498">
                  <c:v>4.8678808057290905E-6</c:v>
                </c:pt>
                <c:pt idx="11499">
                  <c:v>5.4537314432414016E-6</c:v>
                </c:pt>
                <c:pt idx="11500">
                  <c:v>1.6200479552478276E-6</c:v>
                </c:pt>
                <c:pt idx="11501">
                  <c:v>6.0149101909871069E-7</c:v>
                </c:pt>
                <c:pt idx="11502">
                  <c:v>7.2693017179963905E-6</c:v>
                </c:pt>
                <c:pt idx="11503">
                  <c:v>0</c:v>
                </c:pt>
                <c:pt idx="11504">
                  <c:v>1.1707146695869081E-6</c:v>
                </c:pt>
                <c:pt idx="11505">
                  <c:v>1.3326803983987206E-7</c:v>
                </c:pt>
                <c:pt idx="11506">
                  <c:v>1.045259800450824E-7</c:v>
                </c:pt>
                <c:pt idx="11507">
                  <c:v>1.106387036019196E-3</c:v>
                </c:pt>
                <c:pt idx="11508">
                  <c:v>2.4306067045797175E-5</c:v>
                </c:pt>
                <c:pt idx="11509">
                  <c:v>1.2371234316020223E-6</c:v>
                </c:pt>
                <c:pt idx="11510">
                  <c:v>9.8345976845336689E-8</c:v>
                </c:pt>
                <c:pt idx="11511">
                  <c:v>5.0507461286937101E-6</c:v>
                </c:pt>
                <c:pt idx="11512">
                  <c:v>4.3851582840719705E-6</c:v>
                </c:pt>
                <c:pt idx="11513">
                  <c:v>9.2039524826387066E-6</c:v>
                </c:pt>
                <c:pt idx="11514">
                  <c:v>2.4601847122794086E-5</c:v>
                </c:pt>
                <c:pt idx="11515">
                  <c:v>9.0425495488665306E-7</c:v>
                </c:pt>
                <c:pt idx="11516">
                  <c:v>3.3192333259611364E-5</c:v>
                </c:pt>
                <c:pt idx="11517">
                  <c:v>1.2805035410000214E-4</c:v>
                </c:pt>
                <c:pt idx="11518">
                  <c:v>1.7121777607788431E-4</c:v>
                </c:pt>
                <c:pt idx="11519">
                  <c:v>9.1298683632091344E-5</c:v>
                </c:pt>
                <c:pt idx="11520">
                  <c:v>0</c:v>
                </c:pt>
                <c:pt idx="11521">
                  <c:v>1.0705982096048303E-4</c:v>
                </c:pt>
                <c:pt idx="11522">
                  <c:v>2.654649339021425E-5</c:v>
                </c:pt>
                <c:pt idx="11523">
                  <c:v>0</c:v>
                </c:pt>
                <c:pt idx="11524">
                  <c:v>6.9000433379752763E-5</c:v>
                </c:pt>
                <c:pt idx="11525">
                  <c:v>9.6722173964959657E-8</c:v>
                </c:pt>
                <c:pt idx="11526">
                  <c:v>1.3933045696137282E-5</c:v>
                </c:pt>
                <c:pt idx="11527">
                  <c:v>2.4404680886850813E-5</c:v>
                </c:pt>
                <c:pt idx="11528">
                  <c:v>2.4557831239478637E-3</c:v>
                </c:pt>
                <c:pt idx="11529">
                  <c:v>6.9552943801384878E-7</c:v>
                </c:pt>
                <c:pt idx="11530">
                  <c:v>4.12450984524829E-6</c:v>
                </c:pt>
                <c:pt idx="11531">
                  <c:v>9.9875485496855736E-6</c:v>
                </c:pt>
                <c:pt idx="11532">
                  <c:v>3.8750294298206742E-5</c:v>
                </c:pt>
                <c:pt idx="11533">
                  <c:v>1.1162716510199699E-7</c:v>
                </c:pt>
                <c:pt idx="11534">
                  <c:v>9.7032729742675679E-6</c:v>
                </c:pt>
                <c:pt idx="11535">
                  <c:v>9.7555949725865883E-6</c:v>
                </c:pt>
                <c:pt idx="11536">
                  <c:v>1.1648471609058611E-6</c:v>
                </c:pt>
                <c:pt idx="11537">
                  <c:v>6.2161009586210462E-7</c:v>
                </c:pt>
                <c:pt idx="11538">
                  <c:v>1.1619915391181015E-4</c:v>
                </c:pt>
                <c:pt idx="11539">
                  <c:v>8.2485970904247912E-7</c:v>
                </c:pt>
                <c:pt idx="11540">
                  <c:v>4.9677099994627378E-6</c:v>
                </c:pt>
                <c:pt idx="11541">
                  <c:v>1.5075640850577773E-5</c:v>
                </c:pt>
                <c:pt idx="11542">
                  <c:v>2.7666116689550492E-7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4.3646221554881072E-5</c:v>
                </c:pt>
                <c:pt idx="11548">
                  <c:v>2.4080917028660249E-5</c:v>
                </c:pt>
                <c:pt idx="11549">
                  <c:v>8.8878445896840811E-5</c:v>
                </c:pt>
                <c:pt idx="11550">
                  <c:v>0</c:v>
                </c:pt>
                <c:pt idx="11551">
                  <c:v>1.4787398422372005E-4</c:v>
                </c:pt>
                <c:pt idx="11552">
                  <c:v>2.7052981486707999E-5</c:v>
                </c:pt>
                <c:pt idx="11553">
                  <c:v>0</c:v>
                </c:pt>
                <c:pt idx="11554">
                  <c:v>4.2446683298998437E-6</c:v>
                </c:pt>
                <c:pt idx="11555">
                  <c:v>1.0325873524545913E-5</c:v>
                </c:pt>
                <c:pt idx="11556">
                  <c:v>3.9110011111207822E-7</c:v>
                </c:pt>
                <c:pt idx="11557">
                  <c:v>1.7385030745562655E-7</c:v>
                </c:pt>
                <c:pt idx="11558">
                  <c:v>1.4729760776385088E-5</c:v>
                </c:pt>
                <c:pt idx="11559">
                  <c:v>1.8285326980600777E-5</c:v>
                </c:pt>
                <c:pt idx="11560">
                  <c:v>9.0607927557573215E-8</c:v>
                </c:pt>
                <c:pt idx="11561">
                  <c:v>3.3240420401356061E-5</c:v>
                </c:pt>
                <c:pt idx="11562">
                  <c:v>0</c:v>
                </c:pt>
                <c:pt idx="11563">
                  <c:v>0</c:v>
                </c:pt>
                <c:pt idx="11564">
                  <c:v>3.7599659677374524E-5</c:v>
                </c:pt>
                <c:pt idx="11565">
                  <c:v>2.6918532206441076E-5</c:v>
                </c:pt>
                <c:pt idx="11566">
                  <c:v>1.4528440327806593E-5</c:v>
                </c:pt>
                <c:pt idx="11567">
                  <c:v>7.0355627886069011E-5</c:v>
                </c:pt>
                <c:pt idx="11568">
                  <c:v>1.3223207339959009E-6</c:v>
                </c:pt>
                <c:pt idx="11569">
                  <c:v>5.7139798347816091E-6</c:v>
                </c:pt>
                <c:pt idx="11570">
                  <c:v>2.8365050163812846E-7</c:v>
                </c:pt>
                <c:pt idx="11571">
                  <c:v>1.7511298170702513E-6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9.8217299866286734E-6</c:v>
                </c:pt>
                <c:pt idx="11576">
                  <c:v>4.2908913464366592E-7</c:v>
                </c:pt>
                <c:pt idx="11577">
                  <c:v>4.6238757881979037E-5</c:v>
                </c:pt>
                <c:pt idx="11578">
                  <c:v>0</c:v>
                </c:pt>
                <c:pt idx="11579">
                  <c:v>2.5249367977963264E-5</c:v>
                </c:pt>
                <c:pt idx="11580">
                  <c:v>1.2876895576825715E-5</c:v>
                </c:pt>
                <c:pt idx="11581">
                  <c:v>1.6695616226436227E-5</c:v>
                </c:pt>
                <c:pt idx="11582">
                  <c:v>6.8028752431187702E-5</c:v>
                </c:pt>
                <c:pt idx="11583">
                  <c:v>1.0042284840604563E-5</c:v>
                </c:pt>
                <c:pt idx="11584">
                  <c:v>1.5054686783988705E-3</c:v>
                </c:pt>
                <c:pt idx="11585">
                  <c:v>1.5368896001305406E-7</c:v>
                </c:pt>
                <c:pt idx="11586">
                  <c:v>0</c:v>
                </c:pt>
                <c:pt idx="11587">
                  <c:v>2.4170052131659491E-5</c:v>
                </c:pt>
                <c:pt idx="11588">
                  <c:v>3.4173693492577064E-5</c:v>
                </c:pt>
                <c:pt idx="11589">
                  <c:v>2.4254543344394391E-7</c:v>
                </c:pt>
                <c:pt idx="11590">
                  <c:v>0</c:v>
                </c:pt>
                <c:pt idx="11591">
                  <c:v>4.9232882440235514E-7</c:v>
                </c:pt>
                <c:pt idx="11592">
                  <c:v>6.0358882301378741E-6</c:v>
                </c:pt>
                <c:pt idx="11593">
                  <c:v>0</c:v>
                </c:pt>
                <c:pt idx="11594">
                  <c:v>1.4762920822638758E-5</c:v>
                </c:pt>
                <c:pt idx="11595">
                  <c:v>2.7482883531923934E-6</c:v>
                </c:pt>
                <c:pt idx="11596">
                  <c:v>6.0245340472926772E-5</c:v>
                </c:pt>
                <c:pt idx="11597">
                  <c:v>3.1374943023217216E-6</c:v>
                </c:pt>
                <c:pt idx="11598">
                  <c:v>0</c:v>
                </c:pt>
                <c:pt idx="11599">
                  <c:v>2.0940424492448223E-4</c:v>
                </c:pt>
                <c:pt idx="11600">
                  <c:v>1.8792287281629403E-5</c:v>
                </c:pt>
                <c:pt idx="11601">
                  <c:v>5.5159552248085733E-5</c:v>
                </c:pt>
                <c:pt idx="11602">
                  <c:v>5.7294584706230357E-5</c:v>
                </c:pt>
                <c:pt idx="11603">
                  <c:v>5.3089213291673677E-5</c:v>
                </c:pt>
                <c:pt idx="11604">
                  <c:v>0</c:v>
                </c:pt>
                <c:pt idx="11605">
                  <c:v>1.4302832492925994E-5</c:v>
                </c:pt>
                <c:pt idx="11606">
                  <c:v>1.3418147631680635E-6</c:v>
                </c:pt>
                <c:pt idx="11607">
                  <c:v>1.8919516909664573E-6</c:v>
                </c:pt>
                <c:pt idx="11608">
                  <c:v>5.238490990595302E-7</c:v>
                </c:pt>
                <c:pt idx="11609">
                  <c:v>7.4111632842194719E-4</c:v>
                </c:pt>
                <c:pt idx="11610">
                  <c:v>7.2795144642736504E-6</c:v>
                </c:pt>
                <c:pt idx="11611">
                  <c:v>3.1652136541411215E-5</c:v>
                </c:pt>
                <c:pt idx="11612">
                  <c:v>3.6223138693058803E-5</c:v>
                </c:pt>
                <c:pt idx="11613">
                  <c:v>6.2022581424866705E-5</c:v>
                </c:pt>
                <c:pt idx="11614">
                  <c:v>2.1445919343909467E-6</c:v>
                </c:pt>
                <c:pt idx="11615">
                  <c:v>9.0548205369457657E-6</c:v>
                </c:pt>
                <c:pt idx="11616">
                  <c:v>1.8800091788997342E-5</c:v>
                </c:pt>
                <c:pt idx="11617">
                  <c:v>1.7908766305756857E-4</c:v>
                </c:pt>
                <c:pt idx="11618">
                  <c:v>1.3408522593993109E-4</c:v>
                </c:pt>
                <c:pt idx="11619">
                  <c:v>9.7717336304960778E-6</c:v>
                </c:pt>
                <c:pt idx="11620">
                  <c:v>2.1412059761960098E-5</c:v>
                </c:pt>
                <c:pt idx="11621">
                  <c:v>8.9255954379821406E-6</c:v>
                </c:pt>
                <c:pt idx="11622">
                  <c:v>0</c:v>
                </c:pt>
                <c:pt idx="11623">
                  <c:v>1.0636893811429793E-5</c:v>
                </c:pt>
                <c:pt idx="11624">
                  <c:v>9.2528762021509419E-6</c:v>
                </c:pt>
                <c:pt idx="11625">
                  <c:v>5.5379811095144019E-4</c:v>
                </c:pt>
                <c:pt idx="11626">
                  <c:v>2.7581164437689081E-6</c:v>
                </c:pt>
                <c:pt idx="11627">
                  <c:v>1.0388647249804144E-5</c:v>
                </c:pt>
                <c:pt idx="11628">
                  <c:v>1.7997677727544403E-4</c:v>
                </c:pt>
                <c:pt idx="11629">
                  <c:v>8.716855631385306E-5</c:v>
                </c:pt>
                <c:pt idx="11630">
                  <c:v>2.0395307268332774E-5</c:v>
                </c:pt>
                <c:pt idx="11631">
                  <c:v>1.3219183755588191E-5</c:v>
                </c:pt>
                <c:pt idx="11632">
                  <c:v>3.7950445667316379E-5</c:v>
                </c:pt>
                <c:pt idx="11633">
                  <c:v>7.0375815224751498E-6</c:v>
                </c:pt>
                <c:pt idx="11634">
                  <c:v>0</c:v>
                </c:pt>
                <c:pt idx="11635">
                  <c:v>4.1563076228360507E-3</c:v>
                </c:pt>
                <c:pt idx="11636">
                  <c:v>1.8489268952712087E-4</c:v>
                </c:pt>
                <c:pt idx="11637">
                  <c:v>5.6929854202018729E-6</c:v>
                </c:pt>
                <c:pt idx="11638">
                  <c:v>0</c:v>
                </c:pt>
                <c:pt idx="11639">
                  <c:v>1.2699065561844919E-5</c:v>
                </c:pt>
                <c:pt idx="11640">
                  <c:v>7.5174010282273208E-4</c:v>
                </c:pt>
                <c:pt idx="11641">
                  <c:v>1.7376407218407169E-6</c:v>
                </c:pt>
                <c:pt idx="11642">
                  <c:v>1.1525576413867533E-7</c:v>
                </c:pt>
                <c:pt idx="11643">
                  <c:v>1.279501562278624E-4</c:v>
                </c:pt>
                <c:pt idx="11644">
                  <c:v>1.4895925087979533E-3</c:v>
                </c:pt>
                <c:pt idx="11645">
                  <c:v>1.9299253676268372E-5</c:v>
                </c:pt>
                <c:pt idx="11646">
                  <c:v>4.0088255514207374E-5</c:v>
                </c:pt>
                <c:pt idx="11647">
                  <c:v>4.6344219116852303E-5</c:v>
                </c:pt>
                <c:pt idx="11648">
                  <c:v>3.0608225731911538E-5</c:v>
                </c:pt>
                <c:pt idx="11649">
                  <c:v>1.132236405850243E-4</c:v>
                </c:pt>
                <c:pt idx="11650">
                  <c:v>1.9331308468119695E-5</c:v>
                </c:pt>
                <c:pt idx="11651">
                  <c:v>9.8642454811709258E-6</c:v>
                </c:pt>
                <c:pt idx="11652">
                  <c:v>1.8464615095929575E-5</c:v>
                </c:pt>
                <c:pt idx="11653">
                  <c:v>3.1557058792989936E-4</c:v>
                </c:pt>
                <c:pt idx="11654">
                  <c:v>3.3005317958516075E-3</c:v>
                </c:pt>
                <c:pt idx="11655">
                  <c:v>2.7711638888957413E-7</c:v>
                </c:pt>
                <c:pt idx="11656">
                  <c:v>7.7466264199024203E-6</c:v>
                </c:pt>
                <c:pt idx="11657">
                  <c:v>5.1257495540374182E-7</c:v>
                </c:pt>
                <c:pt idx="11658">
                  <c:v>1.8031433126450193E-6</c:v>
                </c:pt>
                <c:pt idx="11659">
                  <c:v>6.314993932573737E-6</c:v>
                </c:pt>
                <c:pt idx="11660">
                  <c:v>1.8563349496095318E-5</c:v>
                </c:pt>
                <c:pt idx="11661">
                  <c:v>3.316528942230425E-5</c:v>
                </c:pt>
                <c:pt idx="11662">
                  <c:v>4.1119223279179403E-7</c:v>
                </c:pt>
                <c:pt idx="11663">
                  <c:v>8.4767874006598852E-6</c:v>
                </c:pt>
                <c:pt idx="11664">
                  <c:v>2.7435204594558353E-6</c:v>
                </c:pt>
                <c:pt idx="11665">
                  <c:v>8.2219559776012707E-6</c:v>
                </c:pt>
                <c:pt idx="11666">
                  <c:v>3.1101804327499033E-5</c:v>
                </c:pt>
                <c:pt idx="11667">
                  <c:v>4.9463395537056015E-6</c:v>
                </c:pt>
                <c:pt idx="11668">
                  <c:v>1.0976398272849972E-4</c:v>
                </c:pt>
                <c:pt idx="11669">
                  <c:v>1.8322889171732967E-6</c:v>
                </c:pt>
                <c:pt idx="11670">
                  <c:v>2.1506370782238469E-6</c:v>
                </c:pt>
                <c:pt idx="11671">
                  <c:v>0</c:v>
                </c:pt>
                <c:pt idx="11672">
                  <c:v>3.7188088853154565E-6</c:v>
                </c:pt>
                <c:pt idx="11673">
                  <c:v>1.1791510066355332E-5</c:v>
                </c:pt>
                <c:pt idx="11674">
                  <c:v>1.8408246257230995E-4</c:v>
                </c:pt>
                <c:pt idx="11675">
                  <c:v>2.6588609138727384E-5</c:v>
                </c:pt>
                <c:pt idx="11676">
                  <c:v>8.0198802546494843E-7</c:v>
                </c:pt>
                <c:pt idx="11677">
                  <c:v>6.8838974652227379E-3</c:v>
                </c:pt>
                <c:pt idx="11678">
                  <c:v>9.3379991875918633E-6</c:v>
                </c:pt>
                <c:pt idx="11679">
                  <c:v>5.988177256804939E-6</c:v>
                </c:pt>
                <c:pt idx="11680">
                  <c:v>5.3851523808269258E-5</c:v>
                </c:pt>
                <c:pt idx="11681">
                  <c:v>6.3821362868578932E-5</c:v>
                </c:pt>
                <c:pt idx="11682">
                  <c:v>1.6576977368462038E-6</c:v>
                </c:pt>
                <c:pt idx="11683">
                  <c:v>1.2607370185137984E-5</c:v>
                </c:pt>
                <c:pt idx="11684">
                  <c:v>3.1847823887143817E-6</c:v>
                </c:pt>
                <c:pt idx="11685">
                  <c:v>2.5925882091401244E-5</c:v>
                </c:pt>
                <c:pt idx="11686">
                  <c:v>1.4127821056590471E-3</c:v>
                </c:pt>
                <c:pt idx="11687">
                  <c:v>1.7028341563257394E-5</c:v>
                </c:pt>
                <c:pt idx="11688">
                  <c:v>3.3950826411349426E-5</c:v>
                </c:pt>
                <c:pt idx="11689">
                  <c:v>8.4208742673819603E-6</c:v>
                </c:pt>
                <c:pt idx="11690">
                  <c:v>1.1035355230397627E-5</c:v>
                </c:pt>
                <c:pt idx="11691">
                  <c:v>7.5358284777554517E-5</c:v>
                </c:pt>
                <c:pt idx="11692">
                  <c:v>3.5645918655058953E-6</c:v>
                </c:pt>
                <c:pt idx="11693">
                  <c:v>2.7644779224984506E-6</c:v>
                </c:pt>
                <c:pt idx="11694">
                  <c:v>3.259323055450045E-5</c:v>
                </c:pt>
                <c:pt idx="11695">
                  <c:v>1.2671389048661902E-5</c:v>
                </c:pt>
                <c:pt idx="11696">
                  <c:v>0</c:v>
                </c:pt>
                <c:pt idx="11697">
                  <c:v>2.20501448084945E-6</c:v>
                </c:pt>
                <c:pt idx="11698">
                  <c:v>2.9652597145113803E-5</c:v>
                </c:pt>
                <c:pt idx="11699">
                  <c:v>4.7508458490166133E-7</c:v>
                </c:pt>
                <c:pt idx="11700">
                  <c:v>9.0249369820492612E-6</c:v>
                </c:pt>
                <c:pt idx="11701">
                  <c:v>1.1434015668821666E-5</c:v>
                </c:pt>
                <c:pt idx="11702">
                  <c:v>3.5419759805070451E-5</c:v>
                </c:pt>
                <c:pt idx="11703">
                  <c:v>3.0859968979874302E-5</c:v>
                </c:pt>
                <c:pt idx="11704">
                  <c:v>9.5549975698365729E-6</c:v>
                </c:pt>
                <c:pt idx="11705">
                  <c:v>8.5721474578139734E-6</c:v>
                </c:pt>
                <c:pt idx="11706">
                  <c:v>8.8907584474831266E-6</c:v>
                </c:pt>
                <c:pt idx="11707">
                  <c:v>1.1419604230372133E-6</c:v>
                </c:pt>
                <c:pt idx="11708">
                  <c:v>2.6681871274176498E-5</c:v>
                </c:pt>
                <c:pt idx="11709">
                  <c:v>1.1139042884243538E-5</c:v>
                </c:pt>
                <c:pt idx="11710">
                  <c:v>7.6771457481706788E-5</c:v>
                </c:pt>
                <c:pt idx="11711">
                  <c:v>7.8889493589084014E-4</c:v>
                </c:pt>
                <c:pt idx="11712">
                  <c:v>1.3185401891754307E-5</c:v>
                </c:pt>
                <c:pt idx="11713">
                  <c:v>8.2877803976421183E-6</c:v>
                </c:pt>
                <c:pt idx="11714">
                  <c:v>1.5401757453538118E-5</c:v>
                </c:pt>
                <c:pt idx="11715">
                  <c:v>0</c:v>
                </c:pt>
                <c:pt idx="11716">
                  <c:v>6.1522369076763028E-6</c:v>
                </c:pt>
                <c:pt idx="11717">
                  <c:v>0</c:v>
                </c:pt>
                <c:pt idx="11718">
                  <c:v>1.5550937581226661E-5</c:v>
                </c:pt>
                <c:pt idx="11719">
                  <c:v>1.2195375466330625E-4</c:v>
                </c:pt>
                <c:pt idx="11720">
                  <c:v>0</c:v>
                </c:pt>
                <c:pt idx="11721">
                  <c:v>2.7754498057057409E-6</c:v>
                </c:pt>
                <c:pt idx="11722">
                  <c:v>2.5189039700895558E-5</c:v>
                </c:pt>
                <c:pt idx="11723">
                  <c:v>0</c:v>
                </c:pt>
                <c:pt idx="11724">
                  <c:v>3.7802289529081792E-6</c:v>
                </c:pt>
                <c:pt idx="11725">
                  <c:v>1.309386646646427E-5</c:v>
                </c:pt>
                <c:pt idx="11726">
                  <c:v>0</c:v>
                </c:pt>
                <c:pt idx="11727">
                  <c:v>1.6337659361428619E-5</c:v>
                </c:pt>
                <c:pt idx="11728">
                  <c:v>2.7284335830849175E-5</c:v>
                </c:pt>
                <c:pt idx="11729">
                  <c:v>0</c:v>
                </c:pt>
                <c:pt idx="11730">
                  <c:v>4.0821190496165792E-5</c:v>
                </c:pt>
                <c:pt idx="11731">
                  <c:v>4.7544405155660904E-5</c:v>
                </c:pt>
                <c:pt idx="11732">
                  <c:v>4.9704238099961973E-6</c:v>
                </c:pt>
                <c:pt idx="11733">
                  <c:v>2.6969919847197603E-5</c:v>
                </c:pt>
                <c:pt idx="11734">
                  <c:v>1.557276528744808E-5</c:v>
                </c:pt>
                <c:pt idx="11735">
                  <c:v>8.8825538253457529E-6</c:v>
                </c:pt>
                <c:pt idx="11736">
                  <c:v>4.8816662419605477E-7</c:v>
                </c:pt>
                <c:pt idx="11737">
                  <c:v>1.1891790668853566E-7</c:v>
                </c:pt>
                <c:pt idx="11738">
                  <c:v>0</c:v>
                </c:pt>
                <c:pt idx="11739">
                  <c:v>8.3748320771430351E-6</c:v>
                </c:pt>
                <c:pt idx="11740">
                  <c:v>0</c:v>
                </c:pt>
                <c:pt idx="11741">
                  <c:v>6.6152797227910415E-6</c:v>
                </c:pt>
                <c:pt idx="11742">
                  <c:v>1.3736685295984112E-5</c:v>
                </c:pt>
                <c:pt idx="11743">
                  <c:v>9.5432960145474894E-7</c:v>
                </c:pt>
                <c:pt idx="11744">
                  <c:v>2.0690824441129166E-5</c:v>
                </c:pt>
                <c:pt idx="11745">
                  <c:v>0</c:v>
                </c:pt>
                <c:pt idx="11746">
                  <c:v>2.2125593496754832E-3</c:v>
                </c:pt>
                <c:pt idx="11747">
                  <c:v>2.5945841339968613E-5</c:v>
                </c:pt>
                <c:pt idx="11748">
                  <c:v>1.1122241456604763E-5</c:v>
                </c:pt>
                <c:pt idx="11749">
                  <c:v>6.672629286873199E-5</c:v>
                </c:pt>
                <c:pt idx="11750">
                  <c:v>1.2923026568001225E-3</c:v>
                </c:pt>
                <c:pt idx="11751">
                  <c:v>1.0127209316298818E-5</c:v>
                </c:pt>
                <c:pt idx="11752">
                  <c:v>0</c:v>
                </c:pt>
                <c:pt idx="11753">
                  <c:v>0</c:v>
                </c:pt>
                <c:pt idx="11754">
                  <c:v>2.0736163472673626E-5</c:v>
                </c:pt>
                <c:pt idx="11755">
                  <c:v>1.8783716839147738E-4</c:v>
                </c:pt>
                <c:pt idx="11756">
                  <c:v>1.9661896914052097E-3</c:v>
                </c:pt>
                <c:pt idx="11757">
                  <c:v>1.2690375649441267E-5</c:v>
                </c:pt>
                <c:pt idx="11758">
                  <c:v>8.992468636474175E-6</c:v>
                </c:pt>
                <c:pt idx="11759">
                  <c:v>0</c:v>
                </c:pt>
                <c:pt idx="11760">
                  <c:v>1.1094389672153043E-5</c:v>
                </c:pt>
                <c:pt idx="11761">
                  <c:v>6.6395354800511579E-5</c:v>
                </c:pt>
                <c:pt idx="11762">
                  <c:v>0</c:v>
                </c:pt>
                <c:pt idx="11763">
                  <c:v>1.7556780314489313E-5</c:v>
                </c:pt>
                <c:pt idx="11764">
                  <c:v>3.178030396156345E-5</c:v>
                </c:pt>
                <c:pt idx="11765">
                  <c:v>4.8788355164154945E-6</c:v>
                </c:pt>
                <c:pt idx="11766">
                  <c:v>2.4374603333949182E-4</c:v>
                </c:pt>
                <c:pt idx="11767">
                  <c:v>0</c:v>
                </c:pt>
                <c:pt idx="11768">
                  <c:v>1.6208600093607315E-5</c:v>
                </c:pt>
                <c:pt idx="11769">
                  <c:v>0</c:v>
                </c:pt>
                <c:pt idx="11770">
                  <c:v>5.6998513924936687E-6</c:v>
                </c:pt>
                <c:pt idx="11771">
                  <c:v>2.3466587041637574E-3</c:v>
                </c:pt>
                <c:pt idx="11772">
                  <c:v>4.6809530113383866E-5</c:v>
                </c:pt>
                <c:pt idx="11773">
                  <c:v>1.5164283541261434E-5</c:v>
                </c:pt>
                <c:pt idx="11774">
                  <c:v>5.7950102485209093E-7</c:v>
                </c:pt>
                <c:pt idx="11775">
                  <c:v>1.3146343454075577E-5</c:v>
                </c:pt>
                <c:pt idx="11776">
                  <c:v>1.1383465676302471E-4</c:v>
                </c:pt>
                <c:pt idx="11777">
                  <c:v>2.755922487506817E-5</c:v>
                </c:pt>
                <c:pt idx="11778">
                  <c:v>2.5713568924763813E-3</c:v>
                </c:pt>
                <c:pt idx="11779">
                  <c:v>1.7939300686467531E-5</c:v>
                </c:pt>
                <c:pt idx="11780">
                  <c:v>3.494917998971604E-4</c:v>
                </c:pt>
                <c:pt idx="11781">
                  <c:v>1.8543542748245007E-5</c:v>
                </c:pt>
                <c:pt idx="11782">
                  <c:v>2.7630230929496748E-5</c:v>
                </c:pt>
                <c:pt idx="11783">
                  <c:v>3.9989986361210028E-5</c:v>
                </c:pt>
                <c:pt idx="11784">
                  <c:v>3.0737792002610912E-6</c:v>
                </c:pt>
                <c:pt idx="11785">
                  <c:v>3.2942460133998084E-3</c:v>
                </c:pt>
                <c:pt idx="11786">
                  <c:v>3.6570653961201561E-5</c:v>
                </c:pt>
                <c:pt idx="11787">
                  <c:v>2.4649181630349752E-5</c:v>
                </c:pt>
                <c:pt idx="11788">
                  <c:v>8.0151093562231639E-8</c:v>
                </c:pt>
                <c:pt idx="11789">
                  <c:v>1.9247712611158725E-5</c:v>
                </c:pt>
                <c:pt idx="11790">
                  <c:v>4.1910444510949984E-5</c:v>
                </c:pt>
                <c:pt idx="11791">
                  <c:v>1.2674410790220001E-4</c:v>
                </c:pt>
                <c:pt idx="11792">
                  <c:v>2.1496883523024482E-5</c:v>
                </c:pt>
                <c:pt idx="11793">
                  <c:v>2.6681610826226545E-5</c:v>
                </c:pt>
                <c:pt idx="11794">
                  <c:v>5.1908385849752314E-5</c:v>
                </c:pt>
                <c:pt idx="11795">
                  <c:v>3.8069155607419546E-5</c:v>
                </c:pt>
                <c:pt idx="11796">
                  <c:v>1.0017396898000823E-6</c:v>
                </c:pt>
                <c:pt idx="11797">
                  <c:v>2.6195111837671583E-6</c:v>
                </c:pt>
                <c:pt idx="11798">
                  <c:v>2.6793845824951219E-5</c:v>
                </c:pt>
                <c:pt idx="11799">
                  <c:v>5.620267582508748E-7</c:v>
                </c:pt>
                <c:pt idx="11800">
                  <c:v>1.2840670153576826E-5</c:v>
                </c:pt>
                <c:pt idx="11801">
                  <c:v>0</c:v>
                </c:pt>
                <c:pt idx="11802">
                  <c:v>1.3297440261029981E-4</c:v>
                </c:pt>
                <c:pt idx="11803">
                  <c:v>1.183924896998253E-5</c:v>
                </c:pt>
                <c:pt idx="11804">
                  <c:v>3.1639526688377895E-5</c:v>
                </c:pt>
                <c:pt idx="11805">
                  <c:v>0</c:v>
                </c:pt>
                <c:pt idx="11806">
                  <c:v>6.8776921019964936E-8</c:v>
                </c:pt>
                <c:pt idx="11807">
                  <c:v>2.4301581285597032E-5</c:v>
                </c:pt>
                <c:pt idx="11808">
                  <c:v>4.5290118630678694E-5</c:v>
                </c:pt>
                <c:pt idx="11809">
                  <c:v>1.3366467091082387E-7</c:v>
                </c:pt>
                <c:pt idx="11810">
                  <c:v>1.4323270640767054E-5</c:v>
                </c:pt>
                <c:pt idx="11811">
                  <c:v>1.0799984030240121E-5</c:v>
                </c:pt>
                <c:pt idx="11812">
                  <c:v>1.026108924028466E-5</c:v>
                </c:pt>
                <c:pt idx="11813">
                  <c:v>1.446419627247567E-7</c:v>
                </c:pt>
                <c:pt idx="11814">
                  <c:v>6.0614343582102103E-6</c:v>
                </c:pt>
                <c:pt idx="11815">
                  <c:v>9.3108853688125684E-6</c:v>
                </c:pt>
                <c:pt idx="11816">
                  <c:v>2.9106348654030359E-6</c:v>
                </c:pt>
                <c:pt idx="11817">
                  <c:v>1.7452589155195667E-7</c:v>
                </c:pt>
                <c:pt idx="11818">
                  <c:v>4.9118093452935379E-5</c:v>
                </c:pt>
                <c:pt idx="11819">
                  <c:v>6.2089395519866919E-7</c:v>
                </c:pt>
                <c:pt idx="11820">
                  <c:v>4.0896609870670183E-5</c:v>
                </c:pt>
                <c:pt idx="11821">
                  <c:v>5.0881415512881836E-6</c:v>
                </c:pt>
                <c:pt idx="11822">
                  <c:v>1.5359487922210181E-4</c:v>
                </c:pt>
                <c:pt idx="11823">
                  <c:v>0</c:v>
                </c:pt>
                <c:pt idx="11824">
                  <c:v>2.1530242029302809E-6</c:v>
                </c:pt>
                <c:pt idx="11825">
                  <c:v>3.0381150551992032E-5</c:v>
                </c:pt>
                <c:pt idx="11826">
                  <c:v>1.9061800989595566E-5</c:v>
                </c:pt>
                <c:pt idx="11827">
                  <c:v>2.9037497473730833E-6</c:v>
                </c:pt>
                <c:pt idx="11828">
                  <c:v>1.1158667064785296E-5</c:v>
                </c:pt>
                <c:pt idx="11829">
                  <c:v>1.1073084284214277E-5</c:v>
                </c:pt>
                <c:pt idx="11830">
                  <c:v>2.0877002487856509E-5</c:v>
                </c:pt>
                <c:pt idx="11831">
                  <c:v>1.637931681206198E-5</c:v>
                </c:pt>
                <c:pt idx="11832">
                  <c:v>8.5354562350904974E-6</c:v>
                </c:pt>
                <c:pt idx="11833">
                  <c:v>1.1481904634121784E-5</c:v>
                </c:pt>
                <c:pt idx="11834">
                  <c:v>3.8822736348440081E-6</c:v>
                </c:pt>
                <c:pt idx="11835">
                  <c:v>0</c:v>
                </c:pt>
                <c:pt idx="11836">
                  <c:v>4.8233600187410715E-6</c:v>
                </c:pt>
                <c:pt idx="11837">
                  <c:v>0</c:v>
                </c:pt>
                <c:pt idx="11838">
                  <c:v>7.898633636940584E-4</c:v>
                </c:pt>
                <c:pt idx="11839">
                  <c:v>7.460839741784659E-6</c:v>
                </c:pt>
                <c:pt idx="11840">
                  <c:v>0</c:v>
                </c:pt>
                <c:pt idx="11841">
                  <c:v>0</c:v>
                </c:pt>
                <c:pt idx="11842">
                  <c:v>1.9659628639802171E-7</c:v>
                </c:pt>
                <c:pt idx="11843">
                  <c:v>2.1798283399507688E-5</c:v>
                </c:pt>
                <c:pt idx="11844">
                  <c:v>1.7625085675915728E-5</c:v>
                </c:pt>
                <c:pt idx="11845">
                  <c:v>1.5223916436400179E-5</c:v>
                </c:pt>
                <c:pt idx="11846">
                  <c:v>2.9596296153115516E-5</c:v>
                </c:pt>
                <c:pt idx="11847">
                  <c:v>6.1296302628711992E-6</c:v>
                </c:pt>
                <c:pt idx="11848">
                  <c:v>1.8270915215750445E-5</c:v>
                </c:pt>
                <c:pt idx="11849">
                  <c:v>3.4622599371999124E-5</c:v>
                </c:pt>
                <c:pt idx="11850">
                  <c:v>2.2183281599460944E-3</c:v>
                </c:pt>
                <c:pt idx="11851">
                  <c:v>1.7205239510334341E-5</c:v>
                </c:pt>
                <c:pt idx="11852">
                  <c:v>1.2393702082015829E-5</c:v>
                </c:pt>
                <c:pt idx="11853">
                  <c:v>1.1271520420153214E-5</c:v>
                </c:pt>
                <c:pt idx="11854">
                  <c:v>3.0285214301927689E-6</c:v>
                </c:pt>
                <c:pt idx="11855">
                  <c:v>9.2590359045625303E-6</c:v>
                </c:pt>
                <c:pt idx="11856">
                  <c:v>1.6926380436948619E-6</c:v>
                </c:pt>
                <c:pt idx="11857">
                  <c:v>2.0131866296061285E-5</c:v>
                </c:pt>
                <c:pt idx="11858">
                  <c:v>1.3618363594728121E-5</c:v>
                </c:pt>
                <c:pt idx="11859">
                  <c:v>4.8524247284244891E-5</c:v>
                </c:pt>
                <c:pt idx="11860">
                  <c:v>1.565149164219026E-5</c:v>
                </c:pt>
                <c:pt idx="11861">
                  <c:v>3.7651167576833356E-6</c:v>
                </c:pt>
                <c:pt idx="11862">
                  <c:v>1.7952563394818229E-7</c:v>
                </c:pt>
                <c:pt idx="11863">
                  <c:v>5.6233831532601225E-6</c:v>
                </c:pt>
                <c:pt idx="11864">
                  <c:v>6.0256703165523774E-6</c:v>
                </c:pt>
                <c:pt idx="11865">
                  <c:v>6.8954768411693317E-6</c:v>
                </c:pt>
                <c:pt idx="11866">
                  <c:v>8.7830189800798983E-5</c:v>
                </c:pt>
                <c:pt idx="11867">
                  <c:v>6.1932253810846532E-6</c:v>
                </c:pt>
                <c:pt idx="11868">
                  <c:v>2.4302517998408898E-5</c:v>
                </c:pt>
                <c:pt idx="11869">
                  <c:v>8.1716280542577461E-7</c:v>
                </c:pt>
                <c:pt idx="11870">
                  <c:v>4.6806937486226926E-5</c:v>
                </c:pt>
                <c:pt idx="11871">
                  <c:v>0</c:v>
                </c:pt>
                <c:pt idx="11872">
                  <c:v>7.412789513439073E-6</c:v>
                </c:pt>
                <c:pt idx="11873">
                  <c:v>1.8891056052693942E-5</c:v>
                </c:pt>
                <c:pt idx="11874">
                  <c:v>1.2706300208417418E-4</c:v>
                </c:pt>
                <c:pt idx="11875">
                  <c:v>1.8187215931979099E-5</c:v>
                </c:pt>
                <c:pt idx="11876">
                  <c:v>0</c:v>
                </c:pt>
                <c:pt idx="11877">
                  <c:v>2.5001477235135003E-5</c:v>
                </c:pt>
                <c:pt idx="11878">
                  <c:v>7.9764805494212093E-5</c:v>
                </c:pt>
                <c:pt idx="11879">
                  <c:v>1.4364202056096144E-4</c:v>
                </c:pt>
                <c:pt idx="11880">
                  <c:v>7.6171798844160117E-6</c:v>
                </c:pt>
                <c:pt idx="11881">
                  <c:v>4.9200182150587375E-5</c:v>
                </c:pt>
                <c:pt idx="11882">
                  <c:v>1.1120693143405425E-4</c:v>
                </c:pt>
                <c:pt idx="11883">
                  <c:v>3.4905178310191133E-7</c:v>
                </c:pt>
                <c:pt idx="11884">
                  <c:v>1.8638508064666371E-5</c:v>
                </c:pt>
                <c:pt idx="11885">
                  <c:v>7.7496160322254893E-5</c:v>
                </c:pt>
                <c:pt idx="11886">
                  <c:v>1.7789959649457089E-6</c:v>
                </c:pt>
                <c:pt idx="11887">
                  <c:v>2.5162241519488322E-5</c:v>
                </c:pt>
                <c:pt idx="11888">
                  <c:v>1.2436983533364085E-5</c:v>
                </c:pt>
                <c:pt idx="11889">
                  <c:v>7.0321661621485146E-6</c:v>
                </c:pt>
                <c:pt idx="11890">
                  <c:v>9.9905660150416767E-5</c:v>
                </c:pt>
                <c:pt idx="11891">
                  <c:v>6.9080831563336849E-5</c:v>
                </c:pt>
                <c:pt idx="11892">
                  <c:v>9.9397999467437353E-7</c:v>
                </c:pt>
                <c:pt idx="11893">
                  <c:v>4.8185652950693975E-5</c:v>
                </c:pt>
                <c:pt idx="11894">
                  <c:v>5.6544779092889025E-5</c:v>
                </c:pt>
                <c:pt idx="11895">
                  <c:v>5.370678908832853E-6</c:v>
                </c:pt>
                <c:pt idx="11896">
                  <c:v>0</c:v>
                </c:pt>
                <c:pt idx="11897">
                  <c:v>1.6277905425157494E-5</c:v>
                </c:pt>
                <c:pt idx="11898">
                  <c:v>1.8495935208769931E-5</c:v>
                </c:pt>
                <c:pt idx="11899">
                  <c:v>2.3194337894367747E-5</c:v>
                </c:pt>
                <c:pt idx="11900">
                  <c:v>2.140758502929266E-5</c:v>
                </c:pt>
                <c:pt idx="11901">
                  <c:v>7.4783202049993507E-6</c:v>
                </c:pt>
                <c:pt idx="11902">
                  <c:v>0</c:v>
                </c:pt>
                <c:pt idx="11903">
                  <c:v>8.1168229907748462E-7</c:v>
                </c:pt>
                <c:pt idx="11904">
                  <c:v>0</c:v>
                </c:pt>
                <c:pt idx="11905">
                  <c:v>7.6963106019310511E-7</c:v>
                </c:pt>
                <c:pt idx="11906">
                  <c:v>1.0254178512169008E-5</c:v>
                </c:pt>
                <c:pt idx="11907">
                  <c:v>0</c:v>
                </c:pt>
                <c:pt idx="11908">
                  <c:v>1.2531661502368803E-5</c:v>
                </c:pt>
                <c:pt idx="11909">
                  <c:v>1.0698480113467369E-6</c:v>
                </c:pt>
                <c:pt idx="11910">
                  <c:v>2.7097262008014011E-3</c:v>
                </c:pt>
                <c:pt idx="11911">
                  <c:v>3.5799438311586334E-5</c:v>
                </c:pt>
                <c:pt idx="11912">
                  <c:v>7.4001622349720185E-6</c:v>
                </c:pt>
                <c:pt idx="11913">
                  <c:v>1.2696361540916185E-4</c:v>
                </c:pt>
                <c:pt idx="11914">
                  <c:v>0</c:v>
                </c:pt>
                <c:pt idx="11915">
                  <c:v>0</c:v>
                </c:pt>
                <c:pt idx="11916">
                  <c:v>6.3160602962923133E-5</c:v>
                </c:pt>
                <c:pt idx="11917">
                  <c:v>8.3000684762043229E-6</c:v>
                </c:pt>
                <c:pt idx="11918">
                  <c:v>2.9054990650581591E-4</c:v>
                </c:pt>
                <c:pt idx="11919">
                  <c:v>7.3238919143252211E-5</c:v>
                </c:pt>
                <c:pt idx="11920">
                  <c:v>1.1479459889503916E-5</c:v>
                </c:pt>
                <c:pt idx="11921">
                  <c:v>2.614857790892858E-6</c:v>
                </c:pt>
                <c:pt idx="11922">
                  <c:v>1.1335792283014137E-5</c:v>
                </c:pt>
                <c:pt idx="11923">
                  <c:v>8.3555961722527294E-6</c:v>
                </c:pt>
                <c:pt idx="11924">
                  <c:v>9.059922362601139E-5</c:v>
                </c:pt>
                <c:pt idx="11925">
                  <c:v>3.4547176481566962E-6</c:v>
                </c:pt>
                <c:pt idx="11926">
                  <c:v>1.3493538437419181E-5</c:v>
                </c:pt>
                <c:pt idx="11927">
                  <c:v>2.5782429855687844E-6</c:v>
                </c:pt>
                <c:pt idx="11928">
                  <c:v>3.1453101185690928E-4</c:v>
                </c:pt>
                <c:pt idx="11929">
                  <c:v>5.2493761666796527E-6</c:v>
                </c:pt>
                <c:pt idx="11930">
                  <c:v>1.2040308455541724E-6</c:v>
                </c:pt>
                <c:pt idx="11931">
                  <c:v>1.5327394242496959E-5</c:v>
                </c:pt>
                <c:pt idx="11932">
                  <c:v>2.0431559198059218E-5</c:v>
                </c:pt>
                <c:pt idx="11933">
                  <c:v>2.3466169625104377E-5</c:v>
                </c:pt>
                <c:pt idx="11934">
                  <c:v>1.6632100212754303E-5</c:v>
                </c:pt>
                <c:pt idx="11935">
                  <c:v>2.3513595350417829E-5</c:v>
                </c:pt>
                <c:pt idx="11936">
                  <c:v>4.2369178703808496E-6</c:v>
                </c:pt>
                <c:pt idx="11937">
                  <c:v>9.0599223626011451E-6</c:v>
                </c:pt>
                <c:pt idx="11938">
                  <c:v>3.3001954090214388E-6</c:v>
                </c:pt>
                <c:pt idx="11939">
                  <c:v>7.106223010448905E-8</c:v>
                </c:pt>
                <c:pt idx="11940">
                  <c:v>9.6109036052645868E-6</c:v>
                </c:pt>
                <c:pt idx="11941">
                  <c:v>1.6085437811954052E-5</c:v>
                </c:pt>
                <c:pt idx="11942">
                  <c:v>7.313327129918351E-6</c:v>
                </c:pt>
                <c:pt idx="11943">
                  <c:v>1.2892566266135986E-5</c:v>
                </c:pt>
                <c:pt idx="11944">
                  <c:v>1.646748745621354E-5</c:v>
                </c:pt>
                <c:pt idx="11945">
                  <c:v>3.3985774389821907E-6</c:v>
                </c:pt>
                <c:pt idx="11946">
                  <c:v>0</c:v>
                </c:pt>
                <c:pt idx="11947">
                  <c:v>1.3528005715569309E-5</c:v>
                </c:pt>
                <c:pt idx="11948">
                  <c:v>1.7658252499417722E-5</c:v>
                </c:pt>
                <c:pt idx="11949">
                  <c:v>4.8427282837528942E-6</c:v>
                </c:pt>
                <c:pt idx="11950">
                  <c:v>1.3926008444080333E-5</c:v>
                </c:pt>
                <c:pt idx="11951">
                  <c:v>3.0907181962858613E-5</c:v>
                </c:pt>
                <c:pt idx="11952">
                  <c:v>3.6376615606783484E-5</c:v>
                </c:pt>
                <c:pt idx="11953">
                  <c:v>4.2984022234405828E-6</c:v>
                </c:pt>
                <c:pt idx="11954">
                  <c:v>5.7210863889724285E-5</c:v>
                </c:pt>
                <c:pt idx="11955">
                  <c:v>3.0102883440876495E-5</c:v>
                </c:pt>
                <c:pt idx="11956">
                  <c:v>3.6692404513463098E-5</c:v>
                </c:pt>
                <c:pt idx="11957">
                  <c:v>0</c:v>
                </c:pt>
                <c:pt idx="11958">
                  <c:v>1.8539615866723741E-4</c:v>
                </c:pt>
                <c:pt idx="11959">
                  <c:v>5.0429007041235929E-5</c:v>
                </c:pt>
                <c:pt idx="11960">
                  <c:v>4.7767403682877018E-6</c:v>
                </c:pt>
                <c:pt idx="11961">
                  <c:v>4.8758628625120609E-5</c:v>
                </c:pt>
                <c:pt idx="11962">
                  <c:v>6.7364693546845565E-5</c:v>
                </c:pt>
                <c:pt idx="11963">
                  <c:v>3.0151467965050428E-5</c:v>
                </c:pt>
                <c:pt idx="11964">
                  <c:v>3.2826364225852778E-7</c:v>
                </c:pt>
                <c:pt idx="11965">
                  <c:v>1.7396483334898395E-5</c:v>
                </c:pt>
                <c:pt idx="11966">
                  <c:v>1.6910447226622002E-7</c:v>
                </c:pt>
                <c:pt idx="11967">
                  <c:v>1.564913314582781E-6</c:v>
                </c:pt>
                <c:pt idx="11968">
                  <c:v>2.9865983189131898E-5</c:v>
                </c:pt>
                <c:pt idx="11969">
                  <c:v>1.6794572768559993E-5</c:v>
                </c:pt>
                <c:pt idx="11970">
                  <c:v>6.7068910094192557E-7</c:v>
                </c:pt>
                <c:pt idx="11971">
                  <c:v>4.1943276350925048E-5</c:v>
                </c:pt>
                <c:pt idx="11972">
                  <c:v>6.5352754046809392E-6</c:v>
                </c:pt>
                <c:pt idx="11973">
                  <c:v>1.5788686564964056E-5</c:v>
                </c:pt>
                <c:pt idx="11974">
                  <c:v>0</c:v>
                </c:pt>
                <c:pt idx="11975">
                  <c:v>6.1489336932292391E-6</c:v>
                </c:pt>
                <c:pt idx="11976">
                  <c:v>5.896051452854097E-6</c:v>
                </c:pt>
                <c:pt idx="11977">
                  <c:v>1.3488384011179304E-5</c:v>
                </c:pt>
                <c:pt idx="11978">
                  <c:v>3.5834513373616902E-5</c:v>
                </c:pt>
                <c:pt idx="11979">
                  <c:v>5.4592377746398389E-7</c:v>
                </c:pt>
                <c:pt idx="11980">
                  <c:v>2.0906998181086164E-5</c:v>
                </c:pt>
                <c:pt idx="11981">
                  <c:v>3.2544182604382602E-5</c:v>
                </c:pt>
                <c:pt idx="11982">
                  <c:v>3.4778371735267639E-6</c:v>
                </c:pt>
                <c:pt idx="11983">
                  <c:v>5.4752232335602124E-8</c:v>
                </c:pt>
                <c:pt idx="11984">
                  <c:v>4.7207400871022714E-6</c:v>
                </c:pt>
                <c:pt idx="11985">
                  <c:v>1.8555731792726564E-4</c:v>
                </c:pt>
                <c:pt idx="11986">
                  <c:v>2.1352777876579347E-4</c:v>
                </c:pt>
                <c:pt idx="11987">
                  <c:v>5.265985024828464E-7</c:v>
                </c:pt>
                <c:pt idx="11988">
                  <c:v>5.2621192434232492E-5</c:v>
                </c:pt>
                <c:pt idx="11989">
                  <c:v>2.3573914503572588E-6</c:v>
                </c:pt>
                <c:pt idx="11990">
                  <c:v>9.1182649813566674E-4</c:v>
                </c:pt>
                <c:pt idx="11991">
                  <c:v>1.5517638649961696E-4</c:v>
                </c:pt>
                <c:pt idx="11992">
                  <c:v>1.8116010274404107E-6</c:v>
                </c:pt>
                <c:pt idx="11993">
                  <c:v>3.9281046145221968E-7</c:v>
                </c:pt>
                <c:pt idx="11994">
                  <c:v>4.3766870716892346E-4</c:v>
                </c:pt>
                <c:pt idx="11995">
                  <c:v>2.2509245714614085E-5</c:v>
                </c:pt>
                <c:pt idx="11996">
                  <c:v>3.321589466884984E-6</c:v>
                </c:pt>
                <c:pt idx="11997">
                  <c:v>7.8994081592370495E-4</c:v>
                </c:pt>
                <c:pt idx="11998">
                  <c:v>6.0082046054899131E-7</c:v>
                </c:pt>
                <c:pt idx="11999">
                  <c:v>7.5425247026502447E-5</c:v>
                </c:pt>
                <c:pt idx="12000">
                  <c:v>7.3313173781486447E-6</c:v>
                </c:pt>
                <c:pt idx="12001">
                  <c:v>3.5079704201943456E-5</c:v>
                </c:pt>
                <c:pt idx="12002">
                  <c:v>3.2003322631380304E-7</c:v>
                </c:pt>
                <c:pt idx="12003">
                  <c:v>3.5665663485728421E-4</c:v>
                </c:pt>
                <c:pt idx="12004">
                  <c:v>7.3402373266002034E-7</c:v>
                </c:pt>
                <c:pt idx="12005">
                  <c:v>7.0580691657032746E-5</c:v>
                </c:pt>
                <c:pt idx="12006">
                  <c:v>6.9889901489283187E-5</c:v>
                </c:pt>
                <c:pt idx="12007">
                  <c:v>0</c:v>
                </c:pt>
                <c:pt idx="12008">
                  <c:v>1.5070915914777517E-7</c:v>
                </c:pt>
                <c:pt idx="12009">
                  <c:v>6.8728598447929646E-6</c:v>
                </c:pt>
                <c:pt idx="12010">
                  <c:v>2.5366487301143872E-3</c:v>
                </c:pt>
                <c:pt idx="12011">
                  <c:v>4.0362535718121733E-6</c:v>
                </c:pt>
                <c:pt idx="12012">
                  <c:v>0</c:v>
                </c:pt>
                <c:pt idx="12013">
                  <c:v>3.2379329171927879E-6</c:v>
                </c:pt>
                <c:pt idx="12014">
                  <c:v>2.4990130158540632E-5</c:v>
                </c:pt>
                <c:pt idx="12015">
                  <c:v>3.0955035591100208E-5</c:v>
                </c:pt>
                <c:pt idx="12016">
                  <c:v>1.3359142999525617E-5</c:v>
                </c:pt>
                <c:pt idx="12017">
                  <c:v>6.2387955391467285E-6</c:v>
                </c:pt>
                <c:pt idx="12018">
                  <c:v>3.7310950600092288E-5</c:v>
                </c:pt>
                <c:pt idx="12019">
                  <c:v>0</c:v>
                </c:pt>
                <c:pt idx="12020">
                  <c:v>3.7795698285217477E-5</c:v>
                </c:pt>
                <c:pt idx="12021">
                  <c:v>1.1227832356509257E-6</c:v>
                </c:pt>
                <c:pt idx="12022">
                  <c:v>8.5268931722117002E-4</c:v>
                </c:pt>
                <c:pt idx="12023">
                  <c:v>7.5026723060727608E-5</c:v>
                </c:pt>
                <c:pt idx="12024">
                  <c:v>3.6765243721068071E-5</c:v>
                </c:pt>
                <c:pt idx="12025">
                  <c:v>1.1684431053498947E-5</c:v>
                </c:pt>
                <c:pt idx="12026">
                  <c:v>1.0014986294469224E-5</c:v>
                </c:pt>
                <c:pt idx="12027">
                  <c:v>3.8110601271732781E-5</c:v>
                </c:pt>
                <c:pt idx="12028">
                  <c:v>1.5235406737446148E-5</c:v>
                </c:pt>
                <c:pt idx="12029">
                  <c:v>0</c:v>
                </c:pt>
                <c:pt idx="12030">
                  <c:v>4.7517057459198823E-5</c:v>
                </c:pt>
                <c:pt idx="12031">
                  <c:v>6.9833283015532349E-5</c:v>
                </c:pt>
                <c:pt idx="12032">
                  <c:v>9.3349183564511243E-7</c:v>
                </c:pt>
                <c:pt idx="12033">
                  <c:v>7.0780823328281605E-8</c:v>
                </c:pt>
                <c:pt idx="12034">
                  <c:v>1.0267713829910241E-4</c:v>
                </c:pt>
                <c:pt idx="12035">
                  <c:v>4.8549398010827711E-5</c:v>
                </c:pt>
                <c:pt idx="12036">
                  <c:v>5.4604923820787312E-5</c:v>
                </c:pt>
                <c:pt idx="12037">
                  <c:v>0</c:v>
                </c:pt>
                <c:pt idx="12038">
                  <c:v>8.3253539025579201E-5</c:v>
                </c:pt>
                <c:pt idx="12039">
                  <c:v>3.0898403048944685E-5</c:v>
                </c:pt>
                <c:pt idx="12040">
                  <c:v>1.0451540406059211E-6</c:v>
                </c:pt>
                <c:pt idx="12041">
                  <c:v>8.7620184274677885E-6</c:v>
                </c:pt>
                <c:pt idx="12042">
                  <c:v>0</c:v>
                </c:pt>
                <c:pt idx="12043">
                  <c:v>1.2164146291539692E-3</c:v>
                </c:pt>
                <c:pt idx="12044">
                  <c:v>1.0987601639655694E-5</c:v>
                </c:pt>
                <c:pt idx="12045">
                  <c:v>1.1558948056030943E-5</c:v>
                </c:pt>
                <c:pt idx="12046">
                  <c:v>1.1227832356509257E-6</c:v>
                </c:pt>
                <c:pt idx="12047">
                  <c:v>3.7723264582672121E-6</c:v>
                </c:pt>
                <c:pt idx="12048">
                  <c:v>3.4818962485765639E-5</c:v>
                </c:pt>
                <c:pt idx="12049">
                  <c:v>3.5200864477015385E-5</c:v>
                </c:pt>
                <c:pt idx="12050">
                  <c:v>1.4213090960439755E-5</c:v>
                </c:pt>
                <c:pt idx="12051">
                  <c:v>1.4949935685653399E-5</c:v>
                </c:pt>
                <c:pt idx="12052">
                  <c:v>1.0885860228408396E-5</c:v>
                </c:pt>
                <c:pt idx="12053">
                  <c:v>5.6945895299286171E-7</c:v>
                </c:pt>
                <c:pt idx="12054">
                  <c:v>3.6178570926529819E-5</c:v>
                </c:pt>
                <c:pt idx="12055">
                  <c:v>3.1494261798190115E-5</c:v>
                </c:pt>
                <c:pt idx="12056">
                  <c:v>3.4327130771493255E-7</c:v>
                </c:pt>
                <c:pt idx="12057">
                  <c:v>5.3275902419336794E-5</c:v>
                </c:pt>
                <c:pt idx="12058">
                  <c:v>1.3446094342602417E-6</c:v>
                </c:pt>
                <c:pt idx="12059">
                  <c:v>4.1357562102655685E-5</c:v>
                </c:pt>
                <c:pt idx="12060">
                  <c:v>2.0734063751687007E-3</c:v>
                </c:pt>
                <c:pt idx="12061">
                  <c:v>1.6018273891068054E-5</c:v>
                </c:pt>
                <c:pt idx="12062">
                  <c:v>1.2278617838975802E-5</c:v>
                </c:pt>
                <c:pt idx="12063">
                  <c:v>7.0864344473083113E-6</c:v>
                </c:pt>
                <c:pt idx="12064">
                  <c:v>3.2118171043921465E-5</c:v>
                </c:pt>
                <c:pt idx="12065">
                  <c:v>0</c:v>
                </c:pt>
                <c:pt idx="12066">
                  <c:v>1.1105184733945542E-5</c:v>
                </c:pt>
                <c:pt idx="12067">
                  <c:v>6.3344611320073784E-7</c:v>
                </c:pt>
                <c:pt idx="12068">
                  <c:v>2.7904231534703769E-5</c:v>
                </c:pt>
                <c:pt idx="12069">
                  <c:v>2.6170911287900889E-5</c:v>
                </c:pt>
                <c:pt idx="12070">
                  <c:v>2.4066408595386932E-5</c:v>
                </c:pt>
                <c:pt idx="12071">
                  <c:v>8.252797633112354E-6</c:v>
                </c:pt>
                <c:pt idx="12072">
                  <c:v>8.8382616225187124E-6</c:v>
                </c:pt>
                <c:pt idx="12073">
                  <c:v>1.492507941176157E-5</c:v>
                </c:pt>
                <c:pt idx="12074">
                  <c:v>4.9322820309812373E-5</c:v>
                </c:pt>
                <c:pt idx="12075">
                  <c:v>1.5963742686979982E-7</c:v>
                </c:pt>
                <c:pt idx="12076">
                  <c:v>8.8439713644145634E-5</c:v>
                </c:pt>
                <c:pt idx="12077">
                  <c:v>9.771950729051426E-6</c:v>
                </c:pt>
                <c:pt idx="12078">
                  <c:v>3.5196078100622832E-5</c:v>
                </c:pt>
                <c:pt idx="12079">
                  <c:v>3.3246780880002294E-6</c:v>
                </c:pt>
                <c:pt idx="12080">
                  <c:v>1.3737917659760979E-5</c:v>
                </c:pt>
                <c:pt idx="12081">
                  <c:v>4.2509677752698905E-4</c:v>
                </c:pt>
                <c:pt idx="12082">
                  <c:v>4.5692396024750803E-5</c:v>
                </c:pt>
                <c:pt idx="12083">
                  <c:v>1.1996861969968819E-5</c:v>
                </c:pt>
                <c:pt idx="12084">
                  <c:v>7.5427151488041534E-5</c:v>
                </c:pt>
                <c:pt idx="12085">
                  <c:v>1.1883378433716531E-3</c:v>
                </c:pt>
                <c:pt idx="12086">
                  <c:v>2.6538512842658228E-5</c:v>
                </c:pt>
                <c:pt idx="12087">
                  <c:v>3.6016375967417316E-5</c:v>
                </c:pt>
                <c:pt idx="12088">
                  <c:v>2.5156339344778871E-5</c:v>
                </c:pt>
                <c:pt idx="12089">
                  <c:v>2.3562175727862884E-5</c:v>
                </c:pt>
                <c:pt idx="12090">
                  <c:v>1.549757142162413E-5</c:v>
                </c:pt>
                <c:pt idx="12091">
                  <c:v>1.306678101693764E-7</c:v>
                </c:pt>
                <c:pt idx="12092">
                  <c:v>2.2068895028312956E-4</c:v>
                </c:pt>
                <c:pt idx="12093">
                  <c:v>2.2897035288152623E-5</c:v>
                </c:pt>
                <c:pt idx="12094">
                  <c:v>6.821423393390179E-3</c:v>
                </c:pt>
                <c:pt idx="12095">
                  <c:v>2.4635185111635009E-5</c:v>
                </c:pt>
                <c:pt idx="12096">
                  <c:v>4.2308643984528176E-4</c:v>
                </c:pt>
                <c:pt idx="12097">
                  <c:v>9.8873230941731694E-5</c:v>
                </c:pt>
                <c:pt idx="12098">
                  <c:v>1.2023792174266202E-4</c:v>
                </c:pt>
                <c:pt idx="12099">
                  <c:v>4.6388065294778831E-5</c:v>
                </c:pt>
                <c:pt idx="12100">
                  <c:v>4.1248726947112378E-6</c:v>
                </c:pt>
                <c:pt idx="12101">
                  <c:v>2.076345184843532E-5</c:v>
                </c:pt>
                <c:pt idx="12102">
                  <c:v>2.8978500653466695E-5</c:v>
                </c:pt>
                <c:pt idx="12103">
                  <c:v>1.3148437446064227E-5</c:v>
                </c:pt>
                <c:pt idx="12104">
                  <c:v>0</c:v>
                </c:pt>
                <c:pt idx="12105">
                  <c:v>4.2948864887119391E-5</c:v>
                </c:pt>
                <c:pt idx="12106">
                  <c:v>1.9121635890998303E-5</c:v>
                </c:pt>
                <c:pt idx="12107">
                  <c:v>1.7439280685698083E-5</c:v>
                </c:pt>
                <c:pt idx="12108">
                  <c:v>1.3573883577861237E-5</c:v>
                </c:pt>
                <c:pt idx="12109">
                  <c:v>2.838462126558176E-5</c:v>
                </c:pt>
                <c:pt idx="12110">
                  <c:v>0</c:v>
                </c:pt>
                <c:pt idx="12111">
                  <c:v>3.2273769200493747E-5</c:v>
                </c:pt>
                <c:pt idx="12112">
                  <c:v>6.3921855190477837E-6</c:v>
                </c:pt>
                <c:pt idx="12113">
                  <c:v>1.1041941092328586E-5</c:v>
                </c:pt>
                <c:pt idx="12114">
                  <c:v>3.9129457006386862E-6</c:v>
                </c:pt>
                <c:pt idx="12115">
                  <c:v>1.8116582135595249E-5</c:v>
                </c:pt>
                <c:pt idx="12116">
                  <c:v>6.5650806116010344E-6</c:v>
                </c:pt>
                <c:pt idx="12117">
                  <c:v>8.8842329696799176E-6</c:v>
                </c:pt>
                <c:pt idx="12118">
                  <c:v>2.4948323309967546E-5</c:v>
                </c:pt>
                <c:pt idx="12119">
                  <c:v>2.8968315341467641E-5</c:v>
                </c:pt>
                <c:pt idx="12120">
                  <c:v>8.2200436553478831E-7</c:v>
                </c:pt>
                <c:pt idx="12121">
                  <c:v>9.3259583200119226E-6</c:v>
                </c:pt>
                <c:pt idx="12122">
                  <c:v>1.5127765276801199E-5</c:v>
                </c:pt>
                <c:pt idx="12123">
                  <c:v>1.0216951327050515E-5</c:v>
                </c:pt>
                <c:pt idx="12124">
                  <c:v>2.450081551548208E-4</c:v>
                </c:pt>
                <c:pt idx="12125">
                  <c:v>1.2648699637023226E-4</c:v>
                </c:pt>
                <c:pt idx="12126">
                  <c:v>2.7196792017520556E-5</c:v>
                </c:pt>
                <c:pt idx="12127">
                  <c:v>2.8490816075180346E-6</c:v>
                </c:pt>
                <c:pt idx="12128">
                  <c:v>1.1064452519605724E-4</c:v>
                </c:pt>
                <c:pt idx="12129">
                  <c:v>5.2484024370994841E-7</c:v>
                </c:pt>
                <c:pt idx="12130">
                  <c:v>0</c:v>
                </c:pt>
                <c:pt idx="12131">
                  <c:v>2.309839990138143E-5</c:v>
                </c:pt>
                <c:pt idx="12132">
                  <c:v>3.6206763901016206E-5</c:v>
                </c:pt>
                <c:pt idx="12133">
                  <c:v>4.9644063477564844E-7</c:v>
                </c:pt>
                <c:pt idx="12134">
                  <c:v>1.6146369189421131E-5</c:v>
                </c:pt>
                <c:pt idx="12135">
                  <c:v>5.3585541474249054E-5</c:v>
                </c:pt>
                <c:pt idx="12136">
                  <c:v>2.0279496152226664E-5</c:v>
                </c:pt>
                <c:pt idx="12137">
                  <c:v>2.1958417930179287E-5</c:v>
                </c:pt>
                <c:pt idx="12138">
                  <c:v>5.6598292473704634E-5</c:v>
                </c:pt>
                <c:pt idx="12139">
                  <c:v>9.5260257208822755E-6</c:v>
                </c:pt>
                <c:pt idx="12140">
                  <c:v>9.769231778473324E-6</c:v>
                </c:pt>
                <c:pt idx="12141">
                  <c:v>0</c:v>
                </c:pt>
                <c:pt idx="12142">
                  <c:v>8.0630434980073986E-6</c:v>
                </c:pt>
                <c:pt idx="12143">
                  <c:v>0</c:v>
                </c:pt>
                <c:pt idx="12144">
                  <c:v>0</c:v>
                </c:pt>
                <c:pt idx="12145">
                  <c:v>1.5713166245101812E-5</c:v>
                </c:pt>
                <c:pt idx="12146">
                  <c:v>2.8202068802526968E-5</c:v>
                </c:pt>
                <c:pt idx="12147">
                  <c:v>8.5343313659975921E-5</c:v>
                </c:pt>
                <c:pt idx="12148">
                  <c:v>1.2399428767432469E-5</c:v>
                </c:pt>
                <c:pt idx="12149">
                  <c:v>1.4714584659221498E-4</c:v>
                </c:pt>
                <c:pt idx="12150">
                  <c:v>2.9752341660069823E-5</c:v>
                </c:pt>
                <c:pt idx="12151">
                  <c:v>2.4620907655797861E-5</c:v>
                </c:pt>
                <c:pt idx="12152">
                  <c:v>3.4503427978160819E-6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5.4242295784142517E-6</c:v>
                </c:pt>
                <c:pt idx="12157">
                  <c:v>1.1528784564003247E-5</c:v>
                </c:pt>
                <c:pt idx="12158">
                  <c:v>2.5391667826784519E-5</c:v>
                </c:pt>
                <c:pt idx="12159">
                  <c:v>9.84236802130825E-7</c:v>
                </c:pt>
                <c:pt idx="12160">
                  <c:v>2.9988715175852236E-5</c:v>
                </c:pt>
                <c:pt idx="12161">
                  <c:v>3.4571650084160472E-5</c:v>
                </c:pt>
                <c:pt idx="12162">
                  <c:v>3.508697611409146E-6</c:v>
                </c:pt>
                <c:pt idx="12163">
                  <c:v>1.1843649991628436E-5</c:v>
                </c:pt>
                <c:pt idx="12164">
                  <c:v>6.6767795970093213E-6</c:v>
                </c:pt>
                <c:pt idx="12165">
                  <c:v>5.0609939751425992E-5</c:v>
                </c:pt>
                <c:pt idx="12166">
                  <c:v>0</c:v>
                </c:pt>
                <c:pt idx="12167">
                  <c:v>5.4572722524887456E-6</c:v>
                </c:pt>
                <c:pt idx="12168">
                  <c:v>0</c:v>
                </c:pt>
                <c:pt idx="12169">
                  <c:v>9.6630733239395041E-6</c:v>
                </c:pt>
                <c:pt idx="12170">
                  <c:v>4.8853927047406791E-6</c:v>
                </c:pt>
                <c:pt idx="12171">
                  <c:v>3.2657710023905133E-6</c:v>
                </c:pt>
                <c:pt idx="12172">
                  <c:v>1.7422498484238435E-5</c:v>
                </c:pt>
                <c:pt idx="12173">
                  <c:v>2.9590886550630131E-6</c:v>
                </c:pt>
                <c:pt idx="12174">
                  <c:v>2.0762385829971993E-6</c:v>
                </c:pt>
                <c:pt idx="12175">
                  <c:v>5.1183644136719415E-6</c:v>
                </c:pt>
                <c:pt idx="12176">
                  <c:v>1.2341699277583022E-7</c:v>
                </c:pt>
                <c:pt idx="12177">
                  <c:v>2.5325937646261453E-6</c:v>
                </c:pt>
                <c:pt idx="12178">
                  <c:v>3.8104592819608052E-5</c:v>
                </c:pt>
                <c:pt idx="12179">
                  <c:v>9.6110244971719277E-4</c:v>
                </c:pt>
                <c:pt idx="12180">
                  <c:v>1.4272958580408501E-5</c:v>
                </c:pt>
                <c:pt idx="12181">
                  <c:v>3.0761325884487553E-5</c:v>
                </c:pt>
                <c:pt idx="12182">
                  <c:v>0</c:v>
                </c:pt>
                <c:pt idx="12183">
                  <c:v>9.000064063787294E-7</c:v>
                </c:pt>
                <c:pt idx="12184">
                  <c:v>1.7161062191961651E-5</c:v>
                </c:pt>
                <c:pt idx="12185">
                  <c:v>1.6747125727933084E-5</c:v>
                </c:pt>
                <c:pt idx="12186">
                  <c:v>1.5333103699557679E-5</c:v>
                </c:pt>
                <c:pt idx="12187">
                  <c:v>1.4271388021016105E-5</c:v>
                </c:pt>
                <c:pt idx="12188">
                  <c:v>3.3473012397528061E-4</c:v>
                </c:pt>
                <c:pt idx="12189">
                  <c:v>1.2447804381454448E-5</c:v>
                </c:pt>
                <c:pt idx="12190">
                  <c:v>2.1586843818647283E-5</c:v>
                </c:pt>
                <c:pt idx="12191">
                  <c:v>2.2474541860134666E-3</c:v>
                </c:pt>
                <c:pt idx="12192">
                  <c:v>1.9262119581676022E-5</c:v>
                </c:pt>
                <c:pt idx="12193">
                  <c:v>1.0323773127803325E-5</c:v>
                </c:pt>
                <c:pt idx="12194">
                  <c:v>4.2328222513664653E-6</c:v>
                </c:pt>
                <c:pt idx="12195">
                  <c:v>3.7959677620784883E-5</c:v>
                </c:pt>
                <c:pt idx="12196">
                  <c:v>8.5680351769090151E-6</c:v>
                </c:pt>
                <c:pt idx="12197">
                  <c:v>3.6634156084719621E-5</c:v>
                </c:pt>
                <c:pt idx="12198">
                  <c:v>0</c:v>
                </c:pt>
                <c:pt idx="12199">
                  <c:v>1.0388255625736307E-4</c:v>
                </c:pt>
                <c:pt idx="12200">
                  <c:v>3.0398370567298102E-5</c:v>
                </c:pt>
                <c:pt idx="12201">
                  <c:v>3.6707681540050713E-5</c:v>
                </c:pt>
                <c:pt idx="12202">
                  <c:v>6.3221620117120736E-5</c:v>
                </c:pt>
                <c:pt idx="12203">
                  <c:v>3.9945549367420481E-6</c:v>
                </c:pt>
                <c:pt idx="12204">
                  <c:v>1.0788308669955477E-5</c:v>
                </c:pt>
                <c:pt idx="12205">
                  <c:v>1.1623178566245497E-5</c:v>
                </c:pt>
                <c:pt idx="12206">
                  <c:v>3.8048473471602249E-5</c:v>
                </c:pt>
                <c:pt idx="12207">
                  <c:v>2.0341005704169241E-5</c:v>
                </c:pt>
                <c:pt idx="12208">
                  <c:v>1.48648358104883E-5</c:v>
                </c:pt>
                <c:pt idx="12209">
                  <c:v>2.9302801822233953E-5</c:v>
                </c:pt>
                <c:pt idx="12210">
                  <c:v>4.3018206122876743E-4</c:v>
                </c:pt>
                <c:pt idx="12211">
                  <c:v>9.1020641544795281E-6</c:v>
                </c:pt>
                <c:pt idx="12212">
                  <c:v>3.6604760526313832E-7</c:v>
                </c:pt>
                <c:pt idx="12213">
                  <c:v>1.0473350219795852E-7</c:v>
                </c:pt>
                <c:pt idx="12214">
                  <c:v>8.3451621111317649E-6</c:v>
                </c:pt>
                <c:pt idx="12215">
                  <c:v>1.3789201628492998E-7</c:v>
                </c:pt>
                <c:pt idx="12216">
                  <c:v>4.7925512608992464E-5</c:v>
                </c:pt>
                <c:pt idx="12217">
                  <c:v>1.8644081731846829E-5</c:v>
                </c:pt>
                <c:pt idx="12218">
                  <c:v>3.0988063336487756E-5</c:v>
                </c:pt>
                <c:pt idx="12219">
                  <c:v>1.3071109989752043E-5</c:v>
                </c:pt>
                <c:pt idx="12220">
                  <c:v>3.0648280850075811E-4</c:v>
                </c:pt>
                <c:pt idx="12221">
                  <c:v>8.668409672912314E-6</c:v>
                </c:pt>
                <c:pt idx="12222">
                  <c:v>7.909972010134598E-5</c:v>
                </c:pt>
                <c:pt idx="12223">
                  <c:v>3.1397877842242973E-5</c:v>
                </c:pt>
                <c:pt idx="12224">
                  <c:v>1.1544200260746662E-4</c:v>
                </c:pt>
                <c:pt idx="12225">
                  <c:v>1.7105725784525093E-5</c:v>
                </c:pt>
                <c:pt idx="12226">
                  <c:v>1.7364978701157276E-5</c:v>
                </c:pt>
                <c:pt idx="12227">
                  <c:v>5.5011285758118537E-6</c:v>
                </c:pt>
                <c:pt idx="12228">
                  <c:v>3.2707163821135724E-5</c:v>
                </c:pt>
                <c:pt idx="12229">
                  <c:v>0</c:v>
                </c:pt>
                <c:pt idx="12230">
                  <c:v>1.4779830251859347E-5</c:v>
                </c:pt>
                <c:pt idx="12231">
                  <c:v>1.4882252018937112E-5</c:v>
                </c:pt>
                <c:pt idx="12232">
                  <c:v>5.2214539530271E-6</c:v>
                </c:pt>
                <c:pt idx="12233">
                  <c:v>5.0104659050220474E-6</c:v>
                </c:pt>
                <c:pt idx="12234">
                  <c:v>1.7565959130494762E-5</c:v>
                </c:pt>
                <c:pt idx="12235">
                  <c:v>1.6734084388879561E-5</c:v>
                </c:pt>
                <c:pt idx="12236">
                  <c:v>2.0899791356480509E-7</c:v>
                </c:pt>
                <c:pt idx="12237">
                  <c:v>2.4009201265491477E-6</c:v>
                </c:pt>
                <c:pt idx="12238">
                  <c:v>3.0198997372680024E-6</c:v>
                </c:pt>
                <c:pt idx="12239">
                  <c:v>9.7974104332541586E-6</c:v>
                </c:pt>
                <c:pt idx="12240">
                  <c:v>5.5124433406408448E-6</c:v>
                </c:pt>
                <c:pt idx="12241">
                  <c:v>4.7544201595754905E-4</c:v>
                </c:pt>
                <c:pt idx="12242">
                  <c:v>1.1645889944251623E-5</c:v>
                </c:pt>
                <c:pt idx="12243">
                  <c:v>4.4743279549793734E-6</c:v>
                </c:pt>
                <c:pt idx="12244">
                  <c:v>9.2049795126490468E-4</c:v>
                </c:pt>
                <c:pt idx="12245">
                  <c:v>1.1499588808450162E-5</c:v>
                </c:pt>
                <c:pt idx="12246">
                  <c:v>1.1230464908058243E-4</c:v>
                </c:pt>
                <c:pt idx="12247">
                  <c:v>1.4488065877159511E-6</c:v>
                </c:pt>
                <c:pt idx="12248">
                  <c:v>1.9986831204540806E-4</c:v>
                </c:pt>
                <c:pt idx="12249">
                  <c:v>4.4283973139888665E-7</c:v>
                </c:pt>
                <c:pt idx="12250">
                  <c:v>3.3373050091928442E-5</c:v>
                </c:pt>
                <c:pt idx="12251">
                  <c:v>2.8302557852879451E-5</c:v>
                </c:pt>
                <c:pt idx="12252">
                  <c:v>2.2947947413303899E-5</c:v>
                </c:pt>
                <c:pt idx="12253">
                  <c:v>5.5032192395284794E-5</c:v>
                </c:pt>
                <c:pt idx="12254">
                  <c:v>8.5871069799360294E-6</c:v>
                </c:pt>
                <c:pt idx="12255">
                  <c:v>2.4557065328164928E-6</c:v>
                </c:pt>
                <c:pt idx="12256">
                  <c:v>9.3261345327849724E-6</c:v>
                </c:pt>
                <c:pt idx="12257">
                  <c:v>5.3631975916529726E-6</c:v>
                </c:pt>
                <c:pt idx="12258">
                  <c:v>1.1289470268896839E-5</c:v>
                </c:pt>
                <c:pt idx="12259">
                  <c:v>1.5448744858638129E-5</c:v>
                </c:pt>
                <c:pt idx="12260">
                  <c:v>1.6552087012052924E-7</c:v>
                </c:pt>
                <c:pt idx="12261">
                  <c:v>9.9321358915486588E-6</c:v>
                </c:pt>
                <c:pt idx="12262">
                  <c:v>3.8794171852991883E-3</c:v>
                </c:pt>
                <c:pt idx="12263">
                  <c:v>1.1136176582170355E-5</c:v>
                </c:pt>
                <c:pt idx="12264">
                  <c:v>4.8886531842277594E-5</c:v>
                </c:pt>
                <c:pt idx="12265">
                  <c:v>4.2751265485706523E-5</c:v>
                </c:pt>
                <c:pt idx="12266">
                  <c:v>2.1201257006783808E-7</c:v>
                </c:pt>
                <c:pt idx="12267">
                  <c:v>6.4155856384661656E-5</c:v>
                </c:pt>
                <c:pt idx="12268">
                  <c:v>5.3853850771929402E-5</c:v>
                </c:pt>
                <c:pt idx="12269">
                  <c:v>3.9228105640643434E-5</c:v>
                </c:pt>
                <c:pt idx="12270">
                  <c:v>1.0782115003982441E-5</c:v>
                </c:pt>
                <c:pt idx="12271">
                  <c:v>4.5148727472067583E-6</c:v>
                </c:pt>
                <c:pt idx="12272">
                  <c:v>1.3695675184644751E-5</c:v>
                </c:pt>
                <c:pt idx="12273">
                  <c:v>3.072610907140502E-7</c:v>
                </c:pt>
                <c:pt idx="12274">
                  <c:v>4.537911470894311E-5</c:v>
                </c:pt>
                <c:pt idx="12275">
                  <c:v>5.2103388790406932E-5</c:v>
                </c:pt>
                <c:pt idx="12276">
                  <c:v>1.7098742641091097E-5</c:v>
                </c:pt>
                <c:pt idx="12277">
                  <c:v>9.8714427482377432E-6</c:v>
                </c:pt>
                <c:pt idx="12278">
                  <c:v>3.0150263111185675E-5</c:v>
                </c:pt>
                <c:pt idx="12279">
                  <c:v>2.2455664713018502E-5</c:v>
                </c:pt>
                <c:pt idx="12280">
                  <c:v>3.7814614164944724E-6</c:v>
                </c:pt>
                <c:pt idx="12281">
                  <c:v>6.2037813384624739E-5</c:v>
                </c:pt>
                <c:pt idx="12282">
                  <c:v>6.0318865798473069E-6</c:v>
                </c:pt>
                <c:pt idx="12283">
                  <c:v>3.5535679633448292E-5</c:v>
                </c:pt>
                <c:pt idx="12284">
                  <c:v>4.4396586395366129E-5</c:v>
                </c:pt>
                <c:pt idx="12285">
                  <c:v>2.3914567770806899E-4</c:v>
                </c:pt>
                <c:pt idx="12286">
                  <c:v>4.0929985829193575E-5</c:v>
                </c:pt>
                <c:pt idx="12287">
                  <c:v>3.3935493306955641E-5</c:v>
                </c:pt>
                <c:pt idx="12288">
                  <c:v>3.1335811722050237E-5</c:v>
                </c:pt>
                <c:pt idx="12289">
                  <c:v>5.0086984490004169E-5</c:v>
                </c:pt>
                <c:pt idx="12290">
                  <c:v>5.1010398854264267E-5</c:v>
                </c:pt>
                <c:pt idx="12291">
                  <c:v>6.9490309140573185E-7</c:v>
                </c:pt>
                <c:pt idx="12292">
                  <c:v>9.1713662196328378E-5</c:v>
                </c:pt>
                <c:pt idx="12293">
                  <c:v>4.769004051160251E-6</c:v>
                </c:pt>
                <c:pt idx="12294">
                  <c:v>1.4257564897154627E-6</c:v>
                </c:pt>
                <c:pt idx="12295">
                  <c:v>1.640096766196968E-5</c:v>
                </c:pt>
                <c:pt idx="12296">
                  <c:v>3.1460728227376147E-5</c:v>
                </c:pt>
                <c:pt idx="12297">
                  <c:v>1.6389039430138484E-4</c:v>
                </c:pt>
                <c:pt idx="12298">
                  <c:v>3.1632258465934783E-5</c:v>
                </c:pt>
                <c:pt idx="12299">
                  <c:v>1.4586052860086951E-5</c:v>
                </c:pt>
                <c:pt idx="12300">
                  <c:v>1.1869112229727083E-5</c:v>
                </c:pt>
                <c:pt idx="12301">
                  <c:v>7.4247721185472814E-5</c:v>
                </c:pt>
                <c:pt idx="12302">
                  <c:v>3.3432751433774437E-7</c:v>
                </c:pt>
                <c:pt idx="12303">
                  <c:v>1.2591961521318785E-7</c:v>
                </c:pt>
                <c:pt idx="12304">
                  <c:v>2.8417060220385355E-4</c:v>
                </c:pt>
                <c:pt idx="12305">
                  <c:v>2.6094083195036507E-3</c:v>
                </c:pt>
                <c:pt idx="12306">
                  <c:v>0</c:v>
                </c:pt>
                <c:pt idx="12307">
                  <c:v>1.0912028573890439E-5</c:v>
                </c:pt>
                <c:pt idx="12308">
                  <c:v>1.7635338779857455E-7</c:v>
                </c:pt>
                <c:pt idx="12309">
                  <c:v>2.1357304296307111E-5</c:v>
                </c:pt>
                <c:pt idx="12310">
                  <c:v>6.355376805571286E-7</c:v>
                </c:pt>
                <c:pt idx="12311">
                  <c:v>4.3020326081782864E-5</c:v>
                </c:pt>
                <c:pt idx="12312">
                  <c:v>7.397845443718175E-6</c:v>
                </c:pt>
                <c:pt idx="12313">
                  <c:v>5.7193709572936723E-5</c:v>
                </c:pt>
                <c:pt idx="12314">
                  <c:v>9.6903710791816481E-5</c:v>
                </c:pt>
                <c:pt idx="12315">
                  <c:v>2.2913943584712798E-4</c:v>
                </c:pt>
                <c:pt idx="12316">
                  <c:v>7.6372403176740823E-6</c:v>
                </c:pt>
                <c:pt idx="12317">
                  <c:v>4.1266443833945129E-5</c:v>
                </c:pt>
                <c:pt idx="12318">
                  <c:v>4.1786735677201269E-6</c:v>
                </c:pt>
                <c:pt idx="12319">
                  <c:v>5.8454706692385927E-6</c:v>
                </c:pt>
                <c:pt idx="12320">
                  <c:v>0</c:v>
                </c:pt>
                <c:pt idx="12321">
                  <c:v>7.9833891186860493E-5</c:v>
                </c:pt>
                <c:pt idx="12322">
                  <c:v>2.767508948415259E-5</c:v>
                </c:pt>
                <c:pt idx="12323">
                  <c:v>3.0074550954935471E-7</c:v>
                </c:pt>
                <c:pt idx="12324">
                  <c:v>6.1360633600042263E-6</c:v>
                </c:pt>
                <c:pt idx="12325">
                  <c:v>1.2424240722366743E-5</c:v>
                </c:pt>
                <c:pt idx="12326">
                  <c:v>3.5641375309630812E-5</c:v>
                </c:pt>
                <c:pt idx="12327">
                  <c:v>2.7808872709620445E-6</c:v>
                </c:pt>
                <c:pt idx="12328">
                  <c:v>1.0142895746779166E-4</c:v>
                </c:pt>
                <c:pt idx="12329">
                  <c:v>1.3157616042784291E-6</c:v>
                </c:pt>
                <c:pt idx="12330">
                  <c:v>2.4100628226919383E-6</c:v>
                </c:pt>
                <c:pt idx="12331">
                  <c:v>1.8933496410438359E-5</c:v>
                </c:pt>
                <c:pt idx="12332">
                  <c:v>2.1299180900279456E-6</c:v>
                </c:pt>
                <c:pt idx="12333">
                  <c:v>0</c:v>
                </c:pt>
                <c:pt idx="12334">
                  <c:v>1.5325441594796357E-5</c:v>
                </c:pt>
                <c:pt idx="12335">
                  <c:v>2.139264672966843E-5</c:v>
                </c:pt>
                <c:pt idx="12336">
                  <c:v>1.9389216275119528E-5</c:v>
                </c:pt>
                <c:pt idx="12337">
                  <c:v>3.1130318752842055E-4</c:v>
                </c:pt>
                <c:pt idx="12338">
                  <c:v>7.6112627815989013E-6</c:v>
                </c:pt>
                <c:pt idx="12339">
                  <c:v>4.2572448584135039E-5</c:v>
                </c:pt>
                <c:pt idx="12340">
                  <c:v>3.6127410106118149E-6</c:v>
                </c:pt>
                <c:pt idx="12341">
                  <c:v>8.4010459597039632E-6</c:v>
                </c:pt>
                <c:pt idx="12342">
                  <c:v>1.2421059098622262E-5</c:v>
                </c:pt>
                <c:pt idx="12343">
                  <c:v>1.1946788216806732E-5</c:v>
                </c:pt>
                <c:pt idx="12344">
                  <c:v>1.22442132204648E-5</c:v>
                </c:pt>
                <c:pt idx="12345">
                  <c:v>8.7113669304211603E-6</c:v>
                </c:pt>
                <c:pt idx="12346">
                  <c:v>2.843799128200544E-5</c:v>
                </c:pt>
                <c:pt idx="12347">
                  <c:v>2.8173372712780571E-4</c:v>
                </c:pt>
                <c:pt idx="12348">
                  <c:v>9.9114658043668031E-5</c:v>
                </c:pt>
                <c:pt idx="12349">
                  <c:v>6.6503314727016477E-6</c:v>
                </c:pt>
                <c:pt idx="12350">
                  <c:v>1.8080007860097843E-5</c:v>
                </c:pt>
                <c:pt idx="12351">
                  <c:v>2.2416440480516652E-5</c:v>
                </c:pt>
                <c:pt idx="12352">
                  <c:v>1.6392282718294461E-4</c:v>
                </c:pt>
                <c:pt idx="12353">
                  <c:v>1.2316924259897103E-5</c:v>
                </c:pt>
                <c:pt idx="12354">
                  <c:v>1.8372816583378765E-5</c:v>
                </c:pt>
                <c:pt idx="12355">
                  <c:v>5.1198915545682223E-5</c:v>
                </c:pt>
                <c:pt idx="12356">
                  <c:v>8.4031461110295694E-5</c:v>
                </c:pt>
                <c:pt idx="12357">
                  <c:v>1.2960575822370096E-5</c:v>
                </c:pt>
                <c:pt idx="12358">
                  <c:v>4.7808834550297521E-5</c:v>
                </c:pt>
                <c:pt idx="12359">
                  <c:v>1.9827266298772064E-5</c:v>
                </c:pt>
                <c:pt idx="12360">
                  <c:v>2.3554893055613815E-6</c:v>
                </c:pt>
                <c:pt idx="12361">
                  <c:v>2.1393443635856309E-5</c:v>
                </c:pt>
                <c:pt idx="12362">
                  <c:v>5.2416165566771777E-6</c:v>
                </c:pt>
                <c:pt idx="12363">
                  <c:v>1.6002588410783713E-6</c:v>
                </c:pt>
                <c:pt idx="12364">
                  <c:v>1.9186951680432531E-5</c:v>
                </c:pt>
                <c:pt idx="12365">
                  <c:v>1.2913800793429123E-6</c:v>
                </c:pt>
                <c:pt idx="12366">
                  <c:v>3.9699253574570589E-5</c:v>
                </c:pt>
                <c:pt idx="12367">
                  <c:v>5.9294992362232405E-5</c:v>
                </c:pt>
                <c:pt idx="12368">
                  <c:v>2.1540730632594316E-5</c:v>
                </c:pt>
                <c:pt idx="12369">
                  <c:v>1.5499342899722361E-5</c:v>
                </c:pt>
                <c:pt idx="12370">
                  <c:v>8.5829842025258202E-6</c:v>
                </c:pt>
                <c:pt idx="12371">
                  <c:v>2.5678249578851751E-3</c:v>
                </c:pt>
                <c:pt idx="12372">
                  <c:v>2.5161990198590656E-4</c:v>
                </c:pt>
                <c:pt idx="12373">
                  <c:v>8.0840392966866775E-5</c:v>
                </c:pt>
                <c:pt idx="12374">
                  <c:v>1.9833266184216499E-5</c:v>
                </c:pt>
                <c:pt idx="12375">
                  <c:v>1.8825108142650286E-6</c:v>
                </c:pt>
                <c:pt idx="12376">
                  <c:v>9.2125803950845282E-7</c:v>
                </c:pt>
                <c:pt idx="12377">
                  <c:v>9.6926847437350572E-5</c:v>
                </c:pt>
                <c:pt idx="12378">
                  <c:v>1.5057441694022187E-6</c:v>
                </c:pt>
                <c:pt idx="12379">
                  <c:v>4.343455457063539E-6</c:v>
                </c:pt>
                <c:pt idx="12380">
                  <c:v>5.087124488013084E-6</c:v>
                </c:pt>
                <c:pt idx="12381">
                  <c:v>2.3243089399260809E-5</c:v>
                </c:pt>
                <c:pt idx="12382">
                  <c:v>7.5850245252862615E-5</c:v>
                </c:pt>
                <c:pt idx="12383">
                  <c:v>3.4506452260327005E-5</c:v>
                </c:pt>
                <c:pt idx="12384">
                  <c:v>3.0422063651996294E-4</c:v>
                </c:pt>
                <c:pt idx="12385">
                  <c:v>1.740640259828973E-5</c:v>
                </c:pt>
                <c:pt idx="12386">
                  <c:v>1.3110106714048247E-5</c:v>
                </c:pt>
                <c:pt idx="12387">
                  <c:v>7.1053439111111647E-6</c:v>
                </c:pt>
                <c:pt idx="12388">
                  <c:v>6.8813065811914647E-6</c:v>
                </c:pt>
                <c:pt idx="12389">
                  <c:v>1.0621577909613463E-5</c:v>
                </c:pt>
                <c:pt idx="12390">
                  <c:v>6.6468767550534879E-6</c:v>
                </c:pt>
                <c:pt idx="12391">
                  <c:v>1.4809633777131088E-4</c:v>
                </c:pt>
                <c:pt idx="12392">
                  <c:v>4.6911829215210309E-5</c:v>
                </c:pt>
                <c:pt idx="12393">
                  <c:v>1.7289807572464921E-5</c:v>
                </c:pt>
                <c:pt idx="12394">
                  <c:v>1.2977879781604413E-6</c:v>
                </c:pt>
                <c:pt idx="12395">
                  <c:v>3.2748284680303194E-5</c:v>
                </c:pt>
                <c:pt idx="12396">
                  <c:v>3.8165683532166098E-4</c:v>
                </c:pt>
                <c:pt idx="12397">
                  <c:v>7.2630992532744053E-6</c:v>
                </c:pt>
                <c:pt idx="12398">
                  <c:v>8.5354691684776682E-4</c:v>
                </c:pt>
                <c:pt idx="12399">
                  <c:v>3.4348546808520721E-5</c:v>
                </c:pt>
                <c:pt idx="12400">
                  <c:v>1.9702895219777051E-5</c:v>
                </c:pt>
                <c:pt idx="12401">
                  <c:v>1.9439695069574083E-5</c:v>
                </c:pt>
                <c:pt idx="12402">
                  <c:v>2.7573638870928205E-4</c:v>
                </c:pt>
                <c:pt idx="12403">
                  <c:v>9.9625368952182054E-6</c:v>
                </c:pt>
                <c:pt idx="12404">
                  <c:v>8.225505594159465E-6</c:v>
                </c:pt>
                <c:pt idx="12405">
                  <c:v>5.907567178347946E-6</c:v>
                </c:pt>
                <c:pt idx="12406">
                  <c:v>7.1973284336597826E-7</c:v>
                </c:pt>
                <c:pt idx="12407">
                  <c:v>1.4365446729566436E-5</c:v>
                </c:pt>
                <c:pt idx="12408">
                  <c:v>7.1243477472096061E-6</c:v>
                </c:pt>
                <c:pt idx="12409">
                  <c:v>7.7880918079833132E-7</c:v>
                </c:pt>
                <c:pt idx="12410">
                  <c:v>8.4916379166876832E-6</c:v>
                </c:pt>
                <c:pt idx="12411">
                  <c:v>1.0201651460321502E-5</c:v>
                </c:pt>
                <c:pt idx="12412">
                  <c:v>4.3730121446663635E-5</c:v>
                </c:pt>
                <c:pt idx="12413">
                  <c:v>3.5403326932355428E-5</c:v>
                </c:pt>
                <c:pt idx="12414">
                  <c:v>1.2279157385091874E-3</c:v>
                </c:pt>
                <c:pt idx="12415">
                  <c:v>7.6588926051362468E-6</c:v>
                </c:pt>
                <c:pt idx="12416">
                  <c:v>7.6190814655378096E-5</c:v>
                </c:pt>
                <c:pt idx="12417">
                  <c:v>0</c:v>
                </c:pt>
                <c:pt idx="12418">
                  <c:v>1.4102591365663727E-6</c:v>
                </c:pt>
                <c:pt idx="12419">
                  <c:v>4.2279423926926874E-5</c:v>
                </c:pt>
                <c:pt idx="12420">
                  <c:v>3.7167638729774433E-5</c:v>
                </c:pt>
                <c:pt idx="12421">
                  <c:v>1.0351710984152601E-5</c:v>
                </c:pt>
                <c:pt idx="12422">
                  <c:v>8.1623983205640899E-7</c:v>
                </c:pt>
                <c:pt idx="12423">
                  <c:v>3.3451165348296804E-5</c:v>
                </c:pt>
                <c:pt idx="12424">
                  <c:v>5.895142872677563E-6</c:v>
                </c:pt>
                <c:pt idx="12425">
                  <c:v>1.3104830289785413E-5</c:v>
                </c:pt>
                <c:pt idx="12426">
                  <c:v>0</c:v>
                </c:pt>
                <c:pt idx="12427">
                  <c:v>1.4460376936151539E-5</c:v>
                </c:pt>
                <c:pt idx="12428">
                  <c:v>5.7863420042321483E-6</c:v>
                </c:pt>
                <c:pt idx="12429">
                  <c:v>1.5758361202118219E-6</c:v>
                </c:pt>
                <c:pt idx="12430">
                  <c:v>2.2755162464375569E-5</c:v>
                </c:pt>
                <c:pt idx="12431">
                  <c:v>9.986511744064307E-6</c:v>
                </c:pt>
                <c:pt idx="12432">
                  <c:v>1.1207960086851701E-4</c:v>
                </c:pt>
                <c:pt idx="12433">
                  <c:v>5.4793220486592743E-6</c:v>
                </c:pt>
                <c:pt idx="12434">
                  <c:v>8.2457200826204001E-5</c:v>
                </c:pt>
                <c:pt idx="12435">
                  <c:v>8.1565418912757848E-6</c:v>
                </c:pt>
                <c:pt idx="12436">
                  <c:v>2.5833950554800026E-6</c:v>
                </c:pt>
                <c:pt idx="12437">
                  <c:v>1.7974924329072732E-5</c:v>
                </c:pt>
                <c:pt idx="12438">
                  <c:v>3.6318186972679771E-5</c:v>
                </c:pt>
                <c:pt idx="12439">
                  <c:v>1.8976753476438921E-3</c:v>
                </c:pt>
                <c:pt idx="12440">
                  <c:v>6.8822862381746374E-6</c:v>
                </c:pt>
                <c:pt idx="12441">
                  <c:v>5.5301263845493452E-5</c:v>
                </c:pt>
                <c:pt idx="12442">
                  <c:v>0</c:v>
                </c:pt>
                <c:pt idx="12443">
                  <c:v>1.1331706331212031E-6</c:v>
                </c:pt>
                <c:pt idx="12444">
                  <c:v>8.7180815944660235E-6</c:v>
                </c:pt>
                <c:pt idx="12445">
                  <c:v>1.1083515745243081E-5</c:v>
                </c:pt>
                <c:pt idx="12446">
                  <c:v>4.3918813858610816E-5</c:v>
                </c:pt>
                <c:pt idx="12447">
                  <c:v>1.2669572979134879E-5</c:v>
                </c:pt>
                <c:pt idx="12448">
                  <c:v>0</c:v>
                </c:pt>
                <c:pt idx="12449">
                  <c:v>7.773114708352573E-6</c:v>
                </c:pt>
                <c:pt idx="12450">
                  <c:v>8.5239870135131538E-5</c:v>
                </c:pt>
                <c:pt idx="12451">
                  <c:v>6.7535002925772508E-5</c:v>
                </c:pt>
                <c:pt idx="12452">
                  <c:v>1.9369869727620279E-5</c:v>
                </c:pt>
                <c:pt idx="12453">
                  <c:v>1.4382417388915967E-5</c:v>
                </c:pt>
                <c:pt idx="12454">
                  <c:v>3.2506536273421147E-5</c:v>
                </c:pt>
                <c:pt idx="12455">
                  <c:v>1.8591540590323713E-6</c:v>
                </c:pt>
                <c:pt idx="12456">
                  <c:v>1.4510251196910916E-6</c:v>
                </c:pt>
                <c:pt idx="12457">
                  <c:v>1.6952071049368577E-5</c:v>
                </c:pt>
                <c:pt idx="12458">
                  <c:v>3.318242025361743E-5</c:v>
                </c:pt>
                <c:pt idx="12459">
                  <c:v>5.3395334682134287E-5</c:v>
                </c:pt>
                <c:pt idx="12460">
                  <c:v>5.7992970319473988E-7</c:v>
                </c:pt>
                <c:pt idx="12461">
                  <c:v>8.5532639014508673E-5</c:v>
                </c:pt>
                <c:pt idx="12462">
                  <c:v>1.1458077410864678E-5</c:v>
                </c:pt>
                <c:pt idx="12463">
                  <c:v>5.1666827803110472E-6</c:v>
                </c:pt>
                <c:pt idx="12464">
                  <c:v>3.642807831223001E-5</c:v>
                </c:pt>
                <c:pt idx="12465">
                  <c:v>0</c:v>
                </c:pt>
                <c:pt idx="12466">
                  <c:v>0</c:v>
                </c:pt>
                <c:pt idx="12467">
                  <c:v>1.4103323967812594E-4</c:v>
                </c:pt>
                <c:pt idx="12468">
                  <c:v>2.8581324158970587E-5</c:v>
                </c:pt>
                <c:pt idx="12469">
                  <c:v>3.0444004501882843E-5</c:v>
                </c:pt>
                <c:pt idx="12470">
                  <c:v>1.2854763341978418E-6</c:v>
                </c:pt>
                <c:pt idx="12471">
                  <c:v>1.1960337901414844E-4</c:v>
                </c:pt>
                <c:pt idx="12472">
                  <c:v>2.8048711314402341E-5</c:v>
                </c:pt>
                <c:pt idx="12473">
                  <c:v>2.4276394284344391E-6</c:v>
                </c:pt>
                <c:pt idx="12474">
                  <c:v>2.5177965875743962E-5</c:v>
                </c:pt>
                <c:pt idx="12475">
                  <c:v>3.6512090941086495E-5</c:v>
                </c:pt>
                <c:pt idx="12476">
                  <c:v>4.8826781846335554E-5</c:v>
                </c:pt>
                <c:pt idx="12477">
                  <c:v>4.24066459595337E-5</c:v>
                </c:pt>
                <c:pt idx="12478">
                  <c:v>1.099970887799824E-5</c:v>
                </c:pt>
                <c:pt idx="12479">
                  <c:v>1.4951702528358788E-4</c:v>
                </c:pt>
                <c:pt idx="12480">
                  <c:v>4.3102561231500902E-6</c:v>
                </c:pt>
                <c:pt idx="12481">
                  <c:v>1.9772239156866112E-4</c:v>
                </c:pt>
                <c:pt idx="12482">
                  <c:v>1.4663750324762332E-6</c:v>
                </c:pt>
                <c:pt idx="12483">
                  <c:v>1.7407492025595679E-7</c:v>
                </c:pt>
                <c:pt idx="12484">
                  <c:v>2.7973440265003675E-5</c:v>
                </c:pt>
                <c:pt idx="12485">
                  <c:v>2.3645196699756558E-5</c:v>
                </c:pt>
                <c:pt idx="12486">
                  <c:v>1.8736014729880423E-6</c:v>
                </c:pt>
                <c:pt idx="12487">
                  <c:v>2.9385138974808469E-6</c:v>
                </c:pt>
                <c:pt idx="12488">
                  <c:v>2.6301393617785553E-5</c:v>
                </c:pt>
                <c:pt idx="12489">
                  <c:v>1.2508726891019782E-5</c:v>
                </c:pt>
                <c:pt idx="12490">
                  <c:v>6.704679829656089E-5</c:v>
                </c:pt>
                <c:pt idx="12491">
                  <c:v>2.2667356983699564E-5</c:v>
                </c:pt>
                <c:pt idx="12492">
                  <c:v>8.2406109038600146E-7</c:v>
                </c:pt>
                <c:pt idx="12493">
                  <c:v>8.9526977875630293E-5</c:v>
                </c:pt>
                <c:pt idx="12494">
                  <c:v>4.1987147073733114E-6</c:v>
                </c:pt>
                <c:pt idx="12495">
                  <c:v>6.0139669103086449E-5</c:v>
                </c:pt>
                <c:pt idx="12496">
                  <c:v>6.2964404890829661E-5</c:v>
                </c:pt>
                <c:pt idx="12497">
                  <c:v>0</c:v>
                </c:pt>
                <c:pt idx="12498">
                  <c:v>3.9849215099894972E-5</c:v>
                </c:pt>
                <c:pt idx="12499">
                  <c:v>8.877516428820159E-5</c:v>
                </c:pt>
                <c:pt idx="12500">
                  <c:v>6.4159042037195832E-6</c:v>
                </c:pt>
                <c:pt idx="12501">
                  <c:v>5.2026494198570704E-5</c:v>
                </c:pt>
                <c:pt idx="12502">
                  <c:v>2.8519208045137893E-6</c:v>
                </c:pt>
                <c:pt idx="12503">
                  <c:v>2.5116855338129856E-6</c:v>
                </c:pt>
                <c:pt idx="12504">
                  <c:v>2.055693319838897E-5</c:v>
                </c:pt>
                <c:pt idx="12505">
                  <c:v>3.4286688817238413E-6</c:v>
                </c:pt>
                <c:pt idx="12506">
                  <c:v>1.8259796565949275E-5</c:v>
                </c:pt>
                <c:pt idx="12507">
                  <c:v>1.3046028915075812E-5</c:v>
                </c:pt>
                <c:pt idx="12508">
                  <c:v>3.0710462895592721E-6</c:v>
                </c:pt>
                <c:pt idx="12509">
                  <c:v>4.4096241777651657E-5</c:v>
                </c:pt>
                <c:pt idx="12510">
                  <c:v>4.8898762452825124E-5</c:v>
                </c:pt>
                <c:pt idx="12511">
                  <c:v>9.9732596187533932E-6</c:v>
                </c:pt>
                <c:pt idx="12512">
                  <c:v>6.0205987017804772E-6</c:v>
                </c:pt>
                <c:pt idx="12513">
                  <c:v>3.7820914467744225E-5</c:v>
                </c:pt>
                <c:pt idx="12514">
                  <c:v>2.3812460721297752E-6</c:v>
                </c:pt>
                <c:pt idx="12515">
                  <c:v>7.6640299134901824E-5</c:v>
                </c:pt>
                <c:pt idx="12516">
                  <c:v>8.3620262275766307E-5</c:v>
                </c:pt>
                <c:pt idx="12517">
                  <c:v>1.2693229594215385E-5</c:v>
                </c:pt>
                <c:pt idx="12518">
                  <c:v>2.451415669260441E-6</c:v>
                </c:pt>
                <c:pt idx="12519">
                  <c:v>6.2581360675625399E-6</c:v>
                </c:pt>
                <c:pt idx="12520">
                  <c:v>6.1242721944596048E-6</c:v>
                </c:pt>
                <c:pt idx="12521">
                  <c:v>1.3750077210709459E-5</c:v>
                </c:pt>
                <c:pt idx="12522">
                  <c:v>7.6793580924234899E-6</c:v>
                </c:pt>
                <c:pt idx="12523">
                  <c:v>5.0109794501916077E-5</c:v>
                </c:pt>
                <c:pt idx="12524">
                  <c:v>3.1665146150758077E-5</c:v>
                </c:pt>
                <c:pt idx="12525">
                  <c:v>8.5386971995181603E-6</c:v>
                </c:pt>
                <c:pt idx="12526">
                  <c:v>1.640227172425548E-3</c:v>
                </c:pt>
                <c:pt idx="12527">
                  <c:v>8.2095607666912766E-6</c:v>
                </c:pt>
                <c:pt idx="12528">
                  <c:v>1.0505097907450183E-5</c:v>
                </c:pt>
                <c:pt idx="12529">
                  <c:v>2.0239448825259843E-5</c:v>
                </c:pt>
                <c:pt idx="12530">
                  <c:v>0</c:v>
                </c:pt>
                <c:pt idx="12531">
                  <c:v>5.2804155200542345E-6</c:v>
                </c:pt>
                <c:pt idx="12532">
                  <c:v>1.138115060918636E-5</c:v>
                </c:pt>
                <c:pt idx="12533">
                  <c:v>0</c:v>
                </c:pt>
                <c:pt idx="12534">
                  <c:v>2.3494239833238787E-3</c:v>
                </c:pt>
                <c:pt idx="12535">
                  <c:v>8.4438002077957158E-4</c:v>
                </c:pt>
                <c:pt idx="12536">
                  <c:v>0</c:v>
                </c:pt>
                <c:pt idx="12537">
                  <c:v>1.9663175446134124E-5</c:v>
                </c:pt>
                <c:pt idx="12538">
                  <c:v>8.0940541863283885E-6</c:v>
                </c:pt>
                <c:pt idx="12539">
                  <c:v>1.9922473215299215E-5</c:v>
                </c:pt>
                <c:pt idx="12540">
                  <c:v>3.7953236134679255E-7</c:v>
                </c:pt>
                <c:pt idx="12541">
                  <c:v>4.9448157035207935E-5</c:v>
                </c:pt>
                <c:pt idx="12542">
                  <c:v>1.6801933526407409E-4</c:v>
                </c:pt>
                <c:pt idx="12543">
                  <c:v>2.8194093979122524E-5</c:v>
                </c:pt>
                <c:pt idx="12544">
                  <c:v>0</c:v>
                </c:pt>
                <c:pt idx="12545">
                  <c:v>2.4674699207996852E-5</c:v>
                </c:pt>
                <c:pt idx="12546">
                  <c:v>1.0326327568760347E-5</c:v>
                </c:pt>
                <c:pt idx="12547">
                  <c:v>1.4778865259024909E-6</c:v>
                </c:pt>
                <c:pt idx="12548">
                  <c:v>3.2349096825476894E-7</c:v>
                </c:pt>
                <c:pt idx="12549">
                  <c:v>5.6645963604158105E-6</c:v>
                </c:pt>
                <c:pt idx="12550">
                  <c:v>0</c:v>
                </c:pt>
                <c:pt idx="12551">
                  <c:v>8.3702477687804557E-6</c:v>
                </c:pt>
                <c:pt idx="12552">
                  <c:v>7.7501851664400206E-6</c:v>
                </c:pt>
                <c:pt idx="12553">
                  <c:v>5.9169546544824635E-6</c:v>
                </c:pt>
                <c:pt idx="12554">
                  <c:v>6.2697985317123898E-5</c:v>
                </c:pt>
                <c:pt idx="12555">
                  <c:v>5.7016632978361064E-6</c:v>
                </c:pt>
                <c:pt idx="12556">
                  <c:v>0</c:v>
                </c:pt>
                <c:pt idx="12557">
                  <c:v>1.3358125662198225E-5</c:v>
                </c:pt>
                <c:pt idx="12558">
                  <c:v>3.3834544141588391E-5</c:v>
                </c:pt>
                <c:pt idx="12559">
                  <c:v>1.1296407283908622E-5</c:v>
                </c:pt>
                <c:pt idx="12560">
                  <c:v>1.0569132858260673E-3</c:v>
                </c:pt>
                <c:pt idx="12561">
                  <c:v>1.2100058154630032E-4</c:v>
                </c:pt>
                <c:pt idx="12562">
                  <c:v>1.975016294036567E-5</c:v>
                </c:pt>
                <c:pt idx="12563">
                  <c:v>5.3028919928963302E-5</c:v>
                </c:pt>
                <c:pt idx="12564">
                  <c:v>9.1486041423408782E-6</c:v>
                </c:pt>
                <c:pt idx="12565">
                  <c:v>0</c:v>
                </c:pt>
                <c:pt idx="12566">
                  <c:v>1.2460361321960564E-5</c:v>
                </c:pt>
                <c:pt idx="12567">
                  <c:v>4.9709343071759786E-4</c:v>
                </c:pt>
                <c:pt idx="12568">
                  <c:v>1.5205194404253465E-5</c:v>
                </c:pt>
                <c:pt idx="12569">
                  <c:v>5.7252402951038748E-7</c:v>
                </c:pt>
                <c:pt idx="12570">
                  <c:v>2.9857947540855605E-5</c:v>
                </c:pt>
                <c:pt idx="12571">
                  <c:v>3.0256053508066999E-5</c:v>
                </c:pt>
                <c:pt idx="12572">
                  <c:v>6.9186633386141007E-6</c:v>
                </c:pt>
                <c:pt idx="12573">
                  <c:v>6.2171815071440916E-6</c:v>
                </c:pt>
                <c:pt idx="12574">
                  <c:v>1.5356777158580345E-5</c:v>
                </c:pt>
                <c:pt idx="12575">
                  <c:v>3.3515917482117205E-6</c:v>
                </c:pt>
                <c:pt idx="12576">
                  <c:v>6.6781194190020348E-4</c:v>
                </c:pt>
                <c:pt idx="12577">
                  <c:v>7.7412810209490217E-6</c:v>
                </c:pt>
                <c:pt idx="12578">
                  <c:v>1.4851993313159799E-5</c:v>
                </c:pt>
                <c:pt idx="12579">
                  <c:v>3.084023401467325E-5</c:v>
                </c:pt>
                <c:pt idx="12580">
                  <c:v>3.3897806892814854E-6</c:v>
                </c:pt>
                <c:pt idx="12581">
                  <c:v>3.6520675733395531E-5</c:v>
                </c:pt>
                <c:pt idx="12582">
                  <c:v>3.6806103215852572E-5</c:v>
                </c:pt>
                <c:pt idx="12583">
                  <c:v>2.0214381335034769E-4</c:v>
                </c:pt>
                <c:pt idx="12584">
                  <c:v>5.6650076324529504E-4</c:v>
                </c:pt>
                <c:pt idx="12585">
                  <c:v>4.0099401273247358E-7</c:v>
                </c:pt>
                <c:pt idx="12586">
                  <c:v>0</c:v>
                </c:pt>
                <c:pt idx="12587">
                  <c:v>2.2257817446824584E-7</c:v>
                </c:pt>
                <c:pt idx="12588">
                  <c:v>2.7540328301616006E-5</c:v>
                </c:pt>
                <c:pt idx="12589">
                  <c:v>2.8552898178142691E-5</c:v>
                </c:pt>
                <c:pt idx="12590">
                  <c:v>3.6862924217673961E-7</c:v>
                </c:pt>
                <c:pt idx="12591">
                  <c:v>6.9342402621591192E-5</c:v>
                </c:pt>
                <c:pt idx="12592">
                  <c:v>2.830895339243328E-6</c:v>
                </c:pt>
                <c:pt idx="12593">
                  <c:v>1.0325595827861201E-5</c:v>
                </c:pt>
                <c:pt idx="12594">
                  <c:v>7.2791173993609551E-6</c:v>
                </c:pt>
                <c:pt idx="12595">
                  <c:v>7.4468358193599941E-6</c:v>
                </c:pt>
                <c:pt idx="12596">
                  <c:v>1.7565465332688911E-5</c:v>
                </c:pt>
                <c:pt idx="12597">
                  <c:v>5.6498201075334605E-5</c:v>
                </c:pt>
                <c:pt idx="12598">
                  <c:v>8.4788350538831064E-6</c:v>
                </c:pt>
                <c:pt idx="12599">
                  <c:v>0</c:v>
                </c:pt>
                <c:pt idx="12600">
                  <c:v>6.0448221767999819E-5</c:v>
                </c:pt>
                <c:pt idx="12601">
                  <c:v>1.8154422612640903E-5</c:v>
                </c:pt>
                <c:pt idx="12602">
                  <c:v>3.7275398695883089E-5</c:v>
                </c:pt>
                <c:pt idx="12603">
                  <c:v>1.3894075719157287E-5</c:v>
                </c:pt>
                <c:pt idx="12604">
                  <c:v>2.1250364790354395E-5</c:v>
                </c:pt>
                <c:pt idx="12605">
                  <c:v>3.5808698168833571E-5</c:v>
                </c:pt>
                <c:pt idx="12606">
                  <c:v>1.1227832356448686E-5</c:v>
                </c:pt>
                <c:pt idx="12607">
                  <c:v>4.8481080637129175E-6</c:v>
                </c:pt>
                <c:pt idx="12608">
                  <c:v>1.8661551515965327E-4</c:v>
                </c:pt>
                <c:pt idx="12609">
                  <c:v>2.4084128947932022E-5</c:v>
                </c:pt>
                <c:pt idx="12610">
                  <c:v>8.3222271779876975E-6</c:v>
                </c:pt>
                <c:pt idx="12611">
                  <c:v>1.950243833636839E-5</c:v>
                </c:pt>
                <c:pt idx="12612">
                  <c:v>9.8796847160046775E-4</c:v>
                </c:pt>
                <c:pt idx="12613">
                  <c:v>1.9505979941393155E-5</c:v>
                </c:pt>
                <c:pt idx="12614">
                  <c:v>4.1932863853706332E-5</c:v>
                </c:pt>
                <c:pt idx="12615">
                  <c:v>3.3838832108211698E-5</c:v>
                </c:pt>
                <c:pt idx="12616">
                  <c:v>1.573217076625049E-5</c:v>
                </c:pt>
                <c:pt idx="12617">
                  <c:v>2.7516096197642339E-5</c:v>
                </c:pt>
                <c:pt idx="12618">
                  <c:v>1.0025230407423435E-4</c:v>
                </c:pt>
                <c:pt idx="12619">
                  <c:v>0</c:v>
                </c:pt>
                <c:pt idx="12620">
                  <c:v>1.8346402593630603E-5</c:v>
                </c:pt>
                <c:pt idx="12621">
                  <c:v>0</c:v>
                </c:pt>
                <c:pt idx="12622">
                  <c:v>1.494859918055874E-4</c:v>
                </c:pt>
                <c:pt idx="12623">
                  <c:v>4.5672538399359674E-6</c:v>
                </c:pt>
                <c:pt idx="12624">
                  <c:v>8.8592413988841038E-4</c:v>
                </c:pt>
                <c:pt idx="12625">
                  <c:v>1.1916988963219068E-3</c:v>
                </c:pt>
                <c:pt idx="12626">
                  <c:v>1.0899686330710143E-5</c:v>
                </c:pt>
                <c:pt idx="12627">
                  <c:v>7.9697409244226187E-5</c:v>
                </c:pt>
                <c:pt idx="12628">
                  <c:v>7.0110446389062361E-6</c:v>
                </c:pt>
                <c:pt idx="12629">
                  <c:v>7.0331141881174006E-5</c:v>
                </c:pt>
                <c:pt idx="12630">
                  <c:v>1.9668804175841976E-4</c:v>
                </c:pt>
                <c:pt idx="12631">
                  <c:v>5.1530723128755223E-6</c:v>
                </c:pt>
                <c:pt idx="12632">
                  <c:v>3.0055226894057724E-5</c:v>
                </c:pt>
                <c:pt idx="12633">
                  <c:v>5.8884077261532113E-5</c:v>
                </c:pt>
                <c:pt idx="12634">
                  <c:v>7.9003543188451293E-5</c:v>
                </c:pt>
                <c:pt idx="12635">
                  <c:v>4.4123913445066647E-5</c:v>
                </c:pt>
                <c:pt idx="12636">
                  <c:v>4.1357377421329469E-6</c:v>
                </c:pt>
                <c:pt idx="12637">
                  <c:v>1.0169751883590765E-4</c:v>
                </c:pt>
                <c:pt idx="12638">
                  <c:v>2.1151482537872484E-5</c:v>
                </c:pt>
                <c:pt idx="12639">
                  <c:v>1.0760584317025772E-6</c:v>
                </c:pt>
                <c:pt idx="12640">
                  <c:v>6.3174027698865393E-5</c:v>
                </c:pt>
                <c:pt idx="12641">
                  <c:v>4.6305009159971512E-5</c:v>
                </c:pt>
                <c:pt idx="12642">
                  <c:v>8.2299561816194989E-6</c:v>
                </c:pt>
                <c:pt idx="12643">
                  <c:v>3.8146655797879723E-7</c:v>
                </c:pt>
                <c:pt idx="12644">
                  <c:v>7.5264334908922389E-5</c:v>
                </c:pt>
                <c:pt idx="12645">
                  <c:v>5.3019686916540757E-6</c:v>
                </c:pt>
                <c:pt idx="12646">
                  <c:v>5.613019904695534E-6</c:v>
                </c:pt>
                <c:pt idx="12647">
                  <c:v>1.3419862143727079E-4</c:v>
                </c:pt>
                <c:pt idx="12648">
                  <c:v>1.0554710302361821E-5</c:v>
                </c:pt>
                <c:pt idx="12649">
                  <c:v>1.0707712365061497E-4</c:v>
                </c:pt>
                <c:pt idx="12650">
                  <c:v>3.0564922913269104E-5</c:v>
                </c:pt>
                <c:pt idx="12651">
                  <c:v>1.0530524873315457E-5</c:v>
                </c:pt>
                <c:pt idx="12652">
                  <c:v>1.679974860149539E-7</c:v>
                </c:pt>
                <c:pt idx="12653">
                  <c:v>1.8816646150938023E-5</c:v>
                </c:pt>
                <c:pt idx="12654">
                  <c:v>0</c:v>
                </c:pt>
                <c:pt idx="12655">
                  <c:v>0</c:v>
                </c:pt>
                <c:pt idx="12656">
                  <c:v>3.3226255027859987E-4</c:v>
                </c:pt>
                <c:pt idx="12657">
                  <c:v>4.7809232406060389E-5</c:v>
                </c:pt>
                <c:pt idx="12658">
                  <c:v>8.9004229158661282E-6</c:v>
                </c:pt>
                <c:pt idx="12659">
                  <c:v>6.8226138100318826E-5</c:v>
                </c:pt>
                <c:pt idx="12660">
                  <c:v>7.6677879507868032E-6</c:v>
                </c:pt>
                <c:pt idx="12661">
                  <c:v>5.263614777059268E-5</c:v>
                </c:pt>
                <c:pt idx="12662">
                  <c:v>1.3718443194210704E-5</c:v>
                </c:pt>
                <c:pt idx="12663">
                  <c:v>8.6478811475039257E-7</c:v>
                </c:pt>
                <c:pt idx="12664">
                  <c:v>6.5102916339835649E-5</c:v>
                </c:pt>
                <c:pt idx="12665">
                  <c:v>1.9359249177572282E-5</c:v>
                </c:pt>
                <c:pt idx="12666">
                  <c:v>9.141244042467725E-6</c:v>
                </c:pt>
                <c:pt idx="12667">
                  <c:v>8.4182639045917371E-6</c:v>
                </c:pt>
                <c:pt idx="12668">
                  <c:v>6.8672166901809304E-5</c:v>
                </c:pt>
                <c:pt idx="12669">
                  <c:v>5.8757474710121535E-6</c:v>
                </c:pt>
                <c:pt idx="12670">
                  <c:v>4.2713548956048291E-7</c:v>
                </c:pt>
                <c:pt idx="12671">
                  <c:v>0</c:v>
                </c:pt>
                <c:pt idx="12672">
                  <c:v>6.7261564696228907E-7</c:v>
                </c:pt>
                <c:pt idx="12673">
                  <c:v>1.1649366918493787E-5</c:v>
                </c:pt>
                <c:pt idx="12674">
                  <c:v>4.1541825779479262E-6</c:v>
                </c:pt>
                <c:pt idx="12675">
                  <c:v>2.2621457583141491E-4</c:v>
                </c:pt>
                <c:pt idx="12676">
                  <c:v>2.2998689322010358E-6</c:v>
                </c:pt>
                <c:pt idx="12677">
                  <c:v>1.655879709102747E-5</c:v>
                </c:pt>
                <c:pt idx="12678">
                  <c:v>8.8205556974213637E-6</c:v>
                </c:pt>
                <c:pt idx="12679">
                  <c:v>4.734288580586197E-6</c:v>
                </c:pt>
                <c:pt idx="12680">
                  <c:v>6.0328597945855545E-4</c:v>
                </c:pt>
                <c:pt idx="12681">
                  <c:v>0</c:v>
                </c:pt>
                <c:pt idx="12682">
                  <c:v>1.2209254751745403E-5</c:v>
                </c:pt>
                <c:pt idx="12683">
                  <c:v>5.2357767465587218E-7</c:v>
                </c:pt>
                <c:pt idx="12684">
                  <c:v>1.0649836527047687E-4</c:v>
                </c:pt>
                <c:pt idx="12685">
                  <c:v>8.0089255914230547E-6</c:v>
                </c:pt>
                <c:pt idx="12686">
                  <c:v>1.3519140279885827E-5</c:v>
                </c:pt>
                <c:pt idx="12687">
                  <c:v>1.0012035806969521E-3</c:v>
                </c:pt>
                <c:pt idx="12688">
                  <c:v>4.5235689027447345E-4</c:v>
                </c:pt>
                <c:pt idx="12689">
                  <c:v>5.5270134510370599E-5</c:v>
                </c:pt>
                <c:pt idx="12690">
                  <c:v>8.9775870891780089E-7</c:v>
                </c:pt>
                <c:pt idx="12691">
                  <c:v>0</c:v>
                </c:pt>
                <c:pt idx="12692">
                  <c:v>8.282089257184578E-6</c:v>
                </c:pt>
                <c:pt idx="12693">
                  <c:v>2.67860811686106E-7</c:v>
                </c:pt>
                <c:pt idx="12694">
                  <c:v>7.8176026354380709E-6</c:v>
                </c:pt>
                <c:pt idx="12695">
                  <c:v>0</c:v>
                </c:pt>
                <c:pt idx="12696">
                  <c:v>2.4560560608311152E-3</c:v>
                </c:pt>
                <c:pt idx="12697">
                  <c:v>9.7681547331634705E-6</c:v>
                </c:pt>
                <c:pt idx="12698">
                  <c:v>2.5968003671096205E-6</c:v>
                </c:pt>
                <c:pt idx="12699">
                  <c:v>2.3489807166907536E-4</c:v>
                </c:pt>
                <c:pt idx="12700">
                  <c:v>9.405514015924011E-6</c:v>
                </c:pt>
                <c:pt idx="12701">
                  <c:v>1.6799693178262721E-5</c:v>
                </c:pt>
                <c:pt idx="12702">
                  <c:v>2.9602522101042302E-4</c:v>
                </c:pt>
                <c:pt idx="12703">
                  <c:v>4.6483654771951789E-5</c:v>
                </c:pt>
                <c:pt idx="12704">
                  <c:v>7.5344300517961704E-6</c:v>
                </c:pt>
                <c:pt idx="12705">
                  <c:v>9.6159066469737418E-6</c:v>
                </c:pt>
                <c:pt idx="12706">
                  <c:v>7.777029700580337E-6</c:v>
                </c:pt>
                <c:pt idx="12707">
                  <c:v>4.4650866040799005E-6</c:v>
                </c:pt>
                <c:pt idx="12708">
                  <c:v>8.1797462927119723E-6</c:v>
                </c:pt>
                <c:pt idx="12709">
                  <c:v>1.1093477508834084E-5</c:v>
                </c:pt>
                <c:pt idx="12710">
                  <c:v>2.3519189666313664E-5</c:v>
                </c:pt>
                <c:pt idx="12711">
                  <c:v>2.1848754855909847E-5</c:v>
                </c:pt>
                <c:pt idx="12712">
                  <c:v>9.1590708159412237E-6</c:v>
                </c:pt>
                <c:pt idx="12713">
                  <c:v>9.4313796542474899E-5</c:v>
                </c:pt>
                <c:pt idx="12714">
                  <c:v>2.0933795031514958E-4</c:v>
                </c:pt>
                <c:pt idx="12715">
                  <c:v>5.1350500298849923E-5</c:v>
                </c:pt>
                <c:pt idx="12716">
                  <c:v>4.4534827263183999E-5</c:v>
                </c:pt>
                <c:pt idx="12717">
                  <c:v>1.6568778740057622E-5</c:v>
                </c:pt>
                <c:pt idx="12718">
                  <c:v>3.4199436849586165E-6</c:v>
                </c:pt>
                <c:pt idx="12719">
                  <c:v>4.5954106490372497E-5</c:v>
                </c:pt>
                <c:pt idx="12720">
                  <c:v>2.3677237597326647E-5</c:v>
                </c:pt>
                <c:pt idx="12721">
                  <c:v>2.2438969051521801E-5</c:v>
                </c:pt>
                <c:pt idx="12722">
                  <c:v>3.2871846537731899E-5</c:v>
                </c:pt>
                <c:pt idx="12723">
                  <c:v>9.5301476368482256E-6</c:v>
                </c:pt>
                <c:pt idx="12724">
                  <c:v>1.525045520608377E-3</c:v>
                </c:pt>
                <c:pt idx="12725">
                  <c:v>1.1178919027431361E-5</c:v>
                </c:pt>
                <c:pt idx="12726">
                  <c:v>2.5795820792900649E-3</c:v>
                </c:pt>
                <c:pt idx="12727">
                  <c:v>2.2560109665172117E-6</c:v>
                </c:pt>
                <c:pt idx="12728">
                  <c:v>3.4391558569487799E-4</c:v>
                </c:pt>
                <c:pt idx="12729">
                  <c:v>2.7220875116752003E-5</c:v>
                </c:pt>
                <c:pt idx="12730">
                  <c:v>2.1121101748795411E-6</c:v>
                </c:pt>
                <c:pt idx="12731">
                  <c:v>5.7607073236906225E-6</c:v>
                </c:pt>
                <c:pt idx="12732">
                  <c:v>4.1940433616954294E-6</c:v>
                </c:pt>
                <c:pt idx="12733">
                  <c:v>1.2669060225217935E-5</c:v>
                </c:pt>
                <c:pt idx="12734">
                  <c:v>7.6612235786684452E-5</c:v>
                </c:pt>
                <c:pt idx="12735">
                  <c:v>0</c:v>
                </c:pt>
                <c:pt idx="12736">
                  <c:v>3.4671223793888599E-6</c:v>
                </c:pt>
                <c:pt idx="12737">
                  <c:v>1.6964518073453355E-6</c:v>
                </c:pt>
                <c:pt idx="12738">
                  <c:v>9.2792002946357627E-8</c:v>
                </c:pt>
                <c:pt idx="12739">
                  <c:v>3.0659993048304048E-5</c:v>
                </c:pt>
                <c:pt idx="12740">
                  <c:v>2.0251937482770434E-3</c:v>
                </c:pt>
                <c:pt idx="12741">
                  <c:v>1.7521408829048787E-6</c:v>
                </c:pt>
                <c:pt idx="12742">
                  <c:v>4.7405209561796709E-6</c:v>
                </c:pt>
                <c:pt idx="12743">
                  <c:v>7.3031580009884365E-6</c:v>
                </c:pt>
                <c:pt idx="12744">
                  <c:v>4.249655676038652E-5</c:v>
                </c:pt>
                <c:pt idx="12745">
                  <c:v>4.1553473020352014E-5</c:v>
                </c:pt>
                <c:pt idx="12746">
                  <c:v>2.8311831121852202E-5</c:v>
                </c:pt>
                <c:pt idx="12747">
                  <c:v>8.8705218428276588E-7</c:v>
                </c:pt>
                <c:pt idx="12748">
                  <c:v>0</c:v>
                </c:pt>
                <c:pt idx="12749">
                  <c:v>3.5803353676638929E-5</c:v>
                </c:pt>
                <c:pt idx="12750">
                  <c:v>4.8054108685730552E-5</c:v>
                </c:pt>
                <c:pt idx="12751">
                  <c:v>1.0939143295039518E-4</c:v>
                </c:pt>
                <c:pt idx="12752">
                  <c:v>2.1480675220287419E-3</c:v>
                </c:pt>
                <c:pt idx="12753">
                  <c:v>2.7307893771610461E-5</c:v>
                </c:pt>
                <c:pt idx="12754">
                  <c:v>6.0782250351027603E-6</c:v>
                </c:pt>
                <c:pt idx="12755">
                  <c:v>5.3199778700001062E-6</c:v>
                </c:pt>
                <c:pt idx="12756">
                  <c:v>0</c:v>
                </c:pt>
                <c:pt idx="12757">
                  <c:v>6.7992980315486349E-5</c:v>
                </c:pt>
                <c:pt idx="12758">
                  <c:v>2.0291068186595296E-4</c:v>
                </c:pt>
                <c:pt idx="12759">
                  <c:v>1.7997640134133947E-5</c:v>
                </c:pt>
                <c:pt idx="12760">
                  <c:v>1.3191397456996388E-5</c:v>
                </c:pt>
                <c:pt idx="12761">
                  <c:v>3.2194501380671672E-6</c:v>
                </c:pt>
                <c:pt idx="12762">
                  <c:v>1.506860998228784E-4</c:v>
                </c:pt>
                <c:pt idx="12763">
                  <c:v>0</c:v>
                </c:pt>
                <c:pt idx="12764">
                  <c:v>2.8658764167754091E-5</c:v>
                </c:pt>
                <c:pt idx="12765">
                  <c:v>3.4148541046600031E-5</c:v>
                </c:pt>
                <c:pt idx="12766">
                  <c:v>1.3354690468094716E-6</c:v>
                </c:pt>
                <c:pt idx="12767">
                  <c:v>2.4824318429868442E-7</c:v>
                </c:pt>
                <c:pt idx="12768">
                  <c:v>0</c:v>
                </c:pt>
                <c:pt idx="12769">
                  <c:v>1.7089546965767454E-6</c:v>
                </c:pt>
                <c:pt idx="12770">
                  <c:v>9.7472868629836151E-6</c:v>
                </c:pt>
                <c:pt idx="12771">
                  <c:v>3.2983092661531306E-5</c:v>
                </c:pt>
                <c:pt idx="12772">
                  <c:v>2.4358687146325156E-6</c:v>
                </c:pt>
                <c:pt idx="12773">
                  <c:v>5.6730100327625741E-6</c:v>
                </c:pt>
                <c:pt idx="12774">
                  <c:v>1.3855186180335879E-6</c:v>
                </c:pt>
                <c:pt idx="12775">
                  <c:v>2.3046603258097944E-5</c:v>
                </c:pt>
                <c:pt idx="12776">
                  <c:v>3.6160224795228357E-5</c:v>
                </c:pt>
                <c:pt idx="12777">
                  <c:v>1.1451484893878206E-4</c:v>
                </c:pt>
                <c:pt idx="12778">
                  <c:v>3.4130103101852292E-5</c:v>
                </c:pt>
                <c:pt idx="12779">
                  <c:v>1.111580476353516E-4</c:v>
                </c:pt>
                <c:pt idx="12780">
                  <c:v>8.119266858114023E-5</c:v>
                </c:pt>
                <c:pt idx="12781">
                  <c:v>3.9591066627967853E-5</c:v>
                </c:pt>
                <c:pt idx="12782">
                  <c:v>5.8315883114060776E-6</c:v>
                </c:pt>
                <c:pt idx="12783">
                  <c:v>8.2440426517470238E-6</c:v>
                </c:pt>
                <c:pt idx="12784">
                  <c:v>0</c:v>
                </c:pt>
                <c:pt idx="12785">
                  <c:v>3.0705886901179257E-4</c:v>
                </c:pt>
                <c:pt idx="12786">
                  <c:v>1.6107438823684132E-6</c:v>
                </c:pt>
                <c:pt idx="12787">
                  <c:v>3.5354074202157159E-6</c:v>
                </c:pt>
                <c:pt idx="12788">
                  <c:v>1.4895963325385414E-5</c:v>
                </c:pt>
                <c:pt idx="12789">
                  <c:v>3.2902491559044816E-4</c:v>
                </c:pt>
                <c:pt idx="12790">
                  <c:v>6.8789329907826499E-6</c:v>
                </c:pt>
                <c:pt idx="12791">
                  <c:v>1.5092797725384561E-4</c:v>
                </c:pt>
                <c:pt idx="12792">
                  <c:v>2.9300321772104747E-5</c:v>
                </c:pt>
                <c:pt idx="12793">
                  <c:v>1.3880233250675691E-5</c:v>
                </c:pt>
                <c:pt idx="12794">
                  <c:v>1.9887139153104095E-4</c:v>
                </c:pt>
                <c:pt idx="12795">
                  <c:v>1.6415865238482467E-3</c:v>
                </c:pt>
                <c:pt idx="12796">
                  <c:v>2.0570074546276447E-5</c:v>
                </c:pt>
                <c:pt idx="12797">
                  <c:v>4.7385689462339476E-5</c:v>
                </c:pt>
                <c:pt idx="12798">
                  <c:v>1.0752912073272971E-7</c:v>
                </c:pt>
                <c:pt idx="12799">
                  <c:v>0</c:v>
                </c:pt>
                <c:pt idx="12800">
                  <c:v>2.4039433587556068E-5</c:v>
                </c:pt>
                <c:pt idx="12801">
                  <c:v>1.0032234515503869E-5</c:v>
                </c:pt>
                <c:pt idx="12802">
                  <c:v>4.9233781319153277E-5</c:v>
                </c:pt>
                <c:pt idx="12803">
                  <c:v>2.3610101870735835E-5</c:v>
                </c:pt>
                <c:pt idx="12804">
                  <c:v>5.8134212666237144E-6</c:v>
                </c:pt>
                <c:pt idx="12805">
                  <c:v>2.4317886840892082E-5</c:v>
                </c:pt>
                <c:pt idx="12806">
                  <c:v>2.026608189335577E-4</c:v>
                </c:pt>
                <c:pt idx="12807">
                  <c:v>0</c:v>
                </c:pt>
                <c:pt idx="12808">
                  <c:v>1.047861412603222E-4</c:v>
                </c:pt>
                <c:pt idx="12809">
                  <c:v>0</c:v>
                </c:pt>
                <c:pt idx="12810">
                  <c:v>0</c:v>
                </c:pt>
                <c:pt idx="12811">
                  <c:v>1.3256450250367526E-6</c:v>
                </c:pt>
                <c:pt idx="12812">
                  <c:v>0</c:v>
                </c:pt>
                <c:pt idx="12813">
                  <c:v>2.4734010606085198E-5</c:v>
                </c:pt>
                <c:pt idx="12814">
                  <c:v>0</c:v>
                </c:pt>
                <c:pt idx="12815">
                  <c:v>2.7914694083648148E-5</c:v>
                </c:pt>
                <c:pt idx="12816">
                  <c:v>8.1328363145741254E-7</c:v>
                </c:pt>
                <c:pt idx="12817">
                  <c:v>1.0218705092565344E-4</c:v>
                </c:pt>
                <c:pt idx="12818">
                  <c:v>4.1834766491632405E-5</c:v>
                </c:pt>
                <c:pt idx="12819">
                  <c:v>0</c:v>
                </c:pt>
                <c:pt idx="12820">
                  <c:v>2.2032445641199376E-5</c:v>
                </c:pt>
                <c:pt idx="12821">
                  <c:v>1.0286989310343223E-4</c:v>
                </c:pt>
                <c:pt idx="12822">
                  <c:v>2.1341930567301575E-5</c:v>
                </c:pt>
                <c:pt idx="12823">
                  <c:v>0</c:v>
                </c:pt>
                <c:pt idx="12824">
                  <c:v>0</c:v>
                </c:pt>
                <c:pt idx="12825">
                  <c:v>8.3048622228431928E-5</c:v>
                </c:pt>
                <c:pt idx="12826">
                  <c:v>6.2120414165866915E-4</c:v>
                </c:pt>
                <c:pt idx="12827">
                  <c:v>4.327288595268863E-6</c:v>
                </c:pt>
                <c:pt idx="12828">
                  <c:v>4.7610327588659392E-4</c:v>
                </c:pt>
                <c:pt idx="12829">
                  <c:v>2.2484827913944505E-4</c:v>
                </c:pt>
                <c:pt idx="12830">
                  <c:v>1.2770994149583915E-6</c:v>
                </c:pt>
                <c:pt idx="12831">
                  <c:v>3.2393815394290417E-5</c:v>
                </c:pt>
                <c:pt idx="12832">
                  <c:v>9.8656981341650784E-4</c:v>
                </c:pt>
                <c:pt idx="12833">
                  <c:v>1.7245950499598156E-5</c:v>
                </c:pt>
                <c:pt idx="12834">
                  <c:v>2.2993618673587443E-5</c:v>
                </c:pt>
                <c:pt idx="12835">
                  <c:v>6.5251605434205962E-4</c:v>
                </c:pt>
                <c:pt idx="12836">
                  <c:v>5.0922075936445164E-4</c:v>
                </c:pt>
                <c:pt idx="12837">
                  <c:v>3.6602543848066834E-5</c:v>
                </c:pt>
                <c:pt idx="12838">
                  <c:v>1.5331873863168224E-5</c:v>
                </c:pt>
                <c:pt idx="12839">
                  <c:v>1.2467001659270262E-5</c:v>
                </c:pt>
                <c:pt idx="12840">
                  <c:v>1.8893996027551422E-4</c:v>
                </c:pt>
                <c:pt idx="12841">
                  <c:v>1.7279808121502373E-6</c:v>
                </c:pt>
                <c:pt idx="12842">
                  <c:v>1.5688744100259771E-5</c:v>
                </c:pt>
                <c:pt idx="12843">
                  <c:v>1.2027037506293996E-5</c:v>
                </c:pt>
                <c:pt idx="12844">
                  <c:v>1.660904734602794E-5</c:v>
                </c:pt>
                <c:pt idx="12845">
                  <c:v>1.4257564897154627E-7</c:v>
                </c:pt>
                <c:pt idx="12846">
                  <c:v>2.3952709027219777E-4</c:v>
                </c:pt>
                <c:pt idx="12847">
                  <c:v>1.6798975840072382E-4</c:v>
                </c:pt>
                <c:pt idx="12848">
                  <c:v>3.1173746307484481E-5</c:v>
                </c:pt>
                <c:pt idx="12849">
                  <c:v>0</c:v>
                </c:pt>
                <c:pt idx="12850">
                  <c:v>0</c:v>
                </c:pt>
                <c:pt idx="12851">
                  <c:v>4.3183970601958687E-7</c:v>
                </c:pt>
                <c:pt idx="12852">
                  <c:v>2.2867535615163961E-4</c:v>
                </c:pt>
                <c:pt idx="12853">
                  <c:v>0</c:v>
                </c:pt>
                <c:pt idx="12854">
                  <c:v>1.1078129130596857E-3</c:v>
                </c:pt>
                <c:pt idx="12855">
                  <c:v>0</c:v>
                </c:pt>
                <c:pt idx="12856">
                  <c:v>6.554626456772977E-6</c:v>
                </c:pt>
                <c:pt idx="12857">
                  <c:v>5.1407232435289234E-5</c:v>
                </c:pt>
                <c:pt idx="12858">
                  <c:v>5.2610414470500493E-4</c:v>
                </c:pt>
                <c:pt idx="12859">
                  <c:v>3.7737098436061244E-5</c:v>
                </c:pt>
                <c:pt idx="12860">
                  <c:v>7.181982317596543E-7</c:v>
                </c:pt>
                <c:pt idx="12861">
                  <c:v>1.2195748938966883E-5</c:v>
                </c:pt>
                <c:pt idx="12862">
                  <c:v>2.6520849938935974E-5</c:v>
                </c:pt>
                <c:pt idx="12863">
                  <c:v>1.6504626582416686E-5</c:v>
                </c:pt>
                <c:pt idx="12864">
                  <c:v>0</c:v>
                </c:pt>
                <c:pt idx="12865">
                  <c:v>1.8328842189924671E-3</c:v>
                </c:pt>
                <c:pt idx="12866">
                  <c:v>1.5778436922553828E-3</c:v>
                </c:pt>
                <c:pt idx="12867">
                  <c:v>6.1497322504103227E-5</c:v>
                </c:pt>
                <c:pt idx="12868">
                  <c:v>3.2792317548833216E-6</c:v>
                </c:pt>
                <c:pt idx="12869">
                  <c:v>3.3623985583668295E-6</c:v>
                </c:pt>
                <c:pt idx="12870">
                  <c:v>1.1235540607524561E-5</c:v>
                </c:pt>
                <c:pt idx="12871">
                  <c:v>1.1752497419885987E-6</c:v>
                </c:pt>
                <c:pt idx="12872">
                  <c:v>3.4046491346658959E-6</c:v>
                </c:pt>
                <c:pt idx="12873">
                  <c:v>6.1226812663626578E-5</c:v>
                </c:pt>
                <c:pt idx="12874">
                  <c:v>6.4469725036557815E-6</c:v>
                </c:pt>
                <c:pt idx="12875">
                  <c:v>0</c:v>
                </c:pt>
                <c:pt idx="12876">
                  <c:v>7.7938430142415164E-6</c:v>
                </c:pt>
                <c:pt idx="12877">
                  <c:v>1.0756464308507161E-5</c:v>
                </c:pt>
                <c:pt idx="12878">
                  <c:v>7.0173952228182903E-7</c:v>
                </c:pt>
                <c:pt idx="12879">
                  <c:v>1.9897012391277931E-5</c:v>
                </c:pt>
                <c:pt idx="12880">
                  <c:v>2.9137506475843047E-6</c:v>
                </c:pt>
                <c:pt idx="12881">
                  <c:v>3.5515768758412439E-7</c:v>
                </c:pt>
                <c:pt idx="12882">
                  <c:v>1.90500013050642E-5</c:v>
                </c:pt>
                <c:pt idx="12883">
                  <c:v>3.0455285949280299E-5</c:v>
                </c:pt>
                <c:pt idx="12884">
                  <c:v>1.2496576321393027E-5</c:v>
                </c:pt>
                <c:pt idx="12885">
                  <c:v>2.8685300730178482E-5</c:v>
                </c:pt>
                <c:pt idx="12886">
                  <c:v>4.2037433016898633E-4</c:v>
                </c:pt>
                <c:pt idx="12887">
                  <c:v>4.3852226430325712E-4</c:v>
                </c:pt>
                <c:pt idx="12888">
                  <c:v>2.7928527720965196E-6</c:v>
                </c:pt>
                <c:pt idx="12889">
                  <c:v>1.2267130950966128E-6</c:v>
                </c:pt>
                <c:pt idx="12890">
                  <c:v>5.1676026178781114E-6</c:v>
                </c:pt>
                <c:pt idx="12891">
                  <c:v>2.1631666954683256E-4</c:v>
                </c:pt>
                <c:pt idx="12892">
                  <c:v>1.3370548455079643E-5</c:v>
                </c:pt>
                <c:pt idx="12893">
                  <c:v>5.4380423668276112E-5</c:v>
                </c:pt>
                <c:pt idx="12894">
                  <c:v>5.4448741449381402E-5</c:v>
                </c:pt>
                <c:pt idx="12895">
                  <c:v>4.0294862540849038E-5</c:v>
                </c:pt>
                <c:pt idx="12896">
                  <c:v>0</c:v>
                </c:pt>
                <c:pt idx="12897">
                  <c:v>0</c:v>
                </c:pt>
                <c:pt idx="12898">
                  <c:v>2.5959849243727259E-4</c:v>
                </c:pt>
                <c:pt idx="12899">
                  <c:v>2.8537859171432402E-5</c:v>
                </c:pt>
                <c:pt idx="12900">
                  <c:v>0</c:v>
                </c:pt>
                <c:pt idx="12901">
                  <c:v>1.2453645216566923E-5</c:v>
                </c:pt>
                <c:pt idx="12902">
                  <c:v>1.0092380219779106E-5</c:v>
                </c:pt>
                <c:pt idx="12903">
                  <c:v>1.0888072665918491E-5</c:v>
                </c:pt>
                <c:pt idx="12904">
                  <c:v>5.8024973418652504E-6</c:v>
                </c:pt>
                <c:pt idx="12905">
                  <c:v>5.6657598864323882E-4</c:v>
                </c:pt>
                <c:pt idx="12906">
                  <c:v>1.0139304863341996E-5</c:v>
                </c:pt>
                <c:pt idx="12907">
                  <c:v>1.4026747585782322E-5</c:v>
                </c:pt>
                <c:pt idx="12908">
                  <c:v>1.1831466641776139E-5</c:v>
                </c:pt>
                <c:pt idx="12909">
                  <c:v>4.5360529407221667E-5</c:v>
                </c:pt>
                <c:pt idx="12910">
                  <c:v>3.7224793827448791E-5</c:v>
                </c:pt>
                <c:pt idx="12911">
                  <c:v>2.1780306375784817E-5</c:v>
                </c:pt>
                <c:pt idx="12912">
                  <c:v>1.2001801193597181E-6</c:v>
                </c:pt>
                <c:pt idx="12913">
                  <c:v>2.8332016474420927E-5</c:v>
                </c:pt>
                <c:pt idx="12914">
                  <c:v>2.563870068204835E-5</c:v>
                </c:pt>
                <c:pt idx="12915">
                  <c:v>9.7499237279769031E-5</c:v>
                </c:pt>
                <c:pt idx="12916">
                  <c:v>0</c:v>
                </c:pt>
                <c:pt idx="12917">
                  <c:v>8.7546973009324064E-5</c:v>
                </c:pt>
                <c:pt idx="12918">
                  <c:v>9.2041962610313495E-4</c:v>
                </c:pt>
                <c:pt idx="12919">
                  <c:v>1.3196277010588731E-7</c:v>
                </c:pt>
                <c:pt idx="12920">
                  <c:v>5.3159572282745376E-6</c:v>
                </c:pt>
                <c:pt idx="12921">
                  <c:v>6.7355806509739684E-5</c:v>
                </c:pt>
                <c:pt idx="12922">
                  <c:v>1.4891651336001752E-5</c:v>
                </c:pt>
                <c:pt idx="12923">
                  <c:v>0</c:v>
                </c:pt>
                <c:pt idx="12924">
                  <c:v>5.0525245604077147E-6</c:v>
                </c:pt>
                <c:pt idx="12925">
                  <c:v>8.1928566854492682E-6</c:v>
                </c:pt>
                <c:pt idx="12926">
                  <c:v>7.2562376204413147E-4</c:v>
                </c:pt>
                <c:pt idx="12927">
                  <c:v>0</c:v>
                </c:pt>
                <c:pt idx="12928">
                  <c:v>1.5346384995303699E-5</c:v>
                </c:pt>
                <c:pt idx="12929">
                  <c:v>2.1856437322835228E-6</c:v>
                </c:pt>
                <c:pt idx="12930">
                  <c:v>8.3465975105483962E-5</c:v>
                </c:pt>
                <c:pt idx="12931">
                  <c:v>1.9522021647056669E-5</c:v>
                </c:pt>
                <c:pt idx="12932">
                  <c:v>3.0831576265014031E-6</c:v>
                </c:pt>
                <c:pt idx="12933">
                  <c:v>0</c:v>
                </c:pt>
                <c:pt idx="12934">
                  <c:v>4.1602198780839681E-5</c:v>
                </c:pt>
                <c:pt idx="12935">
                  <c:v>3.7238036961287008E-6</c:v>
                </c:pt>
                <c:pt idx="12936">
                  <c:v>1.8628715855827268E-6</c:v>
                </c:pt>
                <c:pt idx="12937">
                  <c:v>1.5681137992551999E-6</c:v>
                </c:pt>
                <c:pt idx="12938">
                  <c:v>0</c:v>
                </c:pt>
                <c:pt idx="12939">
                  <c:v>4.027926551814468E-5</c:v>
                </c:pt>
                <c:pt idx="12940">
                  <c:v>3.7858019787126063E-6</c:v>
                </c:pt>
                <c:pt idx="12941">
                  <c:v>2.26034381841389E-5</c:v>
                </c:pt>
                <c:pt idx="12942">
                  <c:v>1.8791351224283225E-7</c:v>
                </c:pt>
                <c:pt idx="12943">
                  <c:v>7.5472120592406625E-6</c:v>
                </c:pt>
                <c:pt idx="12944">
                  <c:v>3.8616132837377085E-6</c:v>
                </c:pt>
                <c:pt idx="12945">
                  <c:v>5.7430590402713129E-6</c:v>
                </c:pt>
                <c:pt idx="12946">
                  <c:v>3.9062925348444965E-6</c:v>
                </c:pt>
                <c:pt idx="12947">
                  <c:v>2.1202253229259784E-5</c:v>
                </c:pt>
                <c:pt idx="12948">
                  <c:v>4.767227178821082E-5</c:v>
                </c:pt>
                <c:pt idx="12949">
                  <c:v>2.7903856428446411E-5</c:v>
                </c:pt>
                <c:pt idx="12950">
                  <c:v>1.698327583337536E-5</c:v>
                </c:pt>
                <c:pt idx="12951">
                  <c:v>1.1710458898985853E-5</c:v>
                </c:pt>
                <c:pt idx="12952">
                  <c:v>1.1233286502933625E-5</c:v>
                </c:pt>
                <c:pt idx="12953">
                  <c:v>3.1457129785418932E-6</c:v>
                </c:pt>
                <c:pt idx="12954">
                  <c:v>1.7322125007076237E-4</c:v>
                </c:pt>
                <c:pt idx="12955">
                  <c:v>1.8306248407352017E-6</c:v>
                </c:pt>
                <c:pt idx="12956">
                  <c:v>4.9329528393706734E-5</c:v>
                </c:pt>
                <c:pt idx="12957">
                  <c:v>7.0632812344218386E-6</c:v>
                </c:pt>
                <c:pt idx="12958">
                  <c:v>2.0428986181222664E-5</c:v>
                </c:pt>
                <c:pt idx="12959">
                  <c:v>7.6990850444634982E-6</c:v>
                </c:pt>
                <c:pt idx="12960">
                  <c:v>0</c:v>
                </c:pt>
                <c:pt idx="12961">
                  <c:v>1.4949549292546857E-5</c:v>
                </c:pt>
                <c:pt idx="12962">
                  <c:v>9.2816747480476557E-6</c:v>
                </c:pt>
                <c:pt idx="12963">
                  <c:v>2.8376998373654411E-7</c:v>
                </c:pt>
                <c:pt idx="12964">
                  <c:v>8.4375860354980406E-5</c:v>
                </c:pt>
                <c:pt idx="12965">
                  <c:v>2.69029579631239E-4</c:v>
                </c:pt>
                <c:pt idx="12966">
                  <c:v>4.3241167914014295E-6</c:v>
                </c:pt>
                <c:pt idx="12967">
                  <c:v>0</c:v>
                </c:pt>
                <c:pt idx="12968">
                  <c:v>1.8498945759008369E-6</c:v>
                </c:pt>
                <c:pt idx="12969">
                  <c:v>6.4092577412678864E-5</c:v>
                </c:pt>
                <c:pt idx="12970">
                  <c:v>1.1642511424883027E-5</c:v>
                </c:pt>
                <c:pt idx="12971">
                  <c:v>1.6759307129430978E-5</c:v>
                </c:pt>
                <c:pt idx="12972">
                  <c:v>2.6884755911211679E-6</c:v>
                </c:pt>
                <c:pt idx="12973">
                  <c:v>4.6016382335160976E-5</c:v>
                </c:pt>
                <c:pt idx="12974">
                  <c:v>2.04399327676428E-5</c:v>
                </c:pt>
                <c:pt idx="12975">
                  <c:v>1.5568080857016103E-3</c:v>
                </c:pt>
                <c:pt idx="12976">
                  <c:v>8.3415682220653667E-5</c:v>
                </c:pt>
                <c:pt idx="12977">
                  <c:v>2.1703755577831447E-5</c:v>
                </c:pt>
                <c:pt idx="12978">
                  <c:v>1.7674037550024431E-5</c:v>
                </c:pt>
                <c:pt idx="12979">
                  <c:v>4.6264611870685984E-5</c:v>
                </c:pt>
                <c:pt idx="12980">
                  <c:v>1.1298088103842756E-4</c:v>
                </c:pt>
                <c:pt idx="12981">
                  <c:v>1.4125415217269802E-5</c:v>
                </c:pt>
                <c:pt idx="12982">
                  <c:v>8.8082752627336655E-6</c:v>
                </c:pt>
                <c:pt idx="12983">
                  <c:v>5.9822247943230296E-5</c:v>
                </c:pt>
                <c:pt idx="12984">
                  <c:v>5.5370132169086815E-7</c:v>
                </c:pt>
                <c:pt idx="12985">
                  <c:v>1.5834944239741725E-5</c:v>
                </c:pt>
                <c:pt idx="12986">
                  <c:v>3.0531824829104096E-5</c:v>
                </c:pt>
                <c:pt idx="12987">
                  <c:v>1.9167714606815908E-4</c:v>
                </c:pt>
                <c:pt idx="12988">
                  <c:v>1.322134544837927E-4</c:v>
                </c:pt>
                <c:pt idx="12989">
                  <c:v>2.0262605445444049E-4</c:v>
                </c:pt>
                <c:pt idx="12990">
                  <c:v>9.3296344059698398E-6</c:v>
                </c:pt>
                <c:pt idx="12991">
                  <c:v>8.0358243505831742E-7</c:v>
                </c:pt>
                <c:pt idx="12992">
                  <c:v>1.1497732172713258E-5</c:v>
                </c:pt>
                <c:pt idx="12993">
                  <c:v>1.4784025623437775E-5</c:v>
                </c:pt>
                <c:pt idx="12994">
                  <c:v>2.0334962043739586E-5</c:v>
                </c:pt>
                <c:pt idx="12995">
                  <c:v>0</c:v>
                </c:pt>
                <c:pt idx="12996">
                  <c:v>4.0088113538692482E-7</c:v>
                </c:pt>
                <c:pt idx="12997">
                  <c:v>3.2283532585367699E-4</c:v>
                </c:pt>
                <c:pt idx="12998">
                  <c:v>3.9862126709500394E-6</c:v>
                </c:pt>
                <c:pt idx="12999">
                  <c:v>1.2149632859533497E-5</c:v>
                </c:pt>
                <c:pt idx="13000">
                  <c:v>7.590766067756843E-4</c:v>
                </c:pt>
                <c:pt idx="13001">
                  <c:v>3.4429468895599119E-6</c:v>
                </c:pt>
                <c:pt idx="13002">
                  <c:v>7.9851520335210417E-5</c:v>
                </c:pt>
                <c:pt idx="13003">
                  <c:v>8.6135811918248726E-5</c:v>
                </c:pt>
                <c:pt idx="13004">
                  <c:v>1.3532672663601802E-3</c:v>
                </c:pt>
                <c:pt idx="13005">
                  <c:v>3.3104174024105943E-7</c:v>
                </c:pt>
                <c:pt idx="13006">
                  <c:v>0</c:v>
                </c:pt>
                <c:pt idx="13007">
                  <c:v>1.7415280557340996E-4</c:v>
                </c:pt>
                <c:pt idx="13008">
                  <c:v>4.1429373530982904E-5</c:v>
                </c:pt>
                <c:pt idx="13009">
                  <c:v>7.9960823903923654E-8</c:v>
                </c:pt>
                <c:pt idx="13010">
                  <c:v>6.4190879686270192E-6</c:v>
                </c:pt>
                <c:pt idx="13011">
                  <c:v>0</c:v>
                </c:pt>
                <c:pt idx="13012">
                  <c:v>1.3962071324156584E-6</c:v>
                </c:pt>
                <c:pt idx="13013">
                  <c:v>1.506121840395402E-4</c:v>
                </c:pt>
                <c:pt idx="13014">
                  <c:v>1.1353121332400988E-5</c:v>
                </c:pt>
                <c:pt idx="13015">
                  <c:v>6.310725446281551E-7</c:v>
                </c:pt>
                <c:pt idx="13016">
                  <c:v>1.1330839992807443E-6</c:v>
                </c:pt>
                <c:pt idx="13017">
                  <c:v>7.9090600911306917E-6</c:v>
                </c:pt>
                <c:pt idx="13018">
                  <c:v>9.5638557415788207E-4</c:v>
                </c:pt>
                <c:pt idx="13019">
                  <c:v>2.018577802722606E-5</c:v>
                </c:pt>
                <c:pt idx="13020">
                  <c:v>4.5664535701767812E-5</c:v>
                </c:pt>
                <c:pt idx="13021">
                  <c:v>1.0656925626517279E-5</c:v>
                </c:pt>
                <c:pt idx="13022">
                  <c:v>1.1976354513609836E-5</c:v>
                </c:pt>
                <c:pt idx="13023">
                  <c:v>1.2258911332963905E-5</c:v>
                </c:pt>
                <c:pt idx="13024">
                  <c:v>7.279466665262886E-6</c:v>
                </c:pt>
                <c:pt idx="13025">
                  <c:v>5.8320824222102339E-4</c:v>
                </c:pt>
                <c:pt idx="13026">
                  <c:v>1.3473398827811103E-6</c:v>
                </c:pt>
                <c:pt idx="13027">
                  <c:v>0</c:v>
                </c:pt>
                <c:pt idx="13028">
                  <c:v>4.3171503452375774E-5</c:v>
                </c:pt>
                <c:pt idx="13029">
                  <c:v>1.7277209538108535E-5</c:v>
                </c:pt>
                <c:pt idx="13030">
                  <c:v>5.8520823191502813E-5</c:v>
                </c:pt>
                <c:pt idx="13031">
                  <c:v>4.4503381759904583E-7</c:v>
                </c:pt>
                <c:pt idx="13032">
                  <c:v>1.2766960354843109E-6</c:v>
                </c:pt>
                <c:pt idx="13033">
                  <c:v>0</c:v>
                </c:pt>
                <c:pt idx="13034">
                  <c:v>3.5061580300632882E-6</c:v>
                </c:pt>
                <c:pt idx="13035">
                  <c:v>4.8074632679579036E-5</c:v>
                </c:pt>
                <c:pt idx="13036">
                  <c:v>3.9515622003827645E-5</c:v>
                </c:pt>
                <c:pt idx="13037">
                  <c:v>1.9895572644759094E-5</c:v>
                </c:pt>
                <c:pt idx="13038">
                  <c:v>6.2946830662394734E-6</c:v>
                </c:pt>
                <c:pt idx="13039">
                  <c:v>9.8354651498306489E-5</c:v>
                </c:pt>
                <c:pt idx="13040">
                  <c:v>5.5027448993808326E-5</c:v>
                </c:pt>
                <c:pt idx="13041">
                  <c:v>3.0293986091336583E-5</c:v>
                </c:pt>
                <c:pt idx="13042">
                  <c:v>1.9784622489259481E-4</c:v>
                </c:pt>
                <c:pt idx="13043">
                  <c:v>2.498745300782019E-5</c:v>
                </c:pt>
                <c:pt idx="13044">
                  <c:v>6.6226225817250044E-5</c:v>
                </c:pt>
                <c:pt idx="13045">
                  <c:v>4.7135115781987892E-4</c:v>
                </c:pt>
                <c:pt idx="13046">
                  <c:v>8.2736979103233264E-7</c:v>
                </c:pt>
                <c:pt idx="13047">
                  <c:v>0</c:v>
                </c:pt>
                <c:pt idx="13048">
                  <c:v>9.5192491718230772E-6</c:v>
                </c:pt>
                <c:pt idx="13049">
                  <c:v>3.1922934155742441E-4</c:v>
                </c:pt>
                <c:pt idx="13050">
                  <c:v>7.6579574534140084E-5</c:v>
                </c:pt>
                <c:pt idx="13051">
                  <c:v>4.6365377109959993E-5</c:v>
                </c:pt>
                <c:pt idx="13052">
                  <c:v>2.2489056036011844E-5</c:v>
                </c:pt>
                <c:pt idx="13053">
                  <c:v>4.157219712670341E-5</c:v>
                </c:pt>
                <c:pt idx="13054">
                  <c:v>6.4868673601693073E-6</c:v>
                </c:pt>
                <c:pt idx="13055">
                  <c:v>1.0166775974992226E-5</c:v>
                </c:pt>
                <c:pt idx="13056">
                  <c:v>9.1146234535092008E-6</c:v>
                </c:pt>
                <c:pt idx="13057">
                  <c:v>8.3059226503986387E-4</c:v>
                </c:pt>
                <c:pt idx="13058">
                  <c:v>1.6720324085141013E-5</c:v>
                </c:pt>
                <c:pt idx="13059">
                  <c:v>5.5532251925437755E-5</c:v>
                </c:pt>
                <c:pt idx="13060">
                  <c:v>8.375113824007263E-4</c:v>
                </c:pt>
                <c:pt idx="13061">
                  <c:v>0</c:v>
                </c:pt>
                <c:pt idx="13062">
                  <c:v>2.0028429588171651E-5</c:v>
                </c:pt>
                <c:pt idx="13063">
                  <c:v>5.5966425900138466E-5</c:v>
                </c:pt>
                <c:pt idx="13064">
                  <c:v>1.1503603677546246E-4</c:v>
                </c:pt>
                <c:pt idx="13065">
                  <c:v>6.4509468077908505E-6</c:v>
                </c:pt>
                <c:pt idx="13066">
                  <c:v>7.4262828184785712E-5</c:v>
                </c:pt>
                <c:pt idx="13067">
                  <c:v>4.811928152789683E-6</c:v>
                </c:pt>
                <c:pt idx="13068">
                  <c:v>1.8053214226263087E-5</c:v>
                </c:pt>
                <c:pt idx="13069">
                  <c:v>2.6664882010330177E-5</c:v>
                </c:pt>
                <c:pt idx="13070">
                  <c:v>1.8390097123936701E-4</c:v>
                </c:pt>
                <c:pt idx="13071">
                  <c:v>5.9537416127736804E-5</c:v>
                </c:pt>
                <c:pt idx="13072">
                  <c:v>4.8994166900913019E-6</c:v>
                </c:pt>
                <c:pt idx="13073">
                  <c:v>2.9780167917485919E-7</c:v>
                </c:pt>
                <c:pt idx="13074">
                  <c:v>4.1232922442920545E-5</c:v>
                </c:pt>
                <c:pt idx="13075">
                  <c:v>4.7937196567800521E-5</c:v>
                </c:pt>
                <c:pt idx="13076">
                  <c:v>1.1780887718494864E-5</c:v>
                </c:pt>
                <c:pt idx="13077">
                  <c:v>3.6599152852311503E-5</c:v>
                </c:pt>
                <c:pt idx="13078">
                  <c:v>9.7287484723976745E-6</c:v>
                </c:pt>
                <c:pt idx="13079">
                  <c:v>7.3100355342379424E-6</c:v>
                </c:pt>
                <c:pt idx="13080">
                  <c:v>4.4059217148799274E-5</c:v>
                </c:pt>
                <c:pt idx="13081">
                  <c:v>4.6411600128846479E-5</c:v>
                </c:pt>
                <c:pt idx="13082">
                  <c:v>5.2836132291579093E-5</c:v>
                </c:pt>
                <c:pt idx="13083">
                  <c:v>1.1892833883033803E-5</c:v>
                </c:pt>
                <c:pt idx="13084">
                  <c:v>1.4394204560740852E-5</c:v>
                </c:pt>
                <c:pt idx="13085">
                  <c:v>8.4248784871952496E-6</c:v>
                </c:pt>
                <c:pt idx="13086">
                  <c:v>3.4885637272848891E-6</c:v>
                </c:pt>
                <c:pt idx="13087">
                  <c:v>5.2596221839210605E-5</c:v>
                </c:pt>
                <c:pt idx="13088">
                  <c:v>1.4637043810767049E-7</c:v>
                </c:pt>
                <c:pt idx="13089">
                  <c:v>3.6279582452632624E-4</c:v>
                </c:pt>
                <c:pt idx="13090">
                  <c:v>9.6149659071446538E-5</c:v>
                </c:pt>
                <c:pt idx="13091">
                  <c:v>0</c:v>
                </c:pt>
                <c:pt idx="13092">
                  <c:v>1.8790160013429066E-5</c:v>
                </c:pt>
                <c:pt idx="13093">
                  <c:v>3.8486277069935724E-5</c:v>
                </c:pt>
                <c:pt idx="13094">
                  <c:v>2.6179672372158975E-6</c:v>
                </c:pt>
                <c:pt idx="13095">
                  <c:v>2.26879646928083E-4</c:v>
                </c:pt>
                <c:pt idx="13096">
                  <c:v>4.0024697003254106E-6</c:v>
                </c:pt>
                <c:pt idx="13097">
                  <c:v>3.0176261492470372E-6</c:v>
                </c:pt>
                <c:pt idx="13098">
                  <c:v>1.8580761577057317E-4</c:v>
                </c:pt>
                <c:pt idx="13099">
                  <c:v>2.8458803788476093E-5</c:v>
                </c:pt>
                <c:pt idx="13100">
                  <c:v>3.4277038868109785E-5</c:v>
                </c:pt>
                <c:pt idx="13101">
                  <c:v>3.3938032311866722E-7</c:v>
                </c:pt>
                <c:pt idx="13102">
                  <c:v>2.9962052516668496E-5</c:v>
                </c:pt>
                <c:pt idx="13103">
                  <c:v>5.5375967360589424E-7</c:v>
                </c:pt>
                <c:pt idx="13104">
                  <c:v>8.2792269709497672E-5</c:v>
                </c:pt>
                <c:pt idx="13105">
                  <c:v>3.226405873148078E-5</c:v>
                </c:pt>
                <c:pt idx="13106">
                  <c:v>5.2735502540585325E-6</c:v>
                </c:pt>
                <c:pt idx="13107">
                  <c:v>2.7445812427022626E-4</c:v>
                </c:pt>
                <c:pt idx="13108">
                  <c:v>2.1918224246421809E-5</c:v>
                </c:pt>
                <c:pt idx="13109">
                  <c:v>8.9512658303835773E-6</c:v>
                </c:pt>
                <c:pt idx="13110">
                  <c:v>1.0634657181647787E-5</c:v>
                </c:pt>
                <c:pt idx="13111">
                  <c:v>1.2539915506694203E-4</c:v>
                </c:pt>
                <c:pt idx="13112">
                  <c:v>1.5790735670718178E-5</c:v>
                </c:pt>
                <c:pt idx="13113">
                  <c:v>3.1387905273010176E-5</c:v>
                </c:pt>
                <c:pt idx="13114">
                  <c:v>1.5437317978983559E-5</c:v>
                </c:pt>
                <c:pt idx="13115">
                  <c:v>1.4458235134042965E-5</c:v>
                </c:pt>
                <c:pt idx="13116">
                  <c:v>2.602158571894853E-6</c:v>
                </c:pt>
                <c:pt idx="13117">
                  <c:v>6.0426477386194314E-4</c:v>
                </c:pt>
                <c:pt idx="13118">
                  <c:v>5.7270801327680845E-6</c:v>
                </c:pt>
                <c:pt idx="13119">
                  <c:v>1.4999576897718086E-4</c:v>
                </c:pt>
                <c:pt idx="13120">
                  <c:v>5.3181651780210715E-6</c:v>
                </c:pt>
                <c:pt idx="13121">
                  <c:v>1.8827067236212858E-4</c:v>
                </c:pt>
                <c:pt idx="13122">
                  <c:v>7.5857590456489518E-5</c:v>
                </c:pt>
                <c:pt idx="13123">
                  <c:v>8.5315428658780084E-6</c:v>
                </c:pt>
                <c:pt idx="13124">
                  <c:v>4.1045391183580561E-5</c:v>
                </c:pt>
                <c:pt idx="13125">
                  <c:v>8.7747931351707696E-5</c:v>
                </c:pt>
                <c:pt idx="13126">
                  <c:v>2.0797262329023143E-5</c:v>
                </c:pt>
                <c:pt idx="13127">
                  <c:v>7.0983609132981219E-5</c:v>
                </c:pt>
                <c:pt idx="13128">
                  <c:v>2.4377757099727839E-6</c:v>
                </c:pt>
                <c:pt idx="13129">
                  <c:v>1.7413837755911589E-5</c:v>
                </c:pt>
                <c:pt idx="13130">
                  <c:v>1.9591190287409486E-5</c:v>
                </c:pt>
                <c:pt idx="13131">
                  <c:v>3.084353246796893E-5</c:v>
                </c:pt>
                <c:pt idx="13132">
                  <c:v>2.1637743150623809E-5</c:v>
                </c:pt>
                <c:pt idx="13133">
                  <c:v>2.3175510102567963E-6</c:v>
                </c:pt>
                <c:pt idx="13134">
                  <c:v>6.6621285907149069E-5</c:v>
                </c:pt>
                <c:pt idx="13135">
                  <c:v>0</c:v>
                </c:pt>
                <c:pt idx="13136">
                  <c:v>6.2116783353329374E-6</c:v>
                </c:pt>
                <c:pt idx="13137">
                  <c:v>5.3249222767570047E-5</c:v>
                </c:pt>
                <c:pt idx="13138">
                  <c:v>5.4209440858350398E-5</c:v>
                </c:pt>
                <c:pt idx="13139">
                  <c:v>1.1220200932867213E-4</c:v>
                </c:pt>
                <c:pt idx="13140">
                  <c:v>3.7740612963056301E-7</c:v>
                </c:pt>
                <c:pt idx="13141">
                  <c:v>1.0589026079716504E-5</c:v>
                </c:pt>
                <c:pt idx="13142">
                  <c:v>9.308047549437741E-8</c:v>
                </c:pt>
                <c:pt idx="13143">
                  <c:v>0</c:v>
                </c:pt>
                <c:pt idx="13144">
                  <c:v>5.197730648660049E-7</c:v>
                </c:pt>
                <c:pt idx="13145">
                  <c:v>2.1494351976140086E-5</c:v>
                </c:pt>
                <c:pt idx="13146">
                  <c:v>6.6699911266652663E-6</c:v>
                </c:pt>
                <c:pt idx="13147">
                  <c:v>3.0920693377307997E-3</c:v>
                </c:pt>
                <c:pt idx="13148">
                  <c:v>1.750738509585635E-4</c:v>
                </c:pt>
                <c:pt idx="13149">
                  <c:v>0</c:v>
                </c:pt>
                <c:pt idx="13150">
                  <c:v>1.0160160598934815E-5</c:v>
                </c:pt>
                <c:pt idx="13151">
                  <c:v>4.6300339556814125E-7</c:v>
                </c:pt>
                <c:pt idx="13152">
                  <c:v>2.3489259396140657E-5</c:v>
                </c:pt>
                <c:pt idx="13153">
                  <c:v>3.1155685897584471E-4</c:v>
                </c:pt>
                <c:pt idx="13154">
                  <c:v>1.3552088373203886E-5</c:v>
                </c:pt>
                <c:pt idx="13155">
                  <c:v>0</c:v>
                </c:pt>
                <c:pt idx="13156">
                  <c:v>1.5678722172387118E-5</c:v>
                </c:pt>
                <c:pt idx="13157">
                  <c:v>1.8856899897318666E-4</c:v>
                </c:pt>
                <c:pt idx="13158">
                  <c:v>7.6553402430745039E-6</c:v>
                </c:pt>
                <c:pt idx="13159">
                  <c:v>8.6780057759528503E-6</c:v>
                </c:pt>
                <c:pt idx="13160">
                  <c:v>5.1779431359146517E-7</c:v>
                </c:pt>
                <c:pt idx="13161">
                  <c:v>7.0846629480812355E-6</c:v>
                </c:pt>
                <c:pt idx="13162">
                  <c:v>1.2269461026963925E-4</c:v>
                </c:pt>
                <c:pt idx="13163">
                  <c:v>1.2645096026101281E-5</c:v>
                </c:pt>
                <c:pt idx="13164">
                  <c:v>3.4551802199703604E-4</c:v>
                </c:pt>
                <c:pt idx="13165">
                  <c:v>9.8634129707485141E-5</c:v>
                </c:pt>
                <c:pt idx="13166">
                  <c:v>1.8999637467572849E-4</c:v>
                </c:pt>
                <c:pt idx="13167">
                  <c:v>8.934614607301805E-8</c:v>
                </c:pt>
                <c:pt idx="13168">
                  <c:v>2.216019544047874E-7</c:v>
                </c:pt>
                <c:pt idx="13169">
                  <c:v>0</c:v>
                </c:pt>
                <c:pt idx="13170">
                  <c:v>4.5593280198232819E-6</c:v>
                </c:pt>
                <c:pt idx="13171">
                  <c:v>1.0681063623406233E-6</c:v>
                </c:pt>
                <c:pt idx="13172">
                  <c:v>3.3346822420094099E-6</c:v>
                </c:pt>
                <c:pt idx="13173">
                  <c:v>3.7464651735417117E-6</c:v>
                </c:pt>
                <c:pt idx="13174">
                  <c:v>6.9964693141846957E-6</c:v>
                </c:pt>
                <c:pt idx="13175">
                  <c:v>6.9267251803921425E-4</c:v>
                </c:pt>
                <c:pt idx="13176">
                  <c:v>7.4829775302129252E-6</c:v>
                </c:pt>
                <c:pt idx="13177">
                  <c:v>3.3437943842079521E-4</c:v>
                </c:pt>
                <c:pt idx="13178">
                  <c:v>2.3554893055613814E-7</c:v>
                </c:pt>
                <c:pt idx="13179">
                  <c:v>2.5157113962534261E-6</c:v>
                </c:pt>
                <c:pt idx="13180">
                  <c:v>2.9838593081524292E-7</c:v>
                </c:pt>
                <c:pt idx="13181">
                  <c:v>0</c:v>
                </c:pt>
                <c:pt idx="13182">
                  <c:v>1.9008261500761849E-5</c:v>
                </c:pt>
                <c:pt idx="13183">
                  <c:v>2.7679490039007651E-6</c:v>
                </c:pt>
                <c:pt idx="13184">
                  <c:v>2.4420971464183791E-6</c:v>
                </c:pt>
                <c:pt idx="13185">
                  <c:v>1.5855697683782312E-5</c:v>
                </c:pt>
                <c:pt idx="13186">
                  <c:v>2.8727929270386182E-7</c:v>
                </c:pt>
                <c:pt idx="13187">
                  <c:v>4.5596326209641407E-5</c:v>
                </c:pt>
                <c:pt idx="13188">
                  <c:v>9.1038417562267306E-5</c:v>
                </c:pt>
                <c:pt idx="13189">
                  <c:v>2.3876909315108247E-5</c:v>
                </c:pt>
                <c:pt idx="13190">
                  <c:v>9.8500043649794207E-6</c:v>
                </c:pt>
                <c:pt idx="13191">
                  <c:v>9.2352699055622273E-6</c:v>
                </c:pt>
                <c:pt idx="13192">
                  <c:v>9.319369307316635E-5</c:v>
                </c:pt>
                <c:pt idx="13193">
                  <c:v>2.4362644905285185E-5</c:v>
                </c:pt>
                <c:pt idx="13194">
                  <c:v>9.723071319038955E-6</c:v>
                </c:pt>
                <c:pt idx="13195">
                  <c:v>0</c:v>
                </c:pt>
                <c:pt idx="13196">
                  <c:v>2.9062576751810596E-4</c:v>
                </c:pt>
                <c:pt idx="13197">
                  <c:v>2.1217950909938783E-7</c:v>
                </c:pt>
                <c:pt idx="13198">
                  <c:v>9.1345076798719535E-7</c:v>
                </c:pt>
                <c:pt idx="13199">
                  <c:v>3.0660073185916577E-5</c:v>
                </c:pt>
                <c:pt idx="13200">
                  <c:v>6.8951212366289821E-5</c:v>
                </c:pt>
                <c:pt idx="13201">
                  <c:v>5.0621327299273962E-5</c:v>
                </c:pt>
                <c:pt idx="13202">
                  <c:v>2.072830588894017E-5</c:v>
                </c:pt>
                <c:pt idx="13203">
                  <c:v>2.4973862516795414E-7</c:v>
                </c:pt>
                <c:pt idx="13204">
                  <c:v>2.1246109002481211E-5</c:v>
                </c:pt>
                <c:pt idx="13205">
                  <c:v>2.5374615043927021E-4</c:v>
                </c:pt>
                <c:pt idx="13206">
                  <c:v>6.9561834089153101E-6</c:v>
                </c:pt>
                <c:pt idx="13207">
                  <c:v>6.460770666640291E-6</c:v>
                </c:pt>
                <c:pt idx="13208">
                  <c:v>2.7690608997188742E-5</c:v>
                </c:pt>
                <c:pt idx="13209">
                  <c:v>1.9865476761915585E-5</c:v>
                </c:pt>
                <c:pt idx="13210">
                  <c:v>4.1748559748147104E-6</c:v>
                </c:pt>
                <c:pt idx="13211">
                  <c:v>8.3379683322600471E-6</c:v>
                </c:pt>
                <c:pt idx="13212">
                  <c:v>1.8460980913170504E-4</c:v>
                </c:pt>
                <c:pt idx="13213">
                  <c:v>0</c:v>
                </c:pt>
                <c:pt idx="13214">
                  <c:v>0</c:v>
                </c:pt>
                <c:pt idx="13215">
                  <c:v>1.8311672480954242E-4</c:v>
                </c:pt>
                <c:pt idx="13216">
                  <c:v>0</c:v>
                </c:pt>
                <c:pt idx="13217">
                  <c:v>2.3989783566170905E-5</c:v>
                </c:pt>
                <c:pt idx="13218">
                  <c:v>1.1043769530992637E-6</c:v>
                </c:pt>
                <c:pt idx="13219">
                  <c:v>3.6779236855067319E-5</c:v>
                </c:pt>
                <c:pt idx="13220">
                  <c:v>1.7841205005305497E-5</c:v>
                </c:pt>
                <c:pt idx="13221">
                  <c:v>1.4687673389256593E-4</c:v>
                </c:pt>
                <c:pt idx="13222">
                  <c:v>1.7225169979766589E-5</c:v>
                </c:pt>
                <c:pt idx="13223">
                  <c:v>1.9235867864936449E-5</c:v>
                </c:pt>
                <c:pt idx="13224">
                  <c:v>0</c:v>
                </c:pt>
                <c:pt idx="13225">
                  <c:v>4.297370658485206E-5</c:v>
                </c:pt>
                <c:pt idx="13226">
                  <c:v>1.8348986730482001E-5</c:v>
                </c:pt>
                <c:pt idx="13227">
                  <c:v>1.4238730597422501E-6</c:v>
                </c:pt>
                <c:pt idx="13228">
                  <c:v>1.8940241163696094E-5</c:v>
                </c:pt>
                <c:pt idx="13229">
                  <c:v>1.0569790899717474E-5</c:v>
                </c:pt>
                <c:pt idx="13230">
                  <c:v>0</c:v>
                </c:pt>
                <c:pt idx="13231">
                  <c:v>1.0681063623406233E-6</c:v>
                </c:pt>
                <c:pt idx="13232">
                  <c:v>6.1782781221003434E-7</c:v>
                </c:pt>
                <c:pt idx="13233">
                  <c:v>7.9100188812981139E-7</c:v>
                </c:pt>
                <c:pt idx="13234">
                  <c:v>1.5291238352198245E-5</c:v>
                </c:pt>
                <c:pt idx="13235">
                  <c:v>2.6174040276043741E-6</c:v>
                </c:pt>
                <c:pt idx="13236">
                  <c:v>3.5840389206069703E-6</c:v>
                </c:pt>
                <c:pt idx="13237">
                  <c:v>0</c:v>
                </c:pt>
                <c:pt idx="13238">
                  <c:v>7.3438140116888499E-4</c:v>
                </c:pt>
                <c:pt idx="13239">
                  <c:v>7.5573956751954896E-6</c:v>
                </c:pt>
                <c:pt idx="13240">
                  <c:v>6.3762998567830461E-6</c:v>
                </c:pt>
                <c:pt idx="13241">
                  <c:v>2.9159488233327637E-6</c:v>
                </c:pt>
                <c:pt idx="13242">
                  <c:v>1.8895666958022723E-5</c:v>
                </c:pt>
                <c:pt idx="13243">
                  <c:v>5.4993464603310683E-6</c:v>
                </c:pt>
                <c:pt idx="13244">
                  <c:v>1.6049660598130683E-5</c:v>
                </c:pt>
                <c:pt idx="13245">
                  <c:v>9.6238563055793727E-6</c:v>
                </c:pt>
                <c:pt idx="13246">
                  <c:v>3.4196443725408859E-6</c:v>
                </c:pt>
                <c:pt idx="13247">
                  <c:v>2.0976549073238791E-5</c:v>
                </c:pt>
                <c:pt idx="13248">
                  <c:v>9.3621804543702673E-6</c:v>
                </c:pt>
                <c:pt idx="13249">
                  <c:v>7.8710577344601065E-5</c:v>
                </c:pt>
                <c:pt idx="13250">
                  <c:v>4.609208186786369E-5</c:v>
                </c:pt>
                <c:pt idx="13251">
                  <c:v>7.1858127081659314E-7</c:v>
                </c:pt>
                <c:pt idx="13252">
                  <c:v>4.543355418680493E-6</c:v>
                </c:pt>
                <c:pt idx="13253">
                  <c:v>9.6545910555783664E-5</c:v>
                </c:pt>
                <c:pt idx="13254">
                  <c:v>9.9963458388364923E-5</c:v>
                </c:pt>
                <c:pt idx="13255">
                  <c:v>9.3964337646406132E-6</c:v>
                </c:pt>
                <c:pt idx="13256">
                  <c:v>6.2142615001741091E-5</c:v>
                </c:pt>
                <c:pt idx="13257">
                  <c:v>0</c:v>
                </c:pt>
                <c:pt idx="13258">
                  <c:v>2.0516468322369432E-5</c:v>
                </c:pt>
                <c:pt idx="13259">
                  <c:v>2.7383911739730536E-5</c:v>
                </c:pt>
                <c:pt idx="13260">
                  <c:v>2.3210637493198946E-5</c:v>
                </c:pt>
                <c:pt idx="13261">
                  <c:v>1.1146544487216929E-5</c:v>
                </c:pt>
                <c:pt idx="13262">
                  <c:v>3.6894702672505068E-6</c:v>
                </c:pt>
                <c:pt idx="13263">
                  <c:v>1.6918607222943754E-5</c:v>
                </c:pt>
                <c:pt idx="13264">
                  <c:v>4.6777617914250382E-5</c:v>
                </c:pt>
                <c:pt idx="13265">
                  <c:v>9.6156642187065175E-6</c:v>
                </c:pt>
                <c:pt idx="13266">
                  <c:v>6.914808107585803E-6</c:v>
                </c:pt>
                <c:pt idx="13267">
                  <c:v>1.8658496918980414E-5</c:v>
                </c:pt>
                <c:pt idx="13268">
                  <c:v>1.1095247636326741E-5</c:v>
                </c:pt>
                <c:pt idx="13269">
                  <c:v>2.8535307020649471E-5</c:v>
                </c:pt>
                <c:pt idx="13270">
                  <c:v>3.8911030352922711E-5</c:v>
                </c:pt>
                <c:pt idx="13271">
                  <c:v>1.3064142825949683E-6</c:v>
                </c:pt>
                <c:pt idx="13272">
                  <c:v>2.9024986703599942E-7</c:v>
                </c:pt>
                <c:pt idx="13273">
                  <c:v>6.4483832646987347E-6</c:v>
                </c:pt>
                <c:pt idx="13274">
                  <c:v>1.0115164285143487E-7</c:v>
                </c:pt>
                <c:pt idx="13275">
                  <c:v>4.1538335680395272E-5</c:v>
                </c:pt>
                <c:pt idx="13276">
                  <c:v>3.6747442792137704E-7</c:v>
                </c:pt>
                <c:pt idx="13277">
                  <c:v>8.9578906724931471E-6</c:v>
                </c:pt>
                <c:pt idx="13278">
                  <c:v>4.7436305357021208E-5</c:v>
                </c:pt>
                <c:pt idx="13279">
                  <c:v>1.9780285049301444E-5</c:v>
                </c:pt>
                <c:pt idx="13280">
                  <c:v>1.5526965191901223E-5</c:v>
                </c:pt>
                <c:pt idx="13281">
                  <c:v>1.1996217531745226E-5</c:v>
                </c:pt>
                <c:pt idx="13282">
                  <c:v>1.2962453680884637E-5</c:v>
                </c:pt>
                <c:pt idx="13283">
                  <c:v>5.8271859337114039E-6</c:v>
                </c:pt>
                <c:pt idx="13284">
                  <c:v>2.0432318948200946E-5</c:v>
                </c:pt>
                <c:pt idx="13285">
                  <c:v>1.1210532152570061E-5</c:v>
                </c:pt>
                <c:pt idx="13286">
                  <c:v>1.6190232314934361E-4</c:v>
                </c:pt>
                <c:pt idx="13287">
                  <c:v>1.1067434751416217E-4</c:v>
                </c:pt>
                <c:pt idx="13288">
                  <c:v>1.3496668946684666E-5</c:v>
                </c:pt>
                <c:pt idx="13289">
                  <c:v>1.3818870592626775E-5</c:v>
                </c:pt>
                <c:pt idx="13290">
                  <c:v>3.8439956309893348E-4</c:v>
                </c:pt>
                <c:pt idx="13291">
                  <c:v>8.2214971286249681E-5</c:v>
                </c:pt>
                <c:pt idx="13292">
                  <c:v>1.1896456081110388E-4</c:v>
                </c:pt>
                <c:pt idx="13293">
                  <c:v>6.2755293869133663E-5</c:v>
                </c:pt>
                <c:pt idx="13294">
                  <c:v>1.7455295774728197E-4</c:v>
                </c:pt>
                <c:pt idx="13295">
                  <c:v>6.3420104647683769E-6</c:v>
                </c:pt>
                <c:pt idx="13296">
                  <c:v>2.9513159337110016E-4</c:v>
                </c:pt>
                <c:pt idx="13297">
                  <c:v>3.5417877677443889E-5</c:v>
                </c:pt>
                <c:pt idx="13298">
                  <c:v>9.3312390530448705E-6</c:v>
                </c:pt>
                <c:pt idx="13299">
                  <c:v>1.0880067637502293E-4</c:v>
                </c:pt>
                <c:pt idx="13300">
                  <c:v>5.084301444457031E-5</c:v>
                </c:pt>
                <c:pt idx="13301">
                  <c:v>1.036415294447009E-5</c:v>
                </c:pt>
                <c:pt idx="13302">
                  <c:v>1.0266875786224447E-3</c:v>
                </c:pt>
                <c:pt idx="13303">
                  <c:v>2.3431997961410587E-7</c:v>
                </c:pt>
                <c:pt idx="13304">
                  <c:v>7.8653132346049359E-6</c:v>
                </c:pt>
                <c:pt idx="13305">
                  <c:v>1.9694875370903434E-5</c:v>
                </c:pt>
                <c:pt idx="13306">
                  <c:v>3.9053329935684386E-7</c:v>
                </c:pt>
                <c:pt idx="13307">
                  <c:v>9.4022322594634609E-8</c:v>
                </c:pt>
                <c:pt idx="13308">
                  <c:v>1.1899678556902408E-5</c:v>
                </c:pt>
                <c:pt idx="13309">
                  <c:v>4.4835337328869522E-5</c:v>
                </c:pt>
                <c:pt idx="13310">
                  <c:v>5.0517252368157452E-6</c:v>
                </c:pt>
                <c:pt idx="13311">
                  <c:v>1.5559802464542963E-5</c:v>
                </c:pt>
                <c:pt idx="13312">
                  <c:v>4.1960859604629512E-6</c:v>
                </c:pt>
                <c:pt idx="13313">
                  <c:v>5.1263121596308171E-5</c:v>
                </c:pt>
                <c:pt idx="13314">
                  <c:v>2.0961168318941912E-5</c:v>
                </c:pt>
                <c:pt idx="13315">
                  <c:v>3.3095577367590465E-5</c:v>
                </c:pt>
                <c:pt idx="13316">
                  <c:v>5.2963943885807575E-5</c:v>
                </c:pt>
                <c:pt idx="13317">
                  <c:v>4.0615463133111726E-5</c:v>
                </c:pt>
                <c:pt idx="13318">
                  <c:v>4.3479543387080715E-5</c:v>
                </c:pt>
                <c:pt idx="13319">
                  <c:v>1.7611267409400305E-5</c:v>
                </c:pt>
                <c:pt idx="13320">
                  <c:v>1.8997200082596928E-6</c:v>
                </c:pt>
                <c:pt idx="13321">
                  <c:v>2.688522843020955E-5</c:v>
                </c:pt>
                <c:pt idx="13322">
                  <c:v>0</c:v>
                </c:pt>
                <c:pt idx="13323">
                  <c:v>0</c:v>
                </c:pt>
                <c:pt idx="13324">
                  <c:v>7.2611131407365363E-6</c:v>
                </c:pt>
                <c:pt idx="13325">
                  <c:v>1.9432786770881343E-6</c:v>
                </c:pt>
                <c:pt idx="13326">
                  <c:v>6.5156332846064086E-6</c:v>
                </c:pt>
                <c:pt idx="13327">
                  <c:v>2.8424892041795599E-7</c:v>
                </c:pt>
                <c:pt idx="13328">
                  <c:v>3.5585479599865416E-5</c:v>
                </c:pt>
                <c:pt idx="13329">
                  <c:v>3.8426805926020977E-6</c:v>
                </c:pt>
                <c:pt idx="13330">
                  <c:v>1.7190939493219864E-6</c:v>
                </c:pt>
                <c:pt idx="13331">
                  <c:v>1.0944223978854797E-4</c:v>
                </c:pt>
                <c:pt idx="13332">
                  <c:v>2.1679152395125253E-5</c:v>
                </c:pt>
                <c:pt idx="13333">
                  <c:v>5.3324797471547941E-7</c:v>
                </c:pt>
                <c:pt idx="13334">
                  <c:v>1.8411304473521089E-5</c:v>
                </c:pt>
                <c:pt idx="13335">
                  <c:v>1.3832545121081423E-5</c:v>
                </c:pt>
                <c:pt idx="13336">
                  <c:v>1.1227832356509254E-5</c:v>
                </c:pt>
                <c:pt idx="13337">
                  <c:v>3.9650280333956394E-5</c:v>
                </c:pt>
                <c:pt idx="13338">
                  <c:v>1.5718965298411604E-4</c:v>
                </c:pt>
                <c:pt idx="13339">
                  <c:v>1.2016428700343475E-4</c:v>
                </c:pt>
                <c:pt idx="13340">
                  <c:v>2.952213262958225E-5</c:v>
                </c:pt>
                <c:pt idx="13341">
                  <c:v>8.6532616656288144E-6</c:v>
                </c:pt>
                <c:pt idx="13342">
                  <c:v>1.6386566141932365E-5</c:v>
                </c:pt>
                <c:pt idx="13343">
                  <c:v>6.1010007358359345E-5</c:v>
                </c:pt>
                <c:pt idx="13344">
                  <c:v>1.7949561013221237E-5</c:v>
                </c:pt>
                <c:pt idx="13345">
                  <c:v>3.1742706585368017E-5</c:v>
                </c:pt>
                <c:pt idx="13346">
                  <c:v>7.5092898075688938E-6</c:v>
                </c:pt>
                <c:pt idx="13347">
                  <c:v>3.3779098291106325E-6</c:v>
                </c:pt>
                <c:pt idx="13348">
                  <c:v>3.9670242347782004E-6</c:v>
                </c:pt>
                <c:pt idx="13349">
                  <c:v>1.8674436364168995E-5</c:v>
                </c:pt>
                <c:pt idx="13350">
                  <c:v>0</c:v>
                </c:pt>
                <c:pt idx="13351">
                  <c:v>0</c:v>
                </c:pt>
                <c:pt idx="13352">
                  <c:v>3.1248983257598615E-6</c:v>
                </c:pt>
                <c:pt idx="13353">
                  <c:v>3.2198609727715629E-5</c:v>
                </c:pt>
                <c:pt idx="13354">
                  <c:v>6.4965990813333808E-4</c:v>
                </c:pt>
                <c:pt idx="13355">
                  <c:v>9.4155973517802287E-6</c:v>
                </c:pt>
                <c:pt idx="13356">
                  <c:v>8.8313736855806128E-5</c:v>
                </c:pt>
                <c:pt idx="13357">
                  <c:v>1.1335792174099698E-6</c:v>
                </c:pt>
                <c:pt idx="13358">
                  <c:v>0</c:v>
                </c:pt>
                <c:pt idx="13359">
                  <c:v>2.5320422885874541E-4</c:v>
                </c:pt>
                <c:pt idx="13360">
                  <c:v>1.4277473126639901E-5</c:v>
                </c:pt>
                <c:pt idx="13361">
                  <c:v>4.4627977189910695E-6</c:v>
                </c:pt>
                <c:pt idx="13362">
                  <c:v>5.3333467346765029E-6</c:v>
                </c:pt>
                <c:pt idx="13363">
                  <c:v>2.2455664713018502E-5</c:v>
                </c:pt>
                <c:pt idx="13364">
                  <c:v>7.3858460383718314E-6</c:v>
                </c:pt>
                <c:pt idx="13365">
                  <c:v>4.6502681050761552E-5</c:v>
                </c:pt>
                <c:pt idx="13366">
                  <c:v>2.8204929005785832E-5</c:v>
                </c:pt>
                <c:pt idx="13367">
                  <c:v>1.5468272605167152E-6</c:v>
                </c:pt>
                <c:pt idx="13368">
                  <c:v>5.8549324749126832E-5</c:v>
                </c:pt>
                <c:pt idx="13369">
                  <c:v>3.5824034504042765E-5</c:v>
                </c:pt>
                <c:pt idx="13370">
                  <c:v>0</c:v>
                </c:pt>
                <c:pt idx="13371">
                  <c:v>5.0693904030247903E-5</c:v>
                </c:pt>
                <c:pt idx="13372">
                  <c:v>2.7977116389513709E-5</c:v>
                </c:pt>
                <c:pt idx="13373">
                  <c:v>6.7977473598858115E-6</c:v>
                </c:pt>
                <c:pt idx="13374">
                  <c:v>5.8766952334069724E-5</c:v>
                </c:pt>
                <c:pt idx="13375">
                  <c:v>5.5851268645199903E-6</c:v>
                </c:pt>
                <c:pt idx="13376">
                  <c:v>5.1661805321361543E-5</c:v>
                </c:pt>
                <c:pt idx="13377">
                  <c:v>1.6272220806535155E-6</c:v>
                </c:pt>
                <c:pt idx="13378">
                  <c:v>1.280229906241029E-5</c:v>
                </c:pt>
                <c:pt idx="13379">
                  <c:v>1.4682172026805063E-4</c:v>
                </c:pt>
                <c:pt idx="13380">
                  <c:v>1.3495891981112978E-5</c:v>
                </c:pt>
                <c:pt idx="13381">
                  <c:v>1.8161944207452331E-5</c:v>
                </c:pt>
                <c:pt idx="13382">
                  <c:v>8.0402189413828027E-6</c:v>
                </c:pt>
                <c:pt idx="13383">
                  <c:v>9.0283501440540392E-6</c:v>
                </c:pt>
                <c:pt idx="13384">
                  <c:v>1.1277956608100749E-5</c:v>
                </c:pt>
                <c:pt idx="13385">
                  <c:v>1.3958594116992258E-4</c:v>
                </c:pt>
                <c:pt idx="13386">
                  <c:v>0</c:v>
                </c:pt>
                <c:pt idx="13387">
                  <c:v>0</c:v>
                </c:pt>
                <c:pt idx="13388">
                  <c:v>9.7602213247661566E-6</c:v>
                </c:pt>
                <c:pt idx="13389">
                  <c:v>7.7619196319603142E-6</c:v>
                </c:pt>
                <c:pt idx="13390">
                  <c:v>2.6772465323284526E-4</c:v>
                </c:pt>
                <c:pt idx="13391">
                  <c:v>4.8486517996206946E-5</c:v>
                </c:pt>
                <c:pt idx="13392">
                  <c:v>3.587377593822539E-6</c:v>
                </c:pt>
                <c:pt idx="13393">
                  <c:v>2.0528875406190629E-6</c:v>
                </c:pt>
                <c:pt idx="13394">
                  <c:v>6.387710313482033E-5</c:v>
                </c:pt>
                <c:pt idx="13395">
                  <c:v>0</c:v>
                </c:pt>
                <c:pt idx="13396">
                  <c:v>2.5694469581411899E-4</c:v>
                </c:pt>
                <c:pt idx="13397">
                  <c:v>2.1052185668454822E-7</c:v>
                </c:pt>
                <c:pt idx="13398">
                  <c:v>0</c:v>
                </c:pt>
                <c:pt idx="13399">
                  <c:v>3.1826926364907741E-7</c:v>
                </c:pt>
                <c:pt idx="13400">
                  <c:v>2.7960641193443785E-5</c:v>
                </c:pt>
                <c:pt idx="13401">
                  <c:v>6.5216983687809113E-5</c:v>
                </c:pt>
                <c:pt idx="13402">
                  <c:v>1.6790537708251602E-5</c:v>
                </c:pt>
                <c:pt idx="13403">
                  <c:v>2.8133023308005053E-4</c:v>
                </c:pt>
                <c:pt idx="13404">
                  <c:v>3.2036243418572784E-5</c:v>
                </c:pt>
                <c:pt idx="13405">
                  <c:v>5.3607687643810837E-6</c:v>
                </c:pt>
                <c:pt idx="13406">
                  <c:v>1.5486665319323052E-6</c:v>
                </c:pt>
                <c:pt idx="13407">
                  <c:v>2.7825419932639103E-5</c:v>
                </c:pt>
                <c:pt idx="13408">
                  <c:v>1.2383638628439084E-4</c:v>
                </c:pt>
                <c:pt idx="13409">
                  <c:v>2.9080515988506706E-5</c:v>
                </c:pt>
                <c:pt idx="13410">
                  <c:v>1.1939332937558701E-5</c:v>
                </c:pt>
                <c:pt idx="13411">
                  <c:v>1.2707884121654885E-5</c:v>
                </c:pt>
                <c:pt idx="13412">
                  <c:v>2.9791033533297995E-5</c:v>
                </c:pt>
                <c:pt idx="13413">
                  <c:v>1.4950113346394815E-5</c:v>
                </c:pt>
                <c:pt idx="13414">
                  <c:v>1.8085741324263515E-5</c:v>
                </c:pt>
                <c:pt idx="13415">
                  <c:v>9.3123721278043029E-6</c:v>
                </c:pt>
                <c:pt idx="13416">
                  <c:v>3.1799426974233576E-5</c:v>
                </c:pt>
                <c:pt idx="13417">
                  <c:v>0</c:v>
                </c:pt>
                <c:pt idx="13418">
                  <c:v>2.3408329276601055E-5</c:v>
                </c:pt>
                <c:pt idx="13419">
                  <c:v>0</c:v>
                </c:pt>
                <c:pt idx="13420">
                  <c:v>5.7002841194585438E-5</c:v>
                </c:pt>
                <c:pt idx="13421">
                  <c:v>1.3815404000498346E-5</c:v>
                </c:pt>
                <c:pt idx="13422">
                  <c:v>7.2817365606540311E-6</c:v>
                </c:pt>
                <c:pt idx="13423">
                  <c:v>2.3038928731538447E-5</c:v>
                </c:pt>
                <c:pt idx="13424">
                  <c:v>0</c:v>
                </c:pt>
                <c:pt idx="13425">
                  <c:v>2.5356268110508422E-6</c:v>
                </c:pt>
                <c:pt idx="13426">
                  <c:v>1.2750850625688681E-6</c:v>
                </c:pt>
                <c:pt idx="13427">
                  <c:v>0</c:v>
                </c:pt>
                <c:pt idx="13428">
                  <c:v>1.2787522614833628E-5</c:v>
                </c:pt>
                <c:pt idx="13429">
                  <c:v>2.5278421815780686E-7</c:v>
                </c:pt>
                <c:pt idx="13430">
                  <c:v>0</c:v>
                </c:pt>
                <c:pt idx="13431">
                  <c:v>0</c:v>
                </c:pt>
                <c:pt idx="13432">
                  <c:v>3.4214594542007873E-4</c:v>
                </c:pt>
                <c:pt idx="13433">
                  <c:v>0</c:v>
                </c:pt>
                <c:pt idx="13434">
                  <c:v>0</c:v>
                </c:pt>
                <c:pt idx="13435">
                  <c:v>8.7051360847563734E-5</c:v>
                </c:pt>
                <c:pt idx="13436">
                  <c:v>1.8909635810383192E-5</c:v>
                </c:pt>
                <c:pt idx="13437">
                  <c:v>3.8964167081949884E-6</c:v>
                </c:pt>
                <c:pt idx="13438">
                  <c:v>1.0172423067188375E-5</c:v>
                </c:pt>
                <c:pt idx="13439">
                  <c:v>5.9945904980183741E-6</c:v>
                </c:pt>
                <c:pt idx="13440">
                  <c:v>1.8195349975228713E-5</c:v>
                </c:pt>
                <c:pt idx="13441">
                  <c:v>6.1254323142160747E-6</c:v>
                </c:pt>
                <c:pt idx="13442">
                  <c:v>8.3366654219373243E-5</c:v>
                </c:pt>
                <c:pt idx="13443">
                  <c:v>4.9678926582444277E-5</c:v>
                </c:pt>
                <c:pt idx="13444">
                  <c:v>1.3978785695254921E-5</c:v>
                </c:pt>
                <c:pt idx="13445">
                  <c:v>3.5770085383569353E-5</c:v>
                </c:pt>
                <c:pt idx="13446">
                  <c:v>2.6049535864726101E-5</c:v>
                </c:pt>
                <c:pt idx="13447">
                  <c:v>2.834666025433806E-4</c:v>
                </c:pt>
                <c:pt idx="13448">
                  <c:v>1.0471553493117461E-6</c:v>
                </c:pt>
                <c:pt idx="13449">
                  <c:v>3.1583326988454074E-5</c:v>
                </c:pt>
                <c:pt idx="13450">
                  <c:v>3.7306061848703398E-4</c:v>
                </c:pt>
                <c:pt idx="13451">
                  <c:v>4.6746564938434886E-7</c:v>
                </c:pt>
                <c:pt idx="13452">
                  <c:v>1.479897117757932E-5</c:v>
                </c:pt>
                <c:pt idx="13453">
                  <c:v>3.8853736806670549E-5</c:v>
                </c:pt>
                <c:pt idx="13454">
                  <c:v>8.5223305838564333E-7</c:v>
                </c:pt>
                <c:pt idx="13455">
                  <c:v>3.1199122500077166E-6</c:v>
                </c:pt>
                <c:pt idx="13456">
                  <c:v>6.7185802654012389E-5</c:v>
                </c:pt>
                <c:pt idx="13457">
                  <c:v>3.8498935970371955E-6</c:v>
                </c:pt>
                <c:pt idx="13458">
                  <c:v>1.2140804053695307E-5</c:v>
                </c:pt>
                <c:pt idx="13459">
                  <c:v>3.7928703757319961E-6</c:v>
                </c:pt>
                <c:pt idx="13460">
                  <c:v>6.6957111078734809E-5</c:v>
                </c:pt>
                <c:pt idx="13461">
                  <c:v>1.0906181319133923E-6</c:v>
                </c:pt>
                <c:pt idx="13462">
                  <c:v>1.7993944731751759E-3</c:v>
                </c:pt>
                <c:pt idx="13463">
                  <c:v>1.8662884882133359E-5</c:v>
                </c:pt>
                <c:pt idx="13464">
                  <c:v>2.7165877311358951E-4</c:v>
                </c:pt>
                <c:pt idx="13465">
                  <c:v>5.1303817920983919E-5</c:v>
                </c:pt>
                <c:pt idx="13466">
                  <c:v>8.7049956532878757E-7</c:v>
                </c:pt>
                <c:pt idx="13467">
                  <c:v>6.8219740900309505E-6</c:v>
                </c:pt>
                <c:pt idx="13468">
                  <c:v>1.0967254677245535E-4</c:v>
                </c:pt>
                <c:pt idx="13469">
                  <c:v>5.0070063211460182E-5</c:v>
                </c:pt>
                <c:pt idx="13470">
                  <c:v>1.0540108936536657E-5</c:v>
                </c:pt>
                <c:pt idx="13471">
                  <c:v>7.4113195244659221E-6</c:v>
                </c:pt>
                <c:pt idx="13472">
                  <c:v>0</c:v>
                </c:pt>
                <c:pt idx="13473">
                  <c:v>2.7743254729187397E-4</c:v>
                </c:pt>
                <c:pt idx="13474">
                  <c:v>0</c:v>
                </c:pt>
                <c:pt idx="13475">
                  <c:v>1.0889594937981075E-6</c:v>
                </c:pt>
                <c:pt idx="13476">
                  <c:v>2.9569992986594915E-5</c:v>
                </c:pt>
                <c:pt idx="13477">
                  <c:v>2.4147130366726401E-5</c:v>
                </c:pt>
                <c:pt idx="13478">
                  <c:v>2.9078736077914914E-5</c:v>
                </c:pt>
                <c:pt idx="13479">
                  <c:v>3.0015604705984709E-6</c:v>
                </c:pt>
                <c:pt idx="13480">
                  <c:v>6.5979439861192276E-6</c:v>
                </c:pt>
                <c:pt idx="13481">
                  <c:v>0</c:v>
                </c:pt>
                <c:pt idx="13482">
                  <c:v>1.1307692054046469E-5</c:v>
                </c:pt>
                <c:pt idx="13483">
                  <c:v>1.6578221886282452E-5</c:v>
                </c:pt>
                <c:pt idx="13484">
                  <c:v>1.7093117915879748E-5</c:v>
                </c:pt>
                <c:pt idx="13485">
                  <c:v>1.4434192584324259E-5</c:v>
                </c:pt>
                <c:pt idx="13486">
                  <c:v>1.6629082870984717E-4</c:v>
                </c:pt>
                <c:pt idx="13487">
                  <c:v>3.8928769596302278E-5</c:v>
                </c:pt>
                <c:pt idx="13488">
                  <c:v>5.7459644667015518E-6</c:v>
                </c:pt>
                <c:pt idx="13489">
                  <c:v>1.3909544074771849E-5</c:v>
                </c:pt>
                <c:pt idx="13490">
                  <c:v>1.6591623556524812E-5</c:v>
                </c:pt>
                <c:pt idx="13491">
                  <c:v>9.2818614119272418E-6</c:v>
                </c:pt>
                <c:pt idx="13492">
                  <c:v>1.0822760438562495E-4</c:v>
                </c:pt>
                <c:pt idx="13493">
                  <c:v>1.1049446234957248E-4</c:v>
                </c:pt>
                <c:pt idx="13494">
                  <c:v>5.0305788895203524E-6</c:v>
                </c:pt>
                <c:pt idx="13495">
                  <c:v>1.0820478554963308E-5</c:v>
                </c:pt>
                <c:pt idx="13496">
                  <c:v>1.0900808113115748E-7</c:v>
                </c:pt>
                <c:pt idx="13497">
                  <c:v>0</c:v>
                </c:pt>
                <c:pt idx="13498">
                  <c:v>1.3958926713497945E-5</c:v>
                </c:pt>
                <c:pt idx="13499">
                  <c:v>7.2569247417801679E-6</c:v>
                </c:pt>
                <c:pt idx="13500">
                  <c:v>3.4690644822158639E-6</c:v>
                </c:pt>
                <c:pt idx="13501">
                  <c:v>2.6662050529772498E-5</c:v>
                </c:pt>
                <c:pt idx="13502">
                  <c:v>2.5614826668842432E-7</c:v>
                </c:pt>
                <c:pt idx="13503">
                  <c:v>9.8561805616760344E-8</c:v>
                </c:pt>
                <c:pt idx="13504">
                  <c:v>5.0204172408654865E-6</c:v>
                </c:pt>
                <c:pt idx="13505">
                  <c:v>3.2296839295430496E-6</c:v>
                </c:pt>
                <c:pt idx="13506">
                  <c:v>0</c:v>
                </c:pt>
                <c:pt idx="13507">
                  <c:v>7.1287824485773134E-7</c:v>
                </c:pt>
                <c:pt idx="13508">
                  <c:v>3.8023519905298973E-5</c:v>
                </c:pt>
                <c:pt idx="13509">
                  <c:v>2.8560704110097591E-6</c:v>
                </c:pt>
                <c:pt idx="13510">
                  <c:v>1.2864342424862203E-4</c:v>
                </c:pt>
                <c:pt idx="13511">
                  <c:v>1.3386473674083289E-5</c:v>
                </c:pt>
                <c:pt idx="13512">
                  <c:v>1.8880433658530735E-5</c:v>
                </c:pt>
                <c:pt idx="13513">
                  <c:v>7.4203025507347867E-6</c:v>
                </c:pt>
                <c:pt idx="13514">
                  <c:v>9.8804924737281627E-6</c:v>
                </c:pt>
                <c:pt idx="13515">
                  <c:v>6.7698126278461141E-6</c:v>
                </c:pt>
                <c:pt idx="13516">
                  <c:v>4.6237631415197022E-5</c:v>
                </c:pt>
                <c:pt idx="13517">
                  <c:v>5.0659815671700685E-5</c:v>
                </c:pt>
                <c:pt idx="13518">
                  <c:v>1.8992014645647495E-5</c:v>
                </c:pt>
                <c:pt idx="13519">
                  <c:v>5.6891469133867402E-5</c:v>
                </c:pt>
                <c:pt idx="13520">
                  <c:v>2.8037130508739889E-5</c:v>
                </c:pt>
                <c:pt idx="13521">
                  <c:v>5.5921950815396149E-6</c:v>
                </c:pt>
                <c:pt idx="13522">
                  <c:v>3.6640944753177104E-6</c:v>
                </c:pt>
                <c:pt idx="13523">
                  <c:v>0</c:v>
                </c:pt>
                <c:pt idx="13524">
                  <c:v>3.6414591426516567E-5</c:v>
                </c:pt>
                <c:pt idx="13525">
                  <c:v>1.6424714761522095E-5</c:v>
                </c:pt>
              </c:numCache>
            </c:numRef>
          </c:xVal>
          <c:yVal>
            <c:numRef>
              <c:f>Sheet1!$E$2:$E$13530</c:f>
              <c:numCache>
                <c:formatCode>General</c:formatCode>
                <c:ptCount val="13529"/>
                <c:pt idx="0">
                  <c:v>1.7291622072083621E-5</c:v>
                </c:pt>
                <c:pt idx="1">
                  <c:v>3.0158420927411646E-6</c:v>
                </c:pt>
                <c:pt idx="2">
                  <c:v>2.2354210397655187E-6</c:v>
                </c:pt>
                <c:pt idx="3">
                  <c:v>9.4891723474677183E-6</c:v>
                </c:pt>
                <c:pt idx="4">
                  <c:v>2.1481611814633543E-6</c:v>
                </c:pt>
                <c:pt idx="5">
                  <c:v>2.4078951027652804E-5</c:v>
                </c:pt>
                <c:pt idx="6">
                  <c:v>6.3388121063511738E-5</c:v>
                </c:pt>
                <c:pt idx="7">
                  <c:v>4.9143904684537821E-5</c:v>
                </c:pt>
                <c:pt idx="8">
                  <c:v>3.8800349177917832E-6</c:v>
                </c:pt>
                <c:pt idx="9">
                  <c:v>3.838873295267596E-7</c:v>
                </c:pt>
                <c:pt idx="10">
                  <c:v>1.5788133232849954E-7</c:v>
                </c:pt>
                <c:pt idx="11">
                  <c:v>1.554610449896464E-5</c:v>
                </c:pt>
                <c:pt idx="12">
                  <c:v>2.8500141490341877E-6</c:v>
                </c:pt>
                <c:pt idx="13">
                  <c:v>8.1226767638358384E-7</c:v>
                </c:pt>
                <c:pt idx="14">
                  <c:v>8.1072671554636504E-6</c:v>
                </c:pt>
                <c:pt idx="15">
                  <c:v>1.1264533152753365E-5</c:v>
                </c:pt>
                <c:pt idx="16">
                  <c:v>5.3046436285642447E-5</c:v>
                </c:pt>
                <c:pt idx="17">
                  <c:v>0</c:v>
                </c:pt>
                <c:pt idx="18">
                  <c:v>1.2887654027584879E-4</c:v>
                </c:pt>
                <c:pt idx="19">
                  <c:v>2.8880139098243953E-7</c:v>
                </c:pt>
                <c:pt idx="20">
                  <c:v>5.9054768162339104E-5</c:v>
                </c:pt>
                <c:pt idx="21">
                  <c:v>8.3709667138387039E-6</c:v>
                </c:pt>
                <c:pt idx="22">
                  <c:v>2.379560756686297E-6</c:v>
                </c:pt>
                <c:pt idx="23">
                  <c:v>2.3250097109341923E-6</c:v>
                </c:pt>
                <c:pt idx="24">
                  <c:v>2.1200621988873299E-5</c:v>
                </c:pt>
                <c:pt idx="25">
                  <c:v>1.5146611662074891E-5</c:v>
                </c:pt>
                <c:pt idx="26">
                  <c:v>8.0093834072780847E-5</c:v>
                </c:pt>
                <c:pt idx="27">
                  <c:v>5.5023472651371233E-6</c:v>
                </c:pt>
                <c:pt idx="28">
                  <c:v>0</c:v>
                </c:pt>
                <c:pt idx="29">
                  <c:v>1.2270142619994827E-5</c:v>
                </c:pt>
                <c:pt idx="30">
                  <c:v>1.398283129063897E-5</c:v>
                </c:pt>
                <c:pt idx="31">
                  <c:v>8.3628541285220553E-4</c:v>
                </c:pt>
                <c:pt idx="32">
                  <c:v>1.2646956209588283E-5</c:v>
                </c:pt>
                <c:pt idx="33">
                  <c:v>3.5485135579794999E-6</c:v>
                </c:pt>
                <c:pt idx="34">
                  <c:v>4.1947106546891779E-6</c:v>
                </c:pt>
                <c:pt idx="35">
                  <c:v>7.2097872459602952E-7</c:v>
                </c:pt>
                <c:pt idx="36">
                  <c:v>6.4447814450710026E-6</c:v>
                </c:pt>
                <c:pt idx="37">
                  <c:v>1.5582594815048708E-5</c:v>
                </c:pt>
                <c:pt idx="38">
                  <c:v>1.4442405931878419E-6</c:v>
                </c:pt>
                <c:pt idx="39">
                  <c:v>3.7341379049360984E-5</c:v>
                </c:pt>
                <c:pt idx="40">
                  <c:v>2.4602401318385797E-6</c:v>
                </c:pt>
                <c:pt idx="41">
                  <c:v>1.3864007288015245E-5</c:v>
                </c:pt>
                <c:pt idx="42">
                  <c:v>7.5482749644494827E-7</c:v>
                </c:pt>
                <c:pt idx="43">
                  <c:v>1.7278847929455096E-7</c:v>
                </c:pt>
                <c:pt idx="44">
                  <c:v>0</c:v>
                </c:pt>
                <c:pt idx="45">
                  <c:v>1.089965780363891E-5</c:v>
                </c:pt>
                <c:pt idx="46">
                  <c:v>1.5398053273643381E-5</c:v>
                </c:pt>
                <c:pt idx="47">
                  <c:v>3.0683633426553313E-5</c:v>
                </c:pt>
                <c:pt idx="48">
                  <c:v>4.9735237056091255E-3</c:v>
                </c:pt>
                <c:pt idx="49">
                  <c:v>2.3379557392567436E-5</c:v>
                </c:pt>
                <c:pt idx="50">
                  <c:v>2.2490523658776188E-7</c:v>
                </c:pt>
                <c:pt idx="51">
                  <c:v>5.5384729482296872E-5</c:v>
                </c:pt>
                <c:pt idx="52">
                  <c:v>1.8064965426389801E-5</c:v>
                </c:pt>
                <c:pt idx="53">
                  <c:v>1.0126942577446174E-4</c:v>
                </c:pt>
                <c:pt idx="54">
                  <c:v>7.0857903789833327E-5</c:v>
                </c:pt>
                <c:pt idx="55">
                  <c:v>1.7728578789313928E-5</c:v>
                </c:pt>
                <c:pt idx="56">
                  <c:v>1.0718360871357097E-5</c:v>
                </c:pt>
                <c:pt idx="57">
                  <c:v>0</c:v>
                </c:pt>
                <c:pt idx="58">
                  <c:v>3.6176351876088055E-5</c:v>
                </c:pt>
                <c:pt idx="59">
                  <c:v>2.3155683179631683E-5</c:v>
                </c:pt>
                <c:pt idx="60">
                  <c:v>3.0500970831066775E-5</c:v>
                </c:pt>
                <c:pt idx="61">
                  <c:v>1.8620975198492415E-5</c:v>
                </c:pt>
                <c:pt idx="62">
                  <c:v>1.290477974979171E-5</c:v>
                </c:pt>
                <c:pt idx="63">
                  <c:v>3.2047169193593699E-5</c:v>
                </c:pt>
                <c:pt idx="64">
                  <c:v>0</c:v>
                </c:pt>
                <c:pt idx="65">
                  <c:v>5.7432669892414864E-5</c:v>
                </c:pt>
                <c:pt idx="66">
                  <c:v>1.6972929358897305E-6</c:v>
                </c:pt>
                <c:pt idx="67">
                  <c:v>4.6160878066865287E-7</c:v>
                </c:pt>
                <c:pt idx="68">
                  <c:v>0</c:v>
                </c:pt>
                <c:pt idx="69">
                  <c:v>2.0745419639322606E-6</c:v>
                </c:pt>
                <c:pt idx="70">
                  <c:v>1.1283903601621321E-4</c:v>
                </c:pt>
                <c:pt idx="71">
                  <c:v>3.6741682216607878E-5</c:v>
                </c:pt>
                <c:pt idx="72">
                  <c:v>1.2245961064614644E-5</c:v>
                </c:pt>
                <c:pt idx="73">
                  <c:v>0</c:v>
                </c:pt>
                <c:pt idx="74">
                  <c:v>0</c:v>
                </c:pt>
                <c:pt idx="75">
                  <c:v>3.5614286000877483E-5</c:v>
                </c:pt>
                <c:pt idx="76">
                  <c:v>0</c:v>
                </c:pt>
                <c:pt idx="77">
                  <c:v>1.7580068979882669E-5</c:v>
                </c:pt>
                <c:pt idx="78">
                  <c:v>2.422855009192587E-4</c:v>
                </c:pt>
                <c:pt idx="79">
                  <c:v>2.6178049300333292E-5</c:v>
                </c:pt>
                <c:pt idx="80">
                  <c:v>4.2837573458959823E-6</c:v>
                </c:pt>
                <c:pt idx="81">
                  <c:v>3.1132015944449021E-5</c:v>
                </c:pt>
                <c:pt idx="82">
                  <c:v>4.9851404811619609E-6</c:v>
                </c:pt>
                <c:pt idx="83">
                  <c:v>1.7856374551445404E-5</c:v>
                </c:pt>
                <c:pt idx="84">
                  <c:v>0</c:v>
                </c:pt>
                <c:pt idx="85">
                  <c:v>5.64161453174027E-5</c:v>
                </c:pt>
                <c:pt idx="86">
                  <c:v>7.7155959811286076E-6</c:v>
                </c:pt>
                <c:pt idx="87">
                  <c:v>5.5776238184120643E-5</c:v>
                </c:pt>
                <c:pt idx="88">
                  <c:v>4.0524444846068199E-5</c:v>
                </c:pt>
                <c:pt idx="89">
                  <c:v>2.2016408740681374E-4</c:v>
                </c:pt>
                <c:pt idx="90">
                  <c:v>6.0344458334181132E-5</c:v>
                </c:pt>
                <c:pt idx="91">
                  <c:v>1.8147106563448343E-5</c:v>
                </c:pt>
                <c:pt idx="92">
                  <c:v>3.5641166054866085E-6</c:v>
                </c:pt>
                <c:pt idx="93">
                  <c:v>0</c:v>
                </c:pt>
                <c:pt idx="94">
                  <c:v>2.1829046886985607E-5</c:v>
                </c:pt>
                <c:pt idx="95">
                  <c:v>3.7529038972772362E-5</c:v>
                </c:pt>
                <c:pt idx="96">
                  <c:v>1.3855814339211734E-5</c:v>
                </c:pt>
                <c:pt idx="97">
                  <c:v>2.4953544018867054E-6</c:v>
                </c:pt>
                <c:pt idx="98">
                  <c:v>2.0063813204929421E-4</c:v>
                </c:pt>
                <c:pt idx="99">
                  <c:v>5.8850965441713666E-6</c:v>
                </c:pt>
                <c:pt idx="100">
                  <c:v>1.0842233251834582E-5</c:v>
                </c:pt>
                <c:pt idx="101">
                  <c:v>5.8512747408649871E-6</c:v>
                </c:pt>
                <c:pt idx="102">
                  <c:v>2.8420352269168489E-6</c:v>
                </c:pt>
                <c:pt idx="103">
                  <c:v>4.5473844934650857E-6</c:v>
                </c:pt>
                <c:pt idx="104">
                  <c:v>0</c:v>
                </c:pt>
                <c:pt idx="105">
                  <c:v>1.3502825443303694E-5</c:v>
                </c:pt>
                <c:pt idx="106">
                  <c:v>3.7846956479553613E-7</c:v>
                </c:pt>
                <c:pt idx="107">
                  <c:v>1.3142892873744485E-6</c:v>
                </c:pt>
                <c:pt idx="108">
                  <c:v>1.966746586066586E-5</c:v>
                </c:pt>
                <c:pt idx="109">
                  <c:v>0</c:v>
                </c:pt>
                <c:pt idx="110">
                  <c:v>5.5481390067285759E-6</c:v>
                </c:pt>
                <c:pt idx="111">
                  <c:v>1.3056021698692039E-5</c:v>
                </c:pt>
                <c:pt idx="112">
                  <c:v>8.6328969756863547E-5</c:v>
                </c:pt>
                <c:pt idx="113">
                  <c:v>2.187189634289802E-6</c:v>
                </c:pt>
                <c:pt idx="114">
                  <c:v>3.8428156308370617E-6</c:v>
                </c:pt>
                <c:pt idx="115">
                  <c:v>1.3745473428884505E-4</c:v>
                </c:pt>
                <c:pt idx="116">
                  <c:v>5.122765785060826E-7</c:v>
                </c:pt>
                <c:pt idx="117">
                  <c:v>2.9603858659875383E-6</c:v>
                </c:pt>
                <c:pt idx="118">
                  <c:v>4.4651059065235033E-5</c:v>
                </c:pt>
                <c:pt idx="119">
                  <c:v>0</c:v>
                </c:pt>
                <c:pt idx="120">
                  <c:v>1.8139796663852383E-5</c:v>
                </c:pt>
                <c:pt idx="121">
                  <c:v>2.248817953202217E-4</c:v>
                </c:pt>
                <c:pt idx="122">
                  <c:v>1.8487818718562988E-5</c:v>
                </c:pt>
                <c:pt idx="123">
                  <c:v>2.2561321366024208E-5</c:v>
                </c:pt>
                <c:pt idx="124">
                  <c:v>5.197290613709616E-5</c:v>
                </c:pt>
                <c:pt idx="125">
                  <c:v>1.2977147798975286E-4</c:v>
                </c:pt>
                <c:pt idx="126">
                  <c:v>0</c:v>
                </c:pt>
                <c:pt idx="127">
                  <c:v>0</c:v>
                </c:pt>
                <c:pt idx="128">
                  <c:v>1.1264729301829296E-5</c:v>
                </c:pt>
                <c:pt idx="129">
                  <c:v>5.3159135043144131E-5</c:v>
                </c:pt>
                <c:pt idx="130">
                  <c:v>8.7039293220127555E-6</c:v>
                </c:pt>
                <c:pt idx="131">
                  <c:v>0</c:v>
                </c:pt>
                <c:pt idx="132">
                  <c:v>1.5236487127488545E-5</c:v>
                </c:pt>
                <c:pt idx="133">
                  <c:v>2.4021571032139982E-5</c:v>
                </c:pt>
                <c:pt idx="134">
                  <c:v>0</c:v>
                </c:pt>
                <c:pt idx="135">
                  <c:v>5.3765128858118567E-6</c:v>
                </c:pt>
                <c:pt idx="136">
                  <c:v>9.2725217170015234E-6</c:v>
                </c:pt>
                <c:pt idx="137">
                  <c:v>1.1117143223097305E-6</c:v>
                </c:pt>
                <c:pt idx="138">
                  <c:v>2.3583516868181984E-5</c:v>
                </c:pt>
                <c:pt idx="139">
                  <c:v>2.8466585585654709E-5</c:v>
                </c:pt>
                <c:pt idx="140">
                  <c:v>5.4168923823319533E-5</c:v>
                </c:pt>
                <c:pt idx="141">
                  <c:v>6.3241180507027474E-7</c:v>
                </c:pt>
                <c:pt idx="142">
                  <c:v>3.3728363310057352E-5</c:v>
                </c:pt>
                <c:pt idx="143">
                  <c:v>5.5519535724097991E-7</c:v>
                </c:pt>
                <c:pt idx="144">
                  <c:v>7.4583067803387607E-5</c:v>
                </c:pt>
                <c:pt idx="145">
                  <c:v>6.3822680559879806E-6</c:v>
                </c:pt>
                <c:pt idx="146">
                  <c:v>1.2620215356241003E-5</c:v>
                </c:pt>
                <c:pt idx="147">
                  <c:v>3.9450991638957856E-4</c:v>
                </c:pt>
                <c:pt idx="148">
                  <c:v>2.5120510674317349E-6</c:v>
                </c:pt>
                <c:pt idx="149">
                  <c:v>1.4635469794364975E-5</c:v>
                </c:pt>
                <c:pt idx="150">
                  <c:v>1.6758980277699371E-5</c:v>
                </c:pt>
                <c:pt idx="151">
                  <c:v>9.282034606977796E-6</c:v>
                </c:pt>
                <c:pt idx="152">
                  <c:v>4.2249329159957401E-7</c:v>
                </c:pt>
                <c:pt idx="153">
                  <c:v>1.0223376713732893E-5</c:v>
                </c:pt>
                <c:pt idx="154">
                  <c:v>3.4424385393185383E-5</c:v>
                </c:pt>
                <c:pt idx="155">
                  <c:v>0</c:v>
                </c:pt>
                <c:pt idx="156">
                  <c:v>1.6124393619674585E-5</c:v>
                </c:pt>
                <c:pt idx="157">
                  <c:v>3.0227618178590108E-5</c:v>
                </c:pt>
                <c:pt idx="158">
                  <c:v>6.9401544980315347E-5</c:v>
                </c:pt>
                <c:pt idx="159">
                  <c:v>6.3699182584018584E-5</c:v>
                </c:pt>
                <c:pt idx="160">
                  <c:v>1.6257483858731921E-5</c:v>
                </c:pt>
                <c:pt idx="161">
                  <c:v>8.2175665527718678E-6</c:v>
                </c:pt>
                <c:pt idx="162">
                  <c:v>3.5229822802476161E-5</c:v>
                </c:pt>
                <c:pt idx="163">
                  <c:v>9.41597461926223E-6</c:v>
                </c:pt>
                <c:pt idx="164">
                  <c:v>6.5457603428758799E-6</c:v>
                </c:pt>
                <c:pt idx="165">
                  <c:v>4.3288823445681758E-6</c:v>
                </c:pt>
                <c:pt idx="166">
                  <c:v>5.7084065449712701E-6</c:v>
                </c:pt>
                <c:pt idx="167">
                  <c:v>1.9211664199934286E-5</c:v>
                </c:pt>
                <c:pt idx="168">
                  <c:v>5.5714791679038712E-4</c:v>
                </c:pt>
                <c:pt idx="169">
                  <c:v>2.4741999971488472E-5</c:v>
                </c:pt>
                <c:pt idx="170">
                  <c:v>1.2402107537031098E-5</c:v>
                </c:pt>
                <c:pt idx="171">
                  <c:v>1.9007912432271485E-5</c:v>
                </c:pt>
                <c:pt idx="172">
                  <c:v>2.2149734367871097E-5</c:v>
                </c:pt>
                <c:pt idx="173">
                  <c:v>3.3843861034618111E-5</c:v>
                </c:pt>
                <c:pt idx="174">
                  <c:v>1.3077211767028718E-5</c:v>
                </c:pt>
                <c:pt idx="175">
                  <c:v>1.142290133883768E-5</c:v>
                </c:pt>
                <c:pt idx="176">
                  <c:v>1.1796646018955763E-4</c:v>
                </c:pt>
                <c:pt idx="177">
                  <c:v>1.3313539300608945E-6</c:v>
                </c:pt>
                <c:pt idx="178">
                  <c:v>1.2494308543629842E-4</c:v>
                </c:pt>
                <c:pt idx="179">
                  <c:v>1.2628208356912625E-5</c:v>
                </c:pt>
                <c:pt idx="180">
                  <c:v>1.4126905775179693E-5</c:v>
                </c:pt>
                <c:pt idx="181">
                  <c:v>2.0359101266794651E-4</c:v>
                </c:pt>
                <c:pt idx="182">
                  <c:v>2.0886076819347646E-5</c:v>
                </c:pt>
                <c:pt idx="183">
                  <c:v>3.5491509808366186E-6</c:v>
                </c:pt>
                <c:pt idx="184">
                  <c:v>2.1252692068251894E-5</c:v>
                </c:pt>
                <c:pt idx="185">
                  <c:v>2.2984904720199408E-5</c:v>
                </c:pt>
                <c:pt idx="186">
                  <c:v>3.903818022460366E-6</c:v>
                </c:pt>
                <c:pt idx="187">
                  <c:v>6.3306405461368114E-6</c:v>
                </c:pt>
                <c:pt idx="188">
                  <c:v>6.6152683613732941E-6</c:v>
                </c:pt>
                <c:pt idx="189">
                  <c:v>1.7414979354528509E-6</c:v>
                </c:pt>
                <c:pt idx="190">
                  <c:v>3.7730994738291246E-6</c:v>
                </c:pt>
                <c:pt idx="191">
                  <c:v>1.7746540855936457E-6</c:v>
                </c:pt>
                <c:pt idx="192">
                  <c:v>1.080513053670853E-4</c:v>
                </c:pt>
                <c:pt idx="193">
                  <c:v>3.1325048189823906E-5</c:v>
                </c:pt>
                <c:pt idx="194">
                  <c:v>1.6595013673180837E-6</c:v>
                </c:pt>
                <c:pt idx="195">
                  <c:v>1.9142403988726672E-6</c:v>
                </c:pt>
                <c:pt idx="196">
                  <c:v>0</c:v>
                </c:pt>
                <c:pt idx="197">
                  <c:v>1.0132054107012448E-5</c:v>
                </c:pt>
                <c:pt idx="198">
                  <c:v>3.2333601794462723E-5</c:v>
                </c:pt>
                <c:pt idx="199">
                  <c:v>3.8921847824936854E-6</c:v>
                </c:pt>
                <c:pt idx="200">
                  <c:v>2.0652225286405709E-6</c:v>
                </c:pt>
                <c:pt idx="201">
                  <c:v>2.1043368971459653E-5</c:v>
                </c:pt>
                <c:pt idx="202">
                  <c:v>1.8665807863532233E-5</c:v>
                </c:pt>
                <c:pt idx="203">
                  <c:v>9.0648590422197878E-6</c:v>
                </c:pt>
                <c:pt idx="204">
                  <c:v>7.7774012932533609E-6</c:v>
                </c:pt>
                <c:pt idx="205">
                  <c:v>3.3884639736206E-7</c:v>
                </c:pt>
                <c:pt idx="206">
                  <c:v>2.7341866900280756E-6</c:v>
                </c:pt>
                <c:pt idx="207">
                  <c:v>1.9762250889494613E-5</c:v>
                </c:pt>
                <c:pt idx="208">
                  <c:v>7.8241014299675388E-6</c:v>
                </c:pt>
                <c:pt idx="209">
                  <c:v>1.3740740775329485E-6</c:v>
                </c:pt>
                <c:pt idx="210">
                  <c:v>9.1266682981898033E-6</c:v>
                </c:pt>
                <c:pt idx="211">
                  <c:v>6.7275399748631595E-6</c:v>
                </c:pt>
                <c:pt idx="212">
                  <c:v>5.8313872665738817E-6</c:v>
                </c:pt>
                <c:pt idx="213">
                  <c:v>2.6188595100492642E-6</c:v>
                </c:pt>
                <c:pt idx="214">
                  <c:v>4.8455718127802493E-5</c:v>
                </c:pt>
                <c:pt idx="215">
                  <c:v>3.3114489251666877E-6</c:v>
                </c:pt>
                <c:pt idx="216">
                  <c:v>1.6143491057414296E-4</c:v>
                </c:pt>
                <c:pt idx="217">
                  <c:v>5.5866735599986414E-6</c:v>
                </c:pt>
                <c:pt idx="218">
                  <c:v>5.902682998189091E-7</c:v>
                </c:pt>
                <c:pt idx="219">
                  <c:v>2.5489037100512823E-5</c:v>
                </c:pt>
                <c:pt idx="220">
                  <c:v>5.0884015425669761E-6</c:v>
                </c:pt>
                <c:pt idx="221">
                  <c:v>1.2160058567681682E-6</c:v>
                </c:pt>
                <c:pt idx="222">
                  <c:v>2.1307854202434072E-5</c:v>
                </c:pt>
                <c:pt idx="223">
                  <c:v>1.5441081924690481E-4</c:v>
                </c:pt>
                <c:pt idx="224">
                  <c:v>3.0863340306615406E-5</c:v>
                </c:pt>
                <c:pt idx="225">
                  <c:v>3.6268266259965863E-5</c:v>
                </c:pt>
                <c:pt idx="226">
                  <c:v>1.7198975785891E-5</c:v>
                </c:pt>
                <c:pt idx="227">
                  <c:v>0</c:v>
                </c:pt>
                <c:pt idx="228">
                  <c:v>1.9560372369649146E-3</c:v>
                </c:pt>
                <c:pt idx="229">
                  <c:v>0</c:v>
                </c:pt>
                <c:pt idx="230">
                  <c:v>1.648604252350622E-6</c:v>
                </c:pt>
                <c:pt idx="231">
                  <c:v>6.3039944838462415E-6</c:v>
                </c:pt>
                <c:pt idx="232">
                  <c:v>3.1192243682171162E-6</c:v>
                </c:pt>
                <c:pt idx="233">
                  <c:v>2.784827585264218E-5</c:v>
                </c:pt>
                <c:pt idx="234">
                  <c:v>0</c:v>
                </c:pt>
                <c:pt idx="235">
                  <c:v>3.2794783993581938E-3</c:v>
                </c:pt>
                <c:pt idx="236">
                  <c:v>1.6094347459146539E-4</c:v>
                </c:pt>
                <c:pt idx="237">
                  <c:v>2.1658914628132951E-5</c:v>
                </c:pt>
                <c:pt idx="238">
                  <c:v>8.1325054050021943E-6</c:v>
                </c:pt>
                <c:pt idx="239">
                  <c:v>1.1719515743529881E-6</c:v>
                </c:pt>
                <c:pt idx="240">
                  <c:v>4.2992755247888037E-5</c:v>
                </c:pt>
                <c:pt idx="241">
                  <c:v>7.5658501465325617E-5</c:v>
                </c:pt>
                <c:pt idx="242">
                  <c:v>2.0294757514771128E-5</c:v>
                </c:pt>
                <c:pt idx="243">
                  <c:v>0</c:v>
                </c:pt>
                <c:pt idx="244">
                  <c:v>9.9802130234185961E-6</c:v>
                </c:pt>
                <c:pt idx="245">
                  <c:v>2.2950281876284533E-3</c:v>
                </c:pt>
                <c:pt idx="246">
                  <c:v>1.5360284707149981E-5</c:v>
                </c:pt>
                <c:pt idx="247">
                  <c:v>3.9670047356354638E-6</c:v>
                </c:pt>
                <c:pt idx="248">
                  <c:v>7.1855074284763674E-6</c:v>
                </c:pt>
                <c:pt idx="249">
                  <c:v>2.0981559549092381E-5</c:v>
                </c:pt>
                <c:pt idx="250">
                  <c:v>2.6929406644253402E-5</c:v>
                </c:pt>
                <c:pt idx="251">
                  <c:v>1.5356484031648329E-6</c:v>
                </c:pt>
                <c:pt idx="252">
                  <c:v>1.9287601185993925E-5</c:v>
                </c:pt>
                <c:pt idx="253">
                  <c:v>1.2850888866195649E-5</c:v>
                </c:pt>
                <c:pt idx="254">
                  <c:v>2.8104093827339945E-5</c:v>
                </c:pt>
                <c:pt idx="255">
                  <c:v>1.0922246964796776E-5</c:v>
                </c:pt>
                <c:pt idx="256">
                  <c:v>4.1916186186919491E-6</c:v>
                </c:pt>
                <c:pt idx="257">
                  <c:v>1.0661396149108648E-5</c:v>
                </c:pt>
                <c:pt idx="258">
                  <c:v>1.1777201351689442E-5</c:v>
                </c:pt>
                <c:pt idx="259">
                  <c:v>1.897002276832627E-6</c:v>
                </c:pt>
                <c:pt idx="260">
                  <c:v>1.8492797218055836E-6</c:v>
                </c:pt>
                <c:pt idx="261">
                  <c:v>1.392089211429054E-4</c:v>
                </c:pt>
                <c:pt idx="262">
                  <c:v>1.1586114791829087E-5</c:v>
                </c:pt>
                <c:pt idx="263">
                  <c:v>6.0357259138009331E-6</c:v>
                </c:pt>
                <c:pt idx="264">
                  <c:v>2.187153767650636E-5</c:v>
                </c:pt>
                <c:pt idx="265">
                  <c:v>2.9226294377886691E-6</c:v>
                </c:pt>
                <c:pt idx="266">
                  <c:v>2.5769959876093841E-5</c:v>
                </c:pt>
                <c:pt idx="267">
                  <c:v>3.4401139318324078E-6</c:v>
                </c:pt>
                <c:pt idx="268">
                  <c:v>1.6856030588644701E-5</c:v>
                </c:pt>
                <c:pt idx="269">
                  <c:v>0</c:v>
                </c:pt>
                <c:pt idx="270">
                  <c:v>4.2731580042047352E-6</c:v>
                </c:pt>
                <c:pt idx="271">
                  <c:v>7.1477638870394569E-6</c:v>
                </c:pt>
                <c:pt idx="272">
                  <c:v>1.6394119172291985E-5</c:v>
                </c:pt>
                <c:pt idx="273">
                  <c:v>2.426470665226169E-6</c:v>
                </c:pt>
                <c:pt idx="274">
                  <c:v>1.5317437779580713E-5</c:v>
                </c:pt>
                <c:pt idx="275">
                  <c:v>2.214025683742464E-4</c:v>
                </c:pt>
                <c:pt idx="276">
                  <c:v>8.324169721344482E-6</c:v>
                </c:pt>
                <c:pt idx="277">
                  <c:v>2.7433042384214306E-6</c:v>
                </c:pt>
                <c:pt idx="278">
                  <c:v>2.4207729679992705E-4</c:v>
                </c:pt>
                <c:pt idx="279">
                  <c:v>2.412767902340361E-6</c:v>
                </c:pt>
                <c:pt idx="280">
                  <c:v>4.4405850015052308E-5</c:v>
                </c:pt>
                <c:pt idx="281">
                  <c:v>4.970207237885153E-6</c:v>
                </c:pt>
                <c:pt idx="282">
                  <c:v>1.3722130773585203E-5</c:v>
                </c:pt>
                <c:pt idx="283">
                  <c:v>2.5632245407143925E-5</c:v>
                </c:pt>
                <c:pt idx="284">
                  <c:v>9.3683562969230834E-5</c:v>
                </c:pt>
                <c:pt idx="285">
                  <c:v>3.8681156872136413E-5</c:v>
                </c:pt>
                <c:pt idx="286">
                  <c:v>4.8695492303219485E-5</c:v>
                </c:pt>
                <c:pt idx="287">
                  <c:v>1.1690338822497615E-4</c:v>
                </c:pt>
                <c:pt idx="288">
                  <c:v>1.4877284856271172E-4</c:v>
                </c:pt>
                <c:pt idx="289">
                  <c:v>2.0210027594635891E-5</c:v>
                </c:pt>
                <c:pt idx="290">
                  <c:v>8.5253577149323252E-6</c:v>
                </c:pt>
                <c:pt idx="291">
                  <c:v>1.5010818918529447E-4</c:v>
                </c:pt>
                <c:pt idx="292">
                  <c:v>1.4277225020096302E-5</c:v>
                </c:pt>
                <c:pt idx="293">
                  <c:v>3.6812275328180186E-6</c:v>
                </c:pt>
                <c:pt idx="294">
                  <c:v>3.5452187604653165E-5</c:v>
                </c:pt>
                <c:pt idx="295">
                  <c:v>2.8974772488215824E-6</c:v>
                </c:pt>
                <c:pt idx="296">
                  <c:v>6.3297501684908442E-6</c:v>
                </c:pt>
                <c:pt idx="297">
                  <c:v>3.7332186497577543E-6</c:v>
                </c:pt>
                <c:pt idx="298">
                  <c:v>3.0292793989761906E-6</c:v>
                </c:pt>
                <c:pt idx="299">
                  <c:v>8.4626664671739834E-7</c:v>
                </c:pt>
                <c:pt idx="300">
                  <c:v>1.1094616083840773E-6</c:v>
                </c:pt>
                <c:pt idx="301">
                  <c:v>4.6776445457854516E-5</c:v>
                </c:pt>
                <c:pt idx="302">
                  <c:v>0</c:v>
                </c:pt>
                <c:pt idx="303">
                  <c:v>6.2373098479415841E-6</c:v>
                </c:pt>
                <c:pt idx="304">
                  <c:v>5.7760317135928062E-7</c:v>
                </c:pt>
                <c:pt idx="305">
                  <c:v>1.7991534370526352E-5</c:v>
                </c:pt>
                <c:pt idx="306">
                  <c:v>7.8204063019423381E-6</c:v>
                </c:pt>
                <c:pt idx="307">
                  <c:v>5.6433539683181893E-4</c:v>
                </c:pt>
                <c:pt idx="308">
                  <c:v>5.3122715458395854E-6</c:v>
                </c:pt>
                <c:pt idx="309">
                  <c:v>4.595525285097665E-5</c:v>
                </c:pt>
                <c:pt idx="310">
                  <c:v>1.4681216929963063E-5</c:v>
                </c:pt>
                <c:pt idx="311">
                  <c:v>2.813492400039948E-6</c:v>
                </c:pt>
                <c:pt idx="312">
                  <c:v>9.6076929629761886E-6</c:v>
                </c:pt>
                <c:pt idx="313">
                  <c:v>2.4591268193487742E-5</c:v>
                </c:pt>
                <c:pt idx="314">
                  <c:v>4.1302267388289629E-5</c:v>
                </c:pt>
                <c:pt idx="315">
                  <c:v>8.2750467853967284E-6</c:v>
                </c:pt>
                <c:pt idx="316">
                  <c:v>2.5161251149324992E-6</c:v>
                </c:pt>
                <c:pt idx="317">
                  <c:v>7.5570400832042969E-4</c:v>
                </c:pt>
                <c:pt idx="318">
                  <c:v>1.7337892647886601E-5</c:v>
                </c:pt>
                <c:pt idx="319">
                  <c:v>2.5766015117160165E-5</c:v>
                </c:pt>
                <c:pt idx="320">
                  <c:v>3.9710910436562657E-6</c:v>
                </c:pt>
                <c:pt idx="321">
                  <c:v>1.3276393547936206E-5</c:v>
                </c:pt>
                <c:pt idx="322">
                  <c:v>3.1375041304253134E-6</c:v>
                </c:pt>
                <c:pt idx="323">
                  <c:v>0</c:v>
                </c:pt>
                <c:pt idx="324">
                  <c:v>1.299830084107184E-5</c:v>
                </c:pt>
                <c:pt idx="325">
                  <c:v>7.120406458198154E-6</c:v>
                </c:pt>
                <c:pt idx="326">
                  <c:v>1.459287586285226E-5</c:v>
                </c:pt>
                <c:pt idx="327">
                  <c:v>3.2933944148960829E-6</c:v>
                </c:pt>
                <c:pt idx="328">
                  <c:v>8.0697301887280772E-6</c:v>
                </c:pt>
                <c:pt idx="329">
                  <c:v>1.4924815078497929E-5</c:v>
                </c:pt>
                <c:pt idx="330">
                  <c:v>4.3693776964227205E-7</c:v>
                </c:pt>
                <c:pt idx="331">
                  <c:v>3.6395713396319151E-6</c:v>
                </c:pt>
                <c:pt idx="332">
                  <c:v>4.5035584835438119E-6</c:v>
                </c:pt>
                <c:pt idx="333">
                  <c:v>4.4929858978788987E-5</c:v>
                </c:pt>
                <c:pt idx="334">
                  <c:v>0</c:v>
                </c:pt>
                <c:pt idx="335">
                  <c:v>6.3212563161502063E-7</c:v>
                </c:pt>
                <c:pt idx="336">
                  <c:v>2.7718886104085276E-4</c:v>
                </c:pt>
                <c:pt idx="337">
                  <c:v>8.9430754106251767E-6</c:v>
                </c:pt>
                <c:pt idx="338">
                  <c:v>5.743405836681512E-6</c:v>
                </c:pt>
                <c:pt idx="339">
                  <c:v>2.4064972311422811E-5</c:v>
                </c:pt>
                <c:pt idx="340">
                  <c:v>2.1143571593240337E-5</c:v>
                </c:pt>
                <c:pt idx="341">
                  <c:v>9.5850915406271074E-5</c:v>
                </c:pt>
                <c:pt idx="342">
                  <c:v>6.8716296247607186E-5</c:v>
                </c:pt>
                <c:pt idx="343">
                  <c:v>7.0099859373287437E-5</c:v>
                </c:pt>
                <c:pt idx="344">
                  <c:v>1.3317805361163363E-3</c:v>
                </c:pt>
                <c:pt idx="345">
                  <c:v>3.1883123827633056E-5</c:v>
                </c:pt>
                <c:pt idx="346">
                  <c:v>1.582661997060389E-4</c:v>
                </c:pt>
                <c:pt idx="347">
                  <c:v>0</c:v>
                </c:pt>
                <c:pt idx="348">
                  <c:v>2.8957163048928342E-4</c:v>
                </c:pt>
                <c:pt idx="349">
                  <c:v>0</c:v>
                </c:pt>
                <c:pt idx="350">
                  <c:v>1.7058692800192067E-5</c:v>
                </c:pt>
                <c:pt idx="351">
                  <c:v>0</c:v>
                </c:pt>
                <c:pt idx="352">
                  <c:v>2.81628760982527E-5</c:v>
                </c:pt>
                <c:pt idx="353">
                  <c:v>0</c:v>
                </c:pt>
                <c:pt idx="354">
                  <c:v>5.7803604839961993E-6</c:v>
                </c:pt>
                <c:pt idx="355">
                  <c:v>7.908206814558092E-5</c:v>
                </c:pt>
                <c:pt idx="356">
                  <c:v>0</c:v>
                </c:pt>
                <c:pt idx="357">
                  <c:v>1.2789713254824742E-6</c:v>
                </c:pt>
                <c:pt idx="358">
                  <c:v>2.0625595960352293E-6</c:v>
                </c:pt>
                <c:pt idx="359">
                  <c:v>5.4965656808228953E-5</c:v>
                </c:pt>
                <c:pt idx="360">
                  <c:v>3.1883418656675985E-6</c:v>
                </c:pt>
                <c:pt idx="361">
                  <c:v>8.3545608887777431E-6</c:v>
                </c:pt>
                <c:pt idx="362">
                  <c:v>7.2041320026291346E-8</c:v>
                </c:pt>
                <c:pt idx="363">
                  <c:v>2.9569678258712355E-6</c:v>
                </c:pt>
                <c:pt idx="364">
                  <c:v>4.398140700257272E-6</c:v>
                </c:pt>
                <c:pt idx="365">
                  <c:v>4.2903077814919004E-6</c:v>
                </c:pt>
                <c:pt idx="366">
                  <c:v>8.7434121994870603E-5</c:v>
                </c:pt>
                <c:pt idx="367">
                  <c:v>7.8524427167999878E-6</c:v>
                </c:pt>
                <c:pt idx="368">
                  <c:v>3.0578038593583368E-6</c:v>
                </c:pt>
                <c:pt idx="369">
                  <c:v>5.5365986546214407E-5</c:v>
                </c:pt>
                <c:pt idx="370">
                  <c:v>3.1086133330918859E-6</c:v>
                </c:pt>
                <c:pt idx="371">
                  <c:v>3.5019715188752409E-5</c:v>
                </c:pt>
                <c:pt idx="372">
                  <c:v>9.4909147775001304E-6</c:v>
                </c:pt>
                <c:pt idx="373">
                  <c:v>0</c:v>
                </c:pt>
                <c:pt idx="374">
                  <c:v>6.8302566720956795E-5</c:v>
                </c:pt>
                <c:pt idx="375">
                  <c:v>5.028583503132179E-4</c:v>
                </c:pt>
                <c:pt idx="376">
                  <c:v>1.0552320747808412E-4</c:v>
                </c:pt>
                <c:pt idx="377">
                  <c:v>3.2678540603848011E-5</c:v>
                </c:pt>
                <c:pt idx="378">
                  <c:v>1.7420313001419016E-5</c:v>
                </c:pt>
                <c:pt idx="379">
                  <c:v>3.4121391791509813E-6</c:v>
                </c:pt>
                <c:pt idx="380">
                  <c:v>1.4322588850310237E-6</c:v>
                </c:pt>
                <c:pt idx="381">
                  <c:v>7.4657733605940586E-6</c:v>
                </c:pt>
                <c:pt idx="382">
                  <c:v>2.0708430862278776E-4</c:v>
                </c:pt>
                <c:pt idx="383">
                  <c:v>1.5203122812583337E-5</c:v>
                </c:pt>
                <c:pt idx="384">
                  <c:v>0</c:v>
                </c:pt>
                <c:pt idx="385">
                  <c:v>1.0499878234944296E-5</c:v>
                </c:pt>
                <c:pt idx="386">
                  <c:v>2.118091872639472E-6</c:v>
                </c:pt>
                <c:pt idx="387">
                  <c:v>1.1364248879285761E-5</c:v>
                </c:pt>
                <c:pt idx="388">
                  <c:v>2.3897205631162222E-5</c:v>
                </c:pt>
                <c:pt idx="389">
                  <c:v>1.7618228673173363E-5</c:v>
                </c:pt>
                <c:pt idx="390">
                  <c:v>5.9978804547861188E-6</c:v>
                </c:pt>
                <c:pt idx="391">
                  <c:v>4.012668320474745E-5</c:v>
                </c:pt>
                <c:pt idx="392">
                  <c:v>4.8203412521012974E-5</c:v>
                </c:pt>
                <c:pt idx="393">
                  <c:v>3.229105913069839E-6</c:v>
                </c:pt>
                <c:pt idx="394">
                  <c:v>1.0340493562562666E-5</c:v>
                </c:pt>
                <c:pt idx="395">
                  <c:v>9.9741447779987425E-6</c:v>
                </c:pt>
                <c:pt idx="396">
                  <c:v>9.6616448501593691E-5</c:v>
                </c:pt>
                <c:pt idx="397">
                  <c:v>0</c:v>
                </c:pt>
                <c:pt idx="398">
                  <c:v>1.0763231259298458E-4</c:v>
                </c:pt>
                <c:pt idx="399">
                  <c:v>1.329947837044958E-4</c:v>
                </c:pt>
                <c:pt idx="400">
                  <c:v>3.1821722010950867E-6</c:v>
                </c:pt>
                <c:pt idx="401">
                  <c:v>0</c:v>
                </c:pt>
                <c:pt idx="402">
                  <c:v>4.6647203048839199E-6</c:v>
                </c:pt>
                <c:pt idx="403">
                  <c:v>9.4850876538420272E-5</c:v>
                </c:pt>
                <c:pt idx="404">
                  <c:v>2.4703506913357207E-5</c:v>
                </c:pt>
                <c:pt idx="405">
                  <c:v>3.946722033125245E-5</c:v>
                </c:pt>
                <c:pt idx="406">
                  <c:v>5.8210271035190588E-6</c:v>
                </c:pt>
                <c:pt idx="407">
                  <c:v>1.5227584500074695E-6</c:v>
                </c:pt>
                <c:pt idx="408">
                  <c:v>5.3401944330682735E-5</c:v>
                </c:pt>
                <c:pt idx="409">
                  <c:v>2.0540847231181926E-6</c:v>
                </c:pt>
                <c:pt idx="410">
                  <c:v>3.8491969467359345E-5</c:v>
                </c:pt>
                <c:pt idx="411">
                  <c:v>5.8400424462798405E-4</c:v>
                </c:pt>
                <c:pt idx="412">
                  <c:v>2.5194602463830632E-6</c:v>
                </c:pt>
                <c:pt idx="413">
                  <c:v>2.6424616638684989E-6</c:v>
                </c:pt>
                <c:pt idx="414">
                  <c:v>6.6965998935217366E-6</c:v>
                </c:pt>
                <c:pt idx="415">
                  <c:v>5.7378867026653616E-5</c:v>
                </c:pt>
                <c:pt idx="416">
                  <c:v>4.5670422883950393E-5</c:v>
                </c:pt>
                <c:pt idx="417">
                  <c:v>1.8193093248392933E-4</c:v>
                </c:pt>
                <c:pt idx="418">
                  <c:v>1.4064772538277076E-4</c:v>
                </c:pt>
                <c:pt idx="419">
                  <c:v>1.4539410237675404E-5</c:v>
                </c:pt>
                <c:pt idx="420">
                  <c:v>3.8092824364633676E-6</c:v>
                </c:pt>
                <c:pt idx="421">
                  <c:v>1.9312239252263499E-5</c:v>
                </c:pt>
                <c:pt idx="422">
                  <c:v>1.3652429391897183E-6</c:v>
                </c:pt>
                <c:pt idx="423">
                  <c:v>1.061299715888686E-5</c:v>
                </c:pt>
                <c:pt idx="424">
                  <c:v>8.8290133754932535E-7</c:v>
                </c:pt>
                <c:pt idx="425">
                  <c:v>1.1066926073250268E-5</c:v>
                </c:pt>
                <c:pt idx="426">
                  <c:v>1.8543383523229781E-5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1.6675953553894183E-4</c:v>
                </c:pt>
                <c:pt idx="432">
                  <c:v>1.9989938941471067E-5</c:v>
                </c:pt>
                <c:pt idx="433">
                  <c:v>4.6179804216134253E-7</c:v>
                </c:pt>
                <c:pt idx="434">
                  <c:v>5.0322321310713249E-5</c:v>
                </c:pt>
                <c:pt idx="435">
                  <c:v>5.4899792858077786E-5</c:v>
                </c:pt>
                <c:pt idx="436">
                  <c:v>1.6946431773526279E-6</c:v>
                </c:pt>
                <c:pt idx="437">
                  <c:v>1.1415217206893821E-6</c:v>
                </c:pt>
                <c:pt idx="438">
                  <c:v>6.3987144145736695E-4</c:v>
                </c:pt>
                <c:pt idx="439">
                  <c:v>0</c:v>
                </c:pt>
                <c:pt idx="440">
                  <c:v>0</c:v>
                </c:pt>
                <c:pt idx="441">
                  <c:v>1.8723501524297122E-5</c:v>
                </c:pt>
                <c:pt idx="442">
                  <c:v>5.5938554602314252E-6</c:v>
                </c:pt>
                <c:pt idx="443">
                  <c:v>6.006766681364192E-5</c:v>
                </c:pt>
                <c:pt idx="444">
                  <c:v>5.5198121096871723E-5</c:v>
                </c:pt>
                <c:pt idx="445">
                  <c:v>9.9520780442648866E-7</c:v>
                </c:pt>
                <c:pt idx="446">
                  <c:v>1.9444005539816288E-6</c:v>
                </c:pt>
                <c:pt idx="447">
                  <c:v>4.3014251882269179E-6</c:v>
                </c:pt>
                <c:pt idx="448">
                  <c:v>1.200574997710034E-5</c:v>
                </c:pt>
                <c:pt idx="449">
                  <c:v>0</c:v>
                </c:pt>
                <c:pt idx="450">
                  <c:v>1.4861675159243184E-5</c:v>
                </c:pt>
                <c:pt idx="451">
                  <c:v>7.4884555857314793E-7</c:v>
                </c:pt>
                <c:pt idx="452">
                  <c:v>8.7872546887125946E-5</c:v>
                </c:pt>
                <c:pt idx="453">
                  <c:v>2.0251074714583418E-6</c:v>
                </c:pt>
                <c:pt idx="454">
                  <c:v>1.3542626543410285E-5</c:v>
                </c:pt>
                <c:pt idx="455">
                  <c:v>1.939339413997776E-4</c:v>
                </c:pt>
                <c:pt idx="456">
                  <c:v>1.7567074155931404E-4</c:v>
                </c:pt>
                <c:pt idx="457">
                  <c:v>5.311280200687827E-5</c:v>
                </c:pt>
                <c:pt idx="458">
                  <c:v>1.1293251694137974E-5</c:v>
                </c:pt>
                <c:pt idx="459">
                  <c:v>8.048279776015831E-6</c:v>
                </c:pt>
                <c:pt idx="460">
                  <c:v>6.6184388745403181E-7</c:v>
                </c:pt>
                <c:pt idx="461">
                  <c:v>0</c:v>
                </c:pt>
                <c:pt idx="462">
                  <c:v>4.079461516338893E-6</c:v>
                </c:pt>
                <c:pt idx="463">
                  <c:v>6.5114778340648151E-6</c:v>
                </c:pt>
                <c:pt idx="464">
                  <c:v>3.6324772216697466E-6</c:v>
                </c:pt>
                <c:pt idx="465">
                  <c:v>6.5303419256592545E-5</c:v>
                </c:pt>
                <c:pt idx="466">
                  <c:v>1.61341559208067E-7</c:v>
                </c:pt>
                <c:pt idx="467">
                  <c:v>9.1201384011086747E-5</c:v>
                </c:pt>
                <c:pt idx="468">
                  <c:v>2.0166091936716229E-5</c:v>
                </c:pt>
                <c:pt idx="469">
                  <c:v>6.9159213074778748E-5</c:v>
                </c:pt>
                <c:pt idx="470">
                  <c:v>5.311624907845879E-5</c:v>
                </c:pt>
                <c:pt idx="471">
                  <c:v>2.0578106167193684E-5</c:v>
                </c:pt>
                <c:pt idx="472">
                  <c:v>1.3753928570753562E-4</c:v>
                </c:pt>
                <c:pt idx="473">
                  <c:v>2.9245257078475859E-5</c:v>
                </c:pt>
                <c:pt idx="474">
                  <c:v>5.1038004402933897E-5</c:v>
                </c:pt>
                <c:pt idx="475">
                  <c:v>7.1251287859012103E-6</c:v>
                </c:pt>
                <c:pt idx="476">
                  <c:v>3.169877460252054E-5</c:v>
                </c:pt>
                <c:pt idx="477">
                  <c:v>6.6765420561358383E-4</c:v>
                </c:pt>
                <c:pt idx="478">
                  <c:v>1.1232075730442388E-4</c:v>
                </c:pt>
                <c:pt idx="479">
                  <c:v>0</c:v>
                </c:pt>
                <c:pt idx="480">
                  <c:v>1.4704761778367521E-3</c:v>
                </c:pt>
                <c:pt idx="481">
                  <c:v>2.2904289082725182E-5</c:v>
                </c:pt>
                <c:pt idx="482">
                  <c:v>1.4633550849554364E-5</c:v>
                </c:pt>
                <c:pt idx="483">
                  <c:v>2.7295037220070395E-5</c:v>
                </c:pt>
                <c:pt idx="484">
                  <c:v>1.4631733926860623E-5</c:v>
                </c:pt>
                <c:pt idx="485">
                  <c:v>6.961271412239556E-5</c:v>
                </c:pt>
                <c:pt idx="486">
                  <c:v>5.7435067719112442E-6</c:v>
                </c:pt>
                <c:pt idx="487">
                  <c:v>1.67849303485261E-5</c:v>
                </c:pt>
                <c:pt idx="488">
                  <c:v>7.7554923851991141E-6</c:v>
                </c:pt>
                <c:pt idx="489">
                  <c:v>2.5143054633256336E-3</c:v>
                </c:pt>
                <c:pt idx="490">
                  <c:v>1.3283251025745027E-6</c:v>
                </c:pt>
                <c:pt idx="491">
                  <c:v>4.2188792601592093E-6</c:v>
                </c:pt>
                <c:pt idx="492">
                  <c:v>8.9434193800436237E-7</c:v>
                </c:pt>
                <c:pt idx="493">
                  <c:v>2.8071220769024524E-5</c:v>
                </c:pt>
                <c:pt idx="494">
                  <c:v>6.2057510343153769E-5</c:v>
                </c:pt>
                <c:pt idx="495">
                  <c:v>1.8665696835083652E-5</c:v>
                </c:pt>
                <c:pt idx="496">
                  <c:v>1.6855738600528235E-4</c:v>
                </c:pt>
                <c:pt idx="497">
                  <c:v>1.9925696610314185E-5</c:v>
                </c:pt>
                <c:pt idx="498">
                  <c:v>0</c:v>
                </c:pt>
                <c:pt idx="499">
                  <c:v>1.1523873453382692E-4</c:v>
                </c:pt>
                <c:pt idx="500">
                  <c:v>1.047666713064612E-5</c:v>
                </c:pt>
                <c:pt idx="501">
                  <c:v>1.531221230578826E-5</c:v>
                </c:pt>
                <c:pt idx="502">
                  <c:v>6.6081674207846419E-6</c:v>
                </c:pt>
                <c:pt idx="503">
                  <c:v>6.6092507100243744E-5</c:v>
                </c:pt>
                <c:pt idx="504">
                  <c:v>9.8323781510176384E-5</c:v>
                </c:pt>
                <c:pt idx="505">
                  <c:v>7.3557472817725768E-5</c:v>
                </c:pt>
                <c:pt idx="506">
                  <c:v>7.0217492015410411E-5</c:v>
                </c:pt>
                <c:pt idx="507">
                  <c:v>4.3928515382697953E-6</c:v>
                </c:pt>
                <c:pt idx="508">
                  <c:v>1.3435671373525793E-4</c:v>
                </c:pt>
                <c:pt idx="509">
                  <c:v>7.1314302728528289E-6</c:v>
                </c:pt>
                <c:pt idx="510">
                  <c:v>3.9041903783868831E-5</c:v>
                </c:pt>
                <c:pt idx="511">
                  <c:v>0</c:v>
                </c:pt>
                <c:pt idx="512">
                  <c:v>2.4569268773529232E-5</c:v>
                </c:pt>
                <c:pt idx="513">
                  <c:v>4.1161787027715129E-5</c:v>
                </c:pt>
                <c:pt idx="514">
                  <c:v>9.6430846487983187E-6</c:v>
                </c:pt>
                <c:pt idx="515">
                  <c:v>3.0890326392717899E-6</c:v>
                </c:pt>
                <c:pt idx="516">
                  <c:v>1.6311383498467466E-5</c:v>
                </c:pt>
                <c:pt idx="517">
                  <c:v>0</c:v>
                </c:pt>
                <c:pt idx="518">
                  <c:v>2.1858121749314982E-4</c:v>
                </c:pt>
                <c:pt idx="519">
                  <c:v>9.7935257366113559E-6</c:v>
                </c:pt>
                <c:pt idx="520">
                  <c:v>1.2542227877050237E-5</c:v>
                </c:pt>
                <c:pt idx="521">
                  <c:v>2.6239942172509486E-6</c:v>
                </c:pt>
                <c:pt idx="522">
                  <c:v>9.8152845068796609E-6</c:v>
                </c:pt>
                <c:pt idx="523">
                  <c:v>1.5782796660527503E-5</c:v>
                </c:pt>
                <c:pt idx="524">
                  <c:v>4.5704097835110386E-6</c:v>
                </c:pt>
                <c:pt idx="525">
                  <c:v>1.2419551315324123E-5</c:v>
                </c:pt>
                <c:pt idx="526">
                  <c:v>1.2989434988055325E-5</c:v>
                </c:pt>
                <c:pt idx="527">
                  <c:v>5.1136839322506989E-7</c:v>
                </c:pt>
                <c:pt idx="528">
                  <c:v>0</c:v>
                </c:pt>
                <c:pt idx="529">
                  <c:v>6.0152624002001092E-7</c:v>
                </c:pt>
                <c:pt idx="530">
                  <c:v>8.1605614751489859E-6</c:v>
                </c:pt>
                <c:pt idx="531">
                  <c:v>1.805464818724477E-6</c:v>
                </c:pt>
                <c:pt idx="532">
                  <c:v>8.3742602373948572E-6</c:v>
                </c:pt>
                <c:pt idx="533">
                  <c:v>3.4983479083342661E-6</c:v>
                </c:pt>
                <c:pt idx="534">
                  <c:v>8.9154520295936032E-6</c:v>
                </c:pt>
                <c:pt idx="535">
                  <c:v>3.9121165413016821E-5</c:v>
                </c:pt>
                <c:pt idx="536">
                  <c:v>2.8234740081441797E-6</c:v>
                </c:pt>
                <c:pt idx="537">
                  <c:v>2.6318360054035985E-6</c:v>
                </c:pt>
                <c:pt idx="538">
                  <c:v>1.5721252702269958E-5</c:v>
                </c:pt>
                <c:pt idx="539">
                  <c:v>1.079313547534295E-7</c:v>
                </c:pt>
                <c:pt idx="540">
                  <c:v>5.4728322298356389E-6</c:v>
                </c:pt>
                <c:pt idx="541">
                  <c:v>2.1105809004849059E-5</c:v>
                </c:pt>
                <c:pt idx="542">
                  <c:v>3.9700892554531121E-5</c:v>
                </c:pt>
                <c:pt idx="543">
                  <c:v>1.7912300013223853E-7</c:v>
                </c:pt>
                <c:pt idx="544">
                  <c:v>8.272765226390418E-5</c:v>
                </c:pt>
                <c:pt idx="545">
                  <c:v>8.8789510203205524E-7</c:v>
                </c:pt>
                <c:pt idx="546">
                  <c:v>4.831827539764283E-6</c:v>
                </c:pt>
                <c:pt idx="547">
                  <c:v>1.0839571902100053E-5</c:v>
                </c:pt>
                <c:pt idx="548">
                  <c:v>1.4301920960259445E-5</c:v>
                </c:pt>
                <c:pt idx="549">
                  <c:v>8.8474184506398868E-6</c:v>
                </c:pt>
                <c:pt idx="550">
                  <c:v>2.7021568230407444E-5</c:v>
                </c:pt>
                <c:pt idx="551">
                  <c:v>1.925808306075185E-4</c:v>
                </c:pt>
                <c:pt idx="552">
                  <c:v>1.316278343997343E-5</c:v>
                </c:pt>
                <c:pt idx="553">
                  <c:v>0</c:v>
                </c:pt>
                <c:pt idx="554">
                  <c:v>0</c:v>
                </c:pt>
                <c:pt idx="555">
                  <c:v>5.2879127926362095E-7</c:v>
                </c:pt>
                <c:pt idx="556">
                  <c:v>0</c:v>
                </c:pt>
                <c:pt idx="557">
                  <c:v>8.9778470734421759E-5</c:v>
                </c:pt>
                <c:pt idx="558">
                  <c:v>0</c:v>
                </c:pt>
                <c:pt idx="559">
                  <c:v>2.2734571207867985E-5</c:v>
                </c:pt>
                <c:pt idx="560">
                  <c:v>1.6844333724816787E-5</c:v>
                </c:pt>
                <c:pt idx="561">
                  <c:v>1.825077329756606E-5</c:v>
                </c:pt>
                <c:pt idx="562">
                  <c:v>2.1401302145395523E-5</c:v>
                </c:pt>
                <c:pt idx="563">
                  <c:v>4.8515688014803182E-5</c:v>
                </c:pt>
                <c:pt idx="564">
                  <c:v>5.6551218527131765E-7</c:v>
                </c:pt>
                <c:pt idx="565">
                  <c:v>0</c:v>
                </c:pt>
                <c:pt idx="566">
                  <c:v>0</c:v>
                </c:pt>
                <c:pt idx="567">
                  <c:v>1.5780406614094732E-5</c:v>
                </c:pt>
                <c:pt idx="568">
                  <c:v>2.4152796815543567E-6</c:v>
                </c:pt>
                <c:pt idx="569">
                  <c:v>1.9081240031159674E-7</c:v>
                </c:pt>
                <c:pt idx="570">
                  <c:v>1.8982366672848028E-5</c:v>
                </c:pt>
                <c:pt idx="571">
                  <c:v>9.6620236883370805E-6</c:v>
                </c:pt>
                <c:pt idx="572">
                  <c:v>8.4815421618481535E-6</c:v>
                </c:pt>
                <c:pt idx="573">
                  <c:v>1.9470973082653793E-5</c:v>
                </c:pt>
                <c:pt idx="574">
                  <c:v>1.04969867056946E-5</c:v>
                </c:pt>
                <c:pt idx="575">
                  <c:v>0</c:v>
                </c:pt>
                <c:pt idx="576">
                  <c:v>0</c:v>
                </c:pt>
                <c:pt idx="577">
                  <c:v>2.9186450820203052E-5</c:v>
                </c:pt>
                <c:pt idx="578">
                  <c:v>0</c:v>
                </c:pt>
                <c:pt idx="579">
                  <c:v>5.4333112814066369E-7</c:v>
                </c:pt>
                <c:pt idx="580">
                  <c:v>2.678993264826579E-4</c:v>
                </c:pt>
                <c:pt idx="581">
                  <c:v>1.5899502355400992E-5</c:v>
                </c:pt>
                <c:pt idx="582">
                  <c:v>1.898787967041597E-5</c:v>
                </c:pt>
                <c:pt idx="583">
                  <c:v>2.3218111829801519E-4</c:v>
                </c:pt>
                <c:pt idx="584">
                  <c:v>2.845470240360181E-6</c:v>
                </c:pt>
                <c:pt idx="585">
                  <c:v>0</c:v>
                </c:pt>
                <c:pt idx="586">
                  <c:v>4.7020893873530086E-5</c:v>
                </c:pt>
                <c:pt idx="587">
                  <c:v>3.2049932624017817E-6</c:v>
                </c:pt>
                <c:pt idx="588">
                  <c:v>4.2670819236630929E-6</c:v>
                </c:pt>
                <c:pt idx="589">
                  <c:v>1.5186029216703851E-5</c:v>
                </c:pt>
                <c:pt idx="590">
                  <c:v>3.5176465854136927E-5</c:v>
                </c:pt>
                <c:pt idx="591">
                  <c:v>1.8548027570842977E-5</c:v>
                </c:pt>
                <c:pt idx="592">
                  <c:v>6.9329045403928116E-6</c:v>
                </c:pt>
                <c:pt idx="593">
                  <c:v>1.0254430265830776E-4</c:v>
                </c:pt>
                <c:pt idx="594">
                  <c:v>2.5606317232848754E-3</c:v>
                </c:pt>
                <c:pt idx="595">
                  <c:v>8.4621505725040067E-5</c:v>
                </c:pt>
                <c:pt idx="596">
                  <c:v>4.1894851283965495E-4</c:v>
                </c:pt>
                <c:pt idx="597">
                  <c:v>3.0737558560681412E-5</c:v>
                </c:pt>
                <c:pt idx="598">
                  <c:v>1.5391004817966717E-4</c:v>
                </c:pt>
                <c:pt idx="599">
                  <c:v>9.9873644452714346E-7</c:v>
                </c:pt>
                <c:pt idx="600">
                  <c:v>0</c:v>
                </c:pt>
                <c:pt idx="601">
                  <c:v>3.0674737706695529E-7</c:v>
                </c:pt>
                <c:pt idx="602">
                  <c:v>2.4746296689383524E-5</c:v>
                </c:pt>
                <c:pt idx="603">
                  <c:v>4.95004812062127E-6</c:v>
                </c:pt>
                <c:pt idx="604">
                  <c:v>4.6212505024498706E-5</c:v>
                </c:pt>
                <c:pt idx="605">
                  <c:v>1.5388921947472324E-5</c:v>
                </c:pt>
                <c:pt idx="606">
                  <c:v>6.5844714926583756E-5</c:v>
                </c:pt>
                <c:pt idx="607">
                  <c:v>0</c:v>
                </c:pt>
                <c:pt idx="608">
                  <c:v>1.2074324011861604E-4</c:v>
                </c:pt>
                <c:pt idx="609">
                  <c:v>0</c:v>
                </c:pt>
                <c:pt idx="610">
                  <c:v>0</c:v>
                </c:pt>
                <c:pt idx="611">
                  <c:v>1.7464887179890439E-5</c:v>
                </c:pt>
                <c:pt idx="612">
                  <c:v>3.5828936723239811E-5</c:v>
                </c:pt>
                <c:pt idx="613">
                  <c:v>1.3049566952800841E-7</c:v>
                </c:pt>
                <c:pt idx="614">
                  <c:v>4.7239850982423884E-5</c:v>
                </c:pt>
                <c:pt idx="615">
                  <c:v>3.2008006498374234E-6</c:v>
                </c:pt>
                <c:pt idx="616">
                  <c:v>3.5901537878713839E-5</c:v>
                </c:pt>
                <c:pt idx="617">
                  <c:v>1.1153945581615324E-7</c:v>
                </c:pt>
                <c:pt idx="618">
                  <c:v>2.3417837309169552E-5</c:v>
                </c:pt>
                <c:pt idx="619">
                  <c:v>1.6128856020894243E-5</c:v>
                </c:pt>
                <c:pt idx="620">
                  <c:v>2.3596949360440598E-4</c:v>
                </c:pt>
                <c:pt idx="621">
                  <c:v>3.1564943045984388E-6</c:v>
                </c:pt>
                <c:pt idx="622">
                  <c:v>9.9621291477978771E-5</c:v>
                </c:pt>
                <c:pt idx="623">
                  <c:v>0</c:v>
                </c:pt>
                <c:pt idx="624">
                  <c:v>0</c:v>
                </c:pt>
                <c:pt idx="625">
                  <c:v>8.3676367271278046E-6</c:v>
                </c:pt>
                <c:pt idx="626">
                  <c:v>0</c:v>
                </c:pt>
                <c:pt idx="627">
                  <c:v>9.7214347042250587E-8</c:v>
                </c:pt>
                <c:pt idx="628">
                  <c:v>1.2924565733838826E-5</c:v>
                </c:pt>
                <c:pt idx="629">
                  <c:v>8.3549362842209572E-6</c:v>
                </c:pt>
                <c:pt idx="630">
                  <c:v>0</c:v>
                </c:pt>
                <c:pt idx="631">
                  <c:v>2.5071226428455441E-4</c:v>
                </c:pt>
                <c:pt idx="632">
                  <c:v>1.0302930967007333E-6</c:v>
                </c:pt>
                <c:pt idx="633">
                  <c:v>8.4212314663472314E-6</c:v>
                </c:pt>
                <c:pt idx="634">
                  <c:v>3.051682496424223E-5</c:v>
                </c:pt>
                <c:pt idx="635">
                  <c:v>3.8033529343201285E-7</c:v>
                </c:pt>
                <c:pt idx="636">
                  <c:v>2.7584791933133832E-5</c:v>
                </c:pt>
                <c:pt idx="637">
                  <c:v>1.0605948133844632E-5</c:v>
                </c:pt>
                <c:pt idx="638">
                  <c:v>6.0485149639468144E-4</c:v>
                </c:pt>
                <c:pt idx="639">
                  <c:v>6.1746384957346991E-6</c:v>
                </c:pt>
                <c:pt idx="640">
                  <c:v>3.0875148707004195E-7</c:v>
                </c:pt>
                <c:pt idx="641">
                  <c:v>3.4245583187561619E-5</c:v>
                </c:pt>
                <c:pt idx="642">
                  <c:v>0</c:v>
                </c:pt>
                <c:pt idx="643">
                  <c:v>1.9106204816935106E-4</c:v>
                </c:pt>
                <c:pt idx="644">
                  <c:v>2.7190083350877187E-6</c:v>
                </c:pt>
                <c:pt idx="645">
                  <c:v>6.3420728594032599E-5</c:v>
                </c:pt>
                <c:pt idx="646">
                  <c:v>2.1949640049098756E-6</c:v>
                </c:pt>
                <c:pt idx="647">
                  <c:v>1.9514582126685438E-5</c:v>
                </c:pt>
                <c:pt idx="648">
                  <c:v>8.6159110580479624E-6</c:v>
                </c:pt>
                <c:pt idx="649">
                  <c:v>1.1368607762678219E-5</c:v>
                </c:pt>
                <c:pt idx="650">
                  <c:v>0</c:v>
                </c:pt>
                <c:pt idx="651">
                  <c:v>5.9680833475298211E-6</c:v>
                </c:pt>
                <c:pt idx="652">
                  <c:v>9.8085767080774856E-5</c:v>
                </c:pt>
                <c:pt idx="653">
                  <c:v>2.1002954514538881E-5</c:v>
                </c:pt>
                <c:pt idx="654">
                  <c:v>7.1475664137785368E-6</c:v>
                </c:pt>
                <c:pt idx="655">
                  <c:v>5.4304372304313018E-6</c:v>
                </c:pt>
                <c:pt idx="656">
                  <c:v>8.9920831246561079E-5</c:v>
                </c:pt>
                <c:pt idx="657">
                  <c:v>0</c:v>
                </c:pt>
                <c:pt idx="658">
                  <c:v>2.5648470272460034E-5</c:v>
                </c:pt>
                <c:pt idx="659">
                  <c:v>5.2418781910130602E-5</c:v>
                </c:pt>
                <c:pt idx="660">
                  <c:v>6.3004325311926974E-4</c:v>
                </c:pt>
                <c:pt idx="661">
                  <c:v>4.4306956293608109E-4</c:v>
                </c:pt>
                <c:pt idx="662">
                  <c:v>3.174842498449615E-5</c:v>
                </c:pt>
                <c:pt idx="663">
                  <c:v>4.3106842642295584E-6</c:v>
                </c:pt>
                <c:pt idx="664">
                  <c:v>1.7183196496435684E-5</c:v>
                </c:pt>
                <c:pt idx="665">
                  <c:v>4.5508882763940382E-5</c:v>
                </c:pt>
                <c:pt idx="666">
                  <c:v>6.5544131972194288E-6</c:v>
                </c:pt>
                <c:pt idx="667">
                  <c:v>0</c:v>
                </c:pt>
                <c:pt idx="668">
                  <c:v>2.8540618022369643E-6</c:v>
                </c:pt>
                <c:pt idx="669">
                  <c:v>0</c:v>
                </c:pt>
                <c:pt idx="670">
                  <c:v>9.5605881344599275E-5</c:v>
                </c:pt>
                <c:pt idx="671">
                  <c:v>2.7413581042389571E-6</c:v>
                </c:pt>
                <c:pt idx="672">
                  <c:v>7.4471363337467754E-6</c:v>
                </c:pt>
                <c:pt idx="673">
                  <c:v>4.3730561636697413E-6</c:v>
                </c:pt>
                <c:pt idx="674">
                  <c:v>0</c:v>
                </c:pt>
                <c:pt idx="675">
                  <c:v>3.5528766361777155E-5</c:v>
                </c:pt>
                <c:pt idx="676">
                  <c:v>0</c:v>
                </c:pt>
                <c:pt idx="677">
                  <c:v>0</c:v>
                </c:pt>
                <c:pt idx="678">
                  <c:v>2.6758381052532004E-4</c:v>
                </c:pt>
                <c:pt idx="679">
                  <c:v>6.8612734605897379E-6</c:v>
                </c:pt>
                <c:pt idx="680">
                  <c:v>0</c:v>
                </c:pt>
                <c:pt idx="681">
                  <c:v>1.273877229986083E-5</c:v>
                </c:pt>
                <c:pt idx="682">
                  <c:v>1.7339308699593721E-4</c:v>
                </c:pt>
                <c:pt idx="683">
                  <c:v>5.0607252316447824E-5</c:v>
                </c:pt>
                <c:pt idx="684">
                  <c:v>8.8131879877270458E-7</c:v>
                </c:pt>
                <c:pt idx="685">
                  <c:v>1.4938492654846154E-3</c:v>
                </c:pt>
                <c:pt idx="686">
                  <c:v>5.3090965425364743E-6</c:v>
                </c:pt>
                <c:pt idx="687">
                  <c:v>3.0840987873152864E-5</c:v>
                </c:pt>
                <c:pt idx="688">
                  <c:v>1.3081265400729612E-5</c:v>
                </c:pt>
                <c:pt idx="689">
                  <c:v>1.8383491685772217E-6</c:v>
                </c:pt>
                <c:pt idx="690">
                  <c:v>0</c:v>
                </c:pt>
                <c:pt idx="691">
                  <c:v>3.2564107777085739E-6</c:v>
                </c:pt>
                <c:pt idx="692">
                  <c:v>1.3442195690925908E-6</c:v>
                </c:pt>
                <c:pt idx="693">
                  <c:v>0</c:v>
                </c:pt>
                <c:pt idx="694">
                  <c:v>6.2029029515946001E-5</c:v>
                </c:pt>
                <c:pt idx="695">
                  <c:v>2.3904613105557172E-5</c:v>
                </c:pt>
                <c:pt idx="696">
                  <c:v>0</c:v>
                </c:pt>
                <c:pt idx="697">
                  <c:v>5.3196276655649876E-6</c:v>
                </c:pt>
                <c:pt idx="698">
                  <c:v>3.2364848701834773E-6</c:v>
                </c:pt>
                <c:pt idx="699">
                  <c:v>6.0316959160905536E-5</c:v>
                </c:pt>
                <c:pt idx="700">
                  <c:v>5.4531288721637036E-6</c:v>
                </c:pt>
                <c:pt idx="701">
                  <c:v>7.9639176784457232E-6</c:v>
                </c:pt>
                <c:pt idx="702">
                  <c:v>5.7439832865437516E-5</c:v>
                </c:pt>
                <c:pt idx="703">
                  <c:v>4.9182748146873303E-6</c:v>
                </c:pt>
                <c:pt idx="704">
                  <c:v>2.2652388272142102E-5</c:v>
                </c:pt>
                <c:pt idx="705">
                  <c:v>0</c:v>
                </c:pt>
                <c:pt idx="706">
                  <c:v>5.6654617610201466E-6</c:v>
                </c:pt>
                <c:pt idx="707">
                  <c:v>1.2937346942700615E-7</c:v>
                </c:pt>
                <c:pt idx="708">
                  <c:v>2.4734677001624209E-5</c:v>
                </c:pt>
                <c:pt idx="709">
                  <c:v>6.3605483151552776E-6</c:v>
                </c:pt>
                <c:pt idx="710">
                  <c:v>9.0544880931118368E-5</c:v>
                </c:pt>
                <c:pt idx="711">
                  <c:v>8.7360258832543842E-6</c:v>
                </c:pt>
                <c:pt idx="712">
                  <c:v>1.3647880916680572E-5</c:v>
                </c:pt>
                <c:pt idx="713">
                  <c:v>7.7976378525874023E-6</c:v>
                </c:pt>
                <c:pt idx="714">
                  <c:v>1.4161885754326023E-5</c:v>
                </c:pt>
                <c:pt idx="715">
                  <c:v>1.3458208139934457E-5</c:v>
                </c:pt>
                <c:pt idx="716">
                  <c:v>9.1222642897169662E-6</c:v>
                </c:pt>
                <c:pt idx="717">
                  <c:v>1.3303193075290601E-5</c:v>
                </c:pt>
                <c:pt idx="718">
                  <c:v>4.8017097527194441E-5</c:v>
                </c:pt>
                <c:pt idx="719">
                  <c:v>9.8800475862413458E-6</c:v>
                </c:pt>
                <c:pt idx="720">
                  <c:v>6.0107095849778905E-4</c:v>
                </c:pt>
                <c:pt idx="721">
                  <c:v>3.7246211138597458E-6</c:v>
                </c:pt>
                <c:pt idx="722">
                  <c:v>9.1831221424473397E-5</c:v>
                </c:pt>
                <c:pt idx="723">
                  <c:v>1.6723580938976273E-6</c:v>
                </c:pt>
                <c:pt idx="724">
                  <c:v>1.2592906705921022E-5</c:v>
                </c:pt>
                <c:pt idx="725">
                  <c:v>8.8641469929708381E-5</c:v>
                </c:pt>
                <c:pt idx="726">
                  <c:v>2.3640008425005131E-6</c:v>
                </c:pt>
                <c:pt idx="727">
                  <c:v>5.1201563428591881E-4</c:v>
                </c:pt>
                <c:pt idx="728">
                  <c:v>1.0907663943750367E-5</c:v>
                </c:pt>
                <c:pt idx="729">
                  <c:v>2.0135735668920323E-5</c:v>
                </c:pt>
                <c:pt idx="730">
                  <c:v>8.312039023778155E-7</c:v>
                </c:pt>
                <c:pt idx="731">
                  <c:v>5.7545115726764467E-5</c:v>
                </c:pt>
                <c:pt idx="732">
                  <c:v>6.7932251633832138E-5</c:v>
                </c:pt>
                <c:pt idx="733">
                  <c:v>4.3041405984940719E-6</c:v>
                </c:pt>
                <c:pt idx="734">
                  <c:v>0</c:v>
                </c:pt>
                <c:pt idx="735">
                  <c:v>1.519933082689861E-3</c:v>
                </c:pt>
                <c:pt idx="736">
                  <c:v>0</c:v>
                </c:pt>
                <c:pt idx="737">
                  <c:v>1.3924810017001699E-6</c:v>
                </c:pt>
                <c:pt idx="738">
                  <c:v>4.3855305647790239E-5</c:v>
                </c:pt>
                <c:pt idx="739">
                  <c:v>5.9197407631437658E-7</c:v>
                </c:pt>
                <c:pt idx="740">
                  <c:v>0</c:v>
                </c:pt>
                <c:pt idx="741">
                  <c:v>3.1115092382718072E-4</c:v>
                </c:pt>
                <c:pt idx="742">
                  <c:v>5.0953375056098673E-6</c:v>
                </c:pt>
                <c:pt idx="743">
                  <c:v>1.4475437600450905E-4</c:v>
                </c:pt>
                <c:pt idx="744">
                  <c:v>6.859000471520653E-6</c:v>
                </c:pt>
                <c:pt idx="745">
                  <c:v>8.8663293734810239E-6</c:v>
                </c:pt>
                <c:pt idx="746">
                  <c:v>2.755342630874808E-5</c:v>
                </c:pt>
                <c:pt idx="747">
                  <c:v>8.648104558507981E-6</c:v>
                </c:pt>
                <c:pt idx="748">
                  <c:v>1.2703562973639781E-5</c:v>
                </c:pt>
                <c:pt idx="749">
                  <c:v>2.9182848414929622E-5</c:v>
                </c:pt>
                <c:pt idx="750">
                  <c:v>0</c:v>
                </c:pt>
                <c:pt idx="751">
                  <c:v>2.2041410313386682E-5</c:v>
                </c:pt>
                <c:pt idx="752">
                  <c:v>5.2730591050164495E-7</c:v>
                </c:pt>
                <c:pt idx="753">
                  <c:v>2.1398490630593122E-7</c:v>
                </c:pt>
                <c:pt idx="754">
                  <c:v>9.5543216874195191E-6</c:v>
                </c:pt>
                <c:pt idx="755">
                  <c:v>1.9453544052522429E-5</c:v>
                </c:pt>
                <c:pt idx="756">
                  <c:v>1.0749471250393472E-6</c:v>
                </c:pt>
                <c:pt idx="757">
                  <c:v>1.519450189375797E-6</c:v>
                </c:pt>
                <c:pt idx="758">
                  <c:v>2.1479993226302879E-5</c:v>
                </c:pt>
                <c:pt idx="759">
                  <c:v>1.1190231032460774E-4</c:v>
                </c:pt>
                <c:pt idx="760">
                  <c:v>2.3957648707948992E-3</c:v>
                </c:pt>
                <c:pt idx="761">
                  <c:v>9.9618435844088702E-6</c:v>
                </c:pt>
                <c:pt idx="762">
                  <c:v>1.4180694936234707E-5</c:v>
                </c:pt>
                <c:pt idx="763">
                  <c:v>4.371315063360612E-5</c:v>
                </c:pt>
                <c:pt idx="764">
                  <c:v>3.5480613411700926E-4</c:v>
                </c:pt>
                <c:pt idx="765">
                  <c:v>9.1348371843594087E-8</c:v>
                </c:pt>
                <c:pt idx="766">
                  <c:v>2.9180267382498268E-5</c:v>
                </c:pt>
                <c:pt idx="767">
                  <c:v>3.2900766350885489E-6</c:v>
                </c:pt>
                <c:pt idx="768">
                  <c:v>5.1999410062893819E-6</c:v>
                </c:pt>
                <c:pt idx="769">
                  <c:v>3.0588875430058194E-4</c:v>
                </c:pt>
                <c:pt idx="770">
                  <c:v>1.23404763566043E-5</c:v>
                </c:pt>
                <c:pt idx="771">
                  <c:v>0</c:v>
                </c:pt>
                <c:pt idx="772">
                  <c:v>6.2473518874218709E-6</c:v>
                </c:pt>
                <c:pt idx="773">
                  <c:v>1.7660013246356798E-5</c:v>
                </c:pt>
                <c:pt idx="774">
                  <c:v>2.1753842675968917E-5</c:v>
                </c:pt>
                <c:pt idx="775">
                  <c:v>4.2520524852808844E-6</c:v>
                </c:pt>
                <c:pt idx="776">
                  <c:v>3.4728422144898021E-5</c:v>
                </c:pt>
                <c:pt idx="777">
                  <c:v>2.9985884453950276E-5</c:v>
                </c:pt>
                <c:pt idx="778">
                  <c:v>2.2643869834219213E-5</c:v>
                </c:pt>
                <c:pt idx="779">
                  <c:v>1.0679483434135762E-6</c:v>
                </c:pt>
                <c:pt idx="780">
                  <c:v>1.5229812713584162E-5</c:v>
                </c:pt>
                <c:pt idx="781">
                  <c:v>3.7201605923163623E-6</c:v>
                </c:pt>
                <c:pt idx="782">
                  <c:v>1.8310514658533089E-7</c:v>
                </c:pt>
                <c:pt idx="783">
                  <c:v>1.4963365776168571E-5</c:v>
                </c:pt>
                <c:pt idx="784">
                  <c:v>1.2525654598671523E-4</c:v>
                </c:pt>
                <c:pt idx="785">
                  <c:v>1.1109714297187178E-5</c:v>
                </c:pt>
                <c:pt idx="786">
                  <c:v>1.3380291857847254E-5</c:v>
                </c:pt>
                <c:pt idx="787">
                  <c:v>4.4994270121475352E-6</c:v>
                </c:pt>
                <c:pt idx="788">
                  <c:v>8.3268553652667684E-6</c:v>
                </c:pt>
                <c:pt idx="789">
                  <c:v>1.2994345578789127E-5</c:v>
                </c:pt>
                <c:pt idx="790">
                  <c:v>2.9325519855243625E-5</c:v>
                </c:pt>
                <c:pt idx="791">
                  <c:v>2.5557144466336977E-5</c:v>
                </c:pt>
                <c:pt idx="792">
                  <c:v>8.6876471860876767E-6</c:v>
                </c:pt>
                <c:pt idx="793">
                  <c:v>7.8263941444309444E-7</c:v>
                </c:pt>
                <c:pt idx="794">
                  <c:v>1.5525644199826639E-5</c:v>
                </c:pt>
                <c:pt idx="795">
                  <c:v>8.2586300905808813E-6</c:v>
                </c:pt>
                <c:pt idx="796">
                  <c:v>0</c:v>
                </c:pt>
                <c:pt idx="797">
                  <c:v>2.6452651289652567E-5</c:v>
                </c:pt>
                <c:pt idx="798">
                  <c:v>8.024973923971594E-6</c:v>
                </c:pt>
                <c:pt idx="799">
                  <c:v>1.4894982610408957E-5</c:v>
                </c:pt>
                <c:pt idx="800">
                  <c:v>1.6822052195680431E-5</c:v>
                </c:pt>
                <c:pt idx="801">
                  <c:v>0</c:v>
                </c:pt>
                <c:pt idx="802">
                  <c:v>0</c:v>
                </c:pt>
                <c:pt idx="803">
                  <c:v>1.009326416194695E-5</c:v>
                </c:pt>
                <c:pt idx="804">
                  <c:v>2.214130871669334E-4</c:v>
                </c:pt>
                <c:pt idx="805">
                  <c:v>4.7496762571067721E-6</c:v>
                </c:pt>
                <c:pt idx="806">
                  <c:v>5.0580003165805839E-6</c:v>
                </c:pt>
                <c:pt idx="807">
                  <c:v>7.4878909513576739E-6</c:v>
                </c:pt>
                <c:pt idx="808">
                  <c:v>6.3593860578994162E-6</c:v>
                </c:pt>
                <c:pt idx="809">
                  <c:v>6.3587384767680892E-5</c:v>
                </c:pt>
                <c:pt idx="810">
                  <c:v>2.2740608386517474E-6</c:v>
                </c:pt>
                <c:pt idx="811">
                  <c:v>1.2365448123673021E-5</c:v>
                </c:pt>
                <c:pt idx="812">
                  <c:v>4.3817815904579078E-5</c:v>
                </c:pt>
                <c:pt idx="813">
                  <c:v>6.9548279808636995E-3</c:v>
                </c:pt>
                <c:pt idx="814">
                  <c:v>1.3127335953747273E-7</c:v>
                </c:pt>
                <c:pt idx="815">
                  <c:v>1.0030952481229648E-5</c:v>
                </c:pt>
                <c:pt idx="816">
                  <c:v>0</c:v>
                </c:pt>
                <c:pt idx="817">
                  <c:v>1.8111883087027775E-5</c:v>
                </c:pt>
                <c:pt idx="818">
                  <c:v>1.0498092801379938E-6</c:v>
                </c:pt>
                <c:pt idx="819">
                  <c:v>5.5592682090860152E-5</c:v>
                </c:pt>
                <c:pt idx="820">
                  <c:v>5.3819109632939358E-6</c:v>
                </c:pt>
                <c:pt idx="821">
                  <c:v>5.4775859758000514E-5</c:v>
                </c:pt>
                <c:pt idx="822">
                  <c:v>1.9858065714294295E-5</c:v>
                </c:pt>
                <c:pt idx="823">
                  <c:v>2.976867590020729E-5</c:v>
                </c:pt>
                <c:pt idx="824">
                  <c:v>1.739254386645847E-4</c:v>
                </c:pt>
                <c:pt idx="825">
                  <c:v>7.0363868101127844E-6</c:v>
                </c:pt>
                <c:pt idx="826">
                  <c:v>5.1319716708105381E-5</c:v>
                </c:pt>
                <c:pt idx="827">
                  <c:v>4.9489738534471412E-5</c:v>
                </c:pt>
                <c:pt idx="828">
                  <c:v>1.4950825720888639E-6</c:v>
                </c:pt>
                <c:pt idx="829">
                  <c:v>5.9593937821773278E-7</c:v>
                </c:pt>
                <c:pt idx="830">
                  <c:v>7.7523716096820523E-5</c:v>
                </c:pt>
                <c:pt idx="831">
                  <c:v>2.5798717921881285E-5</c:v>
                </c:pt>
                <c:pt idx="832">
                  <c:v>2.0028000350603066E-6</c:v>
                </c:pt>
                <c:pt idx="833">
                  <c:v>2.0046799051028944E-5</c:v>
                </c:pt>
                <c:pt idx="834">
                  <c:v>5.9246352716626029E-4</c:v>
                </c:pt>
                <c:pt idx="835">
                  <c:v>3.5893098305656938E-7</c:v>
                </c:pt>
                <c:pt idx="836">
                  <c:v>1.111724678007635E-5</c:v>
                </c:pt>
                <c:pt idx="837">
                  <c:v>7.8932953811573798E-3</c:v>
                </c:pt>
                <c:pt idx="838">
                  <c:v>1.3185649700465987E-5</c:v>
                </c:pt>
                <c:pt idx="839">
                  <c:v>1.7728127980264133E-6</c:v>
                </c:pt>
                <c:pt idx="840">
                  <c:v>1.699824077307197E-5</c:v>
                </c:pt>
                <c:pt idx="841">
                  <c:v>0</c:v>
                </c:pt>
                <c:pt idx="842">
                  <c:v>1.1867978569303411E-5</c:v>
                </c:pt>
                <c:pt idx="843">
                  <c:v>2.0712424017573949E-5</c:v>
                </c:pt>
                <c:pt idx="844">
                  <c:v>2.0538628331506034E-6</c:v>
                </c:pt>
                <c:pt idx="845">
                  <c:v>1.5438364890347362E-5</c:v>
                </c:pt>
                <c:pt idx="846">
                  <c:v>1.9883993790983594E-6</c:v>
                </c:pt>
                <c:pt idx="847">
                  <c:v>0</c:v>
                </c:pt>
                <c:pt idx="848">
                  <c:v>2.537702471505508E-5</c:v>
                </c:pt>
                <c:pt idx="849">
                  <c:v>1.2070391196802672E-5</c:v>
                </c:pt>
                <c:pt idx="850">
                  <c:v>2.3289389046506754E-6</c:v>
                </c:pt>
                <c:pt idx="851">
                  <c:v>1.0118775572343797E-5</c:v>
                </c:pt>
                <c:pt idx="852">
                  <c:v>3.1385860124850675E-5</c:v>
                </c:pt>
                <c:pt idx="853">
                  <c:v>2.1079459235327592E-6</c:v>
                </c:pt>
                <c:pt idx="854">
                  <c:v>2.3413735088283657E-5</c:v>
                </c:pt>
                <c:pt idx="855">
                  <c:v>2.6606285377309899E-6</c:v>
                </c:pt>
                <c:pt idx="856">
                  <c:v>6.0300813480743481E-6</c:v>
                </c:pt>
                <c:pt idx="857">
                  <c:v>1.2806304800119256E-5</c:v>
                </c:pt>
                <c:pt idx="858">
                  <c:v>2.2923020943151351E-5</c:v>
                </c:pt>
                <c:pt idx="859">
                  <c:v>0</c:v>
                </c:pt>
                <c:pt idx="860">
                  <c:v>1.3959730984576798E-5</c:v>
                </c:pt>
                <c:pt idx="861">
                  <c:v>7.7010879684227679E-6</c:v>
                </c:pt>
                <c:pt idx="862">
                  <c:v>5.8494788251522171E-6</c:v>
                </c:pt>
                <c:pt idx="863">
                  <c:v>1.4967539908092285E-5</c:v>
                </c:pt>
                <c:pt idx="864">
                  <c:v>7.3089488910710915E-6</c:v>
                </c:pt>
                <c:pt idx="865">
                  <c:v>1.7098467900055169E-5</c:v>
                </c:pt>
                <c:pt idx="866">
                  <c:v>0</c:v>
                </c:pt>
                <c:pt idx="867">
                  <c:v>8.6056329838251735E-7</c:v>
                </c:pt>
                <c:pt idx="868">
                  <c:v>0</c:v>
                </c:pt>
                <c:pt idx="869">
                  <c:v>0</c:v>
                </c:pt>
                <c:pt idx="870">
                  <c:v>1.7862890893100155E-4</c:v>
                </c:pt>
                <c:pt idx="871">
                  <c:v>8.5229730216796142E-6</c:v>
                </c:pt>
                <c:pt idx="872">
                  <c:v>2.8023549305370835E-6</c:v>
                </c:pt>
                <c:pt idx="873">
                  <c:v>3.2212733021685901E-5</c:v>
                </c:pt>
                <c:pt idx="874">
                  <c:v>2.1187460963723037E-7</c:v>
                </c:pt>
                <c:pt idx="875">
                  <c:v>2.8818432354198301E-6</c:v>
                </c:pt>
                <c:pt idx="876">
                  <c:v>2.0622737175814411E-6</c:v>
                </c:pt>
                <c:pt idx="877">
                  <c:v>2.3888018537602791E-6</c:v>
                </c:pt>
                <c:pt idx="878">
                  <c:v>8.1433139751858704E-6</c:v>
                </c:pt>
                <c:pt idx="879">
                  <c:v>9.5299009784986389E-6</c:v>
                </c:pt>
                <c:pt idx="880">
                  <c:v>7.5226592953223415E-5</c:v>
                </c:pt>
                <c:pt idx="881">
                  <c:v>1.3313539300608945E-6</c:v>
                </c:pt>
                <c:pt idx="882">
                  <c:v>3.5469686620579521E-5</c:v>
                </c:pt>
                <c:pt idx="883">
                  <c:v>2.6316994839644742E-5</c:v>
                </c:pt>
                <c:pt idx="884">
                  <c:v>2.6397266641328756E-5</c:v>
                </c:pt>
                <c:pt idx="885">
                  <c:v>3.5153326612084428E-6</c:v>
                </c:pt>
                <c:pt idx="886">
                  <c:v>2.3058644042713543E-7</c:v>
                </c:pt>
                <c:pt idx="887">
                  <c:v>8.5093333014868197E-5</c:v>
                </c:pt>
                <c:pt idx="888">
                  <c:v>1.8096987482109382E-5</c:v>
                </c:pt>
                <c:pt idx="889">
                  <c:v>4.0946731314162769E-6</c:v>
                </c:pt>
                <c:pt idx="890">
                  <c:v>0</c:v>
                </c:pt>
                <c:pt idx="891">
                  <c:v>1.4114353694630532E-6</c:v>
                </c:pt>
                <c:pt idx="892">
                  <c:v>1.2685572876394759E-5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3.8108224362656039E-5</c:v>
                </c:pt>
                <c:pt idx="897">
                  <c:v>1.6501594440926821E-6</c:v>
                </c:pt>
                <c:pt idx="898">
                  <c:v>1.0275777385608108E-5</c:v>
                </c:pt>
                <c:pt idx="899">
                  <c:v>9.2748826411096118E-5</c:v>
                </c:pt>
                <c:pt idx="900">
                  <c:v>3.3320503799249862E-5</c:v>
                </c:pt>
                <c:pt idx="901">
                  <c:v>2.7195220185115661E-5</c:v>
                </c:pt>
                <c:pt idx="902">
                  <c:v>3.7338654092341841E-5</c:v>
                </c:pt>
                <c:pt idx="903">
                  <c:v>7.6125305037584381E-6</c:v>
                </c:pt>
                <c:pt idx="904">
                  <c:v>6.9063011048942017E-6</c:v>
                </c:pt>
                <c:pt idx="905">
                  <c:v>1.0150109235548215E-7</c:v>
                </c:pt>
                <c:pt idx="906">
                  <c:v>0</c:v>
                </c:pt>
                <c:pt idx="907">
                  <c:v>3.0615737402617262E-7</c:v>
                </c:pt>
                <c:pt idx="908">
                  <c:v>1.0632175269115858E-5</c:v>
                </c:pt>
                <c:pt idx="909">
                  <c:v>1.1706697154420063E-4</c:v>
                </c:pt>
                <c:pt idx="910">
                  <c:v>7.0977470012715151E-6</c:v>
                </c:pt>
                <c:pt idx="911">
                  <c:v>4.9944780453435949E-5</c:v>
                </c:pt>
                <c:pt idx="912">
                  <c:v>1.0280982669624117E-5</c:v>
                </c:pt>
                <c:pt idx="913">
                  <c:v>1.0581787155500893E-6</c:v>
                </c:pt>
                <c:pt idx="914">
                  <c:v>0</c:v>
                </c:pt>
                <c:pt idx="915">
                  <c:v>1.020417544164699E-5</c:v>
                </c:pt>
                <c:pt idx="916">
                  <c:v>1.9563970982955053E-5</c:v>
                </c:pt>
                <c:pt idx="917">
                  <c:v>4.9154333352485797E-5</c:v>
                </c:pt>
                <c:pt idx="918">
                  <c:v>2.717926363502432E-4</c:v>
                </c:pt>
                <c:pt idx="919">
                  <c:v>1.34312911776975E-5</c:v>
                </c:pt>
                <c:pt idx="920">
                  <c:v>0</c:v>
                </c:pt>
                <c:pt idx="921">
                  <c:v>1.802046907593582E-3</c:v>
                </c:pt>
                <c:pt idx="922">
                  <c:v>1.0553394552268671E-5</c:v>
                </c:pt>
                <c:pt idx="923">
                  <c:v>4.5327120133411596E-5</c:v>
                </c:pt>
                <c:pt idx="924">
                  <c:v>2.1964477980877992E-3</c:v>
                </c:pt>
                <c:pt idx="925">
                  <c:v>2.5534121844567316E-5</c:v>
                </c:pt>
                <c:pt idx="926">
                  <c:v>3.023353394537197E-5</c:v>
                </c:pt>
                <c:pt idx="927">
                  <c:v>8.3486126445888553E-6</c:v>
                </c:pt>
                <c:pt idx="928">
                  <c:v>3.9581004711276809E-6</c:v>
                </c:pt>
                <c:pt idx="929">
                  <c:v>0</c:v>
                </c:pt>
                <c:pt idx="930">
                  <c:v>4.0774517870846507E-5</c:v>
                </c:pt>
                <c:pt idx="931">
                  <c:v>3.7601012659431115E-5</c:v>
                </c:pt>
                <c:pt idx="932">
                  <c:v>0</c:v>
                </c:pt>
                <c:pt idx="933">
                  <c:v>6.486992668647945E-7</c:v>
                </c:pt>
                <c:pt idx="934">
                  <c:v>5.5294875079059619E-5</c:v>
                </c:pt>
                <c:pt idx="935">
                  <c:v>5.7155888357445523E-6</c:v>
                </c:pt>
                <c:pt idx="936">
                  <c:v>0</c:v>
                </c:pt>
                <c:pt idx="937">
                  <c:v>5.2170021182732508E-6</c:v>
                </c:pt>
                <c:pt idx="938">
                  <c:v>0</c:v>
                </c:pt>
                <c:pt idx="939">
                  <c:v>3.1624062746270878E-6</c:v>
                </c:pt>
                <c:pt idx="940">
                  <c:v>0</c:v>
                </c:pt>
                <c:pt idx="941">
                  <c:v>9.1794472987195833E-5</c:v>
                </c:pt>
                <c:pt idx="942">
                  <c:v>1.9488668267985905E-6</c:v>
                </c:pt>
                <c:pt idx="943">
                  <c:v>0</c:v>
                </c:pt>
                <c:pt idx="944">
                  <c:v>1.0583119719808606E-5</c:v>
                </c:pt>
                <c:pt idx="945">
                  <c:v>5.4899475315723146E-5</c:v>
                </c:pt>
                <c:pt idx="946">
                  <c:v>3.1549731787997467E-6</c:v>
                </c:pt>
                <c:pt idx="947">
                  <c:v>3.4120824737435977E-5</c:v>
                </c:pt>
                <c:pt idx="948">
                  <c:v>1.1532223838760829E-5</c:v>
                </c:pt>
                <c:pt idx="949">
                  <c:v>0</c:v>
                </c:pt>
                <c:pt idx="950">
                  <c:v>5.872538406799675E-5</c:v>
                </c:pt>
                <c:pt idx="951">
                  <c:v>1.8506895165142744E-5</c:v>
                </c:pt>
                <c:pt idx="952">
                  <c:v>0</c:v>
                </c:pt>
                <c:pt idx="953">
                  <c:v>4.9706979542807894E-6</c:v>
                </c:pt>
                <c:pt idx="954">
                  <c:v>0</c:v>
                </c:pt>
                <c:pt idx="955">
                  <c:v>8.6381628125882276E-4</c:v>
                </c:pt>
                <c:pt idx="956">
                  <c:v>7.8371866925996931E-5</c:v>
                </c:pt>
                <c:pt idx="957">
                  <c:v>3.3460647203631912E-6</c:v>
                </c:pt>
                <c:pt idx="958">
                  <c:v>4.8922607397033327E-6</c:v>
                </c:pt>
                <c:pt idx="959">
                  <c:v>4.9015544306636951E-6</c:v>
                </c:pt>
                <c:pt idx="960">
                  <c:v>2.2136899072946469E-7</c:v>
                </c:pt>
                <c:pt idx="961">
                  <c:v>1.9057730240408057E-7</c:v>
                </c:pt>
                <c:pt idx="962">
                  <c:v>2.0970314144352564E-5</c:v>
                </c:pt>
                <c:pt idx="963">
                  <c:v>8.8607304718145768E-7</c:v>
                </c:pt>
                <c:pt idx="964">
                  <c:v>2.7601496935867617E-7</c:v>
                </c:pt>
                <c:pt idx="965">
                  <c:v>2.3391072375248681E-5</c:v>
                </c:pt>
                <c:pt idx="966">
                  <c:v>3.6983461920222783E-5</c:v>
                </c:pt>
                <c:pt idx="967">
                  <c:v>1.1117031651682254E-4</c:v>
                </c:pt>
                <c:pt idx="968">
                  <c:v>3.6076972640317257E-7</c:v>
                </c:pt>
                <c:pt idx="969">
                  <c:v>2.0328802308619757E-5</c:v>
                </c:pt>
                <c:pt idx="970">
                  <c:v>2.2392016718799223E-6</c:v>
                </c:pt>
                <c:pt idx="971">
                  <c:v>7.4307657433233197E-7</c:v>
                </c:pt>
                <c:pt idx="972">
                  <c:v>2.2693033673693577E-6</c:v>
                </c:pt>
                <c:pt idx="973">
                  <c:v>7.7278575992920936E-5</c:v>
                </c:pt>
                <c:pt idx="974">
                  <c:v>0</c:v>
                </c:pt>
                <c:pt idx="975">
                  <c:v>3.2460397881102059E-5</c:v>
                </c:pt>
                <c:pt idx="976">
                  <c:v>1.0255652828283603E-6</c:v>
                </c:pt>
                <c:pt idx="977">
                  <c:v>1.506521282842248E-5</c:v>
                </c:pt>
                <c:pt idx="978">
                  <c:v>1.4146337752453901E-5</c:v>
                </c:pt>
                <c:pt idx="979">
                  <c:v>3.2699802742539751E-5</c:v>
                </c:pt>
                <c:pt idx="980">
                  <c:v>3.1400097683282552E-6</c:v>
                </c:pt>
                <c:pt idx="981">
                  <c:v>0</c:v>
                </c:pt>
                <c:pt idx="982">
                  <c:v>3.3223122436646865E-4</c:v>
                </c:pt>
                <c:pt idx="983">
                  <c:v>2.8454709009489678E-5</c:v>
                </c:pt>
                <c:pt idx="984">
                  <c:v>0</c:v>
                </c:pt>
                <c:pt idx="985">
                  <c:v>1.8456942396419227E-5</c:v>
                </c:pt>
                <c:pt idx="986">
                  <c:v>1.1548220784257211E-6</c:v>
                </c:pt>
                <c:pt idx="987">
                  <c:v>1.4410270536383026E-5</c:v>
                </c:pt>
                <c:pt idx="988">
                  <c:v>8.8211052045499585E-7</c:v>
                </c:pt>
                <c:pt idx="989">
                  <c:v>2.0717934949803052E-6</c:v>
                </c:pt>
                <c:pt idx="990">
                  <c:v>0</c:v>
                </c:pt>
                <c:pt idx="991">
                  <c:v>1.7775849846979449E-5</c:v>
                </c:pt>
                <c:pt idx="992">
                  <c:v>3.498007755487863E-5</c:v>
                </c:pt>
                <c:pt idx="993">
                  <c:v>2.3714340545984351E-6</c:v>
                </c:pt>
                <c:pt idx="994">
                  <c:v>0</c:v>
                </c:pt>
                <c:pt idx="995">
                  <c:v>5.0149645187798705E-6</c:v>
                </c:pt>
                <c:pt idx="996">
                  <c:v>1.8916405386980417E-5</c:v>
                </c:pt>
                <c:pt idx="997">
                  <c:v>1.6986621015291802E-7</c:v>
                </c:pt>
                <c:pt idx="998">
                  <c:v>1.7980929515190245E-7</c:v>
                </c:pt>
                <c:pt idx="999">
                  <c:v>1.0766207149756165E-5</c:v>
                </c:pt>
                <c:pt idx="1000">
                  <c:v>3.2558569209266251E-5</c:v>
                </c:pt>
                <c:pt idx="1001">
                  <c:v>0</c:v>
                </c:pt>
                <c:pt idx="1002">
                  <c:v>0</c:v>
                </c:pt>
                <c:pt idx="1003">
                  <c:v>5.5405868690526334E-6</c:v>
                </c:pt>
                <c:pt idx="1004">
                  <c:v>6.3124125875335113E-6</c:v>
                </c:pt>
                <c:pt idx="1005">
                  <c:v>1.814278549835665E-5</c:v>
                </c:pt>
                <c:pt idx="1006">
                  <c:v>8.3347987961181845E-5</c:v>
                </c:pt>
                <c:pt idx="1007">
                  <c:v>0</c:v>
                </c:pt>
                <c:pt idx="1008">
                  <c:v>0</c:v>
                </c:pt>
                <c:pt idx="1009">
                  <c:v>1.3315798938153269E-6</c:v>
                </c:pt>
                <c:pt idx="1010">
                  <c:v>0</c:v>
                </c:pt>
                <c:pt idx="1011">
                  <c:v>6.3340354260886886E-7</c:v>
                </c:pt>
                <c:pt idx="1012">
                  <c:v>7.9135767551461513E-7</c:v>
                </c:pt>
                <c:pt idx="1013">
                  <c:v>7.5301252845242659E-6</c:v>
                </c:pt>
                <c:pt idx="1014">
                  <c:v>1.3386421359025435E-5</c:v>
                </c:pt>
                <c:pt idx="1015">
                  <c:v>1.9818503288437163E-5</c:v>
                </c:pt>
                <c:pt idx="1016">
                  <c:v>2.9359226098785679E-3</c:v>
                </c:pt>
                <c:pt idx="1017">
                  <c:v>4.7666836646262396E-5</c:v>
                </c:pt>
                <c:pt idx="1018">
                  <c:v>1.3330364046015221E-4</c:v>
                </c:pt>
                <c:pt idx="1019">
                  <c:v>8.863884997537725E-6</c:v>
                </c:pt>
                <c:pt idx="1020">
                  <c:v>3.4894072074538898E-6</c:v>
                </c:pt>
                <c:pt idx="1021">
                  <c:v>0</c:v>
                </c:pt>
                <c:pt idx="1022">
                  <c:v>9.7551295336844741E-6</c:v>
                </c:pt>
                <c:pt idx="1023">
                  <c:v>9.1694707261773432E-5</c:v>
                </c:pt>
                <c:pt idx="1024">
                  <c:v>1.7515567794013364E-4</c:v>
                </c:pt>
                <c:pt idx="1025">
                  <c:v>1.2366330970921332E-7</c:v>
                </c:pt>
                <c:pt idx="1026">
                  <c:v>1.4191025501425332E-6</c:v>
                </c:pt>
                <c:pt idx="1027">
                  <c:v>0</c:v>
                </c:pt>
                <c:pt idx="1028">
                  <c:v>1.8007580974626815E-5</c:v>
                </c:pt>
                <c:pt idx="1029">
                  <c:v>0</c:v>
                </c:pt>
                <c:pt idx="1030">
                  <c:v>2.4372379960766401E-4</c:v>
                </c:pt>
                <c:pt idx="1031">
                  <c:v>9.7877409844972485E-7</c:v>
                </c:pt>
                <c:pt idx="1032">
                  <c:v>1.1525003345498551E-5</c:v>
                </c:pt>
                <c:pt idx="1033">
                  <c:v>4.3202144871232487E-5</c:v>
                </c:pt>
                <c:pt idx="1034">
                  <c:v>1.0148375514958967E-4</c:v>
                </c:pt>
                <c:pt idx="1035">
                  <c:v>2.5831040158622674E-5</c:v>
                </c:pt>
                <c:pt idx="1036">
                  <c:v>7.8993501770130973E-5</c:v>
                </c:pt>
                <c:pt idx="1037">
                  <c:v>6.2212981228687363E-6</c:v>
                </c:pt>
                <c:pt idx="1038">
                  <c:v>6.4524881145645393E-6</c:v>
                </c:pt>
                <c:pt idx="1039">
                  <c:v>6.3728476494952828E-6</c:v>
                </c:pt>
                <c:pt idx="1040">
                  <c:v>2.1327400307546911E-5</c:v>
                </c:pt>
                <c:pt idx="1041">
                  <c:v>4.2501516959281264E-6</c:v>
                </c:pt>
                <c:pt idx="1042">
                  <c:v>5.5931007251974951E-5</c:v>
                </c:pt>
                <c:pt idx="1043">
                  <c:v>7.4875079803034817E-5</c:v>
                </c:pt>
                <c:pt idx="1044">
                  <c:v>0</c:v>
                </c:pt>
                <c:pt idx="1045">
                  <c:v>7.4610459283968041E-5</c:v>
                </c:pt>
                <c:pt idx="1046">
                  <c:v>1.9967862063780746E-5</c:v>
                </c:pt>
                <c:pt idx="1047">
                  <c:v>1.2311571822894461E-5</c:v>
                </c:pt>
                <c:pt idx="1048">
                  <c:v>7.2591160327919842E-5</c:v>
                </c:pt>
                <c:pt idx="1049">
                  <c:v>2.2896002145657762E-5</c:v>
                </c:pt>
                <c:pt idx="1050">
                  <c:v>3.6030114555405521E-6</c:v>
                </c:pt>
                <c:pt idx="1051">
                  <c:v>1.0119725290489812E-6</c:v>
                </c:pt>
                <c:pt idx="1052">
                  <c:v>6.9752110238219087E-6</c:v>
                </c:pt>
                <c:pt idx="1053">
                  <c:v>1.3502555423365914E-5</c:v>
                </c:pt>
                <c:pt idx="1054">
                  <c:v>5.2541714357882009E-5</c:v>
                </c:pt>
                <c:pt idx="1055">
                  <c:v>1.1601738414090733E-5</c:v>
                </c:pt>
                <c:pt idx="1056">
                  <c:v>1.5680712548339968E-5</c:v>
                </c:pt>
                <c:pt idx="1057">
                  <c:v>0</c:v>
                </c:pt>
                <c:pt idx="1058">
                  <c:v>2.1918396171807492E-6</c:v>
                </c:pt>
                <c:pt idx="1059">
                  <c:v>8.290480327994714E-7</c:v>
                </c:pt>
                <c:pt idx="1060">
                  <c:v>1.0187332222569405E-5</c:v>
                </c:pt>
                <c:pt idx="1061">
                  <c:v>8.4966260716728706E-6</c:v>
                </c:pt>
                <c:pt idx="1062">
                  <c:v>8.7912720605393081E-4</c:v>
                </c:pt>
                <c:pt idx="1063">
                  <c:v>2.8558955920549501E-6</c:v>
                </c:pt>
                <c:pt idx="1064">
                  <c:v>8.6904055313621122E-6</c:v>
                </c:pt>
                <c:pt idx="1065">
                  <c:v>4.4982407694214913E-5</c:v>
                </c:pt>
                <c:pt idx="1066">
                  <c:v>1.2765563365654419E-5</c:v>
                </c:pt>
                <c:pt idx="1067">
                  <c:v>3.9356710938796119E-4</c:v>
                </c:pt>
                <c:pt idx="1068">
                  <c:v>1.3637159731891367E-6</c:v>
                </c:pt>
                <c:pt idx="1069">
                  <c:v>0</c:v>
                </c:pt>
                <c:pt idx="1070">
                  <c:v>3.0369923122547089E-5</c:v>
                </c:pt>
                <c:pt idx="1071">
                  <c:v>4.3793128293557322E-5</c:v>
                </c:pt>
                <c:pt idx="1072">
                  <c:v>4.3220469142641019E-7</c:v>
                </c:pt>
                <c:pt idx="1073">
                  <c:v>3.1126829895214256E-7</c:v>
                </c:pt>
                <c:pt idx="1074">
                  <c:v>1.5768670235205888E-6</c:v>
                </c:pt>
                <c:pt idx="1075">
                  <c:v>5.8705874145082594E-5</c:v>
                </c:pt>
                <c:pt idx="1076">
                  <c:v>4.5527063931840439E-5</c:v>
                </c:pt>
                <c:pt idx="1077">
                  <c:v>1.3528708245014715E-5</c:v>
                </c:pt>
                <c:pt idx="1078">
                  <c:v>0</c:v>
                </c:pt>
                <c:pt idx="1079">
                  <c:v>1.3963085991454063E-5</c:v>
                </c:pt>
                <c:pt idx="1080">
                  <c:v>1.8289882638749409E-6</c:v>
                </c:pt>
                <c:pt idx="1081">
                  <c:v>2.5418638272815588E-5</c:v>
                </c:pt>
                <c:pt idx="1082">
                  <c:v>8.1689324628528428E-6</c:v>
                </c:pt>
                <c:pt idx="1083">
                  <c:v>1.6515969699853014E-6</c:v>
                </c:pt>
                <c:pt idx="1084">
                  <c:v>0</c:v>
                </c:pt>
                <c:pt idx="1085">
                  <c:v>2.0917139081178321E-4</c:v>
                </c:pt>
                <c:pt idx="1086">
                  <c:v>1.309680726548275E-5</c:v>
                </c:pt>
                <c:pt idx="1087">
                  <c:v>1.5052464024842441E-5</c:v>
                </c:pt>
                <c:pt idx="1088">
                  <c:v>4.0784977528799252E-6</c:v>
                </c:pt>
                <c:pt idx="1089">
                  <c:v>1.013263512157506E-5</c:v>
                </c:pt>
                <c:pt idx="1090">
                  <c:v>8.4200569440418965E-6</c:v>
                </c:pt>
                <c:pt idx="1091">
                  <c:v>1.4642816235459136E-7</c:v>
                </c:pt>
                <c:pt idx="1092">
                  <c:v>4.0080500215241281E-7</c:v>
                </c:pt>
                <c:pt idx="1093">
                  <c:v>1.2722678293493854E-5</c:v>
                </c:pt>
                <c:pt idx="1094">
                  <c:v>1.0369231890773521E-5</c:v>
                </c:pt>
                <c:pt idx="1095">
                  <c:v>4.8659585105790903E-6</c:v>
                </c:pt>
                <c:pt idx="1096">
                  <c:v>7.351559008483331E-6</c:v>
                </c:pt>
                <c:pt idx="1097">
                  <c:v>1.5931256206199501E-3</c:v>
                </c:pt>
                <c:pt idx="1098">
                  <c:v>3.3012030013793888E-5</c:v>
                </c:pt>
                <c:pt idx="1099">
                  <c:v>3.9994227680762947E-4</c:v>
                </c:pt>
                <c:pt idx="1100">
                  <c:v>1.9587275593069098E-5</c:v>
                </c:pt>
                <c:pt idx="1101">
                  <c:v>1.4900886191267739E-5</c:v>
                </c:pt>
                <c:pt idx="1102">
                  <c:v>1.2350059482801706E-6</c:v>
                </c:pt>
                <c:pt idx="1103">
                  <c:v>0</c:v>
                </c:pt>
                <c:pt idx="1104">
                  <c:v>1.9170549469679108E-5</c:v>
                </c:pt>
                <c:pt idx="1105">
                  <c:v>1.5002699295395641E-5</c:v>
                </c:pt>
                <c:pt idx="1106">
                  <c:v>2.8557890379929343E-5</c:v>
                </c:pt>
                <c:pt idx="1107">
                  <c:v>7.8792630144989927E-5</c:v>
                </c:pt>
                <c:pt idx="1108">
                  <c:v>1.1961875350960697E-5</c:v>
                </c:pt>
                <c:pt idx="1109">
                  <c:v>0</c:v>
                </c:pt>
                <c:pt idx="1110">
                  <c:v>2.518104156760144E-5</c:v>
                </c:pt>
                <c:pt idx="1111">
                  <c:v>2.2347726683165022E-7</c:v>
                </c:pt>
                <c:pt idx="1112">
                  <c:v>1.4604011149662907E-5</c:v>
                </c:pt>
                <c:pt idx="1113">
                  <c:v>0</c:v>
                </c:pt>
                <c:pt idx="1114">
                  <c:v>0</c:v>
                </c:pt>
                <c:pt idx="1115">
                  <c:v>1.5114715505250198E-5</c:v>
                </c:pt>
                <c:pt idx="1116">
                  <c:v>1.6614762153076427E-6</c:v>
                </c:pt>
                <c:pt idx="1117">
                  <c:v>9.3081194557007578E-6</c:v>
                </c:pt>
                <c:pt idx="1118">
                  <c:v>4.0696486262234532E-6</c:v>
                </c:pt>
                <c:pt idx="1119">
                  <c:v>1.8616582838764972E-5</c:v>
                </c:pt>
                <c:pt idx="1120">
                  <c:v>2.4050923533211777E-5</c:v>
                </c:pt>
                <c:pt idx="1121">
                  <c:v>2.3558492331678883E-7</c:v>
                </c:pt>
                <c:pt idx="1122">
                  <c:v>3.393142903809824E-4</c:v>
                </c:pt>
                <c:pt idx="1123">
                  <c:v>3.8629565520550705E-7</c:v>
                </c:pt>
                <c:pt idx="1124">
                  <c:v>0</c:v>
                </c:pt>
                <c:pt idx="1125">
                  <c:v>1.2064325458778025E-7</c:v>
                </c:pt>
                <c:pt idx="1126">
                  <c:v>1.9474782585123343E-5</c:v>
                </c:pt>
                <c:pt idx="1127">
                  <c:v>4.7252918374464889E-5</c:v>
                </c:pt>
                <c:pt idx="1128">
                  <c:v>0</c:v>
                </c:pt>
                <c:pt idx="1129">
                  <c:v>0</c:v>
                </c:pt>
                <c:pt idx="1130">
                  <c:v>2.8501839547847394E-5</c:v>
                </c:pt>
                <c:pt idx="1131">
                  <c:v>0</c:v>
                </c:pt>
                <c:pt idx="1132">
                  <c:v>1.7215221202605011E-5</c:v>
                </c:pt>
                <c:pt idx="1133">
                  <c:v>0</c:v>
                </c:pt>
                <c:pt idx="1134">
                  <c:v>2.5127909184336746E-5</c:v>
                </c:pt>
                <c:pt idx="1135">
                  <c:v>5.9827849696932384E-5</c:v>
                </c:pt>
                <c:pt idx="1136">
                  <c:v>1.6206121220597366E-5</c:v>
                </c:pt>
                <c:pt idx="1137">
                  <c:v>2.608605730796616E-6</c:v>
                </c:pt>
                <c:pt idx="1138">
                  <c:v>1.0618342858923218E-5</c:v>
                </c:pt>
                <c:pt idx="1139">
                  <c:v>9.2792013758780196E-5</c:v>
                </c:pt>
                <c:pt idx="1140">
                  <c:v>2.1366986035556135E-5</c:v>
                </c:pt>
                <c:pt idx="1141">
                  <c:v>4.6981355370760945E-6</c:v>
                </c:pt>
                <c:pt idx="1142">
                  <c:v>0</c:v>
                </c:pt>
                <c:pt idx="1143">
                  <c:v>0</c:v>
                </c:pt>
                <c:pt idx="1144">
                  <c:v>2.0931829470689796E-5</c:v>
                </c:pt>
                <c:pt idx="1145">
                  <c:v>1.2000471300364046E-5</c:v>
                </c:pt>
                <c:pt idx="1146">
                  <c:v>8.4460485323995281E-6</c:v>
                </c:pt>
                <c:pt idx="1147">
                  <c:v>5.7419930787046407E-7</c:v>
                </c:pt>
                <c:pt idx="1148">
                  <c:v>0</c:v>
                </c:pt>
                <c:pt idx="1149">
                  <c:v>6.7665993378532017E-5</c:v>
                </c:pt>
                <c:pt idx="1150">
                  <c:v>0</c:v>
                </c:pt>
                <c:pt idx="1151">
                  <c:v>2.8121077020087049E-6</c:v>
                </c:pt>
                <c:pt idx="1152">
                  <c:v>1.4916016446435982E-5</c:v>
                </c:pt>
                <c:pt idx="1153">
                  <c:v>8.4294584418382158E-7</c:v>
                </c:pt>
                <c:pt idx="1154">
                  <c:v>1.4589708082854324E-6</c:v>
                </c:pt>
                <c:pt idx="1155">
                  <c:v>1.1880672210605763E-5</c:v>
                </c:pt>
                <c:pt idx="1156">
                  <c:v>8.978233927189393E-6</c:v>
                </c:pt>
                <c:pt idx="1157">
                  <c:v>5.3371407650231232E-4</c:v>
                </c:pt>
                <c:pt idx="1158">
                  <c:v>0</c:v>
                </c:pt>
                <c:pt idx="1159">
                  <c:v>3.7424512639517045E-5</c:v>
                </c:pt>
                <c:pt idx="1160">
                  <c:v>0</c:v>
                </c:pt>
                <c:pt idx="1161">
                  <c:v>4.599892625884125E-5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6.2997677223708503E-6</c:v>
                </c:pt>
                <c:pt idx="1167">
                  <c:v>0</c:v>
                </c:pt>
                <c:pt idx="1168">
                  <c:v>3.9096083616338771E-6</c:v>
                </c:pt>
                <c:pt idx="1169">
                  <c:v>5.4948387487249301E-5</c:v>
                </c:pt>
                <c:pt idx="1170">
                  <c:v>3.7654583746946629E-6</c:v>
                </c:pt>
                <c:pt idx="1171">
                  <c:v>3.4007410170033567E-6</c:v>
                </c:pt>
                <c:pt idx="1172">
                  <c:v>2.6735697518424117E-5</c:v>
                </c:pt>
                <c:pt idx="1173">
                  <c:v>8.9162468455723673E-5</c:v>
                </c:pt>
                <c:pt idx="1174">
                  <c:v>4.0493249525987424E-5</c:v>
                </c:pt>
                <c:pt idx="1175">
                  <c:v>4.4855652123915305E-7</c:v>
                </c:pt>
                <c:pt idx="1176">
                  <c:v>1.6255437051076861E-5</c:v>
                </c:pt>
                <c:pt idx="1177">
                  <c:v>4.3568920629766052E-5</c:v>
                </c:pt>
                <c:pt idx="1178">
                  <c:v>1.1700854618872323E-5</c:v>
                </c:pt>
                <c:pt idx="1179">
                  <c:v>4.1980892731921732E-4</c:v>
                </c:pt>
                <c:pt idx="1180">
                  <c:v>0</c:v>
                </c:pt>
                <c:pt idx="1181">
                  <c:v>4.0960444120689803E-5</c:v>
                </c:pt>
                <c:pt idx="1182">
                  <c:v>4.7374806466193635E-6</c:v>
                </c:pt>
                <c:pt idx="1183">
                  <c:v>8.7052157649081526E-5</c:v>
                </c:pt>
                <c:pt idx="1184">
                  <c:v>4.3353924847539436E-5</c:v>
                </c:pt>
                <c:pt idx="1185">
                  <c:v>1.9764430089686376E-6</c:v>
                </c:pt>
                <c:pt idx="1186">
                  <c:v>4.1741051188650052E-5</c:v>
                </c:pt>
                <c:pt idx="1187">
                  <c:v>1.0599517192654282E-4</c:v>
                </c:pt>
                <c:pt idx="1188">
                  <c:v>3.0943474607221774E-5</c:v>
                </c:pt>
                <c:pt idx="1189">
                  <c:v>2.4857470862292491E-5</c:v>
                </c:pt>
                <c:pt idx="1190">
                  <c:v>5.6010602991791563E-5</c:v>
                </c:pt>
                <c:pt idx="1191">
                  <c:v>1.0049457083778267E-5</c:v>
                </c:pt>
                <c:pt idx="1192">
                  <c:v>1.0750870437424216E-4</c:v>
                </c:pt>
                <c:pt idx="1193">
                  <c:v>0</c:v>
                </c:pt>
                <c:pt idx="1194">
                  <c:v>2.6779016282251907E-7</c:v>
                </c:pt>
                <c:pt idx="1195">
                  <c:v>0</c:v>
                </c:pt>
                <c:pt idx="1196">
                  <c:v>4.463811735051499E-6</c:v>
                </c:pt>
                <c:pt idx="1197">
                  <c:v>4.4242000682735287E-6</c:v>
                </c:pt>
                <c:pt idx="1198">
                  <c:v>0</c:v>
                </c:pt>
                <c:pt idx="1199">
                  <c:v>0</c:v>
                </c:pt>
                <c:pt idx="1200">
                  <c:v>6.4298555629608648E-5</c:v>
                </c:pt>
                <c:pt idx="1201">
                  <c:v>0</c:v>
                </c:pt>
                <c:pt idx="1202">
                  <c:v>1.1982845002043299E-5</c:v>
                </c:pt>
                <c:pt idx="1203">
                  <c:v>0</c:v>
                </c:pt>
                <c:pt idx="1204">
                  <c:v>1.2120691581789257E-5</c:v>
                </c:pt>
                <c:pt idx="1205">
                  <c:v>4.1964420184024415E-5</c:v>
                </c:pt>
                <c:pt idx="1206">
                  <c:v>2.2902447733139625E-7</c:v>
                </c:pt>
                <c:pt idx="1207">
                  <c:v>1.9223182690539822E-5</c:v>
                </c:pt>
                <c:pt idx="1208">
                  <c:v>0</c:v>
                </c:pt>
                <c:pt idx="1209">
                  <c:v>1.6341034645010586E-5</c:v>
                </c:pt>
                <c:pt idx="1210">
                  <c:v>0</c:v>
                </c:pt>
                <c:pt idx="1211">
                  <c:v>3.1677824496204459E-5</c:v>
                </c:pt>
                <c:pt idx="1212">
                  <c:v>7.935411040611344E-6</c:v>
                </c:pt>
                <c:pt idx="1213">
                  <c:v>0</c:v>
                </c:pt>
                <c:pt idx="1214">
                  <c:v>7.9348601216877786E-6</c:v>
                </c:pt>
                <c:pt idx="1215">
                  <c:v>0</c:v>
                </c:pt>
                <c:pt idx="1216">
                  <c:v>3.6395062593076517E-6</c:v>
                </c:pt>
                <c:pt idx="1217">
                  <c:v>8.2153568550803612E-7</c:v>
                </c:pt>
                <c:pt idx="1218">
                  <c:v>2.7929438704131877E-5</c:v>
                </c:pt>
                <c:pt idx="1219">
                  <c:v>2.8025504199149401E-5</c:v>
                </c:pt>
                <c:pt idx="1220">
                  <c:v>5.9257227608356748E-5</c:v>
                </c:pt>
                <c:pt idx="1221">
                  <c:v>1.9760095172482754E-6</c:v>
                </c:pt>
                <c:pt idx="1222">
                  <c:v>0</c:v>
                </c:pt>
                <c:pt idx="1223">
                  <c:v>5.6135330210802743E-5</c:v>
                </c:pt>
                <c:pt idx="1224">
                  <c:v>1.0759463958828773E-5</c:v>
                </c:pt>
                <c:pt idx="1225">
                  <c:v>4.3225659468143371E-4</c:v>
                </c:pt>
                <c:pt idx="1226">
                  <c:v>3.5424989281890285E-5</c:v>
                </c:pt>
                <c:pt idx="1227">
                  <c:v>5.9883462947974548E-6</c:v>
                </c:pt>
                <c:pt idx="1228">
                  <c:v>0</c:v>
                </c:pt>
                <c:pt idx="1229">
                  <c:v>1.3862102215111926E-5</c:v>
                </c:pt>
                <c:pt idx="1230">
                  <c:v>1.0316459249271686E-5</c:v>
                </c:pt>
                <c:pt idx="1231">
                  <c:v>2.9208873778823288E-5</c:v>
                </c:pt>
                <c:pt idx="1232">
                  <c:v>1.2285955240520127E-5</c:v>
                </c:pt>
                <c:pt idx="1233">
                  <c:v>0</c:v>
                </c:pt>
                <c:pt idx="1234">
                  <c:v>1.1854696010962559E-5</c:v>
                </c:pt>
                <c:pt idx="1235">
                  <c:v>0</c:v>
                </c:pt>
                <c:pt idx="1236">
                  <c:v>1.5463344908301377E-6</c:v>
                </c:pt>
                <c:pt idx="1237">
                  <c:v>5.228684954278351E-6</c:v>
                </c:pt>
                <c:pt idx="1238">
                  <c:v>3.5737943869318086E-5</c:v>
                </c:pt>
                <c:pt idx="1239">
                  <c:v>1.2041109951160104E-7</c:v>
                </c:pt>
                <c:pt idx="1240">
                  <c:v>7.0127179617369211E-5</c:v>
                </c:pt>
                <c:pt idx="1241">
                  <c:v>1.5493544369326345E-5</c:v>
                </c:pt>
                <c:pt idx="1242">
                  <c:v>0</c:v>
                </c:pt>
                <c:pt idx="1243">
                  <c:v>2.4144850158919718E-5</c:v>
                </c:pt>
                <c:pt idx="1244">
                  <c:v>9.6857518348757584E-6</c:v>
                </c:pt>
                <c:pt idx="1245">
                  <c:v>6.0825618535147723E-5</c:v>
                </c:pt>
                <c:pt idx="1246">
                  <c:v>1.2790293105564069E-5</c:v>
                </c:pt>
                <c:pt idx="1247">
                  <c:v>7.7289994709767312E-5</c:v>
                </c:pt>
                <c:pt idx="1248">
                  <c:v>8.2921799500916969E-5</c:v>
                </c:pt>
                <c:pt idx="1249">
                  <c:v>0</c:v>
                </c:pt>
                <c:pt idx="1250">
                  <c:v>7.6789969427053436E-6</c:v>
                </c:pt>
                <c:pt idx="1251">
                  <c:v>6.2111038611855414E-5</c:v>
                </c:pt>
                <c:pt idx="1252">
                  <c:v>5.2852823748561328E-5</c:v>
                </c:pt>
                <c:pt idx="1253">
                  <c:v>8.8569956122377125E-5</c:v>
                </c:pt>
                <c:pt idx="1254">
                  <c:v>9.8851237366838745E-4</c:v>
                </c:pt>
                <c:pt idx="1255">
                  <c:v>2.2678241540916559E-4</c:v>
                </c:pt>
                <c:pt idx="1256">
                  <c:v>6.2434090086628176E-6</c:v>
                </c:pt>
                <c:pt idx="1257">
                  <c:v>1.0474418066287435E-5</c:v>
                </c:pt>
                <c:pt idx="1258">
                  <c:v>2.0944061177415355E-5</c:v>
                </c:pt>
                <c:pt idx="1259">
                  <c:v>1.3892208103426981E-5</c:v>
                </c:pt>
                <c:pt idx="1260">
                  <c:v>0</c:v>
                </c:pt>
                <c:pt idx="1261">
                  <c:v>1.7148534192791736E-5</c:v>
                </c:pt>
                <c:pt idx="1262">
                  <c:v>8.8711735033423597E-5</c:v>
                </c:pt>
                <c:pt idx="1263">
                  <c:v>1.1393989767126083E-5</c:v>
                </c:pt>
                <c:pt idx="1264">
                  <c:v>5.4985368029268534E-6</c:v>
                </c:pt>
                <c:pt idx="1265">
                  <c:v>2.2514697133579046E-5</c:v>
                </c:pt>
                <c:pt idx="1266">
                  <c:v>1.387201690615374E-5</c:v>
                </c:pt>
                <c:pt idx="1267">
                  <c:v>0</c:v>
                </c:pt>
                <c:pt idx="1268">
                  <c:v>0</c:v>
                </c:pt>
                <c:pt idx="1269">
                  <c:v>1.3770167612506447E-5</c:v>
                </c:pt>
                <c:pt idx="1270">
                  <c:v>6.7167818566079478E-5</c:v>
                </c:pt>
                <c:pt idx="1271">
                  <c:v>7.681837253174644E-6</c:v>
                </c:pt>
                <c:pt idx="1272">
                  <c:v>8.5660963601807775E-6</c:v>
                </c:pt>
                <c:pt idx="1273">
                  <c:v>0</c:v>
                </c:pt>
                <c:pt idx="1274">
                  <c:v>2.5503386236715086E-6</c:v>
                </c:pt>
                <c:pt idx="1275">
                  <c:v>2.2441531043561692E-5</c:v>
                </c:pt>
                <c:pt idx="1276">
                  <c:v>9.3262245500440932E-6</c:v>
                </c:pt>
                <c:pt idx="1277">
                  <c:v>1.5126714028385843E-5</c:v>
                </c:pt>
                <c:pt idx="1278">
                  <c:v>9.9756660578965035E-7</c:v>
                </c:pt>
                <c:pt idx="1279">
                  <c:v>6.2523015439988319E-6</c:v>
                </c:pt>
                <c:pt idx="1280">
                  <c:v>6.7430544671613486E-5</c:v>
                </c:pt>
                <c:pt idx="1281">
                  <c:v>9.2908831144305898E-5</c:v>
                </c:pt>
                <c:pt idx="1282">
                  <c:v>4.7452032631594732E-5</c:v>
                </c:pt>
                <c:pt idx="1283">
                  <c:v>1.5750001334245252E-6</c:v>
                </c:pt>
                <c:pt idx="1284">
                  <c:v>1.7821678220176154E-4</c:v>
                </c:pt>
                <c:pt idx="1285">
                  <c:v>1.582113805371575E-5</c:v>
                </c:pt>
                <c:pt idx="1286">
                  <c:v>3.2652791757337298E-6</c:v>
                </c:pt>
                <c:pt idx="1287">
                  <c:v>5.5136379769439167E-7</c:v>
                </c:pt>
                <c:pt idx="1288">
                  <c:v>1.0955750100995381E-5</c:v>
                </c:pt>
                <c:pt idx="1289">
                  <c:v>2.2050139654756276E-5</c:v>
                </c:pt>
                <c:pt idx="1290">
                  <c:v>1.9068173357786954E-4</c:v>
                </c:pt>
                <c:pt idx="1291">
                  <c:v>4.9992251435042823E-7</c:v>
                </c:pt>
                <c:pt idx="1292">
                  <c:v>1.9482175471455102E-5</c:v>
                </c:pt>
                <c:pt idx="1293">
                  <c:v>4.6615380077361233E-5</c:v>
                </c:pt>
                <c:pt idx="1294">
                  <c:v>1.1338449875158162E-5</c:v>
                </c:pt>
                <c:pt idx="1295">
                  <c:v>2.0298985333715778E-5</c:v>
                </c:pt>
                <c:pt idx="1296">
                  <c:v>2.2134888342903878E-5</c:v>
                </c:pt>
                <c:pt idx="1297">
                  <c:v>0</c:v>
                </c:pt>
                <c:pt idx="1298">
                  <c:v>0</c:v>
                </c:pt>
                <c:pt idx="1299">
                  <c:v>1.0668320253315939E-5</c:v>
                </c:pt>
                <c:pt idx="1300">
                  <c:v>1.422375013195175E-5</c:v>
                </c:pt>
                <c:pt idx="1301">
                  <c:v>6.0814121504671973E-6</c:v>
                </c:pt>
                <c:pt idx="1302">
                  <c:v>4.0045023780769575E-6</c:v>
                </c:pt>
                <c:pt idx="1303">
                  <c:v>1.3539669258210972E-5</c:v>
                </c:pt>
                <c:pt idx="1304">
                  <c:v>9.1517164338586659E-6</c:v>
                </c:pt>
                <c:pt idx="1305">
                  <c:v>9.4701854461238697E-4</c:v>
                </c:pt>
                <c:pt idx="1306">
                  <c:v>1.5918827166851814E-5</c:v>
                </c:pt>
                <c:pt idx="1307">
                  <c:v>3.3832126572488051E-4</c:v>
                </c:pt>
                <c:pt idx="1308">
                  <c:v>1.58169128191501E-5</c:v>
                </c:pt>
                <c:pt idx="1309">
                  <c:v>2.0221565890626896E-6</c:v>
                </c:pt>
                <c:pt idx="1310">
                  <c:v>1.3451636584803702E-5</c:v>
                </c:pt>
                <c:pt idx="1311">
                  <c:v>1.7386922917585311E-5</c:v>
                </c:pt>
                <c:pt idx="1312">
                  <c:v>2.6105745145173349E-5</c:v>
                </c:pt>
                <c:pt idx="1313">
                  <c:v>1.2036734766713804E-5</c:v>
                </c:pt>
                <c:pt idx="1314">
                  <c:v>9.8394014366912736E-6</c:v>
                </c:pt>
                <c:pt idx="1315">
                  <c:v>7.0743566002267716E-5</c:v>
                </c:pt>
                <c:pt idx="1316">
                  <c:v>2.8957828099861223E-7</c:v>
                </c:pt>
                <c:pt idx="1317">
                  <c:v>8.6495139748731987E-6</c:v>
                </c:pt>
                <c:pt idx="1318">
                  <c:v>1.9404013644949242E-4</c:v>
                </c:pt>
                <c:pt idx="1319">
                  <c:v>1.136460893330857E-6</c:v>
                </c:pt>
                <c:pt idx="1320">
                  <c:v>1.239178678372814E-5</c:v>
                </c:pt>
                <c:pt idx="1321">
                  <c:v>3.0734285026773025E-5</c:v>
                </c:pt>
                <c:pt idx="1322">
                  <c:v>6.0260313432881304E-6</c:v>
                </c:pt>
                <c:pt idx="1323">
                  <c:v>1.1328325930045882E-4</c:v>
                </c:pt>
                <c:pt idx="1324">
                  <c:v>9.9477896014006971E-6</c:v>
                </c:pt>
                <c:pt idx="1325">
                  <c:v>8.5674546807918404E-4</c:v>
                </c:pt>
                <c:pt idx="1326">
                  <c:v>4.4706125725614434E-6</c:v>
                </c:pt>
                <c:pt idx="1327">
                  <c:v>2.9624025018598564E-7</c:v>
                </c:pt>
                <c:pt idx="1328">
                  <c:v>5.9315236081216153E-6</c:v>
                </c:pt>
                <c:pt idx="1329">
                  <c:v>3.0267743740719676E-5</c:v>
                </c:pt>
                <c:pt idx="1330">
                  <c:v>8.6867609504204573E-8</c:v>
                </c:pt>
                <c:pt idx="1331">
                  <c:v>4.5941360909041443E-4</c:v>
                </c:pt>
                <c:pt idx="1332">
                  <c:v>1.3598814962310399E-5</c:v>
                </c:pt>
                <c:pt idx="1333">
                  <c:v>1.8404755148696058E-3</c:v>
                </c:pt>
                <c:pt idx="1334">
                  <c:v>1.7660472315538338E-6</c:v>
                </c:pt>
                <c:pt idx="1335">
                  <c:v>0</c:v>
                </c:pt>
                <c:pt idx="1336">
                  <c:v>3.9593354225758696E-5</c:v>
                </c:pt>
                <c:pt idx="1337">
                  <c:v>9.4131269935483824E-6</c:v>
                </c:pt>
                <c:pt idx="1338">
                  <c:v>1.3083385490630917E-5</c:v>
                </c:pt>
                <c:pt idx="1339">
                  <c:v>2.1828012109137903E-7</c:v>
                </c:pt>
                <c:pt idx="1340">
                  <c:v>6.6332474960630995E-7</c:v>
                </c:pt>
                <c:pt idx="1341">
                  <c:v>1.3964128084839331E-5</c:v>
                </c:pt>
                <c:pt idx="1342">
                  <c:v>1.8165702676771854E-5</c:v>
                </c:pt>
                <c:pt idx="1343">
                  <c:v>8.5686488969785762E-6</c:v>
                </c:pt>
                <c:pt idx="1344">
                  <c:v>0</c:v>
                </c:pt>
                <c:pt idx="1345">
                  <c:v>3.8674942518621256E-6</c:v>
                </c:pt>
                <c:pt idx="1346">
                  <c:v>5.8870685818338177E-6</c:v>
                </c:pt>
                <c:pt idx="1347">
                  <c:v>9.1999446260840457E-6</c:v>
                </c:pt>
                <c:pt idx="1348">
                  <c:v>4.3497000928891662E-5</c:v>
                </c:pt>
                <c:pt idx="1349">
                  <c:v>6.6556122627719999E-7</c:v>
                </c:pt>
                <c:pt idx="1350">
                  <c:v>2.4784242168052316E-5</c:v>
                </c:pt>
                <c:pt idx="1351">
                  <c:v>8.9050545030158358E-5</c:v>
                </c:pt>
                <c:pt idx="1352">
                  <c:v>4.6828919973996938E-5</c:v>
                </c:pt>
                <c:pt idx="1353">
                  <c:v>7.1487584631316258E-4</c:v>
                </c:pt>
                <c:pt idx="1354">
                  <c:v>1.6670163104139052E-5</c:v>
                </c:pt>
                <c:pt idx="1355">
                  <c:v>7.9983342197948826E-8</c:v>
                </c:pt>
                <c:pt idx="1356">
                  <c:v>1.8585311337270335E-5</c:v>
                </c:pt>
                <c:pt idx="1357">
                  <c:v>2.63037390064413E-5</c:v>
                </c:pt>
                <c:pt idx="1358">
                  <c:v>4.7026964659476114E-6</c:v>
                </c:pt>
                <c:pt idx="1359">
                  <c:v>9.9791829232315382E-6</c:v>
                </c:pt>
                <c:pt idx="1360">
                  <c:v>2.2861298582833222E-5</c:v>
                </c:pt>
                <c:pt idx="1361">
                  <c:v>0</c:v>
                </c:pt>
                <c:pt idx="1362">
                  <c:v>4.3705786132813397E-5</c:v>
                </c:pt>
                <c:pt idx="1363">
                  <c:v>1.0837884962352906E-5</c:v>
                </c:pt>
                <c:pt idx="1364">
                  <c:v>1.5952638213110625E-4</c:v>
                </c:pt>
                <c:pt idx="1365">
                  <c:v>2.588870803454732E-5</c:v>
                </c:pt>
                <c:pt idx="1366">
                  <c:v>1.6225338606395992E-7</c:v>
                </c:pt>
                <c:pt idx="1367">
                  <c:v>5.3378970116570317E-5</c:v>
                </c:pt>
                <c:pt idx="1368">
                  <c:v>0</c:v>
                </c:pt>
                <c:pt idx="1369">
                  <c:v>6.5785856352450488E-6</c:v>
                </c:pt>
                <c:pt idx="1370">
                  <c:v>0</c:v>
                </c:pt>
                <c:pt idx="1371">
                  <c:v>5.4782826904496824E-6</c:v>
                </c:pt>
                <c:pt idx="1372">
                  <c:v>5.6636802284535333E-5</c:v>
                </c:pt>
                <c:pt idx="1373">
                  <c:v>1.141592486879791E-5</c:v>
                </c:pt>
                <c:pt idx="1374">
                  <c:v>5.1686936143798134E-5</c:v>
                </c:pt>
                <c:pt idx="1375">
                  <c:v>8.4625033880853029E-6</c:v>
                </c:pt>
                <c:pt idx="1376">
                  <c:v>4.6186012248597125E-6</c:v>
                </c:pt>
                <c:pt idx="1377">
                  <c:v>5.6599267579473053E-7</c:v>
                </c:pt>
                <c:pt idx="1378">
                  <c:v>4.1740203671333593E-5</c:v>
                </c:pt>
                <c:pt idx="1379">
                  <c:v>1.1211863084577336E-5</c:v>
                </c:pt>
                <c:pt idx="1380">
                  <c:v>1.1886933403990643E-4</c:v>
                </c:pt>
                <c:pt idx="1381">
                  <c:v>1.9360305395355774E-5</c:v>
                </c:pt>
                <c:pt idx="1382">
                  <c:v>1.1675503273115023E-5</c:v>
                </c:pt>
                <c:pt idx="1383">
                  <c:v>8.2202110095096348E-7</c:v>
                </c:pt>
                <c:pt idx="1384">
                  <c:v>4.1179621014122504E-5</c:v>
                </c:pt>
                <c:pt idx="1385">
                  <c:v>1.2316069307671304E-5</c:v>
                </c:pt>
                <c:pt idx="1386">
                  <c:v>3.2554213208692116E-5</c:v>
                </c:pt>
                <c:pt idx="1387">
                  <c:v>1.5037086352198016E-5</c:v>
                </c:pt>
                <c:pt idx="1388">
                  <c:v>2.9601911696804758E-5</c:v>
                </c:pt>
                <c:pt idx="1389">
                  <c:v>0</c:v>
                </c:pt>
                <c:pt idx="1390">
                  <c:v>5.141187761512831E-6</c:v>
                </c:pt>
                <c:pt idx="1391">
                  <c:v>0</c:v>
                </c:pt>
                <c:pt idx="1392">
                  <c:v>5.0686208064041936E-5</c:v>
                </c:pt>
                <c:pt idx="1393">
                  <c:v>3.3947955599306388E-4</c:v>
                </c:pt>
                <c:pt idx="1394">
                  <c:v>3.2775069772965879E-6</c:v>
                </c:pt>
                <c:pt idx="1395">
                  <c:v>5.6629718244925303E-6</c:v>
                </c:pt>
                <c:pt idx="1396">
                  <c:v>3.2185188275302166E-5</c:v>
                </c:pt>
                <c:pt idx="1397">
                  <c:v>0</c:v>
                </c:pt>
                <c:pt idx="1398">
                  <c:v>4.9260413176347341E-6</c:v>
                </c:pt>
                <c:pt idx="1399">
                  <c:v>4.9623361500390273E-5</c:v>
                </c:pt>
                <c:pt idx="1400">
                  <c:v>0</c:v>
                </c:pt>
                <c:pt idx="1401">
                  <c:v>1.6626700928446191E-5</c:v>
                </c:pt>
                <c:pt idx="1402">
                  <c:v>4.2869277601796848E-6</c:v>
                </c:pt>
                <c:pt idx="1403">
                  <c:v>7.2413013615521064E-5</c:v>
                </c:pt>
                <c:pt idx="1404">
                  <c:v>1.9980218655866733E-5</c:v>
                </c:pt>
                <c:pt idx="1405">
                  <c:v>3.5918308457855196E-5</c:v>
                </c:pt>
                <c:pt idx="1406">
                  <c:v>5.6036166700012533E-6</c:v>
                </c:pt>
                <c:pt idx="1407">
                  <c:v>0</c:v>
                </c:pt>
                <c:pt idx="1408">
                  <c:v>8.4502631874007325E-7</c:v>
                </c:pt>
                <c:pt idx="1409">
                  <c:v>1.2587898924974083E-6</c:v>
                </c:pt>
                <c:pt idx="1410">
                  <c:v>1.9012395678120355E-4</c:v>
                </c:pt>
                <c:pt idx="1411">
                  <c:v>1.1247540821707165E-5</c:v>
                </c:pt>
                <c:pt idx="1412">
                  <c:v>2.4209862196813804E-5</c:v>
                </c:pt>
                <c:pt idx="1413">
                  <c:v>0</c:v>
                </c:pt>
                <c:pt idx="1414">
                  <c:v>4.8408405677447984E-6</c:v>
                </c:pt>
                <c:pt idx="1415">
                  <c:v>1.2309460413673182E-5</c:v>
                </c:pt>
                <c:pt idx="1416">
                  <c:v>4.3930389975714633E-4</c:v>
                </c:pt>
                <c:pt idx="1417">
                  <c:v>6.228473722304737E-6</c:v>
                </c:pt>
                <c:pt idx="1418">
                  <c:v>0</c:v>
                </c:pt>
                <c:pt idx="1419">
                  <c:v>1.1908023588838648E-5</c:v>
                </c:pt>
                <c:pt idx="1420">
                  <c:v>1.1360420903051382E-4</c:v>
                </c:pt>
                <c:pt idx="1421">
                  <c:v>9.8721897176049482E-5</c:v>
                </c:pt>
                <c:pt idx="1422">
                  <c:v>3.0483441589308634E-5</c:v>
                </c:pt>
                <c:pt idx="1423">
                  <c:v>3.6099313808933648E-3</c:v>
                </c:pt>
                <c:pt idx="1424">
                  <c:v>7.4928978305324354E-6</c:v>
                </c:pt>
                <c:pt idx="1425">
                  <c:v>1.3743456206028864E-4</c:v>
                </c:pt>
                <c:pt idx="1426">
                  <c:v>8.939090673265993E-6</c:v>
                </c:pt>
                <c:pt idx="1427">
                  <c:v>0</c:v>
                </c:pt>
                <c:pt idx="1428">
                  <c:v>2.7727786730953988E-7</c:v>
                </c:pt>
                <c:pt idx="1429">
                  <c:v>2.863739966051539E-5</c:v>
                </c:pt>
                <c:pt idx="1430">
                  <c:v>1.6966950610998428E-7</c:v>
                </c:pt>
                <c:pt idx="1431">
                  <c:v>1.574445227676991E-5</c:v>
                </c:pt>
                <c:pt idx="1432">
                  <c:v>1.2641138325830722E-7</c:v>
                </c:pt>
                <c:pt idx="1433">
                  <c:v>4.1359905246092363E-4</c:v>
                </c:pt>
                <c:pt idx="1434">
                  <c:v>2.5385259245333503E-6</c:v>
                </c:pt>
                <c:pt idx="1435">
                  <c:v>9.7366236058666113E-6</c:v>
                </c:pt>
                <c:pt idx="1436">
                  <c:v>8.682704717532008E-7</c:v>
                </c:pt>
                <c:pt idx="1437">
                  <c:v>7.6444008896923514E-6</c:v>
                </c:pt>
                <c:pt idx="1438">
                  <c:v>1.7076181654243413E-5</c:v>
                </c:pt>
                <c:pt idx="1439">
                  <c:v>2.2893868325669206E-6</c:v>
                </c:pt>
                <c:pt idx="1440">
                  <c:v>0</c:v>
                </c:pt>
                <c:pt idx="1441">
                  <c:v>6.3327992243665553E-4</c:v>
                </c:pt>
                <c:pt idx="1442">
                  <c:v>4.434871254220987E-5</c:v>
                </c:pt>
                <c:pt idx="1443">
                  <c:v>1.6868707409970271E-5</c:v>
                </c:pt>
                <c:pt idx="1444">
                  <c:v>2.8521064620981983E-5</c:v>
                </c:pt>
                <c:pt idx="1445">
                  <c:v>2.7509738885147196E-5</c:v>
                </c:pt>
                <c:pt idx="1446">
                  <c:v>3.7950663426266303E-5</c:v>
                </c:pt>
                <c:pt idx="1447">
                  <c:v>7.7051638019596931E-5</c:v>
                </c:pt>
                <c:pt idx="1448">
                  <c:v>1.2258788832019762E-5</c:v>
                </c:pt>
                <c:pt idx="1449">
                  <c:v>8.9827560175903323E-5</c:v>
                </c:pt>
                <c:pt idx="1450">
                  <c:v>5.8366282643153697E-5</c:v>
                </c:pt>
                <c:pt idx="1451">
                  <c:v>3.0118490761556592E-5</c:v>
                </c:pt>
                <c:pt idx="1452">
                  <c:v>1.7799333165608681E-5</c:v>
                </c:pt>
                <c:pt idx="1453">
                  <c:v>9.1687276922951927E-5</c:v>
                </c:pt>
                <c:pt idx="1454">
                  <c:v>2.0416261993114682E-5</c:v>
                </c:pt>
                <c:pt idx="1455">
                  <c:v>2.0255603233827296E-4</c:v>
                </c:pt>
                <c:pt idx="1456">
                  <c:v>2.4316939199649231E-5</c:v>
                </c:pt>
                <c:pt idx="1457">
                  <c:v>1.6143641493881101E-5</c:v>
                </c:pt>
                <c:pt idx="1458">
                  <c:v>1.0916906753208541E-5</c:v>
                </c:pt>
                <c:pt idx="1459">
                  <c:v>5.4492707103926132E-5</c:v>
                </c:pt>
                <c:pt idx="1460">
                  <c:v>7.2797912135430544E-6</c:v>
                </c:pt>
                <c:pt idx="1461">
                  <c:v>3.7708976171990374E-6</c:v>
                </c:pt>
                <c:pt idx="1462">
                  <c:v>8.1139089038676355E-6</c:v>
                </c:pt>
                <c:pt idx="1463">
                  <c:v>4.3942822142210702E-6</c:v>
                </c:pt>
                <c:pt idx="1464">
                  <c:v>4.9881031651737299E-6</c:v>
                </c:pt>
                <c:pt idx="1465">
                  <c:v>2.032803782641378E-5</c:v>
                </c:pt>
                <c:pt idx="1466">
                  <c:v>6.506790438079235E-7</c:v>
                </c:pt>
                <c:pt idx="1467">
                  <c:v>1.5346022985021561E-4</c:v>
                </c:pt>
                <c:pt idx="1468">
                  <c:v>2.5166274318792541E-5</c:v>
                </c:pt>
                <c:pt idx="1469">
                  <c:v>3.1320854334847582E-5</c:v>
                </c:pt>
                <c:pt idx="1470">
                  <c:v>5.9977669310061345E-5</c:v>
                </c:pt>
                <c:pt idx="1471">
                  <c:v>1.9624944752058408E-5</c:v>
                </c:pt>
                <c:pt idx="1472">
                  <c:v>4.6756772500038551E-5</c:v>
                </c:pt>
                <c:pt idx="1473">
                  <c:v>2.361935248637809E-5</c:v>
                </c:pt>
                <c:pt idx="1474">
                  <c:v>6.6449877571180674E-6</c:v>
                </c:pt>
                <c:pt idx="1475">
                  <c:v>1.3568629905186854E-6</c:v>
                </c:pt>
                <c:pt idx="1476">
                  <c:v>1.2513275468506325E-5</c:v>
                </c:pt>
                <c:pt idx="1477">
                  <c:v>0</c:v>
                </c:pt>
                <c:pt idx="1478">
                  <c:v>9.2294297322552525E-6</c:v>
                </c:pt>
                <c:pt idx="1479">
                  <c:v>1.5025262120914722E-5</c:v>
                </c:pt>
                <c:pt idx="1480">
                  <c:v>1.166891097052636E-5</c:v>
                </c:pt>
                <c:pt idx="1481">
                  <c:v>1.6894501896801031E-4</c:v>
                </c:pt>
                <c:pt idx="1482">
                  <c:v>1.8352515481342388E-5</c:v>
                </c:pt>
                <c:pt idx="1483">
                  <c:v>7.5157286516626192E-5</c:v>
                </c:pt>
                <c:pt idx="1484">
                  <c:v>1.4515870309011581E-5</c:v>
                </c:pt>
                <c:pt idx="1485">
                  <c:v>0</c:v>
                </c:pt>
                <c:pt idx="1486">
                  <c:v>8.3161435663182334E-6</c:v>
                </c:pt>
                <c:pt idx="1487">
                  <c:v>2.50381987334157E-5</c:v>
                </c:pt>
                <c:pt idx="1488">
                  <c:v>1.839061022016947E-6</c:v>
                </c:pt>
                <c:pt idx="1489">
                  <c:v>1.2476147866851735E-4</c:v>
                </c:pt>
                <c:pt idx="1490">
                  <c:v>6.5076418748968116E-5</c:v>
                </c:pt>
                <c:pt idx="1491">
                  <c:v>5.8565609719414666E-5</c:v>
                </c:pt>
                <c:pt idx="1492">
                  <c:v>8.6042032053332184E-5</c:v>
                </c:pt>
                <c:pt idx="1493">
                  <c:v>0</c:v>
                </c:pt>
                <c:pt idx="1494">
                  <c:v>2.110465349011165E-5</c:v>
                </c:pt>
                <c:pt idx="1495">
                  <c:v>2.4925768640707472E-5</c:v>
                </c:pt>
                <c:pt idx="1496">
                  <c:v>3.3617756155497455E-6</c:v>
                </c:pt>
                <c:pt idx="1497">
                  <c:v>1.3934376816686504E-6</c:v>
                </c:pt>
                <c:pt idx="1498">
                  <c:v>8.367450432931957E-6</c:v>
                </c:pt>
                <c:pt idx="1499">
                  <c:v>5.5639060134541037E-5</c:v>
                </c:pt>
                <c:pt idx="1500">
                  <c:v>4.2865023035399906E-5</c:v>
                </c:pt>
                <c:pt idx="1501">
                  <c:v>6.3731678543923532E-4</c:v>
                </c:pt>
                <c:pt idx="1502">
                  <c:v>1.2803309611220065E-5</c:v>
                </c:pt>
                <c:pt idx="1503">
                  <c:v>3.6915568413441154E-5</c:v>
                </c:pt>
                <c:pt idx="1504">
                  <c:v>1.4716795620620841E-6</c:v>
                </c:pt>
                <c:pt idx="1505">
                  <c:v>7.3719377056615697E-5</c:v>
                </c:pt>
                <c:pt idx="1506">
                  <c:v>2.1521860622822957E-4</c:v>
                </c:pt>
                <c:pt idx="1507">
                  <c:v>9.4341756829796854E-7</c:v>
                </c:pt>
                <c:pt idx="1508">
                  <c:v>4.2376746949761741E-6</c:v>
                </c:pt>
                <c:pt idx="1509">
                  <c:v>0</c:v>
                </c:pt>
                <c:pt idx="1510">
                  <c:v>2.8648010775993082E-5</c:v>
                </c:pt>
                <c:pt idx="1511">
                  <c:v>7.6690820693169483E-5</c:v>
                </c:pt>
                <c:pt idx="1512">
                  <c:v>0</c:v>
                </c:pt>
                <c:pt idx="1513">
                  <c:v>3.4309520054255701E-5</c:v>
                </c:pt>
                <c:pt idx="1514">
                  <c:v>1.9726865093076551E-5</c:v>
                </c:pt>
                <c:pt idx="1515">
                  <c:v>3.1200414905477514E-6</c:v>
                </c:pt>
                <c:pt idx="1516">
                  <c:v>5.5413382058543134E-5</c:v>
                </c:pt>
                <c:pt idx="1517">
                  <c:v>1.9011070960820182E-5</c:v>
                </c:pt>
                <c:pt idx="1518">
                  <c:v>9.4331488332556222E-7</c:v>
                </c:pt>
                <c:pt idx="1519">
                  <c:v>1.0800410681005045E-5</c:v>
                </c:pt>
                <c:pt idx="1520">
                  <c:v>2.6905684320656954E-6</c:v>
                </c:pt>
                <c:pt idx="1521">
                  <c:v>0</c:v>
                </c:pt>
                <c:pt idx="1522">
                  <c:v>7.7465303134224717E-6</c:v>
                </c:pt>
                <c:pt idx="1523">
                  <c:v>3.7803187059329869E-6</c:v>
                </c:pt>
                <c:pt idx="1524">
                  <c:v>8.7285726678868238E-6</c:v>
                </c:pt>
                <c:pt idx="1525">
                  <c:v>1.0135062779569219E-5</c:v>
                </c:pt>
                <c:pt idx="1526">
                  <c:v>5.0647787284388708E-6</c:v>
                </c:pt>
                <c:pt idx="1527">
                  <c:v>0</c:v>
                </c:pt>
                <c:pt idx="1528">
                  <c:v>1.9509100892000864E-6</c:v>
                </c:pt>
                <c:pt idx="1529">
                  <c:v>1.7379346834870253E-5</c:v>
                </c:pt>
                <c:pt idx="1530">
                  <c:v>4.7977793042999432E-6</c:v>
                </c:pt>
                <c:pt idx="1531">
                  <c:v>6.1407691124577547E-6</c:v>
                </c:pt>
                <c:pt idx="1532">
                  <c:v>1.3788250136436003E-4</c:v>
                </c:pt>
                <c:pt idx="1533">
                  <c:v>0</c:v>
                </c:pt>
                <c:pt idx="1534">
                  <c:v>1.2070262779795112E-5</c:v>
                </c:pt>
                <c:pt idx="1535">
                  <c:v>5.1947251302332758E-4</c:v>
                </c:pt>
                <c:pt idx="1536">
                  <c:v>1.1272514578854407E-5</c:v>
                </c:pt>
                <c:pt idx="1537">
                  <c:v>0</c:v>
                </c:pt>
                <c:pt idx="1538">
                  <c:v>2.482952877224431E-6</c:v>
                </c:pt>
                <c:pt idx="1539">
                  <c:v>3.8971262942931876E-5</c:v>
                </c:pt>
                <c:pt idx="1540">
                  <c:v>6.1146874312242909E-7</c:v>
                </c:pt>
                <c:pt idx="1541">
                  <c:v>2.4182677719039376E-5</c:v>
                </c:pt>
                <c:pt idx="1542">
                  <c:v>1.4667538756807196E-4</c:v>
                </c:pt>
                <c:pt idx="1543">
                  <c:v>7.1163414646100115E-6</c:v>
                </c:pt>
                <c:pt idx="1544">
                  <c:v>1.5705833555092727E-5</c:v>
                </c:pt>
                <c:pt idx="1545">
                  <c:v>1.1090607382260187E-4</c:v>
                </c:pt>
                <c:pt idx="1546">
                  <c:v>2.9379008434836652E-5</c:v>
                </c:pt>
                <c:pt idx="1547">
                  <c:v>1.3474787468219025E-5</c:v>
                </c:pt>
                <c:pt idx="1548">
                  <c:v>6.2468433721423882E-6</c:v>
                </c:pt>
                <c:pt idx="1549">
                  <c:v>3.4353926141198991E-5</c:v>
                </c:pt>
                <c:pt idx="1550">
                  <c:v>1.5756852209533529E-5</c:v>
                </c:pt>
                <c:pt idx="1551">
                  <c:v>1.5973570087357386E-6</c:v>
                </c:pt>
                <c:pt idx="1552">
                  <c:v>1.6051865972631086E-5</c:v>
                </c:pt>
                <c:pt idx="1553">
                  <c:v>0</c:v>
                </c:pt>
                <c:pt idx="1554">
                  <c:v>9.9019953439135894E-7</c:v>
                </c:pt>
                <c:pt idx="1555">
                  <c:v>8.9158643398938781E-6</c:v>
                </c:pt>
                <c:pt idx="1556">
                  <c:v>0</c:v>
                </c:pt>
                <c:pt idx="1557">
                  <c:v>1.0893248395583267E-5</c:v>
                </c:pt>
                <c:pt idx="1558">
                  <c:v>1.0990733688751508E-3</c:v>
                </c:pt>
                <c:pt idx="1559">
                  <c:v>1.008821907265954E-5</c:v>
                </c:pt>
                <c:pt idx="1560">
                  <c:v>8.9606187022263235E-6</c:v>
                </c:pt>
                <c:pt idx="1561">
                  <c:v>9.923543094872171E-6</c:v>
                </c:pt>
                <c:pt idx="1562">
                  <c:v>3.4016892083398926E-5</c:v>
                </c:pt>
                <c:pt idx="1563">
                  <c:v>8.539306151058002E-6</c:v>
                </c:pt>
                <c:pt idx="1564">
                  <c:v>1.773854474693657E-5</c:v>
                </c:pt>
                <c:pt idx="1565">
                  <c:v>7.6536084667612521E-5</c:v>
                </c:pt>
                <c:pt idx="1566">
                  <c:v>1.2815016160221228E-5</c:v>
                </c:pt>
                <c:pt idx="1567">
                  <c:v>3.3914366899612279E-8</c:v>
                </c:pt>
                <c:pt idx="1568">
                  <c:v>2.5919711358444687E-5</c:v>
                </c:pt>
                <c:pt idx="1569">
                  <c:v>0</c:v>
                </c:pt>
                <c:pt idx="1570">
                  <c:v>8.7801225085296236E-7</c:v>
                </c:pt>
                <c:pt idx="1571">
                  <c:v>0</c:v>
                </c:pt>
                <c:pt idx="1572">
                  <c:v>1.889710107728295E-4</c:v>
                </c:pt>
                <c:pt idx="1573">
                  <c:v>7.7173802162733462E-6</c:v>
                </c:pt>
                <c:pt idx="1574">
                  <c:v>5.7537270287664512E-6</c:v>
                </c:pt>
                <c:pt idx="1575">
                  <c:v>5.7012596239146462E-6</c:v>
                </c:pt>
                <c:pt idx="1576">
                  <c:v>0</c:v>
                </c:pt>
                <c:pt idx="1577">
                  <c:v>3.0057202843813204E-6</c:v>
                </c:pt>
                <c:pt idx="1578">
                  <c:v>1.3063184298264358E-5</c:v>
                </c:pt>
                <c:pt idx="1579">
                  <c:v>4.0849510876603033E-5</c:v>
                </c:pt>
                <c:pt idx="1580">
                  <c:v>5.4748484038362509E-4</c:v>
                </c:pt>
                <c:pt idx="1581">
                  <c:v>1.1852685197121021E-5</c:v>
                </c:pt>
                <c:pt idx="1582">
                  <c:v>7.8673398387388695E-5</c:v>
                </c:pt>
                <c:pt idx="1583">
                  <c:v>1.4353629202184272E-6</c:v>
                </c:pt>
                <c:pt idx="1584">
                  <c:v>7.2316469616401264E-6</c:v>
                </c:pt>
                <c:pt idx="1585">
                  <c:v>3.0496276204214865E-5</c:v>
                </c:pt>
                <c:pt idx="1586">
                  <c:v>7.1474750878686499E-5</c:v>
                </c:pt>
                <c:pt idx="1587">
                  <c:v>1.2528403236933693E-5</c:v>
                </c:pt>
                <c:pt idx="1588">
                  <c:v>4.7969755112275077E-6</c:v>
                </c:pt>
                <c:pt idx="1589">
                  <c:v>1.2893227743617588E-5</c:v>
                </c:pt>
                <c:pt idx="1590">
                  <c:v>6.8017584353893403E-7</c:v>
                </c:pt>
                <c:pt idx="1591">
                  <c:v>2.2583489963225578E-5</c:v>
                </c:pt>
                <c:pt idx="1592">
                  <c:v>0</c:v>
                </c:pt>
                <c:pt idx="1593">
                  <c:v>2.0848083999690044E-5</c:v>
                </c:pt>
                <c:pt idx="1594">
                  <c:v>2.7595230871700717E-5</c:v>
                </c:pt>
                <c:pt idx="1595">
                  <c:v>4.2717733657205677E-6</c:v>
                </c:pt>
                <c:pt idx="1596">
                  <c:v>1.0442057124878072E-4</c:v>
                </c:pt>
                <c:pt idx="1597">
                  <c:v>3.1376799235394344E-5</c:v>
                </c:pt>
                <c:pt idx="1598">
                  <c:v>7.8616147897763845E-7</c:v>
                </c:pt>
                <c:pt idx="1599">
                  <c:v>9.5138214642513581E-6</c:v>
                </c:pt>
                <c:pt idx="1600">
                  <c:v>0</c:v>
                </c:pt>
                <c:pt idx="1601">
                  <c:v>1.18568425023475E-5</c:v>
                </c:pt>
                <c:pt idx="1602">
                  <c:v>4.6750905036501096E-5</c:v>
                </c:pt>
                <c:pt idx="1603">
                  <c:v>4.7009403630244938E-6</c:v>
                </c:pt>
                <c:pt idx="1604">
                  <c:v>2.5905329963228681E-6</c:v>
                </c:pt>
                <c:pt idx="1605">
                  <c:v>2.0664300113560435E-6</c:v>
                </c:pt>
                <c:pt idx="1606">
                  <c:v>5.703404021511488E-6</c:v>
                </c:pt>
                <c:pt idx="1607">
                  <c:v>1.2514802504049364E-5</c:v>
                </c:pt>
                <c:pt idx="1608">
                  <c:v>0</c:v>
                </c:pt>
                <c:pt idx="1609">
                  <c:v>4.8039661349727463E-5</c:v>
                </c:pt>
                <c:pt idx="1610">
                  <c:v>1.5017158588443085E-5</c:v>
                </c:pt>
                <c:pt idx="1611">
                  <c:v>5.0327320144392901E-7</c:v>
                </c:pt>
                <c:pt idx="1612">
                  <c:v>1.0684172119441433E-7</c:v>
                </c:pt>
                <c:pt idx="1613">
                  <c:v>3.952279061261316E-6</c:v>
                </c:pt>
                <c:pt idx="1614">
                  <c:v>1.3268122964762719E-6</c:v>
                </c:pt>
                <c:pt idx="1615">
                  <c:v>1.0345124453102326E-5</c:v>
                </c:pt>
                <c:pt idx="1616">
                  <c:v>5.414762934103088E-6</c:v>
                </c:pt>
                <c:pt idx="1617">
                  <c:v>1.3445399302689223E-5</c:v>
                </c:pt>
                <c:pt idx="1618">
                  <c:v>4.745772762143249E-6</c:v>
                </c:pt>
                <c:pt idx="1619">
                  <c:v>3.8349089098731312E-6</c:v>
                </c:pt>
                <c:pt idx="1620">
                  <c:v>4.5422881208894178E-5</c:v>
                </c:pt>
                <c:pt idx="1621">
                  <c:v>1.6474992561748712E-4</c:v>
                </c:pt>
                <c:pt idx="1622">
                  <c:v>1.0952267781656955E-5</c:v>
                </c:pt>
                <c:pt idx="1623">
                  <c:v>5.2430997650606649E-7</c:v>
                </c:pt>
                <c:pt idx="1624">
                  <c:v>9.144783636246853E-6</c:v>
                </c:pt>
                <c:pt idx="1625">
                  <c:v>0</c:v>
                </c:pt>
                <c:pt idx="1626">
                  <c:v>1.8497668393600974E-5</c:v>
                </c:pt>
                <c:pt idx="1627">
                  <c:v>5.1856603353200501E-7</c:v>
                </c:pt>
                <c:pt idx="1628">
                  <c:v>7.3113698569225133E-5</c:v>
                </c:pt>
                <c:pt idx="1629">
                  <c:v>1.2783859432865133E-5</c:v>
                </c:pt>
                <c:pt idx="1630">
                  <c:v>1.1770260397141801E-5</c:v>
                </c:pt>
                <c:pt idx="1631">
                  <c:v>1.8837414554325485E-5</c:v>
                </c:pt>
                <c:pt idx="1632">
                  <c:v>3.2418270964300057E-6</c:v>
                </c:pt>
                <c:pt idx="1633">
                  <c:v>3.0989385700937793E-6</c:v>
                </c:pt>
                <c:pt idx="1634">
                  <c:v>1.1981890222560599E-5</c:v>
                </c:pt>
                <c:pt idx="1635">
                  <c:v>3.7172778200322307E-5</c:v>
                </c:pt>
                <c:pt idx="1636">
                  <c:v>0</c:v>
                </c:pt>
                <c:pt idx="1637">
                  <c:v>1.1662783977298323E-5</c:v>
                </c:pt>
                <c:pt idx="1638">
                  <c:v>1.0703988751778431E-3</c:v>
                </c:pt>
                <c:pt idx="1639">
                  <c:v>4.887513484854678E-5</c:v>
                </c:pt>
                <c:pt idx="1640">
                  <c:v>3.8337756597070858E-5</c:v>
                </c:pt>
                <c:pt idx="1641">
                  <c:v>2.117765029599078E-5</c:v>
                </c:pt>
                <c:pt idx="1642">
                  <c:v>9.7975598750348574E-5</c:v>
                </c:pt>
                <c:pt idx="1643">
                  <c:v>1.2728501349978946E-5</c:v>
                </c:pt>
                <c:pt idx="1644">
                  <c:v>1.7707735626339183E-5</c:v>
                </c:pt>
                <c:pt idx="1645">
                  <c:v>2.5058212332731868E-5</c:v>
                </c:pt>
                <c:pt idx="1646">
                  <c:v>6.3976883857549579E-8</c:v>
                </c:pt>
                <c:pt idx="1647">
                  <c:v>1.2210004714025685E-4</c:v>
                </c:pt>
                <c:pt idx="1648">
                  <c:v>5.9457095651875902E-6</c:v>
                </c:pt>
                <c:pt idx="1649">
                  <c:v>1.6280726723641233E-6</c:v>
                </c:pt>
                <c:pt idx="1650">
                  <c:v>3.7915130268331758E-5</c:v>
                </c:pt>
                <c:pt idx="1651">
                  <c:v>1.0711461131699761E-5</c:v>
                </c:pt>
                <c:pt idx="1652">
                  <c:v>1.1293222889296685E-5</c:v>
                </c:pt>
                <c:pt idx="1653">
                  <c:v>4.6498710653438271E-5</c:v>
                </c:pt>
                <c:pt idx="1654">
                  <c:v>1.117276921078468E-3</c:v>
                </c:pt>
                <c:pt idx="1655">
                  <c:v>5.619253939031197E-5</c:v>
                </c:pt>
                <c:pt idx="1656">
                  <c:v>1.3612828436445679E-7</c:v>
                </c:pt>
                <c:pt idx="1657">
                  <c:v>0</c:v>
                </c:pt>
                <c:pt idx="1658">
                  <c:v>0</c:v>
                </c:pt>
                <c:pt idx="1659">
                  <c:v>6.142366090066168E-6</c:v>
                </c:pt>
                <c:pt idx="1660">
                  <c:v>2.1683914116881877E-4</c:v>
                </c:pt>
                <c:pt idx="1661">
                  <c:v>2.5922090245919973E-5</c:v>
                </c:pt>
                <c:pt idx="1662">
                  <c:v>3.9815136024928674E-4</c:v>
                </c:pt>
                <c:pt idx="1663">
                  <c:v>1.0366426543185379E-4</c:v>
                </c:pt>
                <c:pt idx="1664">
                  <c:v>3.7078464825789878E-5</c:v>
                </c:pt>
                <c:pt idx="1665">
                  <c:v>8.9777880131407568E-6</c:v>
                </c:pt>
                <c:pt idx="1666">
                  <c:v>2.5496324271555802E-5</c:v>
                </c:pt>
                <c:pt idx="1667">
                  <c:v>1.0944226926997681E-5</c:v>
                </c:pt>
                <c:pt idx="1668">
                  <c:v>1.6638837097256237E-5</c:v>
                </c:pt>
                <c:pt idx="1669">
                  <c:v>1.0056477007424241E-6</c:v>
                </c:pt>
                <c:pt idx="1670">
                  <c:v>2.7346068286399046E-5</c:v>
                </c:pt>
                <c:pt idx="1671">
                  <c:v>9.2321592332657779E-6</c:v>
                </c:pt>
                <c:pt idx="1672">
                  <c:v>1.9978112851980518E-5</c:v>
                </c:pt>
                <c:pt idx="1673">
                  <c:v>4.0652537194439041E-5</c:v>
                </c:pt>
                <c:pt idx="1674">
                  <c:v>8.0762926063605866E-4</c:v>
                </c:pt>
                <c:pt idx="1675">
                  <c:v>1.3979265372483283E-6</c:v>
                </c:pt>
                <c:pt idx="1676">
                  <c:v>9.9368724063875265E-5</c:v>
                </c:pt>
                <c:pt idx="1677">
                  <c:v>3.6227585413230062E-5</c:v>
                </c:pt>
                <c:pt idx="1678">
                  <c:v>7.7532666562112515E-5</c:v>
                </c:pt>
                <c:pt idx="1679">
                  <c:v>1.4163168886145764E-3</c:v>
                </c:pt>
                <c:pt idx="1680">
                  <c:v>2.3571934349245992E-5</c:v>
                </c:pt>
                <c:pt idx="1681">
                  <c:v>2.4193443863367682E-5</c:v>
                </c:pt>
                <c:pt idx="1682">
                  <c:v>4.9932728461934141E-6</c:v>
                </c:pt>
                <c:pt idx="1683">
                  <c:v>1.276902986460678E-6</c:v>
                </c:pt>
                <c:pt idx="1684">
                  <c:v>0</c:v>
                </c:pt>
                <c:pt idx="1685">
                  <c:v>0</c:v>
                </c:pt>
                <c:pt idx="1686">
                  <c:v>1.0465489468960483E-3</c:v>
                </c:pt>
                <c:pt idx="1687">
                  <c:v>0</c:v>
                </c:pt>
                <c:pt idx="1688">
                  <c:v>0</c:v>
                </c:pt>
                <c:pt idx="1689">
                  <c:v>1.2188943167768145E-5</c:v>
                </c:pt>
                <c:pt idx="1690">
                  <c:v>0</c:v>
                </c:pt>
                <c:pt idx="1691">
                  <c:v>2.8073605659204023E-5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1.7640706433345724E-5</c:v>
                </c:pt>
                <c:pt idx="1696">
                  <c:v>0</c:v>
                </c:pt>
                <c:pt idx="1697">
                  <c:v>0</c:v>
                </c:pt>
                <c:pt idx="1698">
                  <c:v>1.4156414463744959E-5</c:v>
                </c:pt>
                <c:pt idx="1699">
                  <c:v>0</c:v>
                </c:pt>
                <c:pt idx="1700">
                  <c:v>4.1693164739813834E-6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1.0062198998074847E-4</c:v>
                </c:pt>
                <c:pt idx="1705">
                  <c:v>9.394823682748022E-6</c:v>
                </c:pt>
                <c:pt idx="1706">
                  <c:v>3.1733955011766956E-5</c:v>
                </c:pt>
                <c:pt idx="1707">
                  <c:v>7.4754776765614825E-5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8.6547643398522177E-6</c:v>
                </c:pt>
                <c:pt idx="1712">
                  <c:v>3.469887322339853E-7</c:v>
                </c:pt>
                <c:pt idx="1713">
                  <c:v>1.0920937708151421E-5</c:v>
                </c:pt>
                <c:pt idx="1714">
                  <c:v>0</c:v>
                </c:pt>
                <c:pt idx="1715">
                  <c:v>0</c:v>
                </c:pt>
                <c:pt idx="1716">
                  <c:v>6.6376463564380022E-6</c:v>
                </c:pt>
                <c:pt idx="1717">
                  <c:v>1.572118144160332E-5</c:v>
                </c:pt>
                <c:pt idx="1718">
                  <c:v>0</c:v>
                </c:pt>
                <c:pt idx="1719">
                  <c:v>1.1304281756061313E-5</c:v>
                </c:pt>
                <c:pt idx="1720">
                  <c:v>2.0402102473821616E-5</c:v>
                </c:pt>
                <c:pt idx="1721">
                  <c:v>4.2408853909330958E-5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8.4860774827501893E-6</c:v>
                </c:pt>
                <c:pt idx="1727">
                  <c:v>5.7047191703821611E-5</c:v>
                </c:pt>
                <c:pt idx="1728">
                  <c:v>6.8322706655030889E-6</c:v>
                </c:pt>
                <c:pt idx="1729">
                  <c:v>2.2136899072946469E-7</c:v>
                </c:pt>
                <c:pt idx="1730">
                  <c:v>2.1865182734805208E-6</c:v>
                </c:pt>
                <c:pt idx="1731">
                  <c:v>2.5199652298759192E-4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7.4231664435887035E-5</c:v>
                </c:pt>
                <c:pt idx="1736">
                  <c:v>0</c:v>
                </c:pt>
                <c:pt idx="1737">
                  <c:v>0</c:v>
                </c:pt>
                <c:pt idx="1738">
                  <c:v>7.3487380331171699E-6</c:v>
                </c:pt>
                <c:pt idx="1739">
                  <c:v>8.7112216943719125E-7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3.8825419677060154E-7</c:v>
                </c:pt>
                <c:pt idx="1744">
                  <c:v>1.7047245483138782E-4</c:v>
                </c:pt>
                <c:pt idx="1745">
                  <c:v>7.3584076602697593E-5</c:v>
                </c:pt>
                <c:pt idx="1746">
                  <c:v>3.3557599402933077E-6</c:v>
                </c:pt>
                <c:pt idx="1747">
                  <c:v>2.7934479072178738E-5</c:v>
                </c:pt>
                <c:pt idx="1748">
                  <c:v>1.8146800659098658E-5</c:v>
                </c:pt>
                <c:pt idx="1749">
                  <c:v>4.7766133368596807E-7</c:v>
                </c:pt>
                <c:pt idx="1750">
                  <c:v>4.90213111466698E-5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7.6610327111996429E-6</c:v>
                </c:pt>
                <c:pt idx="1755">
                  <c:v>1.6800197685649766E-5</c:v>
                </c:pt>
                <c:pt idx="1756">
                  <c:v>6.1018358247792907E-6</c:v>
                </c:pt>
                <c:pt idx="1757">
                  <c:v>0</c:v>
                </c:pt>
                <c:pt idx="1758">
                  <c:v>0</c:v>
                </c:pt>
                <c:pt idx="1759">
                  <c:v>2.7417080963492006E-5</c:v>
                </c:pt>
                <c:pt idx="1760">
                  <c:v>3.2756810402049574E-5</c:v>
                </c:pt>
                <c:pt idx="1761">
                  <c:v>2.5677910607169809E-5</c:v>
                </c:pt>
                <c:pt idx="1762">
                  <c:v>6.5262627501165463E-5</c:v>
                </c:pt>
                <c:pt idx="1763">
                  <c:v>5.2487763179081916E-5</c:v>
                </c:pt>
                <c:pt idx="1764">
                  <c:v>3.2297476444907114E-6</c:v>
                </c:pt>
                <c:pt idx="1765">
                  <c:v>1.4865936607195146E-5</c:v>
                </c:pt>
                <c:pt idx="1766">
                  <c:v>2.0471731617283962E-5</c:v>
                </c:pt>
                <c:pt idx="1767">
                  <c:v>0</c:v>
                </c:pt>
                <c:pt idx="1768">
                  <c:v>0</c:v>
                </c:pt>
                <c:pt idx="1769">
                  <c:v>2.5562577678254716E-7</c:v>
                </c:pt>
                <c:pt idx="1770">
                  <c:v>0</c:v>
                </c:pt>
                <c:pt idx="1771">
                  <c:v>1.2675429158358291E-6</c:v>
                </c:pt>
                <c:pt idx="1772">
                  <c:v>0</c:v>
                </c:pt>
                <c:pt idx="1773">
                  <c:v>1.5234884922296464E-6</c:v>
                </c:pt>
                <c:pt idx="1774">
                  <c:v>1.6606624049126776E-5</c:v>
                </c:pt>
                <c:pt idx="1775">
                  <c:v>1.0618458152287032E-4</c:v>
                </c:pt>
                <c:pt idx="1776">
                  <c:v>5.6835759739759184E-6</c:v>
                </c:pt>
                <c:pt idx="1777">
                  <c:v>0</c:v>
                </c:pt>
                <c:pt idx="1778">
                  <c:v>1.2391849990845663E-5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9.4059968914450549E-7</c:v>
                </c:pt>
                <c:pt idx="1784">
                  <c:v>0</c:v>
                </c:pt>
                <c:pt idx="1785">
                  <c:v>5.3642611909373932E-6</c:v>
                </c:pt>
                <c:pt idx="1786">
                  <c:v>1.7293788480013648E-3</c:v>
                </c:pt>
                <c:pt idx="1787">
                  <c:v>2.199514020406696E-6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8.4991166603893458E-7</c:v>
                </c:pt>
                <c:pt idx="1792">
                  <c:v>0</c:v>
                </c:pt>
                <c:pt idx="1793">
                  <c:v>1.285759617387574E-5</c:v>
                </c:pt>
                <c:pt idx="1794">
                  <c:v>1.6728567483935457E-5</c:v>
                </c:pt>
                <c:pt idx="1795">
                  <c:v>0</c:v>
                </c:pt>
                <c:pt idx="1796">
                  <c:v>1.5017672331086872E-6</c:v>
                </c:pt>
                <c:pt idx="1797">
                  <c:v>1.1520374350378668E-4</c:v>
                </c:pt>
                <c:pt idx="1798">
                  <c:v>1.2319786315514541E-6</c:v>
                </c:pt>
                <c:pt idx="1799">
                  <c:v>6.9331515634601197E-5</c:v>
                </c:pt>
                <c:pt idx="1800">
                  <c:v>4.3099714144892717E-6</c:v>
                </c:pt>
                <c:pt idx="1801">
                  <c:v>0</c:v>
                </c:pt>
                <c:pt idx="1802">
                  <c:v>7.3043153361317346E-7</c:v>
                </c:pt>
                <c:pt idx="1803">
                  <c:v>0</c:v>
                </c:pt>
                <c:pt idx="1804">
                  <c:v>4.4553680228597486E-6</c:v>
                </c:pt>
                <c:pt idx="1805">
                  <c:v>4.1510147697118789E-6</c:v>
                </c:pt>
                <c:pt idx="1806">
                  <c:v>1.4440139104815664E-7</c:v>
                </c:pt>
                <c:pt idx="1807">
                  <c:v>7.5329117321049151E-7</c:v>
                </c:pt>
                <c:pt idx="1808">
                  <c:v>0</c:v>
                </c:pt>
                <c:pt idx="1809">
                  <c:v>2.5093194928404813E-5</c:v>
                </c:pt>
                <c:pt idx="1810">
                  <c:v>0</c:v>
                </c:pt>
                <c:pt idx="1811">
                  <c:v>1.2500026739589593E-5</c:v>
                </c:pt>
                <c:pt idx="1812">
                  <c:v>0</c:v>
                </c:pt>
                <c:pt idx="1813">
                  <c:v>2.4863695912395445E-7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1.2133440677278601E-5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1.1254250620705096E-7</c:v>
                </c:pt>
                <c:pt idx="1823">
                  <c:v>0</c:v>
                </c:pt>
                <c:pt idx="1824">
                  <c:v>2.6234643038320165E-6</c:v>
                </c:pt>
                <c:pt idx="1825">
                  <c:v>1.9874359027837992E-6</c:v>
                </c:pt>
                <c:pt idx="1826">
                  <c:v>7.649498981413955E-5</c:v>
                </c:pt>
                <c:pt idx="1827">
                  <c:v>0</c:v>
                </c:pt>
                <c:pt idx="1828">
                  <c:v>1.5149089983001681E-5</c:v>
                </c:pt>
                <c:pt idx="1829">
                  <c:v>2.5701740930133525E-6</c:v>
                </c:pt>
                <c:pt idx="1830">
                  <c:v>4.9695656295042586E-6</c:v>
                </c:pt>
                <c:pt idx="1831">
                  <c:v>0</c:v>
                </c:pt>
                <c:pt idx="1832">
                  <c:v>3.6333078220371367E-6</c:v>
                </c:pt>
                <c:pt idx="1833">
                  <c:v>2.3432567784289453E-6</c:v>
                </c:pt>
                <c:pt idx="1834">
                  <c:v>0</c:v>
                </c:pt>
                <c:pt idx="1835">
                  <c:v>1.6612469392795236E-6</c:v>
                </c:pt>
                <c:pt idx="1836">
                  <c:v>1.2358812787293015E-5</c:v>
                </c:pt>
                <c:pt idx="1837">
                  <c:v>0</c:v>
                </c:pt>
                <c:pt idx="1838">
                  <c:v>1.9078905333322256E-7</c:v>
                </c:pt>
                <c:pt idx="1839">
                  <c:v>2.9061971284235564E-5</c:v>
                </c:pt>
                <c:pt idx="1840">
                  <c:v>7.2672819817526951E-6</c:v>
                </c:pt>
                <c:pt idx="1841">
                  <c:v>1.8266012987167224E-5</c:v>
                </c:pt>
                <c:pt idx="1842">
                  <c:v>1.0739100501477346E-5</c:v>
                </c:pt>
                <c:pt idx="1843">
                  <c:v>3.6277151047362008E-5</c:v>
                </c:pt>
                <c:pt idx="1844">
                  <c:v>2.5580409120518235E-3</c:v>
                </c:pt>
                <c:pt idx="1845">
                  <c:v>1.0848223942802374E-5</c:v>
                </c:pt>
                <c:pt idx="1846">
                  <c:v>1.1091574562049565E-5</c:v>
                </c:pt>
                <c:pt idx="1847">
                  <c:v>4.3479753662732105E-5</c:v>
                </c:pt>
                <c:pt idx="1848">
                  <c:v>5.0321187688521939E-5</c:v>
                </c:pt>
                <c:pt idx="1849">
                  <c:v>5.4848301063236746E-5</c:v>
                </c:pt>
                <c:pt idx="1850">
                  <c:v>1.8178509041000586E-5</c:v>
                </c:pt>
                <c:pt idx="1851">
                  <c:v>1.597119818925319E-5</c:v>
                </c:pt>
                <c:pt idx="1852">
                  <c:v>1.9938467862097444E-5</c:v>
                </c:pt>
                <c:pt idx="1853">
                  <c:v>1.9947091240812427E-7</c:v>
                </c:pt>
                <c:pt idx="1854">
                  <c:v>2.4863695912395445E-7</c:v>
                </c:pt>
                <c:pt idx="1855">
                  <c:v>9.7773578099226784E-6</c:v>
                </c:pt>
                <c:pt idx="1856">
                  <c:v>6.1263987555616448E-6</c:v>
                </c:pt>
                <c:pt idx="1857">
                  <c:v>1.2179878905682203E-5</c:v>
                </c:pt>
                <c:pt idx="1858">
                  <c:v>2.2468219876404135E-5</c:v>
                </c:pt>
                <c:pt idx="1859">
                  <c:v>0</c:v>
                </c:pt>
                <c:pt idx="1860">
                  <c:v>1.6097222514667372E-5</c:v>
                </c:pt>
                <c:pt idx="1861">
                  <c:v>7.8970615479194531E-5</c:v>
                </c:pt>
                <c:pt idx="1862">
                  <c:v>0</c:v>
                </c:pt>
                <c:pt idx="1863">
                  <c:v>3.2019714023863705E-6</c:v>
                </c:pt>
                <c:pt idx="1864">
                  <c:v>3.1715326700356535E-6</c:v>
                </c:pt>
                <c:pt idx="1865">
                  <c:v>4.313921223310025E-5</c:v>
                </c:pt>
                <c:pt idx="1866">
                  <c:v>1.2181807618637454E-5</c:v>
                </c:pt>
                <c:pt idx="1867">
                  <c:v>1.4130278715877834E-5</c:v>
                </c:pt>
                <c:pt idx="1868">
                  <c:v>2.4075411298706841E-3</c:v>
                </c:pt>
                <c:pt idx="1869">
                  <c:v>3.9184821343889382E-5</c:v>
                </c:pt>
                <c:pt idx="1870">
                  <c:v>3.1205248946194263E-5</c:v>
                </c:pt>
                <c:pt idx="1871">
                  <c:v>0</c:v>
                </c:pt>
                <c:pt idx="1872">
                  <c:v>1.4723208167732236E-7</c:v>
                </c:pt>
                <c:pt idx="1873">
                  <c:v>0</c:v>
                </c:pt>
                <c:pt idx="1874">
                  <c:v>6.9104739333946796E-6</c:v>
                </c:pt>
                <c:pt idx="1875">
                  <c:v>7.9543708743587738E-5</c:v>
                </c:pt>
                <c:pt idx="1876">
                  <c:v>9.8119703716458834E-6</c:v>
                </c:pt>
                <c:pt idx="1877">
                  <c:v>4.7316195517415279E-5</c:v>
                </c:pt>
                <c:pt idx="1878">
                  <c:v>2.631601459880848E-6</c:v>
                </c:pt>
                <c:pt idx="1879">
                  <c:v>3.6548985840866809E-5</c:v>
                </c:pt>
                <c:pt idx="1880">
                  <c:v>1.3608247080868093E-4</c:v>
                </c:pt>
                <c:pt idx="1881">
                  <c:v>2.5629647161773062E-5</c:v>
                </c:pt>
                <c:pt idx="1882">
                  <c:v>2.1752132576892954E-7</c:v>
                </c:pt>
                <c:pt idx="1883">
                  <c:v>4.7034049361724483E-5</c:v>
                </c:pt>
                <c:pt idx="1884">
                  <c:v>1.3134528512255235E-6</c:v>
                </c:pt>
                <c:pt idx="1885">
                  <c:v>1.0213929116412445E-6</c:v>
                </c:pt>
                <c:pt idx="1886">
                  <c:v>3.384746187927886E-7</c:v>
                </c:pt>
                <c:pt idx="1887">
                  <c:v>2.0955035188361849E-7</c:v>
                </c:pt>
                <c:pt idx="1888">
                  <c:v>2.9004101007491879E-5</c:v>
                </c:pt>
                <c:pt idx="1889">
                  <c:v>1.5827628079803229E-6</c:v>
                </c:pt>
                <c:pt idx="1890">
                  <c:v>1.1716395789821561E-4</c:v>
                </c:pt>
                <c:pt idx="1891">
                  <c:v>3.073351199788201E-5</c:v>
                </c:pt>
                <c:pt idx="1892">
                  <c:v>1.1906203163370851E-6</c:v>
                </c:pt>
                <c:pt idx="1893">
                  <c:v>6.2692102952285683E-6</c:v>
                </c:pt>
                <c:pt idx="1894">
                  <c:v>1.1086141547244629E-5</c:v>
                </c:pt>
                <c:pt idx="1895">
                  <c:v>5.2834364040867485E-6</c:v>
                </c:pt>
                <c:pt idx="1896">
                  <c:v>2.1807944084476045E-5</c:v>
                </c:pt>
                <c:pt idx="1897">
                  <c:v>0</c:v>
                </c:pt>
                <c:pt idx="1898">
                  <c:v>1.6783379990512048E-4</c:v>
                </c:pt>
                <c:pt idx="1899">
                  <c:v>1.4009022696909399E-6</c:v>
                </c:pt>
                <c:pt idx="1900">
                  <c:v>0</c:v>
                </c:pt>
                <c:pt idx="1901">
                  <c:v>0</c:v>
                </c:pt>
                <c:pt idx="1902">
                  <c:v>2.3480785447692643E-5</c:v>
                </c:pt>
                <c:pt idx="1903">
                  <c:v>1.6064228270540707E-6</c:v>
                </c:pt>
                <c:pt idx="1904">
                  <c:v>2.5720741003164847E-7</c:v>
                </c:pt>
                <c:pt idx="1905">
                  <c:v>0</c:v>
                </c:pt>
                <c:pt idx="1906">
                  <c:v>3.8586018559422465E-5</c:v>
                </c:pt>
                <c:pt idx="1907">
                  <c:v>5.7713677954889427E-6</c:v>
                </c:pt>
                <c:pt idx="1908">
                  <c:v>1.3606358051990887E-5</c:v>
                </c:pt>
                <c:pt idx="1909">
                  <c:v>6.8147988575864422E-5</c:v>
                </c:pt>
                <c:pt idx="1910">
                  <c:v>0</c:v>
                </c:pt>
                <c:pt idx="1911">
                  <c:v>0</c:v>
                </c:pt>
                <c:pt idx="1912">
                  <c:v>4.0307612652916895E-5</c:v>
                </c:pt>
                <c:pt idx="1913">
                  <c:v>3.8919637070958356E-5</c:v>
                </c:pt>
                <c:pt idx="1914">
                  <c:v>4.700054256631994E-5</c:v>
                </c:pt>
                <c:pt idx="1915">
                  <c:v>1.9088559831198002E-4</c:v>
                </c:pt>
                <c:pt idx="1916">
                  <c:v>5.6608595703589359E-5</c:v>
                </c:pt>
                <c:pt idx="1917">
                  <c:v>1.3171500106960509E-4</c:v>
                </c:pt>
                <c:pt idx="1918">
                  <c:v>0</c:v>
                </c:pt>
                <c:pt idx="1919">
                  <c:v>1.1018673986130313E-6</c:v>
                </c:pt>
                <c:pt idx="1920">
                  <c:v>0</c:v>
                </c:pt>
                <c:pt idx="1921">
                  <c:v>6.1621126133367394E-6</c:v>
                </c:pt>
                <c:pt idx="1922">
                  <c:v>0</c:v>
                </c:pt>
                <c:pt idx="1923">
                  <c:v>1.6017141991346939E-7</c:v>
                </c:pt>
                <c:pt idx="1924">
                  <c:v>1.5649351406026469E-5</c:v>
                </c:pt>
                <c:pt idx="1925">
                  <c:v>7.4817596634122537E-4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5.4737652853652747E-6</c:v>
                </c:pt>
                <c:pt idx="1930">
                  <c:v>4.9257573260179926E-6</c:v>
                </c:pt>
                <c:pt idx="1931">
                  <c:v>0</c:v>
                </c:pt>
                <c:pt idx="1932">
                  <c:v>0</c:v>
                </c:pt>
                <c:pt idx="1933">
                  <c:v>4.0283638953457371E-6</c:v>
                </c:pt>
                <c:pt idx="1934">
                  <c:v>1.988546407287314E-6</c:v>
                </c:pt>
                <c:pt idx="1935">
                  <c:v>3.2034283982561413E-7</c:v>
                </c:pt>
                <c:pt idx="1936">
                  <c:v>6.4731318672369594E-5</c:v>
                </c:pt>
                <c:pt idx="1937">
                  <c:v>8.3808022728930769E-6</c:v>
                </c:pt>
                <c:pt idx="1938">
                  <c:v>1.8390717217464826E-5</c:v>
                </c:pt>
                <c:pt idx="1939">
                  <c:v>4.5440269442807088E-6</c:v>
                </c:pt>
                <c:pt idx="1940">
                  <c:v>0</c:v>
                </c:pt>
                <c:pt idx="1941">
                  <c:v>1.1027385192456971E-6</c:v>
                </c:pt>
                <c:pt idx="1942">
                  <c:v>1.3037368884953204E-5</c:v>
                </c:pt>
                <c:pt idx="1943">
                  <c:v>6.3199292059577374E-7</c:v>
                </c:pt>
                <c:pt idx="1944">
                  <c:v>1.542839849847249E-4</c:v>
                </c:pt>
                <c:pt idx="1945">
                  <c:v>3.1096855500118114E-6</c:v>
                </c:pt>
                <c:pt idx="1946">
                  <c:v>3.0720201427731852E-5</c:v>
                </c:pt>
                <c:pt idx="1947">
                  <c:v>9.5231465597956582E-6</c:v>
                </c:pt>
                <c:pt idx="1948">
                  <c:v>0</c:v>
                </c:pt>
                <c:pt idx="1949">
                  <c:v>0</c:v>
                </c:pt>
                <c:pt idx="1950">
                  <c:v>2.1430273384466445E-7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9.6425756051611253E-6</c:v>
                </c:pt>
                <c:pt idx="1957">
                  <c:v>1.4312952601182643E-5</c:v>
                </c:pt>
                <c:pt idx="1958">
                  <c:v>2.1245297304344637E-5</c:v>
                </c:pt>
                <c:pt idx="1959">
                  <c:v>4.5355673961380724E-6</c:v>
                </c:pt>
                <c:pt idx="1960">
                  <c:v>0</c:v>
                </c:pt>
                <c:pt idx="1961">
                  <c:v>0</c:v>
                </c:pt>
                <c:pt idx="1962">
                  <c:v>2.3806079318667817E-6</c:v>
                </c:pt>
                <c:pt idx="1963">
                  <c:v>1.3723896610009726E-7</c:v>
                </c:pt>
                <c:pt idx="1964">
                  <c:v>0</c:v>
                </c:pt>
                <c:pt idx="1965">
                  <c:v>7.3720409098421499E-5</c:v>
                </c:pt>
                <c:pt idx="1966">
                  <c:v>1.5761767411398456E-5</c:v>
                </c:pt>
                <c:pt idx="1967">
                  <c:v>0</c:v>
                </c:pt>
                <c:pt idx="1968">
                  <c:v>4.6500723089338181E-5</c:v>
                </c:pt>
                <c:pt idx="1969">
                  <c:v>0</c:v>
                </c:pt>
                <c:pt idx="1970">
                  <c:v>5.047123160837534E-6</c:v>
                </c:pt>
                <c:pt idx="1971">
                  <c:v>2.6071602992932599E-5</c:v>
                </c:pt>
                <c:pt idx="1972">
                  <c:v>2.7575033506062646E-5</c:v>
                </c:pt>
                <c:pt idx="1973">
                  <c:v>2.6818768051318013E-5</c:v>
                </c:pt>
                <c:pt idx="1974">
                  <c:v>6.0425424955287739E-7</c:v>
                </c:pt>
                <c:pt idx="1975">
                  <c:v>2.4125642330958911E-6</c:v>
                </c:pt>
                <c:pt idx="1976">
                  <c:v>9.1447204437596738E-6</c:v>
                </c:pt>
                <c:pt idx="1977">
                  <c:v>2.2418607963580129E-7</c:v>
                </c:pt>
                <c:pt idx="1978">
                  <c:v>1.7171665321980264E-5</c:v>
                </c:pt>
                <c:pt idx="1979">
                  <c:v>5.2075315407283071E-6</c:v>
                </c:pt>
                <c:pt idx="1980">
                  <c:v>0</c:v>
                </c:pt>
                <c:pt idx="1981">
                  <c:v>0</c:v>
                </c:pt>
                <c:pt idx="1982">
                  <c:v>9.7894271976583793E-6</c:v>
                </c:pt>
                <c:pt idx="1983">
                  <c:v>1.3563911159911546E-5</c:v>
                </c:pt>
                <c:pt idx="1984">
                  <c:v>6.5836509014649362E-6</c:v>
                </c:pt>
                <c:pt idx="1985">
                  <c:v>1.1528187588755153E-5</c:v>
                </c:pt>
                <c:pt idx="1986">
                  <c:v>1.8834873324853025E-6</c:v>
                </c:pt>
                <c:pt idx="1987">
                  <c:v>3.1985438024885134E-6</c:v>
                </c:pt>
                <c:pt idx="1988">
                  <c:v>0</c:v>
                </c:pt>
                <c:pt idx="1989">
                  <c:v>1.4664815915143687E-6</c:v>
                </c:pt>
                <c:pt idx="1990">
                  <c:v>6.6311628309132203E-5</c:v>
                </c:pt>
                <c:pt idx="1991">
                  <c:v>1.8960934172779952E-5</c:v>
                </c:pt>
                <c:pt idx="1992">
                  <c:v>5.3507515407041984E-5</c:v>
                </c:pt>
                <c:pt idx="1993">
                  <c:v>1.1643251585400428E-7</c:v>
                </c:pt>
                <c:pt idx="1994">
                  <c:v>9.838621810122599E-7</c:v>
                </c:pt>
                <c:pt idx="1995">
                  <c:v>0</c:v>
                </c:pt>
                <c:pt idx="1996">
                  <c:v>5.2859580266549359E-6</c:v>
                </c:pt>
                <c:pt idx="1997">
                  <c:v>3.975694422017754E-5</c:v>
                </c:pt>
                <c:pt idx="1998">
                  <c:v>2.1060875929258778E-5</c:v>
                </c:pt>
                <c:pt idx="1999">
                  <c:v>3.2495531054639655E-5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3.0785362020608103E-5</c:v>
                </c:pt>
                <c:pt idx="2005">
                  <c:v>8.1779266942382879E-6</c:v>
                </c:pt>
                <c:pt idx="2006">
                  <c:v>2.019712559263322E-5</c:v>
                </c:pt>
                <c:pt idx="2007">
                  <c:v>4.8569444796529308E-7</c:v>
                </c:pt>
                <c:pt idx="2008">
                  <c:v>1.1645217378324186E-7</c:v>
                </c:pt>
                <c:pt idx="2009">
                  <c:v>3.2858348123610436E-6</c:v>
                </c:pt>
                <c:pt idx="2010">
                  <c:v>7.138033891921623E-7</c:v>
                </c:pt>
                <c:pt idx="2011">
                  <c:v>0</c:v>
                </c:pt>
                <c:pt idx="2012">
                  <c:v>7.1154250804339111E-4</c:v>
                </c:pt>
                <c:pt idx="2013">
                  <c:v>0</c:v>
                </c:pt>
                <c:pt idx="2014">
                  <c:v>3.6548567059603341E-6</c:v>
                </c:pt>
                <c:pt idx="2015">
                  <c:v>1.4820060937053857E-6</c:v>
                </c:pt>
                <c:pt idx="2016">
                  <c:v>6.2370355475883076E-6</c:v>
                </c:pt>
                <c:pt idx="2017">
                  <c:v>1.7994154807548126E-5</c:v>
                </c:pt>
                <c:pt idx="2018">
                  <c:v>2.1736592194362063E-6</c:v>
                </c:pt>
                <c:pt idx="2019">
                  <c:v>6.8198132971200872E-7</c:v>
                </c:pt>
                <c:pt idx="2020">
                  <c:v>0</c:v>
                </c:pt>
                <c:pt idx="2021">
                  <c:v>0</c:v>
                </c:pt>
                <c:pt idx="2022">
                  <c:v>1.2896856009521177E-5</c:v>
                </c:pt>
                <c:pt idx="2023">
                  <c:v>1.3639002683562312E-5</c:v>
                </c:pt>
                <c:pt idx="2024">
                  <c:v>7.2675003865637189E-6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1.4336662937758599E-5</c:v>
                </c:pt>
                <c:pt idx="2030">
                  <c:v>1.9796021106601808E-6</c:v>
                </c:pt>
                <c:pt idx="2031">
                  <c:v>1.7854246067156615E-4</c:v>
                </c:pt>
                <c:pt idx="2032">
                  <c:v>9.528979905511974E-7</c:v>
                </c:pt>
                <c:pt idx="2033">
                  <c:v>0</c:v>
                </c:pt>
                <c:pt idx="2034">
                  <c:v>0</c:v>
                </c:pt>
                <c:pt idx="2035">
                  <c:v>3.0138677269956297E-6</c:v>
                </c:pt>
                <c:pt idx="2036">
                  <c:v>1.5908551198132126E-7</c:v>
                </c:pt>
                <c:pt idx="2037">
                  <c:v>1.9155194299855726E-6</c:v>
                </c:pt>
                <c:pt idx="2038">
                  <c:v>0</c:v>
                </c:pt>
                <c:pt idx="2039">
                  <c:v>0</c:v>
                </c:pt>
                <c:pt idx="2040">
                  <c:v>9.9577121811072859E-8</c:v>
                </c:pt>
                <c:pt idx="2041">
                  <c:v>0</c:v>
                </c:pt>
                <c:pt idx="2042">
                  <c:v>3.4078382239846669E-5</c:v>
                </c:pt>
                <c:pt idx="2043">
                  <c:v>7.9207132547926613E-6</c:v>
                </c:pt>
                <c:pt idx="2044">
                  <c:v>0</c:v>
                </c:pt>
                <c:pt idx="2045">
                  <c:v>1.3085572385981907E-4</c:v>
                </c:pt>
                <c:pt idx="2046">
                  <c:v>0</c:v>
                </c:pt>
                <c:pt idx="2047">
                  <c:v>4.8914177692609139E-6</c:v>
                </c:pt>
                <c:pt idx="2048">
                  <c:v>0</c:v>
                </c:pt>
                <c:pt idx="2049">
                  <c:v>1.5499158237690281E-6</c:v>
                </c:pt>
                <c:pt idx="2050">
                  <c:v>1.1332990141406473E-6</c:v>
                </c:pt>
                <c:pt idx="2051">
                  <c:v>0</c:v>
                </c:pt>
                <c:pt idx="2052">
                  <c:v>6.5407980863197936E-7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1.7349436611608317E-7</c:v>
                </c:pt>
                <c:pt idx="2060">
                  <c:v>0</c:v>
                </c:pt>
                <c:pt idx="2061">
                  <c:v>6.1130913328930373E-6</c:v>
                </c:pt>
                <c:pt idx="2062">
                  <c:v>1.1912545344762166E-3</c:v>
                </c:pt>
                <c:pt idx="2063">
                  <c:v>0</c:v>
                </c:pt>
                <c:pt idx="2064">
                  <c:v>2.6193614530965398E-6</c:v>
                </c:pt>
                <c:pt idx="2065">
                  <c:v>1.5356393607363834E-6</c:v>
                </c:pt>
                <c:pt idx="2066">
                  <c:v>4.6086872260412476E-3</c:v>
                </c:pt>
                <c:pt idx="2067">
                  <c:v>0</c:v>
                </c:pt>
                <c:pt idx="2068">
                  <c:v>1.4332863525685285E-6</c:v>
                </c:pt>
                <c:pt idx="2069">
                  <c:v>0</c:v>
                </c:pt>
                <c:pt idx="2070">
                  <c:v>2.9663848242020056E-6</c:v>
                </c:pt>
                <c:pt idx="2071">
                  <c:v>0</c:v>
                </c:pt>
                <c:pt idx="2072">
                  <c:v>1.3898227552368385E-5</c:v>
                </c:pt>
                <c:pt idx="2073">
                  <c:v>3.4444202594235909E-6</c:v>
                </c:pt>
                <c:pt idx="2074">
                  <c:v>0</c:v>
                </c:pt>
                <c:pt idx="2075">
                  <c:v>5.2182617485803994E-5</c:v>
                </c:pt>
                <c:pt idx="2076">
                  <c:v>0</c:v>
                </c:pt>
                <c:pt idx="2077">
                  <c:v>2.2315525914464397E-6</c:v>
                </c:pt>
                <c:pt idx="2078">
                  <c:v>7.435764216121848E-5</c:v>
                </c:pt>
                <c:pt idx="2079">
                  <c:v>2.4765290783454502E-7</c:v>
                </c:pt>
                <c:pt idx="2080">
                  <c:v>7.4329769011012805E-8</c:v>
                </c:pt>
                <c:pt idx="2081">
                  <c:v>2.692498833995867E-5</c:v>
                </c:pt>
                <c:pt idx="2082">
                  <c:v>8.4783128268190761E-7</c:v>
                </c:pt>
                <c:pt idx="2083">
                  <c:v>7.6597931061217137E-6</c:v>
                </c:pt>
                <c:pt idx="2084">
                  <c:v>1.96659958637819E-5</c:v>
                </c:pt>
                <c:pt idx="2085">
                  <c:v>2.1716691038650592E-7</c:v>
                </c:pt>
                <c:pt idx="2086">
                  <c:v>2.4077488036348897E-6</c:v>
                </c:pt>
                <c:pt idx="2087">
                  <c:v>0</c:v>
                </c:pt>
                <c:pt idx="2088">
                  <c:v>7.7220374806884238E-6</c:v>
                </c:pt>
                <c:pt idx="2089">
                  <c:v>5.4273151058390001E-7</c:v>
                </c:pt>
                <c:pt idx="2090">
                  <c:v>1.7477493736600406E-7</c:v>
                </c:pt>
                <c:pt idx="2091">
                  <c:v>1.1907136155647472E-6</c:v>
                </c:pt>
                <c:pt idx="2092">
                  <c:v>2.8213809279398556E-5</c:v>
                </c:pt>
                <c:pt idx="2093">
                  <c:v>0</c:v>
                </c:pt>
                <c:pt idx="2094">
                  <c:v>3.9500439906494727E-6</c:v>
                </c:pt>
                <c:pt idx="2095">
                  <c:v>1.4865950827185801E-5</c:v>
                </c:pt>
                <c:pt idx="2096">
                  <c:v>3.9979756064738395E-5</c:v>
                </c:pt>
                <c:pt idx="2097">
                  <c:v>2.2103168177695608E-5</c:v>
                </c:pt>
                <c:pt idx="2098">
                  <c:v>1.3208898933659489E-4</c:v>
                </c:pt>
                <c:pt idx="2099">
                  <c:v>8.3866401248096811E-6</c:v>
                </c:pt>
                <c:pt idx="2100">
                  <c:v>1.4780175800287107E-3</c:v>
                </c:pt>
                <c:pt idx="2101">
                  <c:v>2.8847011877167744E-5</c:v>
                </c:pt>
                <c:pt idx="2102">
                  <c:v>1.8112732845828529E-5</c:v>
                </c:pt>
                <c:pt idx="2103">
                  <c:v>6.8634968335176523E-5</c:v>
                </c:pt>
                <c:pt idx="2104">
                  <c:v>1.2170213224486153E-5</c:v>
                </c:pt>
                <c:pt idx="2105">
                  <c:v>1.3685555727492539E-5</c:v>
                </c:pt>
                <c:pt idx="2106">
                  <c:v>0</c:v>
                </c:pt>
                <c:pt idx="2107">
                  <c:v>2.4918106334889044E-6</c:v>
                </c:pt>
                <c:pt idx="2108">
                  <c:v>1.2884090497429792E-5</c:v>
                </c:pt>
                <c:pt idx="2109">
                  <c:v>1.9456977873005756E-5</c:v>
                </c:pt>
                <c:pt idx="2110">
                  <c:v>0</c:v>
                </c:pt>
                <c:pt idx="2111">
                  <c:v>0</c:v>
                </c:pt>
                <c:pt idx="2112">
                  <c:v>3.9666058093661679E-7</c:v>
                </c:pt>
                <c:pt idx="2113">
                  <c:v>1.6683412325602002E-5</c:v>
                </c:pt>
                <c:pt idx="2114">
                  <c:v>8.3257813525616046E-5</c:v>
                </c:pt>
                <c:pt idx="2115">
                  <c:v>1.8102305124260952E-7</c:v>
                </c:pt>
                <c:pt idx="2116">
                  <c:v>2.8880139098243948E-6</c:v>
                </c:pt>
                <c:pt idx="2117">
                  <c:v>3.2991125973406082E-6</c:v>
                </c:pt>
                <c:pt idx="2118">
                  <c:v>1.0495913700709898E-4</c:v>
                </c:pt>
                <c:pt idx="2119">
                  <c:v>3.4971032395505625E-6</c:v>
                </c:pt>
                <c:pt idx="2120">
                  <c:v>7.9405963302168945E-6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9.0845184927450033E-6</c:v>
                </c:pt>
                <c:pt idx="2125">
                  <c:v>1.0147075899383025E-6</c:v>
                </c:pt>
                <c:pt idx="2126">
                  <c:v>0</c:v>
                </c:pt>
                <c:pt idx="2127">
                  <c:v>0</c:v>
                </c:pt>
                <c:pt idx="2128">
                  <c:v>2.4896671636417248E-7</c:v>
                </c:pt>
                <c:pt idx="2129">
                  <c:v>1.6701148053032339E-7</c:v>
                </c:pt>
                <c:pt idx="2130">
                  <c:v>2.2905436634260606E-5</c:v>
                </c:pt>
                <c:pt idx="2131">
                  <c:v>5.3805449673286595E-6</c:v>
                </c:pt>
                <c:pt idx="2132">
                  <c:v>6.4993294076596898E-6</c:v>
                </c:pt>
                <c:pt idx="2133">
                  <c:v>1.1276445058972927E-5</c:v>
                </c:pt>
                <c:pt idx="2134">
                  <c:v>1.0955937095506683E-6</c:v>
                </c:pt>
                <c:pt idx="2135">
                  <c:v>5.3089668412679873E-5</c:v>
                </c:pt>
                <c:pt idx="2136">
                  <c:v>3.040748354626692E-6</c:v>
                </c:pt>
                <c:pt idx="2137">
                  <c:v>0</c:v>
                </c:pt>
                <c:pt idx="2138">
                  <c:v>8.0639826594543137E-5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2.8414784354681383E-5</c:v>
                </c:pt>
                <c:pt idx="2143">
                  <c:v>2.0293043581808353E-6</c:v>
                </c:pt>
                <c:pt idx="2144">
                  <c:v>5.9068884536495611E-7</c:v>
                </c:pt>
                <c:pt idx="2145">
                  <c:v>1.6749613998319027E-5</c:v>
                </c:pt>
                <c:pt idx="2146">
                  <c:v>0</c:v>
                </c:pt>
                <c:pt idx="2147">
                  <c:v>8.2431058740612208E-6</c:v>
                </c:pt>
                <c:pt idx="2148">
                  <c:v>0</c:v>
                </c:pt>
                <c:pt idx="2149">
                  <c:v>4.1485468433437932E-7</c:v>
                </c:pt>
                <c:pt idx="2150">
                  <c:v>0</c:v>
                </c:pt>
                <c:pt idx="2151">
                  <c:v>3.2759910125176859E-5</c:v>
                </c:pt>
                <c:pt idx="2152">
                  <c:v>0</c:v>
                </c:pt>
                <c:pt idx="2153">
                  <c:v>0</c:v>
                </c:pt>
                <c:pt idx="2154">
                  <c:v>3.2538021049616235E-6</c:v>
                </c:pt>
                <c:pt idx="2155">
                  <c:v>1.7505979502875726E-5</c:v>
                </c:pt>
                <c:pt idx="2156">
                  <c:v>3.4520443058556343E-5</c:v>
                </c:pt>
                <c:pt idx="2157">
                  <c:v>2.4443282259926513E-6</c:v>
                </c:pt>
                <c:pt idx="2158">
                  <c:v>4.035901360454159E-5</c:v>
                </c:pt>
                <c:pt idx="2159">
                  <c:v>6.0687821731522354E-6</c:v>
                </c:pt>
                <c:pt idx="2160">
                  <c:v>3.7319437100403003E-6</c:v>
                </c:pt>
                <c:pt idx="2161">
                  <c:v>0</c:v>
                </c:pt>
                <c:pt idx="2162">
                  <c:v>1.6457804387720337E-5</c:v>
                </c:pt>
                <c:pt idx="2163">
                  <c:v>1.7882477623357449E-5</c:v>
                </c:pt>
                <c:pt idx="2164">
                  <c:v>1.1646857422338051E-4</c:v>
                </c:pt>
                <c:pt idx="2165">
                  <c:v>1.2647274543672006E-6</c:v>
                </c:pt>
                <c:pt idx="2166">
                  <c:v>1.0336082527674358E-5</c:v>
                </c:pt>
                <c:pt idx="2167">
                  <c:v>0</c:v>
                </c:pt>
                <c:pt idx="2168">
                  <c:v>5.3925842081210674E-6</c:v>
                </c:pt>
                <c:pt idx="2169">
                  <c:v>1.2111026073457161E-7</c:v>
                </c:pt>
                <c:pt idx="2170">
                  <c:v>2.1145718239233947E-6</c:v>
                </c:pt>
                <c:pt idx="2171">
                  <c:v>1.2862076816211195E-5</c:v>
                </c:pt>
                <c:pt idx="2172">
                  <c:v>0</c:v>
                </c:pt>
                <c:pt idx="2173">
                  <c:v>8.7400757811661306E-5</c:v>
                </c:pt>
                <c:pt idx="2174">
                  <c:v>1.5883369684627024E-5</c:v>
                </c:pt>
                <c:pt idx="2175">
                  <c:v>0</c:v>
                </c:pt>
                <c:pt idx="2176">
                  <c:v>5.5823873853799163E-7</c:v>
                </c:pt>
                <c:pt idx="2177">
                  <c:v>3.3675877932555789E-6</c:v>
                </c:pt>
                <c:pt idx="2178">
                  <c:v>0</c:v>
                </c:pt>
                <c:pt idx="2179">
                  <c:v>1.4005825059804346E-7</c:v>
                </c:pt>
                <c:pt idx="2180">
                  <c:v>0</c:v>
                </c:pt>
                <c:pt idx="2181">
                  <c:v>0</c:v>
                </c:pt>
                <c:pt idx="2182">
                  <c:v>1.0087250894603585E-5</c:v>
                </c:pt>
                <c:pt idx="2183">
                  <c:v>1.8669411930364548E-5</c:v>
                </c:pt>
                <c:pt idx="2184">
                  <c:v>4.0808892204040276E-6</c:v>
                </c:pt>
                <c:pt idx="2185">
                  <c:v>0</c:v>
                </c:pt>
                <c:pt idx="2186">
                  <c:v>5.1571676961149848E-6</c:v>
                </c:pt>
                <c:pt idx="2187">
                  <c:v>4.2418352773607511E-6</c:v>
                </c:pt>
                <c:pt idx="2188">
                  <c:v>1.9254221163096116E-4</c:v>
                </c:pt>
                <c:pt idx="2189">
                  <c:v>8.8948258645656196E-6</c:v>
                </c:pt>
                <c:pt idx="2190">
                  <c:v>2.5433324480247184E-5</c:v>
                </c:pt>
                <c:pt idx="2191">
                  <c:v>0</c:v>
                </c:pt>
                <c:pt idx="2192">
                  <c:v>1.6790778545490708E-6</c:v>
                </c:pt>
                <c:pt idx="2193">
                  <c:v>3.0719169317646695E-6</c:v>
                </c:pt>
                <c:pt idx="2194">
                  <c:v>1.2542599385651626E-6</c:v>
                </c:pt>
                <c:pt idx="2195">
                  <c:v>0</c:v>
                </c:pt>
                <c:pt idx="2196">
                  <c:v>0</c:v>
                </c:pt>
                <c:pt idx="2197">
                  <c:v>7.5914077049990841E-7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1.0496536242961087E-3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2.51649184125308E-7</c:v>
                </c:pt>
                <c:pt idx="2208">
                  <c:v>3.6588055068993193E-6</c:v>
                </c:pt>
                <c:pt idx="2209">
                  <c:v>1.173255650866162E-6</c:v>
                </c:pt>
                <c:pt idx="2210">
                  <c:v>1.2469007249324871E-7</c:v>
                </c:pt>
                <c:pt idx="2211">
                  <c:v>2.1773795585041534E-5</c:v>
                </c:pt>
                <c:pt idx="2212">
                  <c:v>7.4771993060254626E-6</c:v>
                </c:pt>
                <c:pt idx="2213">
                  <c:v>2.8620549667484953E-5</c:v>
                </c:pt>
                <c:pt idx="2214">
                  <c:v>5.1431112487172841E-7</c:v>
                </c:pt>
                <c:pt idx="2215">
                  <c:v>4.3749320929536187E-6</c:v>
                </c:pt>
                <c:pt idx="2216">
                  <c:v>0</c:v>
                </c:pt>
                <c:pt idx="2217">
                  <c:v>7.8668946308083797E-6</c:v>
                </c:pt>
                <c:pt idx="2218">
                  <c:v>6.1246624515036205E-8</c:v>
                </c:pt>
                <c:pt idx="2219">
                  <c:v>2.4984996120403248E-5</c:v>
                </c:pt>
                <c:pt idx="2220">
                  <c:v>1.2361677600847616E-6</c:v>
                </c:pt>
                <c:pt idx="2221">
                  <c:v>2.9665605409585303E-4</c:v>
                </c:pt>
                <c:pt idx="2222">
                  <c:v>0</c:v>
                </c:pt>
                <c:pt idx="2223">
                  <c:v>1.7228963017501763E-5</c:v>
                </c:pt>
                <c:pt idx="2224">
                  <c:v>1.9833646763613063E-6</c:v>
                </c:pt>
                <c:pt idx="2225">
                  <c:v>2.2731137191276679E-7</c:v>
                </c:pt>
                <c:pt idx="2226">
                  <c:v>8.0718761299064976E-5</c:v>
                </c:pt>
                <c:pt idx="2227">
                  <c:v>6.1093606936033661E-6</c:v>
                </c:pt>
                <c:pt idx="2228">
                  <c:v>0</c:v>
                </c:pt>
                <c:pt idx="2229">
                  <c:v>0</c:v>
                </c:pt>
                <c:pt idx="2230">
                  <c:v>3.1719774965888128E-6</c:v>
                </c:pt>
                <c:pt idx="2231">
                  <c:v>3.6369886854713104E-5</c:v>
                </c:pt>
                <c:pt idx="2232">
                  <c:v>1.6394838789396176E-7</c:v>
                </c:pt>
                <c:pt idx="2233">
                  <c:v>5.1856169472770153E-7</c:v>
                </c:pt>
                <c:pt idx="2234">
                  <c:v>5.3042389536435807E-5</c:v>
                </c:pt>
                <c:pt idx="2235">
                  <c:v>2.7689554205913986E-6</c:v>
                </c:pt>
                <c:pt idx="2236">
                  <c:v>0</c:v>
                </c:pt>
                <c:pt idx="2237">
                  <c:v>1.5131324357181133E-6</c:v>
                </c:pt>
                <c:pt idx="2238">
                  <c:v>1.7220107462065314E-6</c:v>
                </c:pt>
                <c:pt idx="2239">
                  <c:v>4.6763214554096099E-6</c:v>
                </c:pt>
                <c:pt idx="2240">
                  <c:v>4.2121178087145908E-4</c:v>
                </c:pt>
                <c:pt idx="2241">
                  <c:v>0</c:v>
                </c:pt>
                <c:pt idx="2242">
                  <c:v>0</c:v>
                </c:pt>
                <c:pt idx="2243">
                  <c:v>3.2391661189827961E-5</c:v>
                </c:pt>
                <c:pt idx="2244">
                  <c:v>0</c:v>
                </c:pt>
                <c:pt idx="2245">
                  <c:v>6.8756884159278906E-7</c:v>
                </c:pt>
                <c:pt idx="2246">
                  <c:v>1.974750850100927E-5</c:v>
                </c:pt>
                <c:pt idx="2247">
                  <c:v>3.9595996503691002E-5</c:v>
                </c:pt>
                <c:pt idx="2248">
                  <c:v>0</c:v>
                </c:pt>
                <c:pt idx="2249">
                  <c:v>5.2014879258071879E-6</c:v>
                </c:pt>
                <c:pt idx="2250">
                  <c:v>3.3786961711221311E-5</c:v>
                </c:pt>
                <c:pt idx="2251">
                  <c:v>8.7735538831699782E-6</c:v>
                </c:pt>
                <c:pt idx="2252">
                  <c:v>1.5009598042929307E-6</c:v>
                </c:pt>
                <c:pt idx="2253">
                  <c:v>4.0125998081987671E-4</c:v>
                </c:pt>
                <c:pt idx="2254">
                  <c:v>1.0342743097326985E-5</c:v>
                </c:pt>
                <c:pt idx="2255">
                  <c:v>7.949043033610994E-4</c:v>
                </c:pt>
                <c:pt idx="2256">
                  <c:v>3.0622923459044876E-6</c:v>
                </c:pt>
                <c:pt idx="2257">
                  <c:v>0</c:v>
                </c:pt>
                <c:pt idx="2258">
                  <c:v>9.5794273848726226E-7</c:v>
                </c:pt>
                <c:pt idx="2259">
                  <c:v>2.530407343568914E-5</c:v>
                </c:pt>
                <c:pt idx="2260">
                  <c:v>0</c:v>
                </c:pt>
                <c:pt idx="2261">
                  <c:v>8.6679921036911208E-7</c:v>
                </c:pt>
                <c:pt idx="2262">
                  <c:v>0</c:v>
                </c:pt>
                <c:pt idx="2263">
                  <c:v>0</c:v>
                </c:pt>
                <c:pt idx="2264">
                  <c:v>7.4472287948253106E-5</c:v>
                </c:pt>
                <c:pt idx="2265">
                  <c:v>1.61341559208067E-7</c:v>
                </c:pt>
                <c:pt idx="2266">
                  <c:v>1.7804701625505968E-7</c:v>
                </c:pt>
                <c:pt idx="2267">
                  <c:v>1.0293940928201713E-5</c:v>
                </c:pt>
                <c:pt idx="2268">
                  <c:v>0</c:v>
                </c:pt>
                <c:pt idx="2269">
                  <c:v>2.0319829369785458E-5</c:v>
                </c:pt>
                <c:pt idx="2270">
                  <c:v>1.018444266498502E-5</c:v>
                </c:pt>
                <c:pt idx="2271">
                  <c:v>3.1105600212074401E-6</c:v>
                </c:pt>
                <c:pt idx="2272">
                  <c:v>0</c:v>
                </c:pt>
                <c:pt idx="2273">
                  <c:v>9.606717172513002E-5</c:v>
                </c:pt>
                <c:pt idx="2274">
                  <c:v>1.8966816083720168E-6</c:v>
                </c:pt>
                <c:pt idx="2275">
                  <c:v>4.1995727995209318E-7</c:v>
                </c:pt>
                <c:pt idx="2276">
                  <c:v>7.9095260904925161E-5</c:v>
                </c:pt>
                <c:pt idx="2277">
                  <c:v>4.325366454806114E-7</c:v>
                </c:pt>
                <c:pt idx="2278">
                  <c:v>6.8657678616993819E-7</c:v>
                </c:pt>
                <c:pt idx="2279">
                  <c:v>1.3305299171265342E-5</c:v>
                </c:pt>
                <c:pt idx="2280">
                  <c:v>3.9708788418270097E-4</c:v>
                </c:pt>
                <c:pt idx="2281">
                  <c:v>9.3736877282494816E-5</c:v>
                </c:pt>
                <c:pt idx="2282">
                  <c:v>1.4969750288003881E-5</c:v>
                </c:pt>
                <c:pt idx="2283">
                  <c:v>9.9814348398416159E-6</c:v>
                </c:pt>
                <c:pt idx="2284">
                  <c:v>6.4757145365512654E-5</c:v>
                </c:pt>
                <c:pt idx="2285">
                  <c:v>4.3224797299861125E-6</c:v>
                </c:pt>
                <c:pt idx="2286">
                  <c:v>9.2391438552869967E-5</c:v>
                </c:pt>
                <c:pt idx="2287">
                  <c:v>1.3633684451773326E-6</c:v>
                </c:pt>
                <c:pt idx="2288">
                  <c:v>0</c:v>
                </c:pt>
                <c:pt idx="2289">
                  <c:v>1.7298333657843301E-5</c:v>
                </c:pt>
                <c:pt idx="2290">
                  <c:v>8.5801377031664889E-6</c:v>
                </c:pt>
                <c:pt idx="2291">
                  <c:v>0</c:v>
                </c:pt>
                <c:pt idx="2292">
                  <c:v>8.790040509023433E-7</c:v>
                </c:pt>
                <c:pt idx="2293">
                  <c:v>4.898987509926695E-5</c:v>
                </c:pt>
                <c:pt idx="2294">
                  <c:v>1.920323475800401E-5</c:v>
                </c:pt>
                <c:pt idx="2295">
                  <c:v>0</c:v>
                </c:pt>
                <c:pt idx="2296">
                  <c:v>8.1891669590649839E-6</c:v>
                </c:pt>
                <c:pt idx="2297">
                  <c:v>2.6363450454089405E-5</c:v>
                </c:pt>
                <c:pt idx="2298">
                  <c:v>6.93419977901536E-5</c:v>
                </c:pt>
                <c:pt idx="2299">
                  <c:v>2.3027530041823101E-3</c:v>
                </c:pt>
                <c:pt idx="2300">
                  <c:v>0</c:v>
                </c:pt>
                <c:pt idx="2301">
                  <c:v>1.0180532129704889E-5</c:v>
                </c:pt>
                <c:pt idx="2302">
                  <c:v>4.8659023625391834E-5</c:v>
                </c:pt>
                <c:pt idx="2303">
                  <c:v>1.6145551743542193E-5</c:v>
                </c:pt>
                <c:pt idx="2304">
                  <c:v>1.0576783566534648E-4</c:v>
                </c:pt>
                <c:pt idx="2305">
                  <c:v>0</c:v>
                </c:pt>
                <c:pt idx="2306">
                  <c:v>3.602077327367826E-6</c:v>
                </c:pt>
                <c:pt idx="2307">
                  <c:v>7.3014207798931287E-6</c:v>
                </c:pt>
                <c:pt idx="2308">
                  <c:v>6.1095397969898711E-6</c:v>
                </c:pt>
                <c:pt idx="2309">
                  <c:v>1.0739802981733043E-5</c:v>
                </c:pt>
                <c:pt idx="2310">
                  <c:v>1.1377024493247634E-7</c:v>
                </c:pt>
                <c:pt idx="2311">
                  <c:v>3.4696588763581263E-6</c:v>
                </c:pt>
                <c:pt idx="2312">
                  <c:v>2.7541732783712428E-6</c:v>
                </c:pt>
                <c:pt idx="2313">
                  <c:v>3.0739621149967546E-5</c:v>
                </c:pt>
                <c:pt idx="2314">
                  <c:v>1.3148625652152521E-5</c:v>
                </c:pt>
                <c:pt idx="2315">
                  <c:v>0</c:v>
                </c:pt>
                <c:pt idx="2316">
                  <c:v>0</c:v>
                </c:pt>
                <c:pt idx="2317">
                  <c:v>9.1728284361369783E-7</c:v>
                </c:pt>
                <c:pt idx="2318">
                  <c:v>3.5342064030687482E-6</c:v>
                </c:pt>
                <c:pt idx="2319">
                  <c:v>1.1900892511071901E-4</c:v>
                </c:pt>
                <c:pt idx="2320">
                  <c:v>2.8279039905116878E-5</c:v>
                </c:pt>
                <c:pt idx="2321">
                  <c:v>1.2072083867433167E-6</c:v>
                </c:pt>
                <c:pt idx="2322">
                  <c:v>0</c:v>
                </c:pt>
                <c:pt idx="2323">
                  <c:v>8.697653156061961E-6</c:v>
                </c:pt>
                <c:pt idx="2324">
                  <c:v>2.1412792917521577E-6</c:v>
                </c:pt>
                <c:pt idx="2325">
                  <c:v>3.467201528068642E-7</c:v>
                </c:pt>
                <c:pt idx="2326">
                  <c:v>9.7865984100419968E-5</c:v>
                </c:pt>
                <c:pt idx="2327">
                  <c:v>6.7990605934928035E-4</c:v>
                </c:pt>
                <c:pt idx="2328">
                  <c:v>1.3988144868747102E-7</c:v>
                </c:pt>
                <c:pt idx="2329">
                  <c:v>1.418350050105925E-6</c:v>
                </c:pt>
                <c:pt idx="2330">
                  <c:v>3.5823722710857345E-5</c:v>
                </c:pt>
                <c:pt idx="2331">
                  <c:v>0</c:v>
                </c:pt>
                <c:pt idx="2332">
                  <c:v>0</c:v>
                </c:pt>
                <c:pt idx="2333">
                  <c:v>3.0937406580399415E-4</c:v>
                </c:pt>
                <c:pt idx="2334">
                  <c:v>4.0052781553614536E-6</c:v>
                </c:pt>
                <c:pt idx="2335">
                  <c:v>4.7091485760234886E-6</c:v>
                </c:pt>
                <c:pt idx="2336">
                  <c:v>1.036461797856124E-5</c:v>
                </c:pt>
                <c:pt idx="2337">
                  <c:v>5.2213401311877097E-5</c:v>
                </c:pt>
                <c:pt idx="2338">
                  <c:v>4.2772198089302219E-6</c:v>
                </c:pt>
                <c:pt idx="2339">
                  <c:v>0</c:v>
                </c:pt>
                <c:pt idx="2340">
                  <c:v>1.9718544565464062E-6</c:v>
                </c:pt>
                <c:pt idx="2341">
                  <c:v>0</c:v>
                </c:pt>
                <c:pt idx="2342">
                  <c:v>3.3185404190055665E-6</c:v>
                </c:pt>
                <c:pt idx="2343">
                  <c:v>2.0874832169236786E-5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2.4665109493370596E-7</c:v>
                </c:pt>
                <c:pt idx="2349">
                  <c:v>3.1687440051411011E-5</c:v>
                </c:pt>
                <c:pt idx="2350">
                  <c:v>0</c:v>
                </c:pt>
                <c:pt idx="2351">
                  <c:v>4.4695453366329914E-6</c:v>
                </c:pt>
                <c:pt idx="2352">
                  <c:v>6.2280338890935149E-8</c:v>
                </c:pt>
                <c:pt idx="2353">
                  <c:v>9.663872992343334E-6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2.0325819868189821E-5</c:v>
                </c:pt>
                <c:pt idx="2358">
                  <c:v>2.8271220502799071E-7</c:v>
                </c:pt>
                <c:pt idx="2359">
                  <c:v>1.1639061286262721E-5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6.3536444283447554E-7</c:v>
                </c:pt>
                <c:pt idx="2366">
                  <c:v>0</c:v>
                </c:pt>
                <c:pt idx="2367">
                  <c:v>1.4633585889452605E-5</c:v>
                </c:pt>
                <c:pt idx="2368">
                  <c:v>0</c:v>
                </c:pt>
                <c:pt idx="2369">
                  <c:v>7.5088172883975482E-6</c:v>
                </c:pt>
                <c:pt idx="2370">
                  <c:v>3.7050178440692611E-6</c:v>
                </c:pt>
                <c:pt idx="2371">
                  <c:v>8.8274131038700292E-5</c:v>
                </c:pt>
                <c:pt idx="2372">
                  <c:v>0</c:v>
                </c:pt>
                <c:pt idx="2373">
                  <c:v>8.550975013022074E-5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4.2793519180528638E-7</c:v>
                </c:pt>
                <c:pt idx="2378">
                  <c:v>8.2406153062830286E-7</c:v>
                </c:pt>
                <c:pt idx="2379">
                  <c:v>1.0570766007685288E-5</c:v>
                </c:pt>
                <c:pt idx="2380">
                  <c:v>6.5764611019214855E-5</c:v>
                </c:pt>
                <c:pt idx="2381">
                  <c:v>1.5532470414245409E-4</c:v>
                </c:pt>
                <c:pt idx="2382">
                  <c:v>3.8154495949474882E-5</c:v>
                </c:pt>
                <c:pt idx="2383">
                  <c:v>1.7316999434404931E-5</c:v>
                </c:pt>
                <c:pt idx="2384">
                  <c:v>6.960564913217319E-6</c:v>
                </c:pt>
                <c:pt idx="2385">
                  <c:v>2.121140159756569E-6</c:v>
                </c:pt>
                <c:pt idx="2386">
                  <c:v>0</c:v>
                </c:pt>
                <c:pt idx="2387">
                  <c:v>3.6688795306134088E-6</c:v>
                </c:pt>
                <c:pt idx="2388">
                  <c:v>0</c:v>
                </c:pt>
                <c:pt idx="2389">
                  <c:v>0</c:v>
                </c:pt>
                <c:pt idx="2390">
                  <c:v>7.5062793556147378E-6</c:v>
                </c:pt>
                <c:pt idx="2391">
                  <c:v>2.3051242387612419E-6</c:v>
                </c:pt>
                <c:pt idx="2392">
                  <c:v>4.3522847484116678E-5</c:v>
                </c:pt>
                <c:pt idx="2393">
                  <c:v>0</c:v>
                </c:pt>
                <c:pt idx="2394">
                  <c:v>1.0985387189334521E-4</c:v>
                </c:pt>
                <c:pt idx="2395">
                  <c:v>7.8544311355056891E-7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3.6823404721238457E-6</c:v>
                </c:pt>
                <c:pt idx="2402">
                  <c:v>2.7806033602636998E-4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2.7161846555320043E-7</c:v>
                </c:pt>
                <c:pt idx="2409">
                  <c:v>1.2196186698483689E-6</c:v>
                </c:pt>
                <c:pt idx="2410">
                  <c:v>9.0250434682012433E-7</c:v>
                </c:pt>
                <c:pt idx="2411">
                  <c:v>2.1918826958260251E-5</c:v>
                </c:pt>
                <c:pt idx="2412">
                  <c:v>3.6086271847392222E-6</c:v>
                </c:pt>
                <c:pt idx="2413">
                  <c:v>8.5676444421800563E-6</c:v>
                </c:pt>
                <c:pt idx="2414">
                  <c:v>5.1707057739500914E-7</c:v>
                </c:pt>
                <c:pt idx="2415">
                  <c:v>7.0149814700517797E-8</c:v>
                </c:pt>
                <c:pt idx="2416">
                  <c:v>1.0689037573812104E-5</c:v>
                </c:pt>
                <c:pt idx="2417">
                  <c:v>2.8497769898418761E-7</c:v>
                </c:pt>
                <c:pt idx="2418">
                  <c:v>0</c:v>
                </c:pt>
                <c:pt idx="2419">
                  <c:v>0</c:v>
                </c:pt>
                <c:pt idx="2420">
                  <c:v>7.0441783084969832E-7</c:v>
                </c:pt>
                <c:pt idx="2421">
                  <c:v>5.4283754654690689E-7</c:v>
                </c:pt>
                <c:pt idx="2422">
                  <c:v>2.0667269231854496E-5</c:v>
                </c:pt>
                <c:pt idx="2423">
                  <c:v>0</c:v>
                </c:pt>
                <c:pt idx="2424">
                  <c:v>0</c:v>
                </c:pt>
                <c:pt idx="2425">
                  <c:v>1.2638939221862907E-4</c:v>
                </c:pt>
                <c:pt idx="2426">
                  <c:v>1.1819140169910821E-5</c:v>
                </c:pt>
                <c:pt idx="2427">
                  <c:v>0</c:v>
                </c:pt>
                <c:pt idx="2428">
                  <c:v>0</c:v>
                </c:pt>
                <c:pt idx="2429">
                  <c:v>5.3352100271560539E-5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3.967219102019879E-6</c:v>
                </c:pt>
                <c:pt idx="2434">
                  <c:v>4.5909042128367948E-6</c:v>
                </c:pt>
                <c:pt idx="2435">
                  <c:v>7.0648735067226565E-6</c:v>
                </c:pt>
                <c:pt idx="2436">
                  <c:v>1.5178375358673473E-6</c:v>
                </c:pt>
                <c:pt idx="2437">
                  <c:v>1.8908024723079082E-6</c:v>
                </c:pt>
                <c:pt idx="2438">
                  <c:v>2.4957538808010688E-5</c:v>
                </c:pt>
                <c:pt idx="2439">
                  <c:v>0</c:v>
                </c:pt>
                <c:pt idx="2440">
                  <c:v>4.6030326672482926E-5</c:v>
                </c:pt>
                <c:pt idx="2441">
                  <c:v>8.1102839562309451E-6</c:v>
                </c:pt>
                <c:pt idx="2442">
                  <c:v>1.9792394925871647E-5</c:v>
                </c:pt>
                <c:pt idx="2443">
                  <c:v>2.8605317257377533E-5</c:v>
                </c:pt>
                <c:pt idx="2444">
                  <c:v>2.742417769800938E-5</c:v>
                </c:pt>
                <c:pt idx="2445">
                  <c:v>3.0497167837524389E-5</c:v>
                </c:pt>
                <c:pt idx="2446">
                  <c:v>1.0134551502219087E-6</c:v>
                </c:pt>
                <c:pt idx="2447">
                  <c:v>0</c:v>
                </c:pt>
                <c:pt idx="2448">
                  <c:v>7.5486373364473375E-6</c:v>
                </c:pt>
                <c:pt idx="2449">
                  <c:v>2.9194541856700652E-7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2.2708173951106539E-6</c:v>
                </c:pt>
                <c:pt idx="2454">
                  <c:v>1.9204306347762524E-7</c:v>
                </c:pt>
                <c:pt idx="2455">
                  <c:v>4.059618280479941E-5</c:v>
                </c:pt>
                <c:pt idx="2456">
                  <c:v>2.0261797804842041E-5</c:v>
                </c:pt>
                <c:pt idx="2457">
                  <c:v>6.4283114281178865E-7</c:v>
                </c:pt>
                <c:pt idx="2458">
                  <c:v>4.2390820032032796E-5</c:v>
                </c:pt>
                <c:pt idx="2459">
                  <c:v>2.3513456548193781E-5</c:v>
                </c:pt>
                <c:pt idx="2460">
                  <c:v>5.9738739175630125E-6</c:v>
                </c:pt>
                <c:pt idx="2461">
                  <c:v>2.9470680213305997E-5</c:v>
                </c:pt>
                <c:pt idx="2462">
                  <c:v>9.7053484621969012E-8</c:v>
                </c:pt>
                <c:pt idx="2463">
                  <c:v>7.2451147821923662E-5</c:v>
                </c:pt>
                <c:pt idx="2464">
                  <c:v>1.027655334930525E-5</c:v>
                </c:pt>
                <c:pt idx="2465">
                  <c:v>5.834139699811532E-5</c:v>
                </c:pt>
                <c:pt idx="2466">
                  <c:v>4.7427160039059992E-5</c:v>
                </c:pt>
                <c:pt idx="2467">
                  <c:v>1.0039319571749058E-5</c:v>
                </c:pt>
                <c:pt idx="2468">
                  <c:v>1.6597781090944824E-7</c:v>
                </c:pt>
                <c:pt idx="2469">
                  <c:v>5.1141054457941112E-6</c:v>
                </c:pt>
                <c:pt idx="2470">
                  <c:v>0</c:v>
                </c:pt>
                <c:pt idx="2471">
                  <c:v>3.8529827525707921E-5</c:v>
                </c:pt>
                <c:pt idx="2472">
                  <c:v>5.7053874469141544E-6</c:v>
                </c:pt>
                <c:pt idx="2473">
                  <c:v>1.2645598589265892E-5</c:v>
                </c:pt>
                <c:pt idx="2474">
                  <c:v>5.6669661620319338E-7</c:v>
                </c:pt>
                <c:pt idx="2475">
                  <c:v>1.3228937639396676E-6</c:v>
                </c:pt>
                <c:pt idx="2476">
                  <c:v>6.7733492732069566E-5</c:v>
                </c:pt>
                <c:pt idx="2477">
                  <c:v>7.7339254147808321E-6</c:v>
                </c:pt>
                <c:pt idx="2478">
                  <c:v>1.0726975062419075E-6</c:v>
                </c:pt>
                <c:pt idx="2479">
                  <c:v>0</c:v>
                </c:pt>
                <c:pt idx="2480">
                  <c:v>0</c:v>
                </c:pt>
                <c:pt idx="2481">
                  <c:v>2.7327355879632964E-6</c:v>
                </c:pt>
                <c:pt idx="2482">
                  <c:v>1.6848042911351137E-5</c:v>
                </c:pt>
                <c:pt idx="2483">
                  <c:v>6.1235442028082193E-6</c:v>
                </c:pt>
                <c:pt idx="2484">
                  <c:v>1.5499845393102126E-5</c:v>
                </c:pt>
                <c:pt idx="2485">
                  <c:v>2.3583028158113808E-7</c:v>
                </c:pt>
                <c:pt idx="2486">
                  <c:v>4.3245952671901555E-6</c:v>
                </c:pt>
                <c:pt idx="2487">
                  <c:v>0</c:v>
                </c:pt>
                <c:pt idx="2488">
                  <c:v>4.9235817493189404E-6</c:v>
                </c:pt>
                <c:pt idx="2489">
                  <c:v>7.9542755990926198E-7</c:v>
                </c:pt>
                <c:pt idx="2490">
                  <c:v>4.1218303996700928E-7</c:v>
                </c:pt>
                <c:pt idx="2491">
                  <c:v>1.3175887158325565E-5</c:v>
                </c:pt>
                <c:pt idx="2492">
                  <c:v>1.2598718398562813E-6</c:v>
                </c:pt>
                <c:pt idx="2493">
                  <c:v>0</c:v>
                </c:pt>
                <c:pt idx="2494">
                  <c:v>1.0883466444131456E-4</c:v>
                </c:pt>
                <c:pt idx="2495">
                  <c:v>7.3031999234767775E-6</c:v>
                </c:pt>
                <c:pt idx="2496">
                  <c:v>2.2872253899498886E-6</c:v>
                </c:pt>
                <c:pt idx="2497">
                  <c:v>0</c:v>
                </c:pt>
                <c:pt idx="2498">
                  <c:v>0</c:v>
                </c:pt>
                <c:pt idx="2499">
                  <c:v>2.4297394682117742E-5</c:v>
                </c:pt>
                <c:pt idx="2500">
                  <c:v>5.8016114212596659E-6</c:v>
                </c:pt>
                <c:pt idx="2501">
                  <c:v>1.4423420878757455E-6</c:v>
                </c:pt>
                <c:pt idx="2502">
                  <c:v>6.0728984196984721E-7</c:v>
                </c:pt>
                <c:pt idx="2503">
                  <c:v>0</c:v>
                </c:pt>
                <c:pt idx="2504">
                  <c:v>4.9156153222652931E-7</c:v>
                </c:pt>
                <c:pt idx="2505">
                  <c:v>2.0614393546996169E-5</c:v>
                </c:pt>
                <c:pt idx="2506">
                  <c:v>1.2277507350114204E-5</c:v>
                </c:pt>
                <c:pt idx="2507">
                  <c:v>0</c:v>
                </c:pt>
                <c:pt idx="2508">
                  <c:v>0</c:v>
                </c:pt>
                <c:pt idx="2509">
                  <c:v>2.085734902362493E-7</c:v>
                </c:pt>
                <c:pt idx="2510">
                  <c:v>1.6702287271212373E-6</c:v>
                </c:pt>
                <c:pt idx="2511">
                  <c:v>7.1685724107979173E-5</c:v>
                </c:pt>
                <c:pt idx="2512">
                  <c:v>0</c:v>
                </c:pt>
                <c:pt idx="2513">
                  <c:v>1.2619505487548587E-5</c:v>
                </c:pt>
                <c:pt idx="2514">
                  <c:v>3.8911162650558993E-7</c:v>
                </c:pt>
                <c:pt idx="2515">
                  <c:v>3.713467542169868E-5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1.3735675912579468E-5</c:v>
                </c:pt>
                <c:pt idx="2520">
                  <c:v>0</c:v>
                </c:pt>
                <c:pt idx="2521">
                  <c:v>0</c:v>
                </c:pt>
                <c:pt idx="2522">
                  <c:v>6.2429174872902639E-5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8.5979043555534028E-5</c:v>
                </c:pt>
                <c:pt idx="2533">
                  <c:v>0</c:v>
                </c:pt>
                <c:pt idx="2534">
                  <c:v>4.2374921927445921E-7</c:v>
                </c:pt>
                <c:pt idx="2535">
                  <c:v>0</c:v>
                </c:pt>
                <c:pt idx="2536">
                  <c:v>4.1683765661608589E-6</c:v>
                </c:pt>
                <c:pt idx="2537">
                  <c:v>1.1903792839434911E-6</c:v>
                </c:pt>
                <c:pt idx="2538">
                  <c:v>4.4636675402317547E-6</c:v>
                </c:pt>
                <c:pt idx="2539">
                  <c:v>1.8903453121766198E-5</c:v>
                </c:pt>
                <c:pt idx="2540">
                  <c:v>1.2669641186621563E-6</c:v>
                </c:pt>
                <c:pt idx="2541">
                  <c:v>6.2680108313345992E-6</c:v>
                </c:pt>
                <c:pt idx="2542">
                  <c:v>0</c:v>
                </c:pt>
                <c:pt idx="2543">
                  <c:v>1.2973278631592657E-6</c:v>
                </c:pt>
                <c:pt idx="2544">
                  <c:v>3.5405113470897213E-5</c:v>
                </c:pt>
                <c:pt idx="2545">
                  <c:v>0</c:v>
                </c:pt>
                <c:pt idx="2546">
                  <c:v>0</c:v>
                </c:pt>
                <c:pt idx="2547">
                  <c:v>1.9437243223798461E-4</c:v>
                </c:pt>
                <c:pt idx="2548">
                  <c:v>1.6712213359652942E-5</c:v>
                </c:pt>
                <c:pt idx="2549">
                  <c:v>7.7784905029800751E-7</c:v>
                </c:pt>
                <c:pt idx="2550">
                  <c:v>1.215636610104513E-5</c:v>
                </c:pt>
                <c:pt idx="2551">
                  <c:v>1.4833478499514033E-5</c:v>
                </c:pt>
                <c:pt idx="2552">
                  <c:v>8.2535163382636562E-7</c:v>
                </c:pt>
                <c:pt idx="2553">
                  <c:v>6.6959385201183031E-6</c:v>
                </c:pt>
                <c:pt idx="2554">
                  <c:v>0</c:v>
                </c:pt>
                <c:pt idx="2555">
                  <c:v>3.3527712641783909E-6</c:v>
                </c:pt>
                <c:pt idx="2556">
                  <c:v>1.0527776124640621E-5</c:v>
                </c:pt>
                <c:pt idx="2557">
                  <c:v>1.5965294794567381E-6</c:v>
                </c:pt>
                <c:pt idx="2558">
                  <c:v>7.9242042354151288E-6</c:v>
                </c:pt>
                <c:pt idx="2559">
                  <c:v>4.1892880045619926E-5</c:v>
                </c:pt>
                <c:pt idx="2560">
                  <c:v>1.5443670931106948E-5</c:v>
                </c:pt>
                <c:pt idx="2561">
                  <c:v>2.0094738730573719E-4</c:v>
                </c:pt>
                <c:pt idx="2562">
                  <c:v>0</c:v>
                </c:pt>
                <c:pt idx="2563">
                  <c:v>2.5767528312115407E-6</c:v>
                </c:pt>
                <c:pt idx="2564">
                  <c:v>5.3603393249611146E-5</c:v>
                </c:pt>
                <c:pt idx="2565">
                  <c:v>0</c:v>
                </c:pt>
                <c:pt idx="2566">
                  <c:v>1.6881376271455596E-7</c:v>
                </c:pt>
                <c:pt idx="2567">
                  <c:v>0</c:v>
                </c:pt>
                <c:pt idx="2568">
                  <c:v>0</c:v>
                </c:pt>
                <c:pt idx="2569">
                  <c:v>7.6267482287009013E-6</c:v>
                </c:pt>
                <c:pt idx="2570">
                  <c:v>2.150615466108921E-5</c:v>
                </c:pt>
                <c:pt idx="2571">
                  <c:v>8.8788625026466575E-6</c:v>
                </c:pt>
                <c:pt idx="2572">
                  <c:v>3.7153007923357759E-5</c:v>
                </c:pt>
                <c:pt idx="2573">
                  <c:v>1.4530779246734274E-5</c:v>
                </c:pt>
                <c:pt idx="2574">
                  <c:v>0</c:v>
                </c:pt>
                <c:pt idx="2575">
                  <c:v>5.3338344852246697E-6</c:v>
                </c:pt>
                <c:pt idx="2576">
                  <c:v>0</c:v>
                </c:pt>
                <c:pt idx="2577">
                  <c:v>2.3503065456386795E-6</c:v>
                </c:pt>
                <c:pt idx="2578">
                  <c:v>4.8531505674106713E-7</c:v>
                </c:pt>
                <c:pt idx="2579">
                  <c:v>0</c:v>
                </c:pt>
                <c:pt idx="2580">
                  <c:v>2.4514872359210819E-7</c:v>
                </c:pt>
                <c:pt idx="2581">
                  <c:v>2.3388279038703755E-5</c:v>
                </c:pt>
                <c:pt idx="2582">
                  <c:v>2.5969342663910463E-7</c:v>
                </c:pt>
                <c:pt idx="2583">
                  <c:v>5.4638552923890309E-5</c:v>
                </c:pt>
                <c:pt idx="2584">
                  <c:v>4.1715756475241256E-6</c:v>
                </c:pt>
                <c:pt idx="2585">
                  <c:v>1.8122429261950749E-7</c:v>
                </c:pt>
                <c:pt idx="2586">
                  <c:v>0</c:v>
                </c:pt>
                <c:pt idx="2587">
                  <c:v>6.6447388069758005E-5</c:v>
                </c:pt>
                <c:pt idx="2588">
                  <c:v>2.6340632011962323E-6</c:v>
                </c:pt>
                <c:pt idx="2589">
                  <c:v>1.1405157939926186E-5</c:v>
                </c:pt>
                <c:pt idx="2590">
                  <c:v>0</c:v>
                </c:pt>
                <c:pt idx="2591">
                  <c:v>3.1948918081722299E-5</c:v>
                </c:pt>
                <c:pt idx="2592">
                  <c:v>3.2298060194892563E-5</c:v>
                </c:pt>
                <c:pt idx="2593">
                  <c:v>1.384405983633848E-5</c:v>
                </c:pt>
                <c:pt idx="2594">
                  <c:v>0</c:v>
                </c:pt>
                <c:pt idx="2595">
                  <c:v>0</c:v>
                </c:pt>
                <c:pt idx="2596">
                  <c:v>9.9007495312719951E-7</c:v>
                </c:pt>
                <c:pt idx="2597">
                  <c:v>1.1886724997112583E-5</c:v>
                </c:pt>
                <c:pt idx="2598">
                  <c:v>1.724923406479554E-7</c:v>
                </c:pt>
                <c:pt idx="2599">
                  <c:v>2.0927759516934694E-7</c:v>
                </c:pt>
                <c:pt idx="2600">
                  <c:v>7.9915242289734425E-8</c:v>
                </c:pt>
                <c:pt idx="2601">
                  <c:v>3.6603855160718939E-5</c:v>
                </c:pt>
                <c:pt idx="2602">
                  <c:v>7.5351950028502743E-5</c:v>
                </c:pt>
                <c:pt idx="2603">
                  <c:v>2.9904372079662565E-4</c:v>
                </c:pt>
                <c:pt idx="2604">
                  <c:v>3.4047440126091789E-5</c:v>
                </c:pt>
                <c:pt idx="2605">
                  <c:v>1.7256201309198503E-5</c:v>
                </c:pt>
                <c:pt idx="2606">
                  <c:v>2.7404511553024004E-7</c:v>
                </c:pt>
                <c:pt idx="2607">
                  <c:v>1.3413951020684605E-5</c:v>
                </c:pt>
                <c:pt idx="2608">
                  <c:v>0</c:v>
                </c:pt>
                <c:pt idx="2609">
                  <c:v>0</c:v>
                </c:pt>
                <c:pt idx="2610">
                  <c:v>8.7982164615387049E-5</c:v>
                </c:pt>
                <c:pt idx="2611">
                  <c:v>0</c:v>
                </c:pt>
                <c:pt idx="2612">
                  <c:v>4.7156589760568412E-5</c:v>
                </c:pt>
                <c:pt idx="2613">
                  <c:v>1.4290078767082519E-5</c:v>
                </c:pt>
                <c:pt idx="2614">
                  <c:v>9.7307961326385963E-5</c:v>
                </c:pt>
                <c:pt idx="2615">
                  <c:v>2.1352881649007242E-6</c:v>
                </c:pt>
                <c:pt idx="2616">
                  <c:v>0</c:v>
                </c:pt>
                <c:pt idx="2617">
                  <c:v>3.6356534048560256E-7</c:v>
                </c:pt>
                <c:pt idx="2618">
                  <c:v>0</c:v>
                </c:pt>
                <c:pt idx="2619">
                  <c:v>0</c:v>
                </c:pt>
                <c:pt idx="2620">
                  <c:v>1.0726907125140371E-4</c:v>
                </c:pt>
                <c:pt idx="2621">
                  <c:v>1.4138434203446341E-5</c:v>
                </c:pt>
                <c:pt idx="2622">
                  <c:v>4.2046655335179742E-6</c:v>
                </c:pt>
                <c:pt idx="2623">
                  <c:v>7.5924841355595816E-6</c:v>
                </c:pt>
                <c:pt idx="2624">
                  <c:v>5.2289444698456634E-5</c:v>
                </c:pt>
                <c:pt idx="2625">
                  <c:v>2.1843767929164273E-5</c:v>
                </c:pt>
                <c:pt idx="2626">
                  <c:v>5.2987587668591923E-5</c:v>
                </c:pt>
                <c:pt idx="2627">
                  <c:v>0</c:v>
                </c:pt>
                <c:pt idx="2628">
                  <c:v>8.0972813833426234E-6</c:v>
                </c:pt>
                <c:pt idx="2629">
                  <c:v>1.5142539044374199E-4</c:v>
                </c:pt>
                <c:pt idx="2630">
                  <c:v>0</c:v>
                </c:pt>
                <c:pt idx="2631">
                  <c:v>5.0491189093365414E-8</c:v>
                </c:pt>
                <c:pt idx="2632">
                  <c:v>3.3351049739075409E-6</c:v>
                </c:pt>
                <c:pt idx="2633">
                  <c:v>3.6346521131408237E-5</c:v>
                </c:pt>
                <c:pt idx="2634">
                  <c:v>9.0467905608957187E-7</c:v>
                </c:pt>
                <c:pt idx="2635">
                  <c:v>1.7254448725137046E-5</c:v>
                </c:pt>
                <c:pt idx="2636">
                  <c:v>2.8710422789671689E-5</c:v>
                </c:pt>
                <c:pt idx="2637">
                  <c:v>6.7271067986471415E-7</c:v>
                </c:pt>
                <c:pt idx="2638">
                  <c:v>6.6204789280042608E-6</c:v>
                </c:pt>
                <c:pt idx="2639">
                  <c:v>3.9208735283277727E-6</c:v>
                </c:pt>
                <c:pt idx="2640">
                  <c:v>1.1500825683866772E-5</c:v>
                </c:pt>
                <c:pt idx="2641">
                  <c:v>5.8065955326967572E-5</c:v>
                </c:pt>
                <c:pt idx="2642">
                  <c:v>1.1901683809228915E-5</c:v>
                </c:pt>
                <c:pt idx="2643">
                  <c:v>8.7639786701530226E-6</c:v>
                </c:pt>
                <c:pt idx="2644">
                  <c:v>1.5653559919622464E-4</c:v>
                </c:pt>
                <c:pt idx="2645">
                  <c:v>0</c:v>
                </c:pt>
                <c:pt idx="2646">
                  <c:v>3.7285443346738864E-5</c:v>
                </c:pt>
                <c:pt idx="2647">
                  <c:v>4.6937228632026332E-6</c:v>
                </c:pt>
                <c:pt idx="2648">
                  <c:v>8.6662179143804742E-6</c:v>
                </c:pt>
                <c:pt idx="2649">
                  <c:v>3.0300829326539017E-5</c:v>
                </c:pt>
                <c:pt idx="2650">
                  <c:v>3.7572718758689302E-6</c:v>
                </c:pt>
                <c:pt idx="2651">
                  <c:v>3.6409534887314606E-6</c:v>
                </c:pt>
                <c:pt idx="2652">
                  <c:v>0</c:v>
                </c:pt>
                <c:pt idx="2653">
                  <c:v>1.3613091881349361E-5</c:v>
                </c:pt>
                <c:pt idx="2654">
                  <c:v>1.5618650529071039E-5</c:v>
                </c:pt>
                <c:pt idx="2655">
                  <c:v>5.4352522020675863E-5</c:v>
                </c:pt>
                <c:pt idx="2656">
                  <c:v>2.1120859775562554E-6</c:v>
                </c:pt>
                <c:pt idx="2657">
                  <c:v>4.6293196309116585E-5</c:v>
                </c:pt>
                <c:pt idx="2658">
                  <c:v>7.8585460625401883E-6</c:v>
                </c:pt>
                <c:pt idx="2659">
                  <c:v>5.5505659130991164E-7</c:v>
                </c:pt>
                <c:pt idx="2660">
                  <c:v>1.8752127731412347E-5</c:v>
                </c:pt>
                <c:pt idx="2661">
                  <c:v>4.9455914176545723E-7</c:v>
                </c:pt>
                <c:pt idx="2662">
                  <c:v>2.8540045019971598E-5</c:v>
                </c:pt>
                <c:pt idx="2663">
                  <c:v>1.5599355507184862E-5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1.6440871658352239E-5</c:v>
                </c:pt>
                <c:pt idx="2668">
                  <c:v>3.9777143829665817E-7</c:v>
                </c:pt>
                <c:pt idx="2669">
                  <c:v>1.3068846543252667E-4</c:v>
                </c:pt>
                <c:pt idx="2670">
                  <c:v>7.432143467075572E-7</c:v>
                </c:pt>
                <c:pt idx="2671">
                  <c:v>1.5114326002239258E-5</c:v>
                </c:pt>
                <c:pt idx="2672">
                  <c:v>0</c:v>
                </c:pt>
                <c:pt idx="2673">
                  <c:v>3.7278431221687472E-6</c:v>
                </c:pt>
                <c:pt idx="2674">
                  <c:v>0</c:v>
                </c:pt>
                <c:pt idx="2675">
                  <c:v>4.26217682701414E-8</c:v>
                </c:pt>
                <c:pt idx="2676">
                  <c:v>3.601646856654624E-7</c:v>
                </c:pt>
                <c:pt idx="2677">
                  <c:v>4.5663128979864591E-6</c:v>
                </c:pt>
                <c:pt idx="2678">
                  <c:v>2.7484684906238278E-6</c:v>
                </c:pt>
                <c:pt idx="2679">
                  <c:v>7.7207732982865048E-6</c:v>
                </c:pt>
                <c:pt idx="2680">
                  <c:v>7.2617885067021013E-7</c:v>
                </c:pt>
                <c:pt idx="2681">
                  <c:v>2.6036186426988177E-7</c:v>
                </c:pt>
                <c:pt idx="2682">
                  <c:v>1.2132231450924497E-5</c:v>
                </c:pt>
                <c:pt idx="2683">
                  <c:v>5.7494497093875025E-6</c:v>
                </c:pt>
                <c:pt idx="2684">
                  <c:v>1.382333609267938E-7</c:v>
                </c:pt>
                <c:pt idx="2685">
                  <c:v>6.5702316448505026E-6</c:v>
                </c:pt>
                <c:pt idx="2686">
                  <c:v>2.4999296650044896E-6</c:v>
                </c:pt>
                <c:pt idx="2687">
                  <c:v>5.3230682404949136E-6</c:v>
                </c:pt>
                <c:pt idx="2688">
                  <c:v>2.0120332114009293E-6</c:v>
                </c:pt>
                <c:pt idx="2689">
                  <c:v>5.8930882598843103E-6</c:v>
                </c:pt>
                <c:pt idx="2690">
                  <c:v>1.421011376609024E-5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1.0465980170871076E-4</c:v>
                </c:pt>
                <c:pt idx="2696">
                  <c:v>0</c:v>
                </c:pt>
                <c:pt idx="2697">
                  <c:v>1.0730070336311259E-7</c:v>
                </c:pt>
                <c:pt idx="2698">
                  <c:v>4.0028674877629172E-7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1.5434452044036184E-5</c:v>
                </c:pt>
                <c:pt idx="2703">
                  <c:v>1.892347817956438E-6</c:v>
                </c:pt>
                <c:pt idx="2704">
                  <c:v>0</c:v>
                </c:pt>
                <c:pt idx="2705">
                  <c:v>6.4439610458820896E-6</c:v>
                </c:pt>
                <c:pt idx="2706">
                  <c:v>9.1546057696673279E-5</c:v>
                </c:pt>
                <c:pt idx="2707">
                  <c:v>2.6482122882157003E-5</c:v>
                </c:pt>
                <c:pt idx="2708">
                  <c:v>2.8223073844947796E-6</c:v>
                </c:pt>
                <c:pt idx="2709">
                  <c:v>3.6880334801293799E-7</c:v>
                </c:pt>
                <c:pt idx="2710">
                  <c:v>1.0727016955818296E-5</c:v>
                </c:pt>
                <c:pt idx="2711">
                  <c:v>2.0130790723779518E-6</c:v>
                </c:pt>
                <c:pt idx="2712">
                  <c:v>0</c:v>
                </c:pt>
                <c:pt idx="2713">
                  <c:v>2.8861754431389477E-6</c:v>
                </c:pt>
                <c:pt idx="2714">
                  <c:v>5.7759969085517374E-6</c:v>
                </c:pt>
                <c:pt idx="2715">
                  <c:v>0</c:v>
                </c:pt>
                <c:pt idx="2716">
                  <c:v>6.2353427177483579E-6</c:v>
                </c:pt>
                <c:pt idx="2717">
                  <c:v>8.8341660940165528E-7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7.0250542630483119E-6</c:v>
                </c:pt>
                <c:pt idx="2722">
                  <c:v>0</c:v>
                </c:pt>
                <c:pt idx="2723">
                  <c:v>0</c:v>
                </c:pt>
                <c:pt idx="2724">
                  <c:v>8.9484425674429126E-7</c:v>
                </c:pt>
                <c:pt idx="2725">
                  <c:v>7.799690916506086E-7</c:v>
                </c:pt>
                <c:pt idx="2726">
                  <c:v>3.2431499639178238E-5</c:v>
                </c:pt>
                <c:pt idx="2727">
                  <c:v>1.240213230436944E-4</c:v>
                </c:pt>
                <c:pt idx="2728">
                  <c:v>1.2618346572856875E-5</c:v>
                </c:pt>
                <c:pt idx="2729">
                  <c:v>1.6676776613464389E-6</c:v>
                </c:pt>
                <c:pt idx="2730">
                  <c:v>1.3047118049782393E-5</c:v>
                </c:pt>
                <c:pt idx="2731">
                  <c:v>3.2635324661953946E-5</c:v>
                </c:pt>
                <c:pt idx="2732">
                  <c:v>2.3662298840998142E-6</c:v>
                </c:pt>
                <c:pt idx="2733">
                  <c:v>1.7186142579849962E-3</c:v>
                </c:pt>
                <c:pt idx="2734">
                  <c:v>2.2829057336565469E-5</c:v>
                </c:pt>
                <c:pt idx="2735">
                  <c:v>2.3995380986467797E-5</c:v>
                </c:pt>
                <c:pt idx="2736">
                  <c:v>6.0265625204231705E-6</c:v>
                </c:pt>
                <c:pt idx="2737">
                  <c:v>0</c:v>
                </c:pt>
                <c:pt idx="2738">
                  <c:v>2.8065089619046586E-5</c:v>
                </c:pt>
                <c:pt idx="2739">
                  <c:v>2.7335368372294086E-6</c:v>
                </c:pt>
                <c:pt idx="2740">
                  <c:v>0</c:v>
                </c:pt>
                <c:pt idx="2741">
                  <c:v>1.4355095732426995E-6</c:v>
                </c:pt>
                <c:pt idx="2742">
                  <c:v>2.5231444009197813E-5</c:v>
                </c:pt>
                <c:pt idx="2743">
                  <c:v>2.6907430485214196E-5</c:v>
                </c:pt>
                <c:pt idx="2744">
                  <c:v>2.4952785473970749E-4</c:v>
                </c:pt>
                <c:pt idx="2745">
                  <c:v>1.1009422585139994E-5</c:v>
                </c:pt>
                <c:pt idx="2746">
                  <c:v>1.3625321835209139E-6</c:v>
                </c:pt>
                <c:pt idx="2747">
                  <c:v>3.1399824270534409E-6</c:v>
                </c:pt>
                <c:pt idx="2748">
                  <c:v>1.3678896945097898E-5</c:v>
                </c:pt>
                <c:pt idx="2749">
                  <c:v>7.1315672021899108E-7</c:v>
                </c:pt>
                <c:pt idx="2750">
                  <c:v>2.4474543366293538E-6</c:v>
                </c:pt>
                <c:pt idx="2751">
                  <c:v>4.286653796858055E-6</c:v>
                </c:pt>
                <c:pt idx="2752">
                  <c:v>5.8433766115369319E-5</c:v>
                </c:pt>
                <c:pt idx="2753">
                  <c:v>4.979044532001021E-6</c:v>
                </c:pt>
                <c:pt idx="2754">
                  <c:v>0</c:v>
                </c:pt>
                <c:pt idx="2755">
                  <c:v>0</c:v>
                </c:pt>
                <c:pt idx="2756">
                  <c:v>1.4192386140374895E-6</c:v>
                </c:pt>
                <c:pt idx="2757">
                  <c:v>0</c:v>
                </c:pt>
                <c:pt idx="2758">
                  <c:v>2.2002549842752411E-5</c:v>
                </c:pt>
                <c:pt idx="2759">
                  <c:v>1.6059060089403928E-6</c:v>
                </c:pt>
                <c:pt idx="2760">
                  <c:v>1.0406690315658795E-5</c:v>
                </c:pt>
                <c:pt idx="2761">
                  <c:v>5.1856871585028373E-6</c:v>
                </c:pt>
                <c:pt idx="2762">
                  <c:v>0</c:v>
                </c:pt>
                <c:pt idx="2763">
                  <c:v>1.9739316944120515E-7</c:v>
                </c:pt>
                <c:pt idx="2764">
                  <c:v>2.550805682823257E-6</c:v>
                </c:pt>
                <c:pt idx="2765">
                  <c:v>1.0295667723661575E-5</c:v>
                </c:pt>
                <c:pt idx="2766">
                  <c:v>3.0622071718388802E-5</c:v>
                </c:pt>
                <c:pt idx="2767">
                  <c:v>0</c:v>
                </c:pt>
                <c:pt idx="2768">
                  <c:v>1.3313076910804661E-5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1.2833527353075768E-5</c:v>
                </c:pt>
                <c:pt idx="2773">
                  <c:v>2.3790106671451398E-6</c:v>
                </c:pt>
                <c:pt idx="2774">
                  <c:v>1.5846782554147541E-5</c:v>
                </c:pt>
                <c:pt idx="2775">
                  <c:v>3.2946959128068104E-7</c:v>
                </c:pt>
                <c:pt idx="2776">
                  <c:v>0</c:v>
                </c:pt>
                <c:pt idx="2777">
                  <c:v>0</c:v>
                </c:pt>
                <c:pt idx="2778">
                  <c:v>1.1115831964270931E-5</c:v>
                </c:pt>
                <c:pt idx="2779">
                  <c:v>6.1845391088086194E-7</c:v>
                </c:pt>
                <c:pt idx="2780">
                  <c:v>4.7874047890742956E-5</c:v>
                </c:pt>
                <c:pt idx="2781">
                  <c:v>1.391555998062165E-7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1.0758042893609315E-6</c:v>
                </c:pt>
                <c:pt idx="2787">
                  <c:v>3.0689687634986001E-6</c:v>
                </c:pt>
                <c:pt idx="2788">
                  <c:v>1.2399050485129463E-5</c:v>
                </c:pt>
                <c:pt idx="2789">
                  <c:v>1.4468585531004249E-7</c:v>
                </c:pt>
                <c:pt idx="2790">
                  <c:v>2.7041169482696628E-6</c:v>
                </c:pt>
                <c:pt idx="2791">
                  <c:v>1.4090104869319646E-5</c:v>
                </c:pt>
                <c:pt idx="2792">
                  <c:v>5.8662782631319903E-6</c:v>
                </c:pt>
                <c:pt idx="2793">
                  <c:v>1.4964456481653256E-5</c:v>
                </c:pt>
                <c:pt idx="2794">
                  <c:v>2.7504894379279249E-6</c:v>
                </c:pt>
                <c:pt idx="2795">
                  <c:v>2.8101931757273204E-7</c:v>
                </c:pt>
                <c:pt idx="2796">
                  <c:v>1.1354301232414243E-4</c:v>
                </c:pt>
                <c:pt idx="2797">
                  <c:v>1.6432166668661709E-5</c:v>
                </c:pt>
                <c:pt idx="2798">
                  <c:v>4.51252173410061E-7</c:v>
                </c:pt>
                <c:pt idx="2799">
                  <c:v>4.2663841849678545E-7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5.1748626609286317E-6</c:v>
                </c:pt>
                <c:pt idx="2805">
                  <c:v>0</c:v>
                </c:pt>
                <c:pt idx="2806">
                  <c:v>6.2755796226012914E-6</c:v>
                </c:pt>
                <c:pt idx="2807">
                  <c:v>2.2022790308893994E-5</c:v>
                </c:pt>
                <c:pt idx="2808">
                  <c:v>5.0665317939795184E-6</c:v>
                </c:pt>
                <c:pt idx="2809">
                  <c:v>8.7556357677786599E-6</c:v>
                </c:pt>
                <c:pt idx="2810">
                  <c:v>1.4737270217392859E-4</c:v>
                </c:pt>
                <c:pt idx="2811">
                  <c:v>1.7528893686829872E-7</c:v>
                </c:pt>
                <c:pt idx="2812">
                  <c:v>2.3656863739459309E-7</c:v>
                </c:pt>
                <c:pt idx="2813">
                  <c:v>0</c:v>
                </c:pt>
                <c:pt idx="2814">
                  <c:v>2.866978273097385E-5</c:v>
                </c:pt>
                <c:pt idx="2815">
                  <c:v>1.1016875598507093E-5</c:v>
                </c:pt>
                <c:pt idx="2816">
                  <c:v>2.1728380789518711E-5</c:v>
                </c:pt>
                <c:pt idx="2817">
                  <c:v>1.1455126168599361E-5</c:v>
                </c:pt>
                <c:pt idx="2818">
                  <c:v>4.1544667745811092E-6</c:v>
                </c:pt>
                <c:pt idx="2819">
                  <c:v>0</c:v>
                </c:pt>
                <c:pt idx="2820">
                  <c:v>5.8319280039833101E-5</c:v>
                </c:pt>
                <c:pt idx="2821">
                  <c:v>9.3707853509084883E-6</c:v>
                </c:pt>
                <c:pt idx="2822">
                  <c:v>1.8563965603668234E-6</c:v>
                </c:pt>
                <c:pt idx="2823">
                  <c:v>1.0893540094440665E-5</c:v>
                </c:pt>
                <c:pt idx="2824">
                  <c:v>0</c:v>
                </c:pt>
                <c:pt idx="2825">
                  <c:v>3.1654115573795924E-6</c:v>
                </c:pt>
                <c:pt idx="2826">
                  <c:v>0</c:v>
                </c:pt>
                <c:pt idx="2827">
                  <c:v>3.8993517200860709E-5</c:v>
                </c:pt>
                <c:pt idx="2828">
                  <c:v>3.2365388917219078E-7</c:v>
                </c:pt>
                <c:pt idx="2829">
                  <c:v>0</c:v>
                </c:pt>
                <c:pt idx="2830">
                  <c:v>2.0471200015113009E-7</c:v>
                </c:pt>
                <c:pt idx="2831">
                  <c:v>7.8293747292108583E-5</c:v>
                </c:pt>
                <c:pt idx="2832">
                  <c:v>4.208038897321201E-6</c:v>
                </c:pt>
                <c:pt idx="2833">
                  <c:v>6.5013941327701753E-7</c:v>
                </c:pt>
                <c:pt idx="2834">
                  <c:v>2.6039454922212167E-6</c:v>
                </c:pt>
                <c:pt idx="2835">
                  <c:v>6.104971430104262E-6</c:v>
                </c:pt>
                <c:pt idx="2836">
                  <c:v>3.8204394865188367E-5</c:v>
                </c:pt>
                <c:pt idx="2837">
                  <c:v>7.5198437038002488E-5</c:v>
                </c:pt>
                <c:pt idx="2838">
                  <c:v>0</c:v>
                </c:pt>
                <c:pt idx="2839">
                  <c:v>4.6272974595253492E-6</c:v>
                </c:pt>
                <c:pt idx="2840">
                  <c:v>3.9520190344965301E-7</c:v>
                </c:pt>
                <c:pt idx="2841">
                  <c:v>0</c:v>
                </c:pt>
                <c:pt idx="2842">
                  <c:v>1.0952738910730936E-5</c:v>
                </c:pt>
                <c:pt idx="2843">
                  <c:v>2.2268744188525898E-5</c:v>
                </c:pt>
                <c:pt idx="2844">
                  <c:v>1.328244415516458E-5</c:v>
                </c:pt>
                <c:pt idx="2845">
                  <c:v>6.4774889815034696E-6</c:v>
                </c:pt>
                <c:pt idx="2846">
                  <c:v>1.5336846015492635E-7</c:v>
                </c:pt>
                <c:pt idx="2847">
                  <c:v>5.6601983798962165E-5</c:v>
                </c:pt>
                <c:pt idx="2848">
                  <c:v>0</c:v>
                </c:pt>
                <c:pt idx="2849">
                  <c:v>6.9429222372173801E-6</c:v>
                </c:pt>
                <c:pt idx="2850">
                  <c:v>0</c:v>
                </c:pt>
                <c:pt idx="2851">
                  <c:v>0</c:v>
                </c:pt>
                <c:pt idx="2852">
                  <c:v>7.1019318773277515E-5</c:v>
                </c:pt>
                <c:pt idx="2853">
                  <c:v>2.6514776972259094E-5</c:v>
                </c:pt>
                <c:pt idx="2854">
                  <c:v>3.4165391251084712E-6</c:v>
                </c:pt>
                <c:pt idx="2855">
                  <c:v>2.6722379940554152E-5</c:v>
                </c:pt>
                <c:pt idx="2856">
                  <c:v>4.5982741336147995E-5</c:v>
                </c:pt>
                <c:pt idx="2857">
                  <c:v>1.7240330365533393E-5</c:v>
                </c:pt>
                <c:pt idx="2858">
                  <c:v>8.7114971235883561E-6</c:v>
                </c:pt>
                <c:pt idx="2859">
                  <c:v>1.0706515445166515E-6</c:v>
                </c:pt>
                <c:pt idx="2860">
                  <c:v>1.103657575520145E-6</c:v>
                </c:pt>
                <c:pt idx="2861">
                  <c:v>1.9170676966528645E-3</c:v>
                </c:pt>
                <c:pt idx="2862">
                  <c:v>3.9570362466901212E-4</c:v>
                </c:pt>
                <c:pt idx="2863">
                  <c:v>0</c:v>
                </c:pt>
                <c:pt idx="2864">
                  <c:v>1.16924905983015E-5</c:v>
                </c:pt>
                <c:pt idx="2865">
                  <c:v>0</c:v>
                </c:pt>
                <c:pt idx="2866">
                  <c:v>3.277047197680852E-5</c:v>
                </c:pt>
                <c:pt idx="2867">
                  <c:v>7.076118356394365E-6</c:v>
                </c:pt>
                <c:pt idx="2868">
                  <c:v>3.0623312257518101E-7</c:v>
                </c:pt>
                <c:pt idx="2869">
                  <c:v>1.0682865945024088E-4</c:v>
                </c:pt>
                <c:pt idx="2870">
                  <c:v>0</c:v>
                </c:pt>
                <c:pt idx="2871">
                  <c:v>3.7981139297576931E-6</c:v>
                </c:pt>
                <c:pt idx="2872">
                  <c:v>2.4223714439675997E-5</c:v>
                </c:pt>
                <c:pt idx="2873">
                  <c:v>2.4932513961191441E-5</c:v>
                </c:pt>
                <c:pt idx="2874">
                  <c:v>1.9155194290920519E-6</c:v>
                </c:pt>
                <c:pt idx="2875">
                  <c:v>4.410721138287944E-6</c:v>
                </c:pt>
                <c:pt idx="2876">
                  <c:v>1.9219228262847765E-5</c:v>
                </c:pt>
                <c:pt idx="2877">
                  <c:v>1.4420401056373628E-5</c:v>
                </c:pt>
                <c:pt idx="2878">
                  <c:v>0</c:v>
                </c:pt>
                <c:pt idx="2879">
                  <c:v>3.2714655494313016E-5</c:v>
                </c:pt>
                <c:pt idx="2880">
                  <c:v>6.0668686239644551E-6</c:v>
                </c:pt>
                <c:pt idx="2881">
                  <c:v>6.3217072897365473E-5</c:v>
                </c:pt>
                <c:pt idx="2882">
                  <c:v>3.2333785862562273E-6</c:v>
                </c:pt>
                <c:pt idx="2883">
                  <c:v>1.3302328639369398E-5</c:v>
                </c:pt>
                <c:pt idx="2884">
                  <c:v>5.6036090787637568E-7</c:v>
                </c:pt>
                <c:pt idx="2885">
                  <c:v>1.6954611679855117E-5</c:v>
                </c:pt>
                <c:pt idx="2886">
                  <c:v>1.8952543246520241E-5</c:v>
                </c:pt>
                <c:pt idx="2887">
                  <c:v>7.8673661257369459E-6</c:v>
                </c:pt>
                <c:pt idx="2888">
                  <c:v>0</c:v>
                </c:pt>
                <c:pt idx="2889">
                  <c:v>1.6562329621140616E-5</c:v>
                </c:pt>
                <c:pt idx="2890">
                  <c:v>7.3279963141454939E-6</c:v>
                </c:pt>
                <c:pt idx="2891">
                  <c:v>3.619899027337027E-6</c:v>
                </c:pt>
                <c:pt idx="2892">
                  <c:v>2.163239868398521E-3</c:v>
                </c:pt>
                <c:pt idx="2893">
                  <c:v>0</c:v>
                </c:pt>
                <c:pt idx="2894">
                  <c:v>3.5588116447718752E-7</c:v>
                </c:pt>
                <c:pt idx="2895">
                  <c:v>1.573519732930311E-7</c:v>
                </c:pt>
                <c:pt idx="2896">
                  <c:v>3.6159662506214566E-6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7.5163980624075293E-6</c:v>
                </c:pt>
                <c:pt idx="2902">
                  <c:v>1.6343809956213835E-6</c:v>
                </c:pt>
                <c:pt idx="2903">
                  <c:v>0</c:v>
                </c:pt>
                <c:pt idx="2904">
                  <c:v>0</c:v>
                </c:pt>
                <c:pt idx="2905">
                  <c:v>5.5929487685519776E-6</c:v>
                </c:pt>
                <c:pt idx="2906">
                  <c:v>1.2750720786368926E-5</c:v>
                </c:pt>
                <c:pt idx="2907">
                  <c:v>0</c:v>
                </c:pt>
                <c:pt idx="2908">
                  <c:v>3.3682359701239464E-5</c:v>
                </c:pt>
                <c:pt idx="2909">
                  <c:v>3.623955678351067E-7</c:v>
                </c:pt>
                <c:pt idx="2910">
                  <c:v>3.8455673013061476E-5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8.5793679395557885E-6</c:v>
                </c:pt>
                <c:pt idx="2916">
                  <c:v>6.8314736493888794E-5</c:v>
                </c:pt>
                <c:pt idx="2917">
                  <c:v>3.4248312686139052E-7</c:v>
                </c:pt>
                <c:pt idx="2918">
                  <c:v>3.8946245671905627E-6</c:v>
                </c:pt>
                <c:pt idx="2919">
                  <c:v>8.602664030072927E-6</c:v>
                </c:pt>
                <c:pt idx="2920">
                  <c:v>4.2691908622665519E-5</c:v>
                </c:pt>
                <c:pt idx="2921">
                  <c:v>1.6713993254730221E-5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4.1657609216259624E-5</c:v>
                </c:pt>
                <c:pt idx="2926">
                  <c:v>4.7222215498789724E-6</c:v>
                </c:pt>
                <c:pt idx="2927">
                  <c:v>1.148050903935344E-5</c:v>
                </c:pt>
                <c:pt idx="2928">
                  <c:v>2.2364558819822632E-5</c:v>
                </c:pt>
                <c:pt idx="2929">
                  <c:v>4.3150968331346994E-4</c:v>
                </c:pt>
                <c:pt idx="2930">
                  <c:v>1.1899070334431778E-5</c:v>
                </c:pt>
                <c:pt idx="2931">
                  <c:v>9.4448850585063921E-4</c:v>
                </c:pt>
                <c:pt idx="2932">
                  <c:v>0</c:v>
                </c:pt>
                <c:pt idx="2933">
                  <c:v>2.9240992250143813E-5</c:v>
                </c:pt>
                <c:pt idx="2934">
                  <c:v>0</c:v>
                </c:pt>
                <c:pt idx="2935">
                  <c:v>0</c:v>
                </c:pt>
                <c:pt idx="2936">
                  <c:v>1.0541706931210274E-5</c:v>
                </c:pt>
                <c:pt idx="2937">
                  <c:v>2.0858317983942274E-5</c:v>
                </c:pt>
                <c:pt idx="2938">
                  <c:v>0</c:v>
                </c:pt>
                <c:pt idx="2939">
                  <c:v>4.8404493344659281E-6</c:v>
                </c:pt>
                <c:pt idx="2940">
                  <c:v>0</c:v>
                </c:pt>
                <c:pt idx="2941">
                  <c:v>1.8266953994366179E-6</c:v>
                </c:pt>
                <c:pt idx="2942">
                  <c:v>3.1330130231076386E-6</c:v>
                </c:pt>
                <c:pt idx="2943">
                  <c:v>0</c:v>
                </c:pt>
                <c:pt idx="2944">
                  <c:v>1.0056477007424241E-6</c:v>
                </c:pt>
                <c:pt idx="2945">
                  <c:v>8.406225968891272E-6</c:v>
                </c:pt>
                <c:pt idx="2946">
                  <c:v>1.7111575626873809E-7</c:v>
                </c:pt>
                <c:pt idx="2947">
                  <c:v>8.2818045943345573E-6</c:v>
                </c:pt>
                <c:pt idx="2948">
                  <c:v>0</c:v>
                </c:pt>
                <c:pt idx="2949">
                  <c:v>3.8125478387361991E-6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3.5229484852149153E-6</c:v>
                </c:pt>
                <c:pt idx="2954">
                  <c:v>5.2632029197734291E-6</c:v>
                </c:pt>
                <c:pt idx="2955">
                  <c:v>3.5270753974838791E-6</c:v>
                </c:pt>
                <c:pt idx="2956">
                  <c:v>0</c:v>
                </c:pt>
                <c:pt idx="2957">
                  <c:v>0</c:v>
                </c:pt>
                <c:pt idx="2958">
                  <c:v>1.6701148055034354E-7</c:v>
                </c:pt>
                <c:pt idx="2959">
                  <c:v>0</c:v>
                </c:pt>
                <c:pt idx="2960">
                  <c:v>7.4938486155415744E-7</c:v>
                </c:pt>
                <c:pt idx="2961">
                  <c:v>0</c:v>
                </c:pt>
                <c:pt idx="2962">
                  <c:v>1.1028553392488899E-5</c:v>
                </c:pt>
                <c:pt idx="2963">
                  <c:v>0</c:v>
                </c:pt>
                <c:pt idx="2964">
                  <c:v>2.1283549222061913E-7</c:v>
                </c:pt>
                <c:pt idx="2965">
                  <c:v>0</c:v>
                </c:pt>
                <c:pt idx="2966">
                  <c:v>0</c:v>
                </c:pt>
                <c:pt idx="2967">
                  <c:v>4.8127680511403001E-6</c:v>
                </c:pt>
                <c:pt idx="2968">
                  <c:v>1.2449905492043864E-7</c:v>
                </c:pt>
                <c:pt idx="2969">
                  <c:v>1.0589294440095159E-5</c:v>
                </c:pt>
                <c:pt idx="2970">
                  <c:v>2.2806339390321557E-6</c:v>
                </c:pt>
                <c:pt idx="2971">
                  <c:v>1.6466914421539761E-5</c:v>
                </c:pt>
                <c:pt idx="2972">
                  <c:v>3.5285884236576215E-7</c:v>
                </c:pt>
                <c:pt idx="2973">
                  <c:v>0</c:v>
                </c:pt>
                <c:pt idx="2974">
                  <c:v>1.4762725900358371E-5</c:v>
                </c:pt>
                <c:pt idx="2975">
                  <c:v>2.2289775016833893E-6</c:v>
                </c:pt>
                <c:pt idx="2976">
                  <c:v>5.0125742069622293E-6</c:v>
                </c:pt>
                <c:pt idx="2977">
                  <c:v>7.0313078933087559E-6</c:v>
                </c:pt>
                <c:pt idx="2978">
                  <c:v>0</c:v>
                </c:pt>
                <c:pt idx="2979">
                  <c:v>0</c:v>
                </c:pt>
                <c:pt idx="2980">
                  <c:v>3.435363687837402E-6</c:v>
                </c:pt>
                <c:pt idx="2981">
                  <c:v>0</c:v>
                </c:pt>
                <c:pt idx="2982">
                  <c:v>2.9251689875151254E-6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3.8848091860533306E-6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2.2868325518249884E-6</c:v>
                </c:pt>
                <c:pt idx="2991">
                  <c:v>9.5451307189111416E-6</c:v>
                </c:pt>
                <c:pt idx="2992">
                  <c:v>6.8384165842771754E-5</c:v>
                </c:pt>
                <c:pt idx="2993">
                  <c:v>0</c:v>
                </c:pt>
                <c:pt idx="2994">
                  <c:v>0</c:v>
                </c:pt>
                <c:pt idx="2995">
                  <c:v>2.1990118441652886E-5</c:v>
                </c:pt>
                <c:pt idx="2996">
                  <c:v>2.2125093498024425E-6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3.6168995407994378E-6</c:v>
                </c:pt>
                <c:pt idx="3002">
                  <c:v>0</c:v>
                </c:pt>
                <c:pt idx="3003">
                  <c:v>1.2889523787619013E-5</c:v>
                </c:pt>
                <c:pt idx="3004">
                  <c:v>1.7133030496325537E-7</c:v>
                </c:pt>
                <c:pt idx="3005">
                  <c:v>8.8482934037703597E-7</c:v>
                </c:pt>
                <c:pt idx="3006">
                  <c:v>0</c:v>
                </c:pt>
                <c:pt idx="3007">
                  <c:v>6.601877179207875E-5</c:v>
                </c:pt>
                <c:pt idx="3008">
                  <c:v>2.5284546366674252E-5</c:v>
                </c:pt>
                <c:pt idx="3009">
                  <c:v>5.0232296864224232E-5</c:v>
                </c:pt>
                <c:pt idx="3010">
                  <c:v>0</c:v>
                </c:pt>
                <c:pt idx="3011">
                  <c:v>1.5552043610514871E-5</c:v>
                </c:pt>
                <c:pt idx="3012">
                  <c:v>1.5795536916264013E-6</c:v>
                </c:pt>
                <c:pt idx="3013">
                  <c:v>2.6721968223633287E-4</c:v>
                </c:pt>
                <c:pt idx="3014">
                  <c:v>1.3496086667132686E-5</c:v>
                </c:pt>
                <c:pt idx="3015">
                  <c:v>6.8326387481562767E-6</c:v>
                </c:pt>
                <c:pt idx="3016">
                  <c:v>2.8630916433260847E-5</c:v>
                </c:pt>
                <c:pt idx="3017">
                  <c:v>5.6313452282832613E-5</c:v>
                </c:pt>
                <c:pt idx="3018">
                  <c:v>1.7910051794824261E-5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1.7731266350826801E-5</c:v>
                </c:pt>
                <c:pt idx="3023">
                  <c:v>8.4903871439954076E-7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1.2223874129535665E-5</c:v>
                </c:pt>
                <c:pt idx="3030">
                  <c:v>0</c:v>
                </c:pt>
                <c:pt idx="3031">
                  <c:v>0</c:v>
                </c:pt>
                <c:pt idx="3032">
                  <c:v>7.59026911429789E-5</c:v>
                </c:pt>
                <c:pt idx="3033">
                  <c:v>3.5830635559118776E-5</c:v>
                </c:pt>
                <c:pt idx="3034">
                  <c:v>2.0218671010967016E-6</c:v>
                </c:pt>
                <c:pt idx="3035">
                  <c:v>1.511934585702254E-5</c:v>
                </c:pt>
                <c:pt idx="3036">
                  <c:v>1.6963489480271402E-5</c:v>
                </c:pt>
                <c:pt idx="3037">
                  <c:v>4.0885175458742335E-5</c:v>
                </c:pt>
                <c:pt idx="3038">
                  <c:v>1.3837178216026673E-5</c:v>
                </c:pt>
                <c:pt idx="3039">
                  <c:v>6.3814465573960484E-5</c:v>
                </c:pt>
                <c:pt idx="3040">
                  <c:v>1.7354658411030627E-4</c:v>
                </c:pt>
                <c:pt idx="3041">
                  <c:v>7.0990543917233151E-6</c:v>
                </c:pt>
                <c:pt idx="3042">
                  <c:v>8.2370162971796305E-6</c:v>
                </c:pt>
                <c:pt idx="3043">
                  <c:v>1.695492553509957E-5</c:v>
                </c:pt>
                <c:pt idx="3044">
                  <c:v>1.7742996610452366E-7</c:v>
                </c:pt>
                <c:pt idx="3045">
                  <c:v>5.3475749534560454E-6</c:v>
                </c:pt>
                <c:pt idx="3046">
                  <c:v>1.1474262665229001E-5</c:v>
                </c:pt>
                <c:pt idx="3047">
                  <c:v>6.7725914375795945E-6</c:v>
                </c:pt>
                <c:pt idx="3048">
                  <c:v>8.5100254003899787E-6</c:v>
                </c:pt>
                <c:pt idx="3049">
                  <c:v>0</c:v>
                </c:pt>
                <c:pt idx="3050">
                  <c:v>1.1122130418196748E-5</c:v>
                </c:pt>
                <c:pt idx="3051">
                  <c:v>7.3328478179135153E-7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2.203754241106192E-6</c:v>
                </c:pt>
                <c:pt idx="3057">
                  <c:v>2.9796968910809017E-6</c:v>
                </c:pt>
                <c:pt idx="3058">
                  <c:v>7.0223945846958407E-6</c:v>
                </c:pt>
                <c:pt idx="3059">
                  <c:v>2.7081827924393245E-5</c:v>
                </c:pt>
                <c:pt idx="3060">
                  <c:v>0</c:v>
                </c:pt>
                <c:pt idx="3061">
                  <c:v>6.293655546174044E-6</c:v>
                </c:pt>
                <c:pt idx="3062">
                  <c:v>2.5658018257295594E-6</c:v>
                </c:pt>
                <c:pt idx="3063">
                  <c:v>2.2278154667890396E-5</c:v>
                </c:pt>
                <c:pt idx="3064">
                  <c:v>1.2951465450679393E-4</c:v>
                </c:pt>
                <c:pt idx="3065">
                  <c:v>2.5232236055422898E-5</c:v>
                </c:pt>
                <c:pt idx="3066">
                  <c:v>0</c:v>
                </c:pt>
                <c:pt idx="3067">
                  <c:v>4.0753470999564465E-5</c:v>
                </c:pt>
                <c:pt idx="3068">
                  <c:v>1.8061076720554408E-5</c:v>
                </c:pt>
                <c:pt idx="3069">
                  <c:v>2.2171760331329057E-6</c:v>
                </c:pt>
                <c:pt idx="3070">
                  <c:v>2.7267624662731232E-3</c:v>
                </c:pt>
                <c:pt idx="3071">
                  <c:v>2.3459854407938471E-4</c:v>
                </c:pt>
                <c:pt idx="3072">
                  <c:v>6.4363239003823011E-6</c:v>
                </c:pt>
                <c:pt idx="3073">
                  <c:v>0</c:v>
                </c:pt>
                <c:pt idx="3074">
                  <c:v>0</c:v>
                </c:pt>
                <c:pt idx="3075">
                  <c:v>1.9081210799784833E-5</c:v>
                </c:pt>
                <c:pt idx="3076">
                  <c:v>1.4230793699281302E-6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4.7978628921497926E-6</c:v>
                </c:pt>
                <c:pt idx="3081">
                  <c:v>3.7240286158977295E-6</c:v>
                </c:pt>
                <c:pt idx="3082">
                  <c:v>1.3732000266945705E-5</c:v>
                </c:pt>
                <c:pt idx="3083">
                  <c:v>0</c:v>
                </c:pt>
                <c:pt idx="3084">
                  <c:v>0</c:v>
                </c:pt>
                <c:pt idx="3085">
                  <c:v>2.0981711336682331E-6</c:v>
                </c:pt>
                <c:pt idx="3086">
                  <c:v>3.6613402112970206E-7</c:v>
                </c:pt>
                <c:pt idx="3087">
                  <c:v>1.5041523140791122E-5</c:v>
                </c:pt>
                <c:pt idx="3088">
                  <c:v>7.2883217556356021E-6</c:v>
                </c:pt>
                <c:pt idx="3089">
                  <c:v>5.3611847059717258E-6</c:v>
                </c:pt>
                <c:pt idx="3090">
                  <c:v>9.2500618532994526E-6</c:v>
                </c:pt>
                <c:pt idx="3091">
                  <c:v>4.1270416987973933E-6</c:v>
                </c:pt>
                <c:pt idx="3092">
                  <c:v>5.8786362967478533E-6</c:v>
                </c:pt>
                <c:pt idx="3093">
                  <c:v>1.5728103962094717E-6</c:v>
                </c:pt>
                <c:pt idx="3094">
                  <c:v>2.1362555293388328E-5</c:v>
                </c:pt>
                <c:pt idx="3095">
                  <c:v>1.5434811510392127E-5</c:v>
                </c:pt>
                <c:pt idx="3096">
                  <c:v>6.6804592220137206E-7</c:v>
                </c:pt>
                <c:pt idx="3097">
                  <c:v>3.9504767193974156E-6</c:v>
                </c:pt>
                <c:pt idx="3098">
                  <c:v>2.0845052247480093E-5</c:v>
                </c:pt>
                <c:pt idx="3099">
                  <c:v>4.4761810800457746E-5</c:v>
                </c:pt>
                <c:pt idx="3100">
                  <c:v>5.1636616296137478E-7</c:v>
                </c:pt>
                <c:pt idx="3101">
                  <c:v>2.236902329651078E-5</c:v>
                </c:pt>
                <c:pt idx="3102">
                  <c:v>3.7545762967243246E-6</c:v>
                </c:pt>
                <c:pt idx="3103">
                  <c:v>1.5908896534091839E-5</c:v>
                </c:pt>
                <c:pt idx="3104">
                  <c:v>0</c:v>
                </c:pt>
                <c:pt idx="3105">
                  <c:v>0</c:v>
                </c:pt>
                <c:pt idx="3106">
                  <c:v>4.9788024294354113E-6</c:v>
                </c:pt>
                <c:pt idx="3107">
                  <c:v>6.7321508503267901E-7</c:v>
                </c:pt>
                <c:pt idx="3108">
                  <c:v>4.3635975429969447E-5</c:v>
                </c:pt>
                <c:pt idx="3109">
                  <c:v>0</c:v>
                </c:pt>
                <c:pt idx="3110">
                  <c:v>0</c:v>
                </c:pt>
                <c:pt idx="3111">
                  <c:v>8.4761641794501269E-6</c:v>
                </c:pt>
                <c:pt idx="3112">
                  <c:v>0</c:v>
                </c:pt>
                <c:pt idx="3113">
                  <c:v>4.7076534593943706E-5</c:v>
                </c:pt>
                <c:pt idx="3114">
                  <c:v>3.9657776429175304E-5</c:v>
                </c:pt>
                <c:pt idx="3115">
                  <c:v>6.3743051568269479E-6</c:v>
                </c:pt>
                <c:pt idx="3116">
                  <c:v>0</c:v>
                </c:pt>
                <c:pt idx="3117">
                  <c:v>0</c:v>
                </c:pt>
                <c:pt idx="3118">
                  <c:v>1.241007151050583E-5</c:v>
                </c:pt>
                <c:pt idx="3119">
                  <c:v>5.3752672646130416E-6</c:v>
                </c:pt>
                <c:pt idx="3120">
                  <c:v>1.873689950472239E-5</c:v>
                </c:pt>
                <c:pt idx="3121">
                  <c:v>1.9777470509171403E-5</c:v>
                </c:pt>
                <c:pt idx="3122">
                  <c:v>0</c:v>
                </c:pt>
                <c:pt idx="3123">
                  <c:v>0</c:v>
                </c:pt>
                <c:pt idx="3124">
                  <c:v>4.7443072070327582E-6</c:v>
                </c:pt>
                <c:pt idx="3125">
                  <c:v>6.3899670788636026E-6</c:v>
                </c:pt>
                <c:pt idx="3126">
                  <c:v>8.2696433541227369E-7</c:v>
                </c:pt>
                <c:pt idx="3127">
                  <c:v>3.4069129607728811E-7</c:v>
                </c:pt>
                <c:pt idx="3128">
                  <c:v>0</c:v>
                </c:pt>
                <c:pt idx="3129">
                  <c:v>0</c:v>
                </c:pt>
                <c:pt idx="3130">
                  <c:v>2.4508578002917128E-5</c:v>
                </c:pt>
                <c:pt idx="3131">
                  <c:v>0</c:v>
                </c:pt>
                <c:pt idx="3132">
                  <c:v>0</c:v>
                </c:pt>
                <c:pt idx="3133">
                  <c:v>5.7671552730748399E-7</c:v>
                </c:pt>
                <c:pt idx="3134">
                  <c:v>0</c:v>
                </c:pt>
                <c:pt idx="3135">
                  <c:v>0</c:v>
                </c:pt>
                <c:pt idx="3136">
                  <c:v>2.8225431469945997E-6</c:v>
                </c:pt>
                <c:pt idx="3137">
                  <c:v>4.3663447678602385E-5</c:v>
                </c:pt>
                <c:pt idx="3138">
                  <c:v>0</c:v>
                </c:pt>
                <c:pt idx="3139">
                  <c:v>0</c:v>
                </c:pt>
                <c:pt idx="3140">
                  <c:v>2.2982609115343157E-4</c:v>
                </c:pt>
                <c:pt idx="3141">
                  <c:v>0</c:v>
                </c:pt>
                <c:pt idx="3142">
                  <c:v>1.0358549723814806E-6</c:v>
                </c:pt>
                <c:pt idx="3143">
                  <c:v>1.0699396075122702E-7</c:v>
                </c:pt>
                <c:pt idx="3144">
                  <c:v>3.0977046887555366E-7</c:v>
                </c:pt>
                <c:pt idx="3145">
                  <c:v>9.5389103540478035E-6</c:v>
                </c:pt>
                <c:pt idx="3146">
                  <c:v>2.3867182652079449E-5</c:v>
                </c:pt>
                <c:pt idx="3147">
                  <c:v>3.3589579940658496E-7</c:v>
                </c:pt>
                <c:pt idx="3148">
                  <c:v>3.8986688294617863E-7</c:v>
                </c:pt>
                <c:pt idx="3149">
                  <c:v>0</c:v>
                </c:pt>
                <c:pt idx="3150">
                  <c:v>7.6871980493732449E-6</c:v>
                </c:pt>
                <c:pt idx="3151">
                  <c:v>4.5799193797559727E-6</c:v>
                </c:pt>
                <c:pt idx="3152">
                  <c:v>5.0756642586600541E-7</c:v>
                </c:pt>
                <c:pt idx="3153">
                  <c:v>1.0831997962509869E-7</c:v>
                </c:pt>
                <c:pt idx="3154">
                  <c:v>7.2972826178981096E-5</c:v>
                </c:pt>
                <c:pt idx="3155">
                  <c:v>0</c:v>
                </c:pt>
                <c:pt idx="3156">
                  <c:v>0</c:v>
                </c:pt>
                <c:pt idx="3157">
                  <c:v>1.2221100216590948E-5</c:v>
                </c:pt>
                <c:pt idx="3158">
                  <c:v>1.1693623700423894E-5</c:v>
                </c:pt>
                <c:pt idx="3159">
                  <c:v>1.328442017022263E-5</c:v>
                </c:pt>
                <c:pt idx="3160">
                  <c:v>3.077557245087532E-5</c:v>
                </c:pt>
                <c:pt idx="3161">
                  <c:v>1.3339396057734758E-6</c:v>
                </c:pt>
                <c:pt idx="3162">
                  <c:v>9.8167729123623528E-6</c:v>
                </c:pt>
                <c:pt idx="3163">
                  <c:v>6.9307705389528491E-5</c:v>
                </c:pt>
                <c:pt idx="3164">
                  <c:v>1.5704597577489822E-4</c:v>
                </c:pt>
                <c:pt idx="3165">
                  <c:v>1.8292115768322461E-6</c:v>
                </c:pt>
                <c:pt idx="3166">
                  <c:v>1.2877188862956264E-5</c:v>
                </c:pt>
                <c:pt idx="3167">
                  <c:v>1.1252696994500202E-5</c:v>
                </c:pt>
                <c:pt idx="3168">
                  <c:v>9.1392845247607593E-8</c:v>
                </c:pt>
                <c:pt idx="3169">
                  <c:v>0</c:v>
                </c:pt>
                <c:pt idx="3170">
                  <c:v>0</c:v>
                </c:pt>
                <c:pt idx="3171">
                  <c:v>2.3765815887215159E-4</c:v>
                </c:pt>
                <c:pt idx="3172">
                  <c:v>9.1749731193611747E-6</c:v>
                </c:pt>
                <c:pt idx="3173">
                  <c:v>1.5663060642495385E-5</c:v>
                </c:pt>
                <c:pt idx="3174">
                  <c:v>0</c:v>
                </c:pt>
                <c:pt idx="3175">
                  <c:v>1.2254165355371581E-6</c:v>
                </c:pt>
                <c:pt idx="3176">
                  <c:v>0</c:v>
                </c:pt>
                <c:pt idx="3177">
                  <c:v>1.8586228132533272E-6</c:v>
                </c:pt>
                <c:pt idx="3178">
                  <c:v>1.2300319496852971E-6</c:v>
                </c:pt>
                <c:pt idx="3179">
                  <c:v>1.0343928493082833E-5</c:v>
                </c:pt>
                <c:pt idx="3180">
                  <c:v>0</c:v>
                </c:pt>
                <c:pt idx="3181">
                  <c:v>1.7146097548026445E-6</c:v>
                </c:pt>
                <c:pt idx="3182">
                  <c:v>0</c:v>
                </c:pt>
                <c:pt idx="3183">
                  <c:v>1.928667744452305E-5</c:v>
                </c:pt>
                <c:pt idx="3184">
                  <c:v>2.0801638860022947E-7</c:v>
                </c:pt>
                <c:pt idx="3185">
                  <c:v>1.3379966456805041E-7</c:v>
                </c:pt>
                <c:pt idx="3186">
                  <c:v>0</c:v>
                </c:pt>
                <c:pt idx="3187">
                  <c:v>5.5773660343715458E-3</c:v>
                </c:pt>
                <c:pt idx="3188">
                  <c:v>9.1386829206335935E-6</c:v>
                </c:pt>
                <c:pt idx="3189">
                  <c:v>1.8862260429609949E-5</c:v>
                </c:pt>
                <c:pt idx="3190">
                  <c:v>1.5980212441655381E-4</c:v>
                </c:pt>
                <c:pt idx="3191">
                  <c:v>1.2022190137424361E-5</c:v>
                </c:pt>
                <c:pt idx="3192">
                  <c:v>2.9562347108438686E-7</c:v>
                </c:pt>
                <c:pt idx="3193">
                  <c:v>0</c:v>
                </c:pt>
                <c:pt idx="3194">
                  <c:v>1.3184096922621311E-5</c:v>
                </c:pt>
                <c:pt idx="3195">
                  <c:v>4.4107550065619782E-6</c:v>
                </c:pt>
                <c:pt idx="3196">
                  <c:v>8.1593038286825678E-6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3.460554746718698E-4</c:v>
                </c:pt>
                <c:pt idx="3201">
                  <c:v>2.1199424521579456E-7</c:v>
                </c:pt>
                <c:pt idx="3202">
                  <c:v>3.0104341705478902E-6</c:v>
                </c:pt>
                <c:pt idx="3203">
                  <c:v>1.2986876590872215E-5</c:v>
                </c:pt>
                <c:pt idx="3204">
                  <c:v>2.3406596526008232E-7</c:v>
                </c:pt>
                <c:pt idx="3205">
                  <c:v>2.0499506041633777E-6</c:v>
                </c:pt>
                <c:pt idx="3206">
                  <c:v>2.3192224754779442E-5</c:v>
                </c:pt>
                <c:pt idx="3207">
                  <c:v>7.02563624422388E-6</c:v>
                </c:pt>
                <c:pt idx="3208">
                  <c:v>2.811605307319408E-5</c:v>
                </c:pt>
                <c:pt idx="3209">
                  <c:v>6.3803864377999792E-6</c:v>
                </c:pt>
                <c:pt idx="3210">
                  <c:v>0</c:v>
                </c:pt>
                <c:pt idx="3211">
                  <c:v>3.0977046887555365E-6</c:v>
                </c:pt>
                <c:pt idx="3212">
                  <c:v>0</c:v>
                </c:pt>
                <c:pt idx="3213">
                  <c:v>1.9945346064724763E-4</c:v>
                </c:pt>
                <c:pt idx="3214">
                  <c:v>2.6072988843401449E-5</c:v>
                </c:pt>
                <c:pt idx="3215">
                  <c:v>1.4996460075531227E-5</c:v>
                </c:pt>
                <c:pt idx="3216">
                  <c:v>7.7404026442079747E-5</c:v>
                </c:pt>
                <c:pt idx="3217">
                  <c:v>0</c:v>
                </c:pt>
                <c:pt idx="3218">
                  <c:v>6.9335045375808152E-6</c:v>
                </c:pt>
                <c:pt idx="3219">
                  <c:v>0</c:v>
                </c:pt>
                <c:pt idx="3220">
                  <c:v>1.0450534425588914E-4</c:v>
                </c:pt>
                <c:pt idx="3221">
                  <c:v>8.3156138632666736E-5</c:v>
                </c:pt>
                <c:pt idx="3222">
                  <c:v>1.336091844402747E-7</c:v>
                </c:pt>
                <c:pt idx="3223">
                  <c:v>8.9403105770502109E-4</c:v>
                </c:pt>
                <c:pt idx="3224">
                  <c:v>0</c:v>
                </c:pt>
                <c:pt idx="3225">
                  <c:v>6.7516733398812364E-7</c:v>
                </c:pt>
                <c:pt idx="3226">
                  <c:v>0</c:v>
                </c:pt>
                <c:pt idx="3227">
                  <c:v>2.5130114510142635E-5</c:v>
                </c:pt>
                <c:pt idx="3228">
                  <c:v>4.588047953393865E-6</c:v>
                </c:pt>
                <c:pt idx="3229">
                  <c:v>4.6026066629734632E-6</c:v>
                </c:pt>
                <c:pt idx="3230">
                  <c:v>3.9465665571573552E-6</c:v>
                </c:pt>
                <c:pt idx="3231">
                  <c:v>5.1578239587752727E-4</c:v>
                </c:pt>
                <c:pt idx="3232">
                  <c:v>5.2233026328394298E-5</c:v>
                </c:pt>
                <c:pt idx="3233">
                  <c:v>0</c:v>
                </c:pt>
                <c:pt idx="3234">
                  <c:v>1.0979712241475927E-5</c:v>
                </c:pt>
                <c:pt idx="3235">
                  <c:v>1.7826722314515893E-5</c:v>
                </c:pt>
                <c:pt idx="3236">
                  <c:v>7.0342347580875193E-6</c:v>
                </c:pt>
                <c:pt idx="3237">
                  <c:v>7.2730107437830796E-6</c:v>
                </c:pt>
                <c:pt idx="3238">
                  <c:v>3.1114370271630074E-6</c:v>
                </c:pt>
                <c:pt idx="3239">
                  <c:v>6.7832358150099933E-5</c:v>
                </c:pt>
                <c:pt idx="3240">
                  <c:v>6.4199023930609908E-5</c:v>
                </c:pt>
                <c:pt idx="3241">
                  <c:v>0</c:v>
                </c:pt>
                <c:pt idx="3242">
                  <c:v>0</c:v>
                </c:pt>
                <c:pt idx="3243">
                  <c:v>2.0921331209751318E-5</c:v>
                </c:pt>
                <c:pt idx="3244">
                  <c:v>0</c:v>
                </c:pt>
                <c:pt idx="3245">
                  <c:v>1.3799083327540361E-5</c:v>
                </c:pt>
                <c:pt idx="3246">
                  <c:v>2.1967539587356802E-5</c:v>
                </c:pt>
                <c:pt idx="3247">
                  <c:v>5.030771252872574E-6</c:v>
                </c:pt>
                <c:pt idx="3248">
                  <c:v>2.739311519179285E-3</c:v>
                </c:pt>
                <c:pt idx="3249">
                  <c:v>8.3906024407740529E-7</c:v>
                </c:pt>
                <c:pt idx="3250">
                  <c:v>0</c:v>
                </c:pt>
                <c:pt idx="3251">
                  <c:v>1.3443591793910285E-5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8.4671335850175073E-6</c:v>
                </c:pt>
                <c:pt idx="3256">
                  <c:v>0</c:v>
                </c:pt>
                <c:pt idx="3257">
                  <c:v>5.7301700035848029E-6</c:v>
                </c:pt>
                <c:pt idx="3258">
                  <c:v>0</c:v>
                </c:pt>
                <c:pt idx="3259">
                  <c:v>0</c:v>
                </c:pt>
                <c:pt idx="3260">
                  <c:v>3.483849791038059E-5</c:v>
                </c:pt>
                <c:pt idx="3261">
                  <c:v>4.7334769298431935E-6</c:v>
                </c:pt>
                <c:pt idx="3262">
                  <c:v>2.4148350111182332E-3</c:v>
                </c:pt>
                <c:pt idx="3263">
                  <c:v>0</c:v>
                </c:pt>
                <c:pt idx="3264">
                  <c:v>0</c:v>
                </c:pt>
                <c:pt idx="3265">
                  <c:v>1.4167944055738187E-6</c:v>
                </c:pt>
                <c:pt idx="3266">
                  <c:v>3.2703990268046303E-7</c:v>
                </c:pt>
                <c:pt idx="3267">
                  <c:v>1.3549271814284383E-4</c:v>
                </c:pt>
                <c:pt idx="3268">
                  <c:v>0</c:v>
                </c:pt>
                <c:pt idx="3269">
                  <c:v>0</c:v>
                </c:pt>
                <c:pt idx="3270">
                  <c:v>2.6864385171528541E-5</c:v>
                </c:pt>
                <c:pt idx="3271">
                  <c:v>4.777187907827608E-7</c:v>
                </c:pt>
                <c:pt idx="3272">
                  <c:v>2.6756052575842689E-5</c:v>
                </c:pt>
                <c:pt idx="3273">
                  <c:v>1.2823537170204106E-4</c:v>
                </c:pt>
                <c:pt idx="3274">
                  <c:v>1.905795981094895E-6</c:v>
                </c:pt>
                <c:pt idx="3275">
                  <c:v>1.0185214173334625E-4</c:v>
                </c:pt>
                <c:pt idx="3276">
                  <c:v>1.7184075345515871E-5</c:v>
                </c:pt>
                <c:pt idx="3277">
                  <c:v>1.3425725495498056E-5</c:v>
                </c:pt>
                <c:pt idx="3278">
                  <c:v>0</c:v>
                </c:pt>
                <c:pt idx="3279">
                  <c:v>3.238668481683204E-6</c:v>
                </c:pt>
                <c:pt idx="3280">
                  <c:v>1.7963746175692705E-6</c:v>
                </c:pt>
                <c:pt idx="3281">
                  <c:v>5.0537303820026443E-5</c:v>
                </c:pt>
                <c:pt idx="3282">
                  <c:v>4.5581059259207678E-6</c:v>
                </c:pt>
                <c:pt idx="3283">
                  <c:v>1.7266833438450731E-5</c:v>
                </c:pt>
                <c:pt idx="3284">
                  <c:v>6.5719854721596381E-7</c:v>
                </c:pt>
                <c:pt idx="3285">
                  <c:v>2.06117050501467E-5</c:v>
                </c:pt>
                <c:pt idx="3286">
                  <c:v>5.663888461644363E-6</c:v>
                </c:pt>
                <c:pt idx="3287">
                  <c:v>6.2789075712202944E-6</c:v>
                </c:pt>
                <c:pt idx="3288">
                  <c:v>2.0354809224899083E-3</c:v>
                </c:pt>
                <c:pt idx="3289">
                  <c:v>1.2883940589287761E-4</c:v>
                </c:pt>
                <c:pt idx="3290">
                  <c:v>7.6013992184909844E-7</c:v>
                </c:pt>
                <c:pt idx="3291">
                  <c:v>2.8101931757231312E-6</c:v>
                </c:pt>
                <c:pt idx="3292">
                  <c:v>0</c:v>
                </c:pt>
                <c:pt idx="3293">
                  <c:v>1.2072083867433167E-6</c:v>
                </c:pt>
                <c:pt idx="3294">
                  <c:v>0</c:v>
                </c:pt>
                <c:pt idx="3295">
                  <c:v>1.3145634344449199E-5</c:v>
                </c:pt>
                <c:pt idx="3296">
                  <c:v>2.0471174404914448E-5</c:v>
                </c:pt>
                <c:pt idx="3297">
                  <c:v>1.9478136023949433E-6</c:v>
                </c:pt>
                <c:pt idx="3298">
                  <c:v>2.5891903259686617E-5</c:v>
                </c:pt>
                <c:pt idx="3299">
                  <c:v>2.0660956571575997E-5</c:v>
                </c:pt>
                <c:pt idx="3300">
                  <c:v>4.5058458336065642E-5</c:v>
                </c:pt>
                <c:pt idx="3301">
                  <c:v>5.0540687171328359E-7</c:v>
                </c:pt>
                <c:pt idx="3302">
                  <c:v>0</c:v>
                </c:pt>
                <c:pt idx="3303">
                  <c:v>0</c:v>
                </c:pt>
                <c:pt idx="3304">
                  <c:v>5.9838849285026683E-5</c:v>
                </c:pt>
                <c:pt idx="3305">
                  <c:v>6.2297200482697924E-5</c:v>
                </c:pt>
                <c:pt idx="3306">
                  <c:v>6.392045084125673E-6</c:v>
                </c:pt>
                <c:pt idx="3307">
                  <c:v>3.4416433743752351E-5</c:v>
                </c:pt>
                <c:pt idx="3308">
                  <c:v>3.0389762353738354E-5</c:v>
                </c:pt>
                <c:pt idx="3309">
                  <c:v>1.0640398703258784E-4</c:v>
                </c:pt>
                <c:pt idx="3310">
                  <c:v>2.4825660409414583E-4</c:v>
                </c:pt>
                <c:pt idx="3311">
                  <c:v>3.781287245712019E-5</c:v>
                </c:pt>
                <c:pt idx="3312">
                  <c:v>3.3315335144326827E-6</c:v>
                </c:pt>
                <c:pt idx="3313">
                  <c:v>5.4537209621367149E-5</c:v>
                </c:pt>
                <c:pt idx="3314">
                  <c:v>0</c:v>
                </c:pt>
                <c:pt idx="3315">
                  <c:v>0</c:v>
                </c:pt>
                <c:pt idx="3316">
                  <c:v>5.0941900716034002E-7</c:v>
                </c:pt>
                <c:pt idx="3317">
                  <c:v>4.2139891095825977E-6</c:v>
                </c:pt>
                <c:pt idx="3318">
                  <c:v>3.2376841412560499E-5</c:v>
                </c:pt>
                <c:pt idx="3319">
                  <c:v>5.8951872425715904E-5</c:v>
                </c:pt>
                <c:pt idx="3320">
                  <c:v>4.6580869513296664E-7</c:v>
                </c:pt>
                <c:pt idx="3321">
                  <c:v>8.8950509434179205E-7</c:v>
                </c:pt>
                <c:pt idx="3322">
                  <c:v>2.3903996964769369E-7</c:v>
                </c:pt>
                <c:pt idx="3323">
                  <c:v>0</c:v>
                </c:pt>
                <c:pt idx="3324">
                  <c:v>8.3464945842569579E-6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7.1547459404518409E-6</c:v>
                </c:pt>
                <c:pt idx="3330">
                  <c:v>3.9372908095584865E-6</c:v>
                </c:pt>
                <c:pt idx="3331">
                  <c:v>0</c:v>
                </c:pt>
                <c:pt idx="3332">
                  <c:v>1.4037002495907485E-6</c:v>
                </c:pt>
                <c:pt idx="3333">
                  <c:v>1.5870180613226559E-5</c:v>
                </c:pt>
                <c:pt idx="3334">
                  <c:v>2.3415653901081362E-5</c:v>
                </c:pt>
                <c:pt idx="3335">
                  <c:v>6.4619932577826535E-7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4.9432737797732437E-7</c:v>
                </c:pt>
                <c:pt idx="3340">
                  <c:v>2.4485335322306611E-6</c:v>
                </c:pt>
                <c:pt idx="3341">
                  <c:v>2.5663009044798617E-6</c:v>
                </c:pt>
                <c:pt idx="3342">
                  <c:v>8.724465102165699E-6</c:v>
                </c:pt>
                <c:pt idx="3343">
                  <c:v>2.8595384664565198E-5</c:v>
                </c:pt>
                <c:pt idx="3344">
                  <c:v>1.2189669099908155E-6</c:v>
                </c:pt>
                <c:pt idx="3345">
                  <c:v>1.3787859099490833E-5</c:v>
                </c:pt>
                <c:pt idx="3346">
                  <c:v>1.5244651765051426E-4</c:v>
                </c:pt>
                <c:pt idx="3347">
                  <c:v>0</c:v>
                </c:pt>
                <c:pt idx="3348">
                  <c:v>0</c:v>
                </c:pt>
                <c:pt idx="3349">
                  <c:v>1.0510048030498925E-5</c:v>
                </c:pt>
                <c:pt idx="3350">
                  <c:v>7.939870887298845E-6</c:v>
                </c:pt>
                <c:pt idx="3351">
                  <c:v>1.020408186466475E-5</c:v>
                </c:pt>
                <c:pt idx="3352">
                  <c:v>1.8316941130159351E-5</c:v>
                </c:pt>
                <c:pt idx="3353">
                  <c:v>9.4083042078609572E-6</c:v>
                </c:pt>
                <c:pt idx="3354">
                  <c:v>1.045417702423124E-5</c:v>
                </c:pt>
                <c:pt idx="3355">
                  <c:v>3.0659733783695134E-5</c:v>
                </c:pt>
                <c:pt idx="3356">
                  <c:v>2.0174193471430061E-7</c:v>
                </c:pt>
                <c:pt idx="3357">
                  <c:v>5.8143642874783179E-7</c:v>
                </c:pt>
                <c:pt idx="3358">
                  <c:v>3.4078729432581605E-5</c:v>
                </c:pt>
                <c:pt idx="3359">
                  <c:v>1.3478383144334942E-4</c:v>
                </c:pt>
                <c:pt idx="3360">
                  <c:v>2.238156469353197E-6</c:v>
                </c:pt>
                <c:pt idx="3361">
                  <c:v>2.3719843898595503E-6</c:v>
                </c:pt>
                <c:pt idx="3362">
                  <c:v>1.6762364474299042E-5</c:v>
                </c:pt>
                <c:pt idx="3363">
                  <c:v>1.2953984244021794E-5</c:v>
                </c:pt>
                <c:pt idx="3364">
                  <c:v>3.0153832095673544E-5</c:v>
                </c:pt>
                <c:pt idx="3365">
                  <c:v>2.9795469879327981E-5</c:v>
                </c:pt>
                <c:pt idx="3366">
                  <c:v>2.3802281198235151E-5</c:v>
                </c:pt>
                <c:pt idx="3367">
                  <c:v>3.7365380180403886E-7</c:v>
                </c:pt>
                <c:pt idx="3368">
                  <c:v>6.8095222276453949E-7</c:v>
                </c:pt>
                <c:pt idx="3369">
                  <c:v>3.6714001790757153E-5</c:v>
                </c:pt>
                <c:pt idx="3370">
                  <c:v>4.0503571662765589E-5</c:v>
                </c:pt>
                <c:pt idx="3371">
                  <c:v>1.6145380166443293E-4</c:v>
                </c:pt>
                <c:pt idx="3372">
                  <c:v>1.0893255567281047E-6</c:v>
                </c:pt>
                <c:pt idx="3373">
                  <c:v>1.0758390235650103E-6</c:v>
                </c:pt>
                <c:pt idx="3374">
                  <c:v>1.5633450786449249E-6</c:v>
                </c:pt>
                <c:pt idx="3375">
                  <c:v>0</c:v>
                </c:pt>
                <c:pt idx="3376">
                  <c:v>0</c:v>
                </c:pt>
                <c:pt idx="3377">
                  <c:v>2.322320463557163E-6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4.9970072086580132E-7</c:v>
                </c:pt>
                <c:pt idx="3382">
                  <c:v>8.6038976075602405E-6</c:v>
                </c:pt>
                <c:pt idx="3383">
                  <c:v>2.3238821119317001E-6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8.7140947131977715E-7</c:v>
                </c:pt>
                <c:pt idx="3389">
                  <c:v>0</c:v>
                </c:pt>
                <c:pt idx="3390">
                  <c:v>0</c:v>
                </c:pt>
                <c:pt idx="3391">
                  <c:v>8.3476425249014989E-6</c:v>
                </c:pt>
                <c:pt idx="3392">
                  <c:v>0</c:v>
                </c:pt>
                <c:pt idx="3393">
                  <c:v>1.4352548727697767E-4</c:v>
                </c:pt>
                <c:pt idx="3394">
                  <c:v>6.876964657581058E-7</c:v>
                </c:pt>
                <c:pt idx="3395">
                  <c:v>6.7539367538521771E-5</c:v>
                </c:pt>
                <c:pt idx="3396">
                  <c:v>0</c:v>
                </c:pt>
                <c:pt idx="3397">
                  <c:v>1.8029927624100071E-6</c:v>
                </c:pt>
                <c:pt idx="3398">
                  <c:v>2.227743569098792E-5</c:v>
                </c:pt>
                <c:pt idx="3399">
                  <c:v>1.537352699007472E-5</c:v>
                </c:pt>
                <c:pt idx="3400">
                  <c:v>2.6964041226021671E-7</c:v>
                </c:pt>
                <c:pt idx="3401">
                  <c:v>4.4738506544271625E-6</c:v>
                </c:pt>
                <c:pt idx="3402">
                  <c:v>2.6321014641642995E-5</c:v>
                </c:pt>
                <c:pt idx="3403">
                  <c:v>7.6346886952658211E-6</c:v>
                </c:pt>
                <c:pt idx="3404">
                  <c:v>0</c:v>
                </c:pt>
                <c:pt idx="3405">
                  <c:v>4.0145611088354824E-6</c:v>
                </c:pt>
                <c:pt idx="3406">
                  <c:v>1.0162781479870218E-4</c:v>
                </c:pt>
                <c:pt idx="3407">
                  <c:v>1.0204735244918379E-4</c:v>
                </c:pt>
                <c:pt idx="3408">
                  <c:v>4.8865213819045949E-6</c:v>
                </c:pt>
                <c:pt idx="3409">
                  <c:v>0</c:v>
                </c:pt>
                <c:pt idx="3410">
                  <c:v>0</c:v>
                </c:pt>
                <c:pt idx="3411">
                  <c:v>1.2111602796601127E-5</c:v>
                </c:pt>
                <c:pt idx="3412">
                  <c:v>2.7631608120322982E-5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3.9888081440100686E-7</c:v>
                </c:pt>
                <c:pt idx="3417">
                  <c:v>2.6079620439779401E-6</c:v>
                </c:pt>
                <c:pt idx="3418">
                  <c:v>5.9480572801250462E-5</c:v>
                </c:pt>
                <c:pt idx="3419">
                  <c:v>1.1546455204735125E-5</c:v>
                </c:pt>
                <c:pt idx="3420">
                  <c:v>1.9895758826482724E-6</c:v>
                </c:pt>
                <c:pt idx="3421">
                  <c:v>1.0590373168597235E-5</c:v>
                </c:pt>
                <c:pt idx="3422">
                  <c:v>6.6152969747471536E-6</c:v>
                </c:pt>
                <c:pt idx="3423">
                  <c:v>1.7361249272941967E-5</c:v>
                </c:pt>
                <c:pt idx="3424">
                  <c:v>1.3412251995105768E-5</c:v>
                </c:pt>
                <c:pt idx="3425">
                  <c:v>1.3159624782727015E-5</c:v>
                </c:pt>
                <c:pt idx="3426">
                  <c:v>0</c:v>
                </c:pt>
                <c:pt idx="3427">
                  <c:v>7.6974870512323994E-5</c:v>
                </c:pt>
                <c:pt idx="3428">
                  <c:v>0</c:v>
                </c:pt>
                <c:pt idx="3429">
                  <c:v>1.5676676619773811E-5</c:v>
                </c:pt>
                <c:pt idx="3430">
                  <c:v>1.5760981597638522E-4</c:v>
                </c:pt>
                <c:pt idx="3431">
                  <c:v>1.4975223258413987E-6</c:v>
                </c:pt>
                <c:pt idx="3432">
                  <c:v>0</c:v>
                </c:pt>
                <c:pt idx="3433">
                  <c:v>1.0168235657268896E-4</c:v>
                </c:pt>
                <c:pt idx="3434">
                  <c:v>7.5805160560362161E-6</c:v>
                </c:pt>
                <c:pt idx="3435">
                  <c:v>3.6415306330923255E-7</c:v>
                </c:pt>
                <c:pt idx="3436">
                  <c:v>5.2191937183648553E-5</c:v>
                </c:pt>
                <c:pt idx="3437">
                  <c:v>0</c:v>
                </c:pt>
                <c:pt idx="3438">
                  <c:v>1.161639258283328E-6</c:v>
                </c:pt>
                <c:pt idx="3439">
                  <c:v>4.8257762942758079E-5</c:v>
                </c:pt>
                <c:pt idx="3440">
                  <c:v>8.3172855931042957E-6</c:v>
                </c:pt>
                <c:pt idx="3441">
                  <c:v>3.9778158866382795E-5</c:v>
                </c:pt>
                <c:pt idx="3442">
                  <c:v>5.5324574009698789E-5</c:v>
                </c:pt>
                <c:pt idx="3443">
                  <c:v>1.9426490371980072E-5</c:v>
                </c:pt>
                <c:pt idx="3444">
                  <c:v>1.662313984528338E-4</c:v>
                </c:pt>
                <c:pt idx="3445">
                  <c:v>1.3098154290673165E-4</c:v>
                </c:pt>
                <c:pt idx="3446">
                  <c:v>4.539104484730618E-5</c:v>
                </c:pt>
                <c:pt idx="3447">
                  <c:v>1.283108129984075E-5</c:v>
                </c:pt>
                <c:pt idx="3448">
                  <c:v>8.495953961670384E-6</c:v>
                </c:pt>
                <c:pt idx="3449">
                  <c:v>1.5099577470853243E-7</c:v>
                </c:pt>
                <c:pt idx="3450">
                  <c:v>2.9652656517319417E-6</c:v>
                </c:pt>
                <c:pt idx="3451">
                  <c:v>1.4660570849820793E-5</c:v>
                </c:pt>
                <c:pt idx="3452">
                  <c:v>1.566952455246962E-7</c:v>
                </c:pt>
                <c:pt idx="3453">
                  <c:v>3.7573326976161529E-6</c:v>
                </c:pt>
                <c:pt idx="3454">
                  <c:v>0</c:v>
                </c:pt>
                <c:pt idx="3455">
                  <c:v>0</c:v>
                </c:pt>
                <c:pt idx="3456">
                  <c:v>5.5823085569486275E-5</c:v>
                </c:pt>
                <c:pt idx="3457">
                  <c:v>4.5316303693704652E-8</c:v>
                </c:pt>
                <c:pt idx="3458">
                  <c:v>1.8473045529145379E-5</c:v>
                </c:pt>
                <c:pt idx="3459">
                  <c:v>4.8176674564735212E-6</c:v>
                </c:pt>
                <c:pt idx="3460">
                  <c:v>6.2311102369884793E-5</c:v>
                </c:pt>
                <c:pt idx="3461">
                  <c:v>7.7044713330874512E-8</c:v>
                </c:pt>
                <c:pt idx="3462">
                  <c:v>1.5674111050964234E-5</c:v>
                </c:pt>
                <c:pt idx="3463">
                  <c:v>2.251378003154847E-5</c:v>
                </c:pt>
                <c:pt idx="3464">
                  <c:v>5.263392185938662E-5</c:v>
                </c:pt>
                <c:pt idx="3465">
                  <c:v>4.9029438375315846E-5</c:v>
                </c:pt>
                <c:pt idx="3466">
                  <c:v>0</c:v>
                </c:pt>
                <c:pt idx="3467">
                  <c:v>0</c:v>
                </c:pt>
                <c:pt idx="3468">
                  <c:v>5.1327099963621641E-5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3.6370088413621645E-5</c:v>
                </c:pt>
                <c:pt idx="3474">
                  <c:v>2.7060086256751088E-6</c:v>
                </c:pt>
                <c:pt idx="3475">
                  <c:v>0</c:v>
                </c:pt>
                <c:pt idx="3476">
                  <c:v>0</c:v>
                </c:pt>
                <c:pt idx="3477">
                  <c:v>1.1659491308023597E-5</c:v>
                </c:pt>
                <c:pt idx="3478">
                  <c:v>3.3619622997546154E-5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8.4498688713642824E-7</c:v>
                </c:pt>
                <c:pt idx="3483">
                  <c:v>0</c:v>
                </c:pt>
                <c:pt idx="3484">
                  <c:v>7.1376769634443216E-7</c:v>
                </c:pt>
                <c:pt idx="3485">
                  <c:v>5.55595089707571E-4</c:v>
                </c:pt>
                <c:pt idx="3486">
                  <c:v>4.8582781074529629E-5</c:v>
                </c:pt>
                <c:pt idx="3487">
                  <c:v>4.7938191304019573E-6</c:v>
                </c:pt>
                <c:pt idx="3488">
                  <c:v>4.2343061083891481E-6</c:v>
                </c:pt>
                <c:pt idx="3489">
                  <c:v>0</c:v>
                </c:pt>
                <c:pt idx="3490">
                  <c:v>2.3109210962494018E-7</c:v>
                </c:pt>
                <c:pt idx="3491">
                  <c:v>0</c:v>
                </c:pt>
                <c:pt idx="3492">
                  <c:v>6.9979772551683604E-6</c:v>
                </c:pt>
                <c:pt idx="3493">
                  <c:v>2.9104016145517221E-7</c:v>
                </c:pt>
                <c:pt idx="3494">
                  <c:v>0</c:v>
                </c:pt>
                <c:pt idx="3495">
                  <c:v>9.3698541531230981E-4</c:v>
                </c:pt>
                <c:pt idx="3496">
                  <c:v>1.1446090443992345E-3</c:v>
                </c:pt>
                <c:pt idx="3497">
                  <c:v>0</c:v>
                </c:pt>
                <c:pt idx="3498">
                  <c:v>4.4628227880815509E-5</c:v>
                </c:pt>
                <c:pt idx="3499">
                  <c:v>0</c:v>
                </c:pt>
                <c:pt idx="3500">
                  <c:v>8.7519738171806734E-6</c:v>
                </c:pt>
                <c:pt idx="3501">
                  <c:v>5.4037608733758341E-6</c:v>
                </c:pt>
                <c:pt idx="3502">
                  <c:v>3.4893720324794495E-5</c:v>
                </c:pt>
                <c:pt idx="3503">
                  <c:v>1.2046060343735413E-5</c:v>
                </c:pt>
                <c:pt idx="3504">
                  <c:v>1.4021170455550038E-5</c:v>
                </c:pt>
                <c:pt idx="3505">
                  <c:v>1.7206662268977105E-4</c:v>
                </c:pt>
                <c:pt idx="3506">
                  <c:v>8.9532986602870357E-7</c:v>
                </c:pt>
                <c:pt idx="3507">
                  <c:v>3.6729586942331171E-5</c:v>
                </c:pt>
                <c:pt idx="3508">
                  <c:v>8.1828691153426239E-6</c:v>
                </c:pt>
                <c:pt idx="3509">
                  <c:v>4.9796006209654582E-6</c:v>
                </c:pt>
                <c:pt idx="3510">
                  <c:v>0</c:v>
                </c:pt>
                <c:pt idx="3511">
                  <c:v>5.781773546946222E-6</c:v>
                </c:pt>
                <c:pt idx="3512">
                  <c:v>3.2280401070899237E-6</c:v>
                </c:pt>
                <c:pt idx="3513">
                  <c:v>1.6544082144030614E-4</c:v>
                </c:pt>
                <c:pt idx="3514">
                  <c:v>3.3108933404184879E-5</c:v>
                </c:pt>
                <c:pt idx="3515">
                  <c:v>4.0596838642754914E-5</c:v>
                </c:pt>
                <c:pt idx="3516">
                  <c:v>2.7811506397964748E-4</c:v>
                </c:pt>
                <c:pt idx="3517">
                  <c:v>2.4484906203785536E-6</c:v>
                </c:pt>
                <c:pt idx="3518">
                  <c:v>2.6676000113423854E-4</c:v>
                </c:pt>
                <c:pt idx="3519">
                  <c:v>1.1613807150508761E-5</c:v>
                </c:pt>
                <c:pt idx="3520">
                  <c:v>1.3993161121065005E-5</c:v>
                </c:pt>
                <c:pt idx="3521">
                  <c:v>5.0553106050999432E-5</c:v>
                </c:pt>
                <c:pt idx="3522">
                  <c:v>1.2347772472573749E-4</c:v>
                </c:pt>
                <c:pt idx="3523">
                  <c:v>5.953842293087643E-6</c:v>
                </c:pt>
                <c:pt idx="3524">
                  <c:v>9.1464568031854277E-5</c:v>
                </c:pt>
                <c:pt idx="3525">
                  <c:v>7.700611664915377E-5</c:v>
                </c:pt>
                <c:pt idx="3526">
                  <c:v>4.0209319923174763E-6</c:v>
                </c:pt>
                <c:pt idx="3527">
                  <c:v>0</c:v>
                </c:pt>
                <c:pt idx="3528">
                  <c:v>2.3892269223682431E-5</c:v>
                </c:pt>
                <c:pt idx="3529">
                  <c:v>8.6199580639180622E-6</c:v>
                </c:pt>
                <c:pt idx="3530">
                  <c:v>4.6583187803084354E-5</c:v>
                </c:pt>
                <c:pt idx="3531">
                  <c:v>8.8369040564200982E-6</c:v>
                </c:pt>
                <c:pt idx="3532">
                  <c:v>2.8966106473804496E-6</c:v>
                </c:pt>
                <c:pt idx="3533">
                  <c:v>0</c:v>
                </c:pt>
                <c:pt idx="3534">
                  <c:v>0</c:v>
                </c:pt>
                <c:pt idx="3535">
                  <c:v>1.1343083343429554E-5</c:v>
                </c:pt>
                <c:pt idx="3536">
                  <c:v>2.9404381035837751E-5</c:v>
                </c:pt>
                <c:pt idx="3537">
                  <c:v>1.082097898266979E-5</c:v>
                </c:pt>
                <c:pt idx="3538">
                  <c:v>2.4515089517338781E-5</c:v>
                </c:pt>
                <c:pt idx="3539">
                  <c:v>6.0069638582425811E-6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5.2223170635760702E-6</c:v>
                </c:pt>
                <c:pt idx="3546">
                  <c:v>0</c:v>
                </c:pt>
                <c:pt idx="3547">
                  <c:v>2.2280033388540895E-5</c:v>
                </c:pt>
                <c:pt idx="3548">
                  <c:v>0</c:v>
                </c:pt>
                <c:pt idx="3549">
                  <c:v>1.2837536496681487E-6</c:v>
                </c:pt>
                <c:pt idx="3550">
                  <c:v>3.2288377297785625E-6</c:v>
                </c:pt>
                <c:pt idx="3551">
                  <c:v>0</c:v>
                </c:pt>
                <c:pt idx="3552">
                  <c:v>5.2981324502013075E-6</c:v>
                </c:pt>
                <c:pt idx="3553">
                  <c:v>7.8856936622991227E-6</c:v>
                </c:pt>
                <c:pt idx="3554">
                  <c:v>0</c:v>
                </c:pt>
                <c:pt idx="3555">
                  <c:v>1.085221837474238E-5</c:v>
                </c:pt>
                <c:pt idx="3556">
                  <c:v>5.1430384695502824E-7</c:v>
                </c:pt>
                <c:pt idx="3557">
                  <c:v>5.7884953480908422E-8</c:v>
                </c:pt>
                <c:pt idx="3558">
                  <c:v>0</c:v>
                </c:pt>
                <c:pt idx="3559">
                  <c:v>7.8841202914147817E-8</c:v>
                </c:pt>
                <c:pt idx="3560">
                  <c:v>0</c:v>
                </c:pt>
                <c:pt idx="3561">
                  <c:v>1.2704407053856043E-7</c:v>
                </c:pt>
                <c:pt idx="3562">
                  <c:v>0</c:v>
                </c:pt>
                <c:pt idx="3563">
                  <c:v>2.9216483899033483E-5</c:v>
                </c:pt>
                <c:pt idx="3564">
                  <c:v>3.4857728212993666E-6</c:v>
                </c:pt>
                <c:pt idx="3565">
                  <c:v>7.4450216184335929E-5</c:v>
                </c:pt>
                <c:pt idx="3566">
                  <c:v>4.5071045411250371E-7</c:v>
                </c:pt>
                <c:pt idx="3567">
                  <c:v>8.3640340995158795E-6</c:v>
                </c:pt>
                <c:pt idx="3568">
                  <c:v>8.7317758033608815E-5</c:v>
                </c:pt>
                <c:pt idx="3569">
                  <c:v>1.6057804668269781E-4</c:v>
                </c:pt>
                <c:pt idx="3570">
                  <c:v>4.398399405518338E-6</c:v>
                </c:pt>
                <c:pt idx="3571">
                  <c:v>1.3864173264674328E-7</c:v>
                </c:pt>
                <c:pt idx="3572">
                  <c:v>2.0386069612662895E-5</c:v>
                </c:pt>
                <c:pt idx="3573">
                  <c:v>0</c:v>
                </c:pt>
                <c:pt idx="3574">
                  <c:v>5.5421091570184334E-5</c:v>
                </c:pt>
                <c:pt idx="3575">
                  <c:v>1.5159103416426345E-6</c:v>
                </c:pt>
                <c:pt idx="3576">
                  <c:v>4.088294048555518E-6</c:v>
                </c:pt>
                <c:pt idx="3577">
                  <c:v>5.2690061072069091E-6</c:v>
                </c:pt>
                <c:pt idx="3578">
                  <c:v>0</c:v>
                </c:pt>
                <c:pt idx="3579">
                  <c:v>0</c:v>
                </c:pt>
                <c:pt idx="3580">
                  <c:v>3.2514676179915487E-5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2.2697956680037151E-5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1.8354811698223877E-6</c:v>
                </c:pt>
                <c:pt idx="3589">
                  <c:v>1.4083736696276013E-7</c:v>
                </c:pt>
                <c:pt idx="3590">
                  <c:v>0</c:v>
                </c:pt>
                <c:pt idx="3591">
                  <c:v>1.2253940794070586E-4</c:v>
                </c:pt>
                <c:pt idx="3592">
                  <c:v>3.0300299537731442E-5</c:v>
                </c:pt>
                <c:pt idx="3593">
                  <c:v>0</c:v>
                </c:pt>
                <c:pt idx="3594">
                  <c:v>3.0303067956649596E-7</c:v>
                </c:pt>
                <c:pt idx="3595">
                  <c:v>0</c:v>
                </c:pt>
                <c:pt idx="3596">
                  <c:v>3.7796155259729682E-6</c:v>
                </c:pt>
                <c:pt idx="3597">
                  <c:v>1.0675179988975203E-5</c:v>
                </c:pt>
                <c:pt idx="3598">
                  <c:v>0</c:v>
                </c:pt>
                <c:pt idx="3599">
                  <c:v>2.8996045411241599E-4</c:v>
                </c:pt>
                <c:pt idx="3600">
                  <c:v>5.577684731852472E-5</c:v>
                </c:pt>
                <c:pt idx="3601">
                  <c:v>1.8522683924540931E-4</c:v>
                </c:pt>
                <c:pt idx="3602">
                  <c:v>1.4591723659536802E-4</c:v>
                </c:pt>
                <c:pt idx="3603">
                  <c:v>0</c:v>
                </c:pt>
                <c:pt idx="3604">
                  <c:v>2.7325132038782892E-5</c:v>
                </c:pt>
                <c:pt idx="3605">
                  <c:v>0</c:v>
                </c:pt>
                <c:pt idx="3606">
                  <c:v>0</c:v>
                </c:pt>
                <c:pt idx="3607">
                  <c:v>3.06049299421782E-6</c:v>
                </c:pt>
                <c:pt idx="3608">
                  <c:v>3.0278998078858626E-5</c:v>
                </c:pt>
                <c:pt idx="3609">
                  <c:v>0</c:v>
                </c:pt>
                <c:pt idx="3610">
                  <c:v>4.7754294678388315E-6</c:v>
                </c:pt>
                <c:pt idx="3611">
                  <c:v>2.2045389720776385E-5</c:v>
                </c:pt>
                <c:pt idx="3612">
                  <c:v>4.9900536025475403E-5</c:v>
                </c:pt>
                <c:pt idx="3613">
                  <c:v>8.386197500037925E-5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1.1038449749478147E-5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4.0256380147056946E-6</c:v>
                </c:pt>
                <c:pt idx="3622">
                  <c:v>2.4681273496294324E-5</c:v>
                </c:pt>
                <c:pt idx="3623">
                  <c:v>0</c:v>
                </c:pt>
                <c:pt idx="3624">
                  <c:v>1.9526863777047205E-3</c:v>
                </c:pt>
                <c:pt idx="3625">
                  <c:v>2.1896622403288802E-6</c:v>
                </c:pt>
                <c:pt idx="3626">
                  <c:v>1.3889175646817355E-5</c:v>
                </c:pt>
                <c:pt idx="3627">
                  <c:v>0</c:v>
                </c:pt>
                <c:pt idx="3628">
                  <c:v>0</c:v>
                </c:pt>
                <c:pt idx="3629">
                  <c:v>3.2834783091935987E-6</c:v>
                </c:pt>
                <c:pt idx="3630">
                  <c:v>0</c:v>
                </c:pt>
                <c:pt idx="3631">
                  <c:v>2.2801202398743394E-6</c:v>
                </c:pt>
                <c:pt idx="3632">
                  <c:v>2.8257227739162999E-4</c:v>
                </c:pt>
                <c:pt idx="3633">
                  <c:v>8.6029823058270694E-5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3.8065851957657222E-4</c:v>
                </c:pt>
                <c:pt idx="3640">
                  <c:v>0</c:v>
                </c:pt>
                <c:pt idx="3641">
                  <c:v>5.4358781842565106E-5</c:v>
                </c:pt>
                <c:pt idx="3642">
                  <c:v>4.7610822553526839E-6</c:v>
                </c:pt>
                <c:pt idx="3643">
                  <c:v>2.9416904035342001E-6</c:v>
                </c:pt>
                <c:pt idx="3644">
                  <c:v>0</c:v>
                </c:pt>
                <c:pt idx="3645">
                  <c:v>1.4990228169867832E-4</c:v>
                </c:pt>
                <c:pt idx="3646">
                  <c:v>2.2086761170320346E-6</c:v>
                </c:pt>
                <c:pt idx="3647">
                  <c:v>2.0689572020696629E-6</c:v>
                </c:pt>
                <c:pt idx="3648">
                  <c:v>0</c:v>
                </c:pt>
                <c:pt idx="3649">
                  <c:v>8.194120858514939E-5</c:v>
                </c:pt>
                <c:pt idx="3650">
                  <c:v>4.8012323409060736E-5</c:v>
                </c:pt>
                <c:pt idx="3651">
                  <c:v>1.0453543247526536E-5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1.4724344761567604E-6</c:v>
                </c:pt>
                <c:pt idx="3657">
                  <c:v>1.4302472715522777E-5</c:v>
                </c:pt>
                <c:pt idx="3658">
                  <c:v>2.6640704067679301E-4</c:v>
                </c:pt>
                <c:pt idx="3659">
                  <c:v>0</c:v>
                </c:pt>
                <c:pt idx="3660">
                  <c:v>0</c:v>
                </c:pt>
                <c:pt idx="3661">
                  <c:v>8.4701717192421534E-6</c:v>
                </c:pt>
                <c:pt idx="3662">
                  <c:v>1.0188925046366905E-7</c:v>
                </c:pt>
                <c:pt idx="3663">
                  <c:v>2.8778420959159347E-3</c:v>
                </c:pt>
                <c:pt idx="3664">
                  <c:v>3.0939756595818988E-6</c:v>
                </c:pt>
                <c:pt idx="3665">
                  <c:v>0</c:v>
                </c:pt>
                <c:pt idx="3666">
                  <c:v>1.4068102524956586E-5</c:v>
                </c:pt>
                <c:pt idx="3667">
                  <c:v>1.4544318998695741E-5</c:v>
                </c:pt>
                <c:pt idx="3668">
                  <c:v>6.1314889498909822E-6</c:v>
                </c:pt>
                <c:pt idx="3669">
                  <c:v>8.6358832617184541E-6</c:v>
                </c:pt>
                <c:pt idx="3670">
                  <c:v>6.9886562266972825E-6</c:v>
                </c:pt>
                <c:pt idx="3671">
                  <c:v>2.3246446024008058E-6</c:v>
                </c:pt>
                <c:pt idx="3672">
                  <c:v>1.1506023434267406E-5</c:v>
                </c:pt>
                <c:pt idx="3673">
                  <c:v>8.1446427857046903E-6</c:v>
                </c:pt>
                <c:pt idx="3674">
                  <c:v>4.5260330330464964E-5</c:v>
                </c:pt>
                <c:pt idx="3675">
                  <c:v>1.0615684325269078E-5</c:v>
                </c:pt>
                <c:pt idx="3676">
                  <c:v>1.0971414619438105E-7</c:v>
                </c:pt>
                <c:pt idx="3677">
                  <c:v>3.5288845254201001E-7</c:v>
                </c:pt>
                <c:pt idx="3678">
                  <c:v>1.0523946973429562E-6</c:v>
                </c:pt>
                <c:pt idx="3679">
                  <c:v>0</c:v>
                </c:pt>
                <c:pt idx="3680">
                  <c:v>9.3704278272172857E-7</c:v>
                </c:pt>
                <c:pt idx="3681">
                  <c:v>0</c:v>
                </c:pt>
                <c:pt idx="3682">
                  <c:v>0</c:v>
                </c:pt>
                <c:pt idx="3683">
                  <c:v>5.9553014463449515E-7</c:v>
                </c:pt>
                <c:pt idx="3684">
                  <c:v>6.4508901765837028E-7</c:v>
                </c:pt>
                <c:pt idx="3685">
                  <c:v>1.7112206393672382E-7</c:v>
                </c:pt>
                <c:pt idx="3686">
                  <c:v>1.1762676015665086E-5</c:v>
                </c:pt>
                <c:pt idx="3687">
                  <c:v>0</c:v>
                </c:pt>
                <c:pt idx="3688">
                  <c:v>6.2942492434319699E-4</c:v>
                </c:pt>
                <c:pt idx="3689">
                  <c:v>1.1096347215588678E-7</c:v>
                </c:pt>
                <c:pt idx="3690">
                  <c:v>2.2081846338271257E-7</c:v>
                </c:pt>
                <c:pt idx="3691">
                  <c:v>0</c:v>
                </c:pt>
                <c:pt idx="3692">
                  <c:v>1.1447396107817225E-4</c:v>
                </c:pt>
                <c:pt idx="3693">
                  <c:v>5.3123420284354337E-6</c:v>
                </c:pt>
                <c:pt idx="3694">
                  <c:v>0</c:v>
                </c:pt>
                <c:pt idx="3695">
                  <c:v>5.6352693201673972E-5</c:v>
                </c:pt>
                <c:pt idx="3696">
                  <c:v>0</c:v>
                </c:pt>
                <c:pt idx="3697">
                  <c:v>8.0174747536253081E-5</c:v>
                </c:pt>
                <c:pt idx="3698">
                  <c:v>0</c:v>
                </c:pt>
                <c:pt idx="3699">
                  <c:v>3.1196226585444355E-6</c:v>
                </c:pt>
                <c:pt idx="3700">
                  <c:v>3.9940617901826831E-6</c:v>
                </c:pt>
                <c:pt idx="3701">
                  <c:v>2.0073789516625111E-6</c:v>
                </c:pt>
                <c:pt idx="3702">
                  <c:v>0</c:v>
                </c:pt>
                <c:pt idx="3703">
                  <c:v>1.7398522822600641E-4</c:v>
                </c:pt>
                <c:pt idx="3704">
                  <c:v>7.3330115401215042E-6</c:v>
                </c:pt>
                <c:pt idx="3705">
                  <c:v>0</c:v>
                </c:pt>
                <c:pt idx="3706">
                  <c:v>1.5065883157189885E-7</c:v>
                </c:pt>
                <c:pt idx="3707">
                  <c:v>0</c:v>
                </c:pt>
                <c:pt idx="3708">
                  <c:v>0</c:v>
                </c:pt>
                <c:pt idx="3709">
                  <c:v>7.9228679784213443E-7</c:v>
                </c:pt>
                <c:pt idx="3710">
                  <c:v>0</c:v>
                </c:pt>
                <c:pt idx="3711">
                  <c:v>4.6155939435703475E-7</c:v>
                </c:pt>
                <c:pt idx="3712">
                  <c:v>8.3761583346825563E-6</c:v>
                </c:pt>
                <c:pt idx="3713">
                  <c:v>8.0661464401758767E-6</c:v>
                </c:pt>
                <c:pt idx="3714">
                  <c:v>8.8685239633886785E-6</c:v>
                </c:pt>
                <c:pt idx="3715">
                  <c:v>1.1914678225902026E-4</c:v>
                </c:pt>
                <c:pt idx="3716">
                  <c:v>4.2729331998413799E-6</c:v>
                </c:pt>
                <c:pt idx="3717">
                  <c:v>1.7544009732578132E-6</c:v>
                </c:pt>
                <c:pt idx="3718">
                  <c:v>2.9224470947543915E-5</c:v>
                </c:pt>
                <c:pt idx="3719">
                  <c:v>0</c:v>
                </c:pt>
                <c:pt idx="3720">
                  <c:v>0</c:v>
                </c:pt>
                <c:pt idx="3721">
                  <c:v>2.998736487836824E-7</c:v>
                </c:pt>
                <c:pt idx="3722">
                  <c:v>1.5976247160730719E-6</c:v>
                </c:pt>
                <c:pt idx="3723">
                  <c:v>3.9644902309727012E-7</c:v>
                </c:pt>
                <c:pt idx="3724">
                  <c:v>0</c:v>
                </c:pt>
                <c:pt idx="3725">
                  <c:v>0</c:v>
                </c:pt>
                <c:pt idx="3726">
                  <c:v>4.4708715006971944E-5</c:v>
                </c:pt>
                <c:pt idx="3727">
                  <c:v>9.9644856382613718E-5</c:v>
                </c:pt>
                <c:pt idx="3728">
                  <c:v>2.5027649624364419E-5</c:v>
                </c:pt>
                <c:pt idx="3729">
                  <c:v>3.2525548596496457E-6</c:v>
                </c:pt>
                <c:pt idx="3730">
                  <c:v>9.9204405849990988E-7</c:v>
                </c:pt>
                <c:pt idx="3731">
                  <c:v>3.4132964607440976E-6</c:v>
                </c:pt>
                <c:pt idx="3732">
                  <c:v>3.2432992778327548E-5</c:v>
                </c:pt>
                <c:pt idx="3733">
                  <c:v>8.0259144917676524E-5</c:v>
                </c:pt>
                <c:pt idx="3734">
                  <c:v>1.1139659545952507E-4</c:v>
                </c:pt>
                <c:pt idx="3735">
                  <c:v>0</c:v>
                </c:pt>
                <c:pt idx="3736">
                  <c:v>9.6992027080142381E-6</c:v>
                </c:pt>
                <c:pt idx="3737">
                  <c:v>0</c:v>
                </c:pt>
                <c:pt idx="3738">
                  <c:v>1.7954667270199905E-6</c:v>
                </c:pt>
                <c:pt idx="3739">
                  <c:v>2.7832392236245563E-6</c:v>
                </c:pt>
                <c:pt idx="3740">
                  <c:v>2.7814296103364411E-5</c:v>
                </c:pt>
                <c:pt idx="3741">
                  <c:v>2.0310918424489946E-5</c:v>
                </c:pt>
                <c:pt idx="3742">
                  <c:v>1.0209422016019978E-4</c:v>
                </c:pt>
                <c:pt idx="3743">
                  <c:v>3.2778775151787086E-6</c:v>
                </c:pt>
                <c:pt idx="3744">
                  <c:v>9.8800688218407644E-7</c:v>
                </c:pt>
                <c:pt idx="3745">
                  <c:v>1.208024946888144E-5</c:v>
                </c:pt>
                <c:pt idx="3746">
                  <c:v>1.7053549084184622E-5</c:v>
                </c:pt>
                <c:pt idx="3747">
                  <c:v>4.3837468102998194E-6</c:v>
                </c:pt>
                <c:pt idx="3748">
                  <c:v>1.3986790315602315E-5</c:v>
                </c:pt>
                <c:pt idx="3749">
                  <c:v>8.9658413102534661E-6</c:v>
                </c:pt>
                <c:pt idx="3750">
                  <c:v>1.7442127450376893E-4</c:v>
                </c:pt>
                <c:pt idx="3751">
                  <c:v>3.0762501782356341E-3</c:v>
                </c:pt>
                <c:pt idx="3752">
                  <c:v>9.3239777487999864E-6</c:v>
                </c:pt>
                <c:pt idx="3753">
                  <c:v>4.7424880148179577E-5</c:v>
                </c:pt>
                <c:pt idx="3754">
                  <c:v>1.3694670272455648E-5</c:v>
                </c:pt>
                <c:pt idx="3755">
                  <c:v>2.3232785165666399E-7</c:v>
                </c:pt>
                <c:pt idx="3756">
                  <c:v>4.5233952804402348E-6</c:v>
                </c:pt>
                <c:pt idx="3757">
                  <c:v>1.5345437878691957E-5</c:v>
                </c:pt>
                <c:pt idx="3758">
                  <c:v>0</c:v>
                </c:pt>
                <c:pt idx="3759">
                  <c:v>0</c:v>
                </c:pt>
                <c:pt idx="3760">
                  <c:v>3.8822230326091602E-5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8.1094048381115591E-6</c:v>
                </c:pt>
                <c:pt idx="3767">
                  <c:v>0</c:v>
                </c:pt>
                <c:pt idx="3768">
                  <c:v>9.3812158657982859E-7</c:v>
                </c:pt>
                <c:pt idx="3769">
                  <c:v>0</c:v>
                </c:pt>
                <c:pt idx="3770">
                  <c:v>3.9416872341757169E-7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3.6695634093012483E-4</c:v>
                </c:pt>
                <c:pt idx="3776">
                  <c:v>0</c:v>
                </c:pt>
                <c:pt idx="3777">
                  <c:v>1.1268967352953721E-5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3.7228443761772056E-5</c:v>
                </c:pt>
                <c:pt idx="3785">
                  <c:v>0</c:v>
                </c:pt>
                <c:pt idx="3786">
                  <c:v>2.95966774804473E-7</c:v>
                </c:pt>
                <c:pt idx="3787">
                  <c:v>0</c:v>
                </c:pt>
                <c:pt idx="3788">
                  <c:v>1.8196344913943682E-5</c:v>
                </c:pt>
                <c:pt idx="3789">
                  <c:v>0</c:v>
                </c:pt>
                <c:pt idx="3790">
                  <c:v>1.8648626608413121E-5</c:v>
                </c:pt>
                <c:pt idx="3791">
                  <c:v>4.0876893925810199E-5</c:v>
                </c:pt>
                <c:pt idx="3792">
                  <c:v>0</c:v>
                </c:pt>
                <c:pt idx="3793">
                  <c:v>6.0826645943226801E-5</c:v>
                </c:pt>
                <c:pt idx="3794">
                  <c:v>5.9638486000581815E-6</c:v>
                </c:pt>
                <c:pt idx="3795">
                  <c:v>5.0577615296509039E-6</c:v>
                </c:pt>
                <c:pt idx="3796">
                  <c:v>2.2673752952105228E-6</c:v>
                </c:pt>
                <c:pt idx="3797">
                  <c:v>8.6928337849910075E-7</c:v>
                </c:pt>
                <c:pt idx="3798">
                  <c:v>1.9970710270385699E-5</c:v>
                </c:pt>
                <c:pt idx="3799">
                  <c:v>0</c:v>
                </c:pt>
                <c:pt idx="3800">
                  <c:v>0</c:v>
                </c:pt>
                <c:pt idx="3801">
                  <c:v>1.3156129925573923E-5</c:v>
                </c:pt>
                <c:pt idx="3802">
                  <c:v>1.4384531204603581E-5</c:v>
                </c:pt>
                <c:pt idx="3803">
                  <c:v>3.8720217262364527E-5</c:v>
                </c:pt>
                <c:pt idx="3804">
                  <c:v>0</c:v>
                </c:pt>
                <c:pt idx="3805">
                  <c:v>1.6119615003001915E-4</c:v>
                </c:pt>
                <c:pt idx="3806">
                  <c:v>7.8973093795443262E-6</c:v>
                </c:pt>
                <c:pt idx="3807">
                  <c:v>5.4582942573028309E-5</c:v>
                </c:pt>
                <c:pt idx="3808">
                  <c:v>4.7349104516783939E-6</c:v>
                </c:pt>
                <c:pt idx="3809">
                  <c:v>1.64085714757431E-5</c:v>
                </c:pt>
                <c:pt idx="3810">
                  <c:v>5.0226328866511177E-6</c:v>
                </c:pt>
                <c:pt idx="3811">
                  <c:v>6.048845192209966E-6</c:v>
                </c:pt>
                <c:pt idx="3812">
                  <c:v>2.4411040850271213E-7</c:v>
                </c:pt>
                <c:pt idx="3813">
                  <c:v>1.4072053997753129E-7</c:v>
                </c:pt>
                <c:pt idx="3814">
                  <c:v>1.5713324817033507E-5</c:v>
                </c:pt>
                <c:pt idx="3815">
                  <c:v>3.537169599727042E-6</c:v>
                </c:pt>
                <c:pt idx="3816">
                  <c:v>0</c:v>
                </c:pt>
                <c:pt idx="3817">
                  <c:v>2.4320695499591944E-5</c:v>
                </c:pt>
                <c:pt idx="3818">
                  <c:v>3.0131703780601674E-6</c:v>
                </c:pt>
                <c:pt idx="3819">
                  <c:v>0</c:v>
                </c:pt>
                <c:pt idx="3820">
                  <c:v>0</c:v>
                </c:pt>
                <c:pt idx="3821">
                  <c:v>5.5231950991891421E-7</c:v>
                </c:pt>
                <c:pt idx="3822">
                  <c:v>0</c:v>
                </c:pt>
                <c:pt idx="3823">
                  <c:v>0</c:v>
                </c:pt>
                <c:pt idx="3824">
                  <c:v>5.7576563024079665E-7</c:v>
                </c:pt>
                <c:pt idx="3825">
                  <c:v>2.9564466820955812E-6</c:v>
                </c:pt>
                <c:pt idx="3826">
                  <c:v>2.925864737957149E-6</c:v>
                </c:pt>
                <c:pt idx="3827">
                  <c:v>0</c:v>
                </c:pt>
                <c:pt idx="3828">
                  <c:v>8.4109290159208757E-6</c:v>
                </c:pt>
                <c:pt idx="3829">
                  <c:v>6.8563968589830778E-6</c:v>
                </c:pt>
                <c:pt idx="3830">
                  <c:v>0</c:v>
                </c:pt>
                <c:pt idx="3831">
                  <c:v>1.4700149110304316E-7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2.965575104874957E-7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9.4581914463196753E-6</c:v>
                </c:pt>
                <c:pt idx="3842">
                  <c:v>0</c:v>
                </c:pt>
                <c:pt idx="3843">
                  <c:v>1.7929447355514131E-6</c:v>
                </c:pt>
                <c:pt idx="3844">
                  <c:v>1.1557866918344263E-5</c:v>
                </c:pt>
                <c:pt idx="3845">
                  <c:v>0</c:v>
                </c:pt>
                <c:pt idx="3846">
                  <c:v>3.3166237480315386E-7</c:v>
                </c:pt>
                <c:pt idx="3847">
                  <c:v>3.7448567732238852E-7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1.363755206237457E-7</c:v>
                </c:pt>
                <c:pt idx="3854">
                  <c:v>0</c:v>
                </c:pt>
                <c:pt idx="3855">
                  <c:v>5.0919020654216528E-5</c:v>
                </c:pt>
                <c:pt idx="3856">
                  <c:v>1.698693692413752E-6</c:v>
                </c:pt>
                <c:pt idx="3857">
                  <c:v>1.5263577542029788E-5</c:v>
                </c:pt>
                <c:pt idx="3858">
                  <c:v>0</c:v>
                </c:pt>
                <c:pt idx="3859">
                  <c:v>4.801293715935572E-5</c:v>
                </c:pt>
                <c:pt idx="3860">
                  <c:v>7.3413118694271517E-5</c:v>
                </c:pt>
                <c:pt idx="3861">
                  <c:v>2.9976048193671698E-5</c:v>
                </c:pt>
                <c:pt idx="3862">
                  <c:v>8.1229343804923491E-8</c:v>
                </c:pt>
                <c:pt idx="3863">
                  <c:v>0</c:v>
                </c:pt>
                <c:pt idx="3864">
                  <c:v>0</c:v>
                </c:pt>
                <c:pt idx="3865">
                  <c:v>1.024096133149857E-4</c:v>
                </c:pt>
                <c:pt idx="3866">
                  <c:v>3.80694981629468E-6</c:v>
                </c:pt>
                <c:pt idx="3867">
                  <c:v>0</c:v>
                </c:pt>
                <c:pt idx="3868">
                  <c:v>1.0010612307495953E-5</c:v>
                </c:pt>
                <c:pt idx="3869">
                  <c:v>5.3549505374967958E-7</c:v>
                </c:pt>
                <c:pt idx="3870">
                  <c:v>3.1483736115200814E-5</c:v>
                </c:pt>
                <c:pt idx="3871">
                  <c:v>1.8264850389294962E-6</c:v>
                </c:pt>
                <c:pt idx="3872">
                  <c:v>2.5791474463373352E-5</c:v>
                </c:pt>
                <c:pt idx="3873">
                  <c:v>5.0345207268588201E-6</c:v>
                </c:pt>
                <c:pt idx="3874">
                  <c:v>9.8088569935552932E-6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7.8874329469993963E-7</c:v>
                </c:pt>
                <c:pt idx="3881">
                  <c:v>2.0284329723049095E-6</c:v>
                </c:pt>
                <c:pt idx="3882">
                  <c:v>0</c:v>
                </c:pt>
                <c:pt idx="3883">
                  <c:v>2.9331391271590127E-6</c:v>
                </c:pt>
                <c:pt idx="3884">
                  <c:v>3.8358189430996716E-6</c:v>
                </c:pt>
                <c:pt idx="3885">
                  <c:v>2.1071471305776734E-7</c:v>
                </c:pt>
                <c:pt idx="3886">
                  <c:v>0</c:v>
                </c:pt>
                <c:pt idx="3887">
                  <c:v>0</c:v>
                </c:pt>
                <c:pt idx="3888">
                  <c:v>2.7320399498596188E-6</c:v>
                </c:pt>
                <c:pt idx="3889">
                  <c:v>1.02743260096516E-5</c:v>
                </c:pt>
                <c:pt idx="3890">
                  <c:v>0</c:v>
                </c:pt>
                <c:pt idx="3891">
                  <c:v>1.9059463903116789E-5</c:v>
                </c:pt>
                <c:pt idx="3892">
                  <c:v>3.0566633407353808E-5</c:v>
                </c:pt>
                <c:pt idx="3893">
                  <c:v>7.722270648520474E-7</c:v>
                </c:pt>
                <c:pt idx="3894">
                  <c:v>2.3923120574353176E-5</c:v>
                </c:pt>
                <c:pt idx="3895">
                  <c:v>5.8515722454244816E-5</c:v>
                </c:pt>
                <c:pt idx="3896">
                  <c:v>0</c:v>
                </c:pt>
                <c:pt idx="3897">
                  <c:v>4.7839447622606274E-6</c:v>
                </c:pt>
                <c:pt idx="3898">
                  <c:v>1.6562187400372233E-5</c:v>
                </c:pt>
                <c:pt idx="3899">
                  <c:v>1.0614633344716086E-5</c:v>
                </c:pt>
                <c:pt idx="3900">
                  <c:v>0</c:v>
                </c:pt>
                <c:pt idx="3901">
                  <c:v>1.4308506075516472E-5</c:v>
                </c:pt>
                <c:pt idx="3902">
                  <c:v>5.7663954754665527E-6</c:v>
                </c:pt>
                <c:pt idx="3903">
                  <c:v>4.7924795057206158E-7</c:v>
                </c:pt>
                <c:pt idx="3904">
                  <c:v>3.2508941951643001E-6</c:v>
                </c:pt>
                <c:pt idx="3905">
                  <c:v>2.4400356438569167E-3</c:v>
                </c:pt>
                <c:pt idx="3906">
                  <c:v>5.6885122466237978E-6</c:v>
                </c:pt>
                <c:pt idx="3907">
                  <c:v>6.6804592220137206E-7</c:v>
                </c:pt>
                <c:pt idx="3908">
                  <c:v>1.8351698261853293E-3</c:v>
                </c:pt>
                <c:pt idx="3909">
                  <c:v>0</c:v>
                </c:pt>
                <c:pt idx="3910">
                  <c:v>6.9506283570019237E-7</c:v>
                </c:pt>
                <c:pt idx="3911">
                  <c:v>5.5757244791103813E-6</c:v>
                </c:pt>
                <c:pt idx="3912">
                  <c:v>0</c:v>
                </c:pt>
                <c:pt idx="3913">
                  <c:v>1.3486843104951696E-5</c:v>
                </c:pt>
                <c:pt idx="3914">
                  <c:v>0</c:v>
                </c:pt>
                <c:pt idx="3915">
                  <c:v>4.6465570331333004E-7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5.1773955241008039E-5</c:v>
                </c:pt>
                <c:pt idx="3921">
                  <c:v>6.4631723441122273E-5</c:v>
                </c:pt>
                <c:pt idx="3922">
                  <c:v>0</c:v>
                </c:pt>
                <c:pt idx="3923">
                  <c:v>8.8268715537721294E-5</c:v>
                </c:pt>
                <c:pt idx="3924">
                  <c:v>2.1446324150602945E-6</c:v>
                </c:pt>
                <c:pt idx="3925">
                  <c:v>8.6933974882624598E-8</c:v>
                </c:pt>
                <c:pt idx="3926">
                  <c:v>8.1205870571846822E-7</c:v>
                </c:pt>
                <c:pt idx="3927">
                  <c:v>0</c:v>
                </c:pt>
                <c:pt idx="3928">
                  <c:v>3.2217546476873869E-6</c:v>
                </c:pt>
                <c:pt idx="3929">
                  <c:v>4.9859469890726611E-7</c:v>
                </c:pt>
                <c:pt idx="3930">
                  <c:v>9.7094358158509998E-7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5.1200369108760637E-5</c:v>
                </c:pt>
                <c:pt idx="3935">
                  <c:v>1.5465674343385441E-5</c:v>
                </c:pt>
                <c:pt idx="3936">
                  <c:v>1.6183017185328438E-5</c:v>
                </c:pt>
                <c:pt idx="3937">
                  <c:v>2.9130699792292382E-5</c:v>
                </c:pt>
                <c:pt idx="3938">
                  <c:v>5.5508864158506727E-5</c:v>
                </c:pt>
                <c:pt idx="3939">
                  <c:v>0</c:v>
                </c:pt>
                <c:pt idx="3940">
                  <c:v>1.1309459418431774E-7</c:v>
                </c:pt>
                <c:pt idx="3941">
                  <c:v>1.1108023916536763E-5</c:v>
                </c:pt>
                <c:pt idx="3942">
                  <c:v>2.8437093241292826E-6</c:v>
                </c:pt>
                <c:pt idx="3943">
                  <c:v>2.7638608474892913E-5</c:v>
                </c:pt>
                <c:pt idx="3944">
                  <c:v>4.9095721820834493E-6</c:v>
                </c:pt>
                <c:pt idx="3945">
                  <c:v>2.2032969969317614E-7</c:v>
                </c:pt>
                <c:pt idx="3946">
                  <c:v>1.1042154847457573E-5</c:v>
                </c:pt>
                <c:pt idx="3947">
                  <c:v>1.5514124308974065E-6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1.4275797696220768E-6</c:v>
                </c:pt>
                <c:pt idx="3952">
                  <c:v>0</c:v>
                </c:pt>
                <c:pt idx="3953">
                  <c:v>8.3822416098570572E-6</c:v>
                </c:pt>
                <c:pt idx="3954">
                  <c:v>1.9152926532784642E-6</c:v>
                </c:pt>
                <c:pt idx="3955">
                  <c:v>0</c:v>
                </c:pt>
                <c:pt idx="3956">
                  <c:v>4.282800547676044E-5</c:v>
                </c:pt>
                <c:pt idx="3957">
                  <c:v>4.1083478521673627E-5</c:v>
                </c:pt>
                <c:pt idx="3958">
                  <c:v>4.1884680663750584E-6</c:v>
                </c:pt>
                <c:pt idx="3959">
                  <c:v>8.4179777640621414E-7</c:v>
                </c:pt>
                <c:pt idx="3960">
                  <c:v>0</c:v>
                </c:pt>
                <c:pt idx="3961">
                  <c:v>2.5739523687323394E-5</c:v>
                </c:pt>
                <c:pt idx="3962">
                  <c:v>0</c:v>
                </c:pt>
                <c:pt idx="3963">
                  <c:v>4.218447284013173E-7</c:v>
                </c:pt>
                <c:pt idx="3964">
                  <c:v>5.6673609299833628E-5</c:v>
                </c:pt>
                <c:pt idx="3965">
                  <c:v>3.2919695604202827E-5</c:v>
                </c:pt>
                <c:pt idx="3966">
                  <c:v>6.1161621641507172E-6</c:v>
                </c:pt>
                <c:pt idx="3967">
                  <c:v>0</c:v>
                </c:pt>
                <c:pt idx="3968">
                  <c:v>2.5753598826412568E-6</c:v>
                </c:pt>
                <c:pt idx="3969">
                  <c:v>5.6477948649939089E-8</c:v>
                </c:pt>
                <c:pt idx="3970">
                  <c:v>0</c:v>
                </c:pt>
                <c:pt idx="3971">
                  <c:v>4.3015853166343678E-5</c:v>
                </c:pt>
                <c:pt idx="3972">
                  <c:v>6.0105759125460393E-6</c:v>
                </c:pt>
                <c:pt idx="3973">
                  <c:v>3.3518577312639886E-5</c:v>
                </c:pt>
                <c:pt idx="3974">
                  <c:v>3.7159507711241982E-6</c:v>
                </c:pt>
                <c:pt idx="3975">
                  <c:v>8.4476027309929985E-6</c:v>
                </c:pt>
                <c:pt idx="3976">
                  <c:v>9.5252764851910473E-5</c:v>
                </c:pt>
                <c:pt idx="3977">
                  <c:v>1.04843850914808E-5</c:v>
                </c:pt>
                <c:pt idx="3978">
                  <c:v>7.8560533555541217E-6</c:v>
                </c:pt>
                <c:pt idx="3979">
                  <c:v>6.8066776807017396E-6</c:v>
                </c:pt>
                <c:pt idx="3980">
                  <c:v>5.9980694234161388E-6</c:v>
                </c:pt>
                <c:pt idx="3981">
                  <c:v>0</c:v>
                </c:pt>
                <c:pt idx="3982">
                  <c:v>1.6012663120707767E-4</c:v>
                </c:pt>
                <c:pt idx="3983">
                  <c:v>2.1045780634391021E-5</c:v>
                </c:pt>
                <c:pt idx="3984">
                  <c:v>1.3611935787075503E-5</c:v>
                </c:pt>
                <c:pt idx="3985">
                  <c:v>4.4113863701653521E-5</c:v>
                </c:pt>
                <c:pt idx="3986">
                  <c:v>0</c:v>
                </c:pt>
                <c:pt idx="3987">
                  <c:v>5.4047257112778987E-6</c:v>
                </c:pt>
                <c:pt idx="3988">
                  <c:v>0</c:v>
                </c:pt>
                <c:pt idx="3989">
                  <c:v>0</c:v>
                </c:pt>
                <c:pt idx="3990">
                  <c:v>4.3274945413179307E-7</c:v>
                </c:pt>
                <c:pt idx="3991">
                  <c:v>1.684519360769957E-5</c:v>
                </c:pt>
                <c:pt idx="3992">
                  <c:v>3.3921251872593614E-3</c:v>
                </c:pt>
                <c:pt idx="3993">
                  <c:v>3.5179911224653367E-5</c:v>
                </c:pt>
                <c:pt idx="3994">
                  <c:v>1.8420896760831093E-5</c:v>
                </c:pt>
                <c:pt idx="3995">
                  <c:v>1.3066420241664923E-6</c:v>
                </c:pt>
                <c:pt idx="3996">
                  <c:v>3.1520025660275049E-5</c:v>
                </c:pt>
                <c:pt idx="3997">
                  <c:v>1.1680813494566643E-5</c:v>
                </c:pt>
                <c:pt idx="3998">
                  <c:v>4.7070593731156311E-7</c:v>
                </c:pt>
                <c:pt idx="3999">
                  <c:v>8.0691412187324851E-6</c:v>
                </c:pt>
                <c:pt idx="4000">
                  <c:v>4.1378571032821251E-5</c:v>
                </c:pt>
                <c:pt idx="4001">
                  <c:v>3.5140603460586669E-5</c:v>
                </c:pt>
                <c:pt idx="4002">
                  <c:v>0</c:v>
                </c:pt>
                <c:pt idx="4003">
                  <c:v>0</c:v>
                </c:pt>
                <c:pt idx="4004">
                  <c:v>1.0664604701271325E-5</c:v>
                </c:pt>
                <c:pt idx="4005">
                  <c:v>1.3833522781030658E-7</c:v>
                </c:pt>
                <c:pt idx="4006">
                  <c:v>1.0137881935446183E-5</c:v>
                </c:pt>
                <c:pt idx="4007">
                  <c:v>9.1346135105753228E-7</c:v>
                </c:pt>
                <c:pt idx="4008">
                  <c:v>4.6490557578168224E-5</c:v>
                </c:pt>
                <c:pt idx="4009">
                  <c:v>4.9282364583814126E-6</c:v>
                </c:pt>
                <c:pt idx="4010">
                  <c:v>2.2298627578031449E-4</c:v>
                </c:pt>
                <c:pt idx="4011">
                  <c:v>6.1047448500353033E-7</c:v>
                </c:pt>
                <c:pt idx="4012">
                  <c:v>0</c:v>
                </c:pt>
                <c:pt idx="4013">
                  <c:v>7.6779426570690271E-6</c:v>
                </c:pt>
                <c:pt idx="4014">
                  <c:v>6.3849640716514586E-6</c:v>
                </c:pt>
                <c:pt idx="4015">
                  <c:v>9.9495579395369354E-6</c:v>
                </c:pt>
                <c:pt idx="4016">
                  <c:v>1.7438743675033508E-6</c:v>
                </c:pt>
                <c:pt idx="4017">
                  <c:v>1.2973650740798329E-6</c:v>
                </c:pt>
                <c:pt idx="4018">
                  <c:v>4.6795008750653568E-6</c:v>
                </c:pt>
                <c:pt idx="4019">
                  <c:v>1.1688024368676165E-5</c:v>
                </c:pt>
                <c:pt idx="4020">
                  <c:v>4.8641286354322514E-6</c:v>
                </c:pt>
                <c:pt idx="4021">
                  <c:v>0</c:v>
                </c:pt>
                <c:pt idx="4022">
                  <c:v>0</c:v>
                </c:pt>
                <c:pt idx="4023">
                  <c:v>3.1352084736950001E-6</c:v>
                </c:pt>
                <c:pt idx="4024">
                  <c:v>2.9575711784877184E-5</c:v>
                </c:pt>
                <c:pt idx="4025">
                  <c:v>0</c:v>
                </c:pt>
                <c:pt idx="4026">
                  <c:v>4.8185654222828106E-5</c:v>
                </c:pt>
                <c:pt idx="4027">
                  <c:v>1.3859117380741961E-5</c:v>
                </c:pt>
                <c:pt idx="4028">
                  <c:v>9.1825758304904318E-6</c:v>
                </c:pt>
                <c:pt idx="4029">
                  <c:v>2.3115907946915051E-5</c:v>
                </c:pt>
                <c:pt idx="4030">
                  <c:v>1.0938866680527812E-4</c:v>
                </c:pt>
                <c:pt idx="4031">
                  <c:v>6.6111874131516827E-7</c:v>
                </c:pt>
                <c:pt idx="4032">
                  <c:v>0</c:v>
                </c:pt>
                <c:pt idx="4033">
                  <c:v>7.8450453331269113E-8</c:v>
                </c:pt>
                <c:pt idx="4034">
                  <c:v>7.0689907447378078E-5</c:v>
                </c:pt>
                <c:pt idx="4035">
                  <c:v>4.0352475764778438E-7</c:v>
                </c:pt>
                <c:pt idx="4036">
                  <c:v>0</c:v>
                </c:pt>
                <c:pt idx="4037">
                  <c:v>5.9783727432670794E-7</c:v>
                </c:pt>
                <c:pt idx="4038">
                  <c:v>2.2181574828775172E-5</c:v>
                </c:pt>
                <c:pt idx="4039">
                  <c:v>3.0180209668582764E-7</c:v>
                </c:pt>
                <c:pt idx="4040">
                  <c:v>1.1366212867725943E-5</c:v>
                </c:pt>
                <c:pt idx="4041">
                  <c:v>1.5933427521145463E-5</c:v>
                </c:pt>
                <c:pt idx="4042">
                  <c:v>4.4016024779074998E-5</c:v>
                </c:pt>
                <c:pt idx="4043">
                  <c:v>5.8903277630808773E-5</c:v>
                </c:pt>
                <c:pt idx="4044">
                  <c:v>1.1043140819571829E-4</c:v>
                </c:pt>
                <c:pt idx="4045">
                  <c:v>1.6328076268313412E-6</c:v>
                </c:pt>
                <c:pt idx="4046">
                  <c:v>5.1457647205647921E-6</c:v>
                </c:pt>
                <c:pt idx="4047">
                  <c:v>2.4662086051069756E-6</c:v>
                </c:pt>
                <c:pt idx="4048">
                  <c:v>1.5917698562832038E-5</c:v>
                </c:pt>
                <c:pt idx="4049">
                  <c:v>7.6957419414579207E-6</c:v>
                </c:pt>
                <c:pt idx="4050">
                  <c:v>8.1733608759795064E-6</c:v>
                </c:pt>
                <c:pt idx="4051">
                  <c:v>6.7519512751375855E-6</c:v>
                </c:pt>
                <c:pt idx="4052">
                  <c:v>1.7724052264365126E-5</c:v>
                </c:pt>
                <c:pt idx="4053">
                  <c:v>1.0333260780695851E-6</c:v>
                </c:pt>
                <c:pt idx="4054">
                  <c:v>2.5625449309850094E-5</c:v>
                </c:pt>
                <c:pt idx="4055">
                  <c:v>5.5203925174582562E-6</c:v>
                </c:pt>
                <c:pt idx="4056">
                  <c:v>5.4763816542994502E-6</c:v>
                </c:pt>
                <c:pt idx="4057">
                  <c:v>1.2137882108951866E-4</c:v>
                </c:pt>
                <c:pt idx="4058">
                  <c:v>5.8453600588547933E-8</c:v>
                </c:pt>
                <c:pt idx="4059">
                  <c:v>1.269756595367678E-5</c:v>
                </c:pt>
                <c:pt idx="4060">
                  <c:v>9.7131636949445369E-6</c:v>
                </c:pt>
                <c:pt idx="4061">
                  <c:v>0</c:v>
                </c:pt>
                <c:pt idx="4062">
                  <c:v>4.7197385297524077E-6</c:v>
                </c:pt>
                <c:pt idx="4063">
                  <c:v>6.1086104758951304E-4</c:v>
                </c:pt>
                <c:pt idx="4064">
                  <c:v>3.6792573275277255E-5</c:v>
                </c:pt>
                <c:pt idx="4065">
                  <c:v>2.0394639894969191E-5</c:v>
                </c:pt>
                <c:pt idx="4066">
                  <c:v>9.0362357666602078E-5</c:v>
                </c:pt>
                <c:pt idx="4067">
                  <c:v>2.1331574926683374E-4</c:v>
                </c:pt>
                <c:pt idx="4068">
                  <c:v>4.3088195288122184E-7</c:v>
                </c:pt>
                <c:pt idx="4069">
                  <c:v>2.3187089936140387E-5</c:v>
                </c:pt>
                <c:pt idx="4070">
                  <c:v>1.5177831044449824E-4</c:v>
                </c:pt>
                <c:pt idx="4071">
                  <c:v>0</c:v>
                </c:pt>
                <c:pt idx="4072">
                  <c:v>1.2151142021256246E-5</c:v>
                </c:pt>
                <c:pt idx="4073">
                  <c:v>5.8314684187071103E-6</c:v>
                </c:pt>
                <c:pt idx="4074">
                  <c:v>2.5374969159296145E-5</c:v>
                </c:pt>
                <c:pt idx="4075">
                  <c:v>2.6591446977054039E-6</c:v>
                </c:pt>
                <c:pt idx="4076">
                  <c:v>5.6740123617147879E-4</c:v>
                </c:pt>
                <c:pt idx="4077">
                  <c:v>5.6665573306030359E-6</c:v>
                </c:pt>
                <c:pt idx="4078">
                  <c:v>3.8050490627848627E-5</c:v>
                </c:pt>
                <c:pt idx="4079">
                  <c:v>1.7105750742924925E-6</c:v>
                </c:pt>
                <c:pt idx="4080">
                  <c:v>3.2144617217760705E-6</c:v>
                </c:pt>
                <c:pt idx="4081">
                  <c:v>2.6554941871030539E-6</c:v>
                </c:pt>
                <c:pt idx="4082">
                  <c:v>2.2842494131186359E-5</c:v>
                </c:pt>
                <c:pt idx="4083">
                  <c:v>1.3119496213967896E-5</c:v>
                </c:pt>
                <c:pt idx="4084">
                  <c:v>3.7510817042921877E-5</c:v>
                </c:pt>
                <c:pt idx="4085">
                  <c:v>4.2810066946726217E-5</c:v>
                </c:pt>
                <c:pt idx="4086">
                  <c:v>2.2782329935789087E-6</c:v>
                </c:pt>
                <c:pt idx="4087">
                  <c:v>1.9183449292812006E-5</c:v>
                </c:pt>
                <c:pt idx="4088">
                  <c:v>4.0112233010571048E-5</c:v>
                </c:pt>
                <c:pt idx="4089">
                  <c:v>8.1907333965773764E-6</c:v>
                </c:pt>
                <c:pt idx="4090">
                  <c:v>2.3430356202726716E-5</c:v>
                </c:pt>
                <c:pt idx="4091">
                  <c:v>7.4055680766432731E-4</c:v>
                </c:pt>
                <c:pt idx="4092">
                  <c:v>9.7828072870742039E-6</c:v>
                </c:pt>
                <c:pt idx="4093">
                  <c:v>4.1836375552003325E-5</c:v>
                </c:pt>
                <c:pt idx="4094">
                  <c:v>1.3215033995569004E-5</c:v>
                </c:pt>
                <c:pt idx="4095">
                  <c:v>3.8427573317780943E-4</c:v>
                </c:pt>
                <c:pt idx="4096">
                  <c:v>2.4689685481125653E-4</c:v>
                </c:pt>
                <c:pt idx="4097">
                  <c:v>1.4578994439651922E-4</c:v>
                </c:pt>
                <c:pt idx="4098">
                  <c:v>2.0935903524419848E-5</c:v>
                </c:pt>
                <c:pt idx="4099">
                  <c:v>9.7731904494057604E-6</c:v>
                </c:pt>
                <c:pt idx="4100">
                  <c:v>2.4159704522340369E-7</c:v>
                </c:pt>
                <c:pt idx="4101">
                  <c:v>5.9434847680990306E-6</c:v>
                </c:pt>
                <c:pt idx="4102">
                  <c:v>3.1541753295028286E-3</c:v>
                </c:pt>
                <c:pt idx="4103">
                  <c:v>9.8109492709685746E-4</c:v>
                </c:pt>
                <c:pt idx="4104">
                  <c:v>1.4775356521770205E-7</c:v>
                </c:pt>
                <c:pt idx="4105">
                  <c:v>1.0300706650881791E-5</c:v>
                </c:pt>
                <c:pt idx="4106">
                  <c:v>1.5081530954663282E-5</c:v>
                </c:pt>
                <c:pt idx="4107">
                  <c:v>3.4507311189604488E-6</c:v>
                </c:pt>
                <c:pt idx="4108">
                  <c:v>1.5915976220132349E-6</c:v>
                </c:pt>
                <c:pt idx="4109">
                  <c:v>5.5157265956885062E-5</c:v>
                </c:pt>
                <c:pt idx="4110">
                  <c:v>0</c:v>
                </c:pt>
                <c:pt idx="4111">
                  <c:v>1.9097270277817932E-5</c:v>
                </c:pt>
                <c:pt idx="4112">
                  <c:v>2.6761212825906377E-5</c:v>
                </c:pt>
                <c:pt idx="4113">
                  <c:v>5.7621228720974632E-6</c:v>
                </c:pt>
                <c:pt idx="4114">
                  <c:v>1.3647002986067148E-5</c:v>
                </c:pt>
                <c:pt idx="4115">
                  <c:v>3.8530575174119811E-5</c:v>
                </c:pt>
                <c:pt idx="4116">
                  <c:v>0</c:v>
                </c:pt>
                <c:pt idx="4117">
                  <c:v>7.931869188954347E-7</c:v>
                </c:pt>
                <c:pt idx="4118">
                  <c:v>9.4523862345146743E-6</c:v>
                </c:pt>
                <c:pt idx="4119">
                  <c:v>0</c:v>
                </c:pt>
                <c:pt idx="4120">
                  <c:v>3.2643848676647394E-7</c:v>
                </c:pt>
                <c:pt idx="4121">
                  <c:v>1.6731945880130329E-6</c:v>
                </c:pt>
                <c:pt idx="4122">
                  <c:v>2.7075130404572464E-6</c:v>
                </c:pt>
                <c:pt idx="4123">
                  <c:v>1.7625505882185578E-4</c:v>
                </c:pt>
                <c:pt idx="4124">
                  <c:v>2.8787051475652798E-5</c:v>
                </c:pt>
                <c:pt idx="4125">
                  <c:v>0</c:v>
                </c:pt>
                <c:pt idx="4126">
                  <c:v>6.6798662704743783E-6</c:v>
                </c:pt>
                <c:pt idx="4127">
                  <c:v>1.1943685192381319E-4</c:v>
                </c:pt>
                <c:pt idx="4128">
                  <c:v>6.2316782241239913E-4</c:v>
                </c:pt>
                <c:pt idx="4129">
                  <c:v>5.7439769627976695E-4</c:v>
                </c:pt>
                <c:pt idx="4130">
                  <c:v>1.6347528565089095E-5</c:v>
                </c:pt>
                <c:pt idx="4131">
                  <c:v>2.7432663686202618E-5</c:v>
                </c:pt>
                <c:pt idx="4132">
                  <c:v>1.5865039606326002E-5</c:v>
                </c:pt>
                <c:pt idx="4133">
                  <c:v>1.4282995662544691E-6</c:v>
                </c:pt>
                <c:pt idx="4134">
                  <c:v>1.2602890158711259E-4</c:v>
                </c:pt>
                <c:pt idx="4135">
                  <c:v>1.1186983082501006E-5</c:v>
                </c:pt>
                <c:pt idx="4136">
                  <c:v>8.4507683789052503E-5</c:v>
                </c:pt>
                <c:pt idx="4137">
                  <c:v>7.0760652349598761E-6</c:v>
                </c:pt>
                <c:pt idx="4138">
                  <c:v>3.656833367716275E-5</c:v>
                </c:pt>
                <c:pt idx="4139">
                  <c:v>2.4638454763359599E-5</c:v>
                </c:pt>
                <c:pt idx="4140">
                  <c:v>8.6457966384503185E-5</c:v>
                </c:pt>
                <c:pt idx="4141">
                  <c:v>7.5406123312505106E-7</c:v>
                </c:pt>
                <c:pt idx="4142">
                  <c:v>3.7066552814788033E-5</c:v>
                </c:pt>
                <c:pt idx="4143">
                  <c:v>4.2572605972819739E-5</c:v>
                </c:pt>
                <c:pt idx="4144">
                  <c:v>3.5691704463880741E-4</c:v>
                </c:pt>
                <c:pt idx="4145">
                  <c:v>3.5175545098966244E-5</c:v>
                </c:pt>
                <c:pt idx="4146">
                  <c:v>4.0201953263033773E-5</c:v>
                </c:pt>
                <c:pt idx="4147">
                  <c:v>7.2525280550279693E-7</c:v>
                </c:pt>
                <c:pt idx="4148">
                  <c:v>4.3723816986169129E-6</c:v>
                </c:pt>
                <c:pt idx="4149">
                  <c:v>3.8073212880626508E-3</c:v>
                </c:pt>
                <c:pt idx="4150">
                  <c:v>0</c:v>
                </c:pt>
                <c:pt idx="4151">
                  <c:v>0</c:v>
                </c:pt>
                <c:pt idx="4152">
                  <c:v>4.2184413393832143E-7</c:v>
                </c:pt>
                <c:pt idx="4153">
                  <c:v>6.2107348083787441E-5</c:v>
                </c:pt>
                <c:pt idx="4154">
                  <c:v>3.7094519967691442E-6</c:v>
                </c:pt>
                <c:pt idx="4155">
                  <c:v>1.7177148534648785E-5</c:v>
                </c:pt>
                <c:pt idx="4156">
                  <c:v>3.0190858547577962E-5</c:v>
                </c:pt>
                <c:pt idx="4157">
                  <c:v>1.6581920818844164E-5</c:v>
                </c:pt>
                <c:pt idx="4158">
                  <c:v>1.0047181043332182E-6</c:v>
                </c:pt>
                <c:pt idx="4159">
                  <c:v>2.8991783525759294E-6</c:v>
                </c:pt>
                <c:pt idx="4160">
                  <c:v>1.2932692895385737E-5</c:v>
                </c:pt>
                <c:pt idx="4161">
                  <c:v>9.2746081857895824E-5</c:v>
                </c:pt>
                <c:pt idx="4162">
                  <c:v>0</c:v>
                </c:pt>
                <c:pt idx="4163">
                  <c:v>7.4708146147626005E-7</c:v>
                </c:pt>
                <c:pt idx="4164">
                  <c:v>8.8269105442231421E-5</c:v>
                </c:pt>
                <c:pt idx="4165">
                  <c:v>0</c:v>
                </c:pt>
                <c:pt idx="4166">
                  <c:v>5.0226328866478922E-7</c:v>
                </c:pt>
                <c:pt idx="4167">
                  <c:v>1.3030402949284424E-5</c:v>
                </c:pt>
                <c:pt idx="4168">
                  <c:v>1.9672630616126565E-4</c:v>
                </c:pt>
                <c:pt idx="4169">
                  <c:v>6.8731789998306846E-6</c:v>
                </c:pt>
                <c:pt idx="4170">
                  <c:v>0</c:v>
                </c:pt>
                <c:pt idx="4171">
                  <c:v>0</c:v>
                </c:pt>
                <c:pt idx="4172">
                  <c:v>2.4604680740374649E-4</c:v>
                </c:pt>
                <c:pt idx="4173">
                  <c:v>6.9266188058364173E-6</c:v>
                </c:pt>
                <c:pt idx="4174">
                  <c:v>0</c:v>
                </c:pt>
                <c:pt idx="4175">
                  <c:v>1.9780917190578088E-7</c:v>
                </c:pt>
                <c:pt idx="4176">
                  <c:v>5.8679108543713678E-4</c:v>
                </c:pt>
                <c:pt idx="4177">
                  <c:v>6.03119370726381E-7</c:v>
                </c:pt>
                <c:pt idx="4178">
                  <c:v>4.8481622830908173E-6</c:v>
                </c:pt>
                <c:pt idx="4179">
                  <c:v>1.2703548650499102E-5</c:v>
                </c:pt>
                <c:pt idx="4180">
                  <c:v>4.0974583349947123E-6</c:v>
                </c:pt>
                <c:pt idx="4181">
                  <c:v>0</c:v>
                </c:pt>
                <c:pt idx="4182">
                  <c:v>0</c:v>
                </c:pt>
                <c:pt idx="4183">
                  <c:v>4.5532739908122012E-6</c:v>
                </c:pt>
                <c:pt idx="4184">
                  <c:v>1.1784353160748183E-5</c:v>
                </c:pt>
                <c:pt idx="4185">
                  <c:v>4.8781404090833171E-3</c:v>
                </c:pt>
                <c:pt idx="4186">
                  <c:v>0</c:v>
                </c:pt>
                <c:pt idx="4187">
                  <c:v>0</c:v>
                </c:pt>
                <c:pt idx="4188">
                  <c:v>3.2874021970010491E-5</c:v>
                </c:pt>
                <c:pt idx="4189">
                  <c:v>1.2232392566820719E-6</c:v>
                </c:pt>
                <c:pt idx="4190">
                  <c:v>0</c:v>
                </c:pt>
                <c:pt idx="4191">
                  <c:v>1.1218380725413517E-6</c:v>
                </c:pt>
                <c:pt idx="4192">
                  <c:v>1.3714691383971985E-6</c:v>
                </c:pt>
                <c:pt idx="4193">
                  <c:v>3.2390282447979074E-5</c:v>
                </c:pt>
                <c:pt idx="4194">
                  <c:v>3.8103731698953981E-5</c:v>
                </c:pt>
                <c:pt idx="4195">
                  <c:v>3.3112788054844326E-6</c:v>
                </c:pt>
                <c:pt idx="4196">
                  <c:v>1.2304956458225219E-5</c:v>
                </c:pt>
                <c:pt idx="4197">
                  <c:v>5.1599239652079431E-6</c:v>
                </c:pt>
                <c:pt idx="4198">
                  <c:v>1.4099433800882315E-6</c:v>
                </c:pt>
                <c:pt idx="4199">
                  <c:v>0</c:v>
                </c:pt>
                <c:pt idx="4200">
                  <c:v>5.5161508178181809E-6</c:v>
                </c:pt>
                <c:pt idx="4201">
                  <c:v>1.0258362170899197E-6</c:v>
                </c:pt>
                <c:pt idx="4202">
                  <c:v>5.9630800908640474E-6</c:v>
                </c:pt>
                <c:pt idx="4203">
                  <c:v>0</c:v>
                </c:pt>
                <c:pt idx="4204">
                  <c:v>2.5198933021051958E-6</c:v>
                </c:pt>
                <c:pt idx="4205">
                  <c:v>8.0358197936869553E-7</c:v>
                </c:pt>
                <c:pt idx="4206">
                  <c:v>4.0115639289642872E-4</c:v>
                </c:pt>
                <c:pt idx="4207">
                  <c:v>3.7148978256024644E-4</c:v>
                </c:pt>
                <c:pt idx="4208">
                  <c:v>0</c:v>
                </c:pt>
                <c:pt idx="4209">
                  <c:v>0</c:v>
                </c:pt>
                <c:pt idx="4210">
                  <c:v>1.2531102132272935E-6</c:v>
                </c:pt>
                <c:pt idx="4211">
                  <c:v>8.2698847294569671E-7</c:v>
                </c:pt>
                <c:pt idx="4212">
                  <c:v>1.3144725661979399E-5</c:v>
                </c:pt>
                <c:pt idx="4213">
                  <c:v>7.7529942775644691E-6</c:v>
                </c:pt>
                <c:pt idx="4214">
                  <c:v>0</c:v>
                </c:pt>
                <c:pt idx="4215">
                  <c:v>6.8085479756943923E-7</c:v>
                </c:pt>
                <c:pt idx="4216">
                  <c:v>1.4302545077225593E-6</c:v>
                </c:pt>
                <c:pt idx="4217">
                  <c:v>7.6658404025507969E-6</c:v>
                </c:pt>
                <c:pt idx="4218">
                  <c:v>1.3677439074859383E-6</c:v>
                </c:pt>
                <c:pt idx="4219">
                  <c:v>8.5389963708074827E-5</c:v>
                </c:pt>
                <c:pt idx="4220">
                  <c:v>3.9056793808117595E-7</c:v>
                </c:pt>
                <c:pt idx="4221">
                  <c:v>1.2364461854772357E-5</c:v>
                </c:pt>
                <c:pt idx="4222">
                  <c:v>0</c:v>
                </c:pt>
                <c:pt idx="4223">
                  <c:v>4.2182930865728449E-4</c:v>
                </c:pt>
                <c:pt idx="4224">
                  <c:v>5.5898187291621195E-6</c:v>
                </c:pt>
                <c:pt idx="4225">
                  <c:v>2.2274997957487901E-5</c:v>
                </c:pt>
                <c:pt idx="4226">
                  <c:v>2.5506773625504992E-5</c:v>
                </c:pt>
                <c:pt idx="4227">
                  <c:v>1.3262585759901776E-5</c:v>
                </c:pt>
                <c:pt idx="4228">
                  <c:v>0</c:v>
                </c:pt>
                <c:pt idx="4229">
                  <c:v>1.1518075525296781E-4</c:v>
                </c:pt>
                <c:pt idx="4230">
                  <c:v>1.6137879900618443E-5</c:v>
                </c:pt>
                <c:pt idx="4231">
                  <c:v>3.0809995989920228E-6</c:v>
                </c:pt>
                <c:pt idx="4232">
                  <c:v>3.9308946517837765E-4</c:v>
                </c:pt>
                <c:pt idx="4233">
                  <c:v>1.0493070311336388E-5</c:v>
                </c:pt>
                <c:pt idx="4234">
                  <c:v>2.553914250022479E-6</c:v>
                </c:pt>
                <c:pt idx="4235">
                  <c:v>0</c:v>
                </c:pt>
                <c:pt idx="4236">
                  <c:v>2.0063481586013155E-5</c:v>
                </c:pt>
                <c:pt idx="4237">
                  <c:v>5.8455702842866178E-5</c:v>
                </c:pt>
                <c:pt idx="4238">
                  <c:v>4.8423792211416345E-4</c:v>
                </c:pt>
                <c:pt idx="4239">
                  <c:v>1.5726316854534555E-5</c:v>
                </c:pt>
                <c:pt idx="4240">
                  <c:v>1.1170633302367645E-5</c:v>
                </c:pt>
                <c:pt idx="4241">
                  <c:v>7.7518689552651971E-3</c:v>
                </c:pt>
                <c:pt idx="4242">
                  <c:v>8.3804347024519685E-6</c:v>
                </c:pt>
                <c:pt idx="4243">
                  <c:v>2.3512094573879702E-6</c:v>
                </c:pt>
                <c:pt idx="4244">
                  <c:v>1.2706313867307793E-5</c:v>
                </c:pt>
                <c:pt idx="4245">
                  <c:v>4.7157251926604451E-5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2.4170127828042941E-6</c:v>
                </c:pt>
                <c:pt idx="4250">
                  <c:v>1.0449294835723177E-5</c:v>
                </c:pt>
                <c:pt idx="4251">
                  <c:v>0</c:v>
                </c:pt>
                <c:pt idx="4252">
                  <c:v>2.1307707620724904E-7</c:v>
                </c:pt>
                <c:pt idx="4253">
                  <c:v>1.2466701648630046E-5</c:v>
                </c:pt>
                <c:pt idx="4254">
                  <c:v>0</c:v>
                </c:pt>
                <c:pt idx="4255">
                  <c:v>2.5965993200833561E-5</c:v>
                </c:pt>
                <c:pt idx="4256">
                  <c:v>1.6642904705697642E-6</c:v>
                </c:pt>
                <c:pt idx="4257">
                  <c:v>1.7331895455212971E-5</c:v>
                </c:pt>
                <c:pt idx="4258">
                  <c:v>3.6858461865015015E-6</c:v>
                </c:pt>
                <c:pt idx="4259">
                  <c:v>3.6372028149684682E-4</c:v>
                </c:pt>
                <c:pt idx="4260">
                  <c:v>3.9520105017361694E-6</c:v>
                </c:pt>
                <c:pt idx="4261">
                  <c:v>2.8318345192493437E-5</c:v>
                </c:pt>
                <c:pt idx="4262">
                  <c:v>4.5269914519473275E-5</c:v>
                </c:pt>
                <c:pt idx="4263">
                  <c:v>8.7707350193027285E-6</c:v>
                </c:pt>
                <c:pt idx="4264">
                  <c:v>2.7522980275326008E-6</c:v>
                </c:pt>
                <c:pt idx="4265">
                  <c:v>8.9108024139198481E-5</c:v>
                </c:pt>
                <c:pt idx="4266">
                  <c:v>1.5924226460030994E-5</c:v>
                </c:pt>
                <c:pt idx="4267">
                  <c:v>4.3437307878354493E-6</c:v>
                </c:pt>
                <c:pt idx="4268">
                  <c:v>4.8989938422337113E-5</c:v>
                </c:pt>
                <c:pt idx="4269">
                  <c:v>2.1173403807120414E-4</c:v>
                </c:pt>
                <c:pt idx="4270">
                  <c:v>2.0202913504199167E-6</c:v>
                </c:pt>
                <c:pt idx="4271">
                  <c:v>1.4884342154615845E-4</c:v>
                </c:pt>
                <c:pt idx="4272">
                  <c:v>1.6393301435423523E-4</c:v>
                </c:pt>
                <c:pt idx="4273">
                  <c:v>1.2063840071794828E-5</c:v>
                </c:pt>
                <c:pt idx="4274">
                  <c:v>7.5164173599462041E-6</c:v>
                </c:pt>
                <c:pt idx="4275">
                  <c:v>0</c:v>
                </c:pt>
                <c:pt idx="4276">
                  <c:v>0</c:v>
                </c:pt>
                <c:pt idx="4277">
                  <c:v>2.422299242885781E-6</c:v>
                </c:pt>
                <c:pt idx="4278">
                  <c:v>4.1257341568919917E-6</c:v>
                </c:pt>
                <c:pt idx="4279">
                  <c:v>2.1995099247517474E-5</c:v>
                </c:pt>
                <c:pt idx="4280">
                  <c:v>4.0014893344902522E-5</c:v>
                </c:pt>
                <c:pt idx="4281">
                  <c:v>8.1997314462663084E-6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5.8175013364200818E-4</c:v>
                </c:pt>
                <c:pt idx="4289">
                  <c:v>6.2961972711838221E-6</c:v>
                </c:pt>
                <c:pt idx="4290">
                  <c:v>1.4212217423123039E-5</c:v>
                </c:pt>
                <c:pt idx="4291">
                  <c:v>1.0000100454813524E-5</c:v>
                </c:pt>
                <c:pt idx="4292">
                  <c:v>2.6964483979794394E-5</c:v>
                </c:pt>
                <c:pt idx="4293">
                  <c:v>6.5294063971283305E-6</c:v>
                </c:pt>
                <c:pt idx="4294">
                  <c:v>1.0428939118776956E-6</c:v>
                </c:pt>
                <c:pt idx="4295">
                  <c:v>5.2069332306310384E-5</c:v>
                </c:pt>
                <c:pt idx="4296">
                  <c:v>1.7703047491058232E-5</c:v>
                </c:pt>
                <c:pt idx="4297">
                  <c:v>1.5641260743956884E-5</c:v>
                </c:pt>
                <c:pt idx="4298">
                  <c:v>1.9074019662168042E-4</c:v>
                </c:pt>
                <c:pt idx="4299">
                  <c:v>4.0651764520992684E-5</c:v>
                </c:pt>
                <c:pt idx="4300">
                  <c:v>0</c:v>
                </c:pt>
                <c:pt idx="4301">
                  <c:v>0</c:v>
                </c:pt>
                <c:pt idx="4302">
                  <c:v>3.737669640092151E-5</c:v>
                </c:pt>
                <c:pt idx="4303">
                  <c:v>1.1129259333790343E-5</c:v>
                </c:pt>
                <c:pt idx="4304">
                  <c:v>2.7391449194602514E-5</c:v>
                </c:pt>
                <c:pt idx="4305">
                  <c:v>9.6856926353898147E-6</c:v>
                </c:pt>
                <c:pt idx="4306">
                  <c:v>0</c:v>
                </c:pt>
                <c:pt idx="4307">
                  <c:v>0</c:v>
                </c:pt>
                <c:pt idx="4308">
                  <c:v>2.9996684886424634E-5</c:v>
                </c:pt>
                <c:pt idx="4309">
                  <c:v>9.0424277325426722E-7</c:v>
                </c:pt>
                <c:pt idx="4310">
                  <c:v>0</c:v>
                </c:pt>
                <c:pt idx="4311">
                  <c:v>0</c:v>
                </c:pt>
                <c:pt idx="4312">
                  <c:v>1.1811760193542375E-5</c:v>
                </c:pt>
                <c:pt idx="4313">
                  <c:v>0</c:v>
                </c:pt>
                <c:pt idx="4314">
                  <c:v>2.2223057642331186E-5</c:v>
                </c:pt>
                <c:pt idx="4315">
                  <c:v>2.8618065847148449E-5</c:v>
                </c:pt>
                <c:pt idx="4316">
                  <c:v>3.7939812348148619E-5</c:v>
                </c:pt>
                <c:pt idx="4317">
                  <c:v>9.9844468301954549E-5</c:v>
                </c:pt>
                <c:pt idx="4318">
                  <c:v>8.6172185565998007E-5</c:v>
                </c:pt>
                <c:pt idx="4319">
                  <c:v>1.8774993873461049E-5</c:v>
                </c:pt>
                <c:pt idx="4320">
                  <c:v>0</c:v>
                </c:pt>
                <c:pt idx="4321">
                  <c:v>1.7101956252884465E-6</c:v>
                </c:pt>
                <c:pt idx="4322">
                  <c:v>2.7934506697934005E-5</c:v>
                </c:pt>
                <c:pt idx="4323">
                  <c:v>7.0159991601402676E-6</c:v>
                </c:pt>
                <c:pt idx="4324">
                  <c:v>1.9421032689439347E-4</c:v>
                </c:pt>
                <c:pt idx="4325">
                  <c:v>5.9314217391599637E-6</c:v>
                </c:pt>
                <c:pt idx="4326">
                  <c:v>7.7229947272394838E-6</c:v>
                </c:pt>
                <c:pt idx="4327">
                  <c:v>8.0421353327885533E-6</c:v>
                </c:pt>
                <c:pt idx="4328">
                  <c:v>1.3723791579872267E-6</c:v>
                </c:pt>
                <c:pt idx="4329">
                  <c:v>1.8019756297550138E-5</c:v>
                </c:pt>
                <c:pt idx="4330">
                  <c:v>0</c:v>
                </c:pt>
                <c:pt idx="4331">
                  <c:v>7.5356449625402661E-6</c:v>
                </c:pt>
                <c:pt idx="4332">
                  <c:v>9.6572248920918308E-6</c:v>
                </c:pt>
                <c:pt idx="4333">
                  <c:v>4.7789064987401229E-5</c:v>
                </c:pt>
                <c:pt idx="4334">
                  <c:v>6.2591099558784012E-5</c:v>
                </c:pt>
                <c:pt idx="4335">
                  <c:v>1.3601413872467694E-5</c:v>
                </c:pt>
                <c:pt idx="4336">
                  <c:v>0</c:v>
                </c:pt>
                <c:pt idx="4337">
                  <c:v>0</c:v>
                </c:pt>
                <c:pt idx="4338">
                  <c:v>1.932165589281076E-5</c:v>
                </c:pt>
                <c:pt idx="4339">
                  <c:v>1.2715664161281227E-5</c:v>
                </c:pt>
                <c:pt idx="4340">
                  <c:v>5.5586412447384413E-6</c:v>
                </c:pt>
                <c:pt idx="4341">
                  <c:v>3.896094236838561E-5</c:v>
                </c:pt>
                <c:pt idx="4342">
                  <c:v>3.7199911732742879E-5</c:v>
                </c:pt>
                <c:pt idx="4343">
                  <c:v>2.2496225078352808E-6</c:v>
                </c:pt>
                <c:pt idx="4344">
                  <c:v>2.9417696432883046E-5</c:v>
                </c:pt>
                <c:pt idx="4345">
                  <c:v>0</c:v>
                </c:pt>
                <c:pt idx="4346">
                  <c:v>4.3930941475205868E-5</c:v>
                </c:pt>
                <c:pt idx="4347">
                  <c:v>7.7357515441725051E-7</c:v>
                </c:pt>
                <c:pt idx="4348">
                  <c:v>5.4106320704079998E-5</c:v>
                </c:pt>
                <c:pt idx="4349">
                  <c:v>1.7441114390642265E-6</c:v>
                </c:pt>
                <c:pt idx="4350">
                  <c:v>3.0910552600542494E-5</c:v>
                </c:pt>
                <c:pt idx="4351">
                  <c:v>1.1086953827146363E-7</c:v>
                </c:pt>
                <c:pt idx="4352">
                  <c:v>5.5070217709817357E-5</c:v>
                </c:pt>
                <c:pt idx="4353">
                  <c:v>1.2674845203386052E-5</c:v>
                </c:pt>
                <c:pt idx="4354">
                  <c:v>2.326103254643124E-6</c:v>
                </c:pt>
                <c:pt idx="4355">
                  <c:v>2.0756577756287298E-6</c:v>
                </c:pt>
                <c:pt idx="4356">
                  <c:v>0</c:v>
                </c:pt>
                <c:pt idx="4357">
                  <c:v>5.8453249098191405E-5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9.307160559909534E-6</c:v>
                </c:pt>
                <c:pt idx="4362">
                  <c:v>6.8848382202357105E-6</c:v>
                </c:pt>
                <c:pt idx="4363">
                  <c:v>2.4591447508432162E-5</c:v>
                </c:pt>
                <c:pt idx="4364">
                  <c:v>9.6267130327480067E-7</c:v>
                </c:pt>
                <c:pt idx="4365">
                  <c:v>2.5648748902845452E-4</c:v>
                </c:pt>
                <c:pt idx="4366">
                  <c:v>0</c:v>
                </c:pt>
                <c:pt idx="4367">
                  <c:v>4.2081945701819021E-7</c:v>
                </c:pt>
                <c:pt idx="4368">
                  <c:v>2.5172723476180162E-6</c:v>
                </c:pt>
                <c:pt idx="4369">
                  <c:v>2.6670856463383908E-4</c:v>
                </c:pt>
                <c:pt idx="4370">
                  <c:v>2.1314329094286401E-8</c:v>
                </c:pt>
                <c:pt idx="4371">
                  <c:v>0</c:v>
                </c:pt>
                <c:pt idx="4372">
                  <c:v>9.6087143268863773E-6</c:v>
                </c:pt>
                <c:pt idx="4373">
                  <c:v>0</c:v>
                </c:pt>
                <c:pt idx="4374">
                  <c:v>3.4486375029596118E-5</c:v>
                </c:pt>
                <c:pt idx="4375">
                  <c:v>1.9994317430118931E-6</c:v>
                </c:pt>
                <c:pt idx="4376">
                  <c:v>1.0651084358307064E-5</c:v>
                </c:pt>
                <c:pt idx="4377">
                  <c:v>2.2875127081627014E-5</c:v>
                </c:pt>
                <c:pt idx="4378">
                  <c:v>2.574457733276628E-5</c:v>
                </c:pt>
                <c:pt idx="4379">
                  <c:v>9.8580391198748279E-6</c:v>
                </c:pt>
                <c:pt idx="4380">
                  <c:v>2.7251520860260698E-5</c:v>
                </c:pt>
                <c:pt idx="4381">
                  <c:v>3.8032109160011313E-6</c:v>
                </c:pt>
                <c:pt idx="4382">
                  <c:v>1.6171498775285815E-5</c:v>
                </c:pt>
                <c:pt idx="4383">
                  <c:v>0</c:v>
                </c:pt>
                <c:pt idx="4384">
                  <c:v>1.6055669013315535E-5</c:v>
                </c:pt>
                <c:pt idx="4385">
                  <c:v>1.5719317246207987E-6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2.5102063042223705E-5</c:v>
                </c:pt>
                <c:pt idx="4391">
                  <c:v>4.8639662202856697E-6</c:v>
                </c:pt>
                <c:pt idx="4392">
                  <c:v>7.9813065669552156E-6</c:v>
                </c:pt>
                <c:pt idx="4393">
                  <c:v>1.0459181816242994E-5</c:v>
                </c:pt>
                <c:pt idx="4394">
                  <c:v>1.2484476210847439E-5</c:v>
                </c:pt>
                <c:pt idx="4395">
                  <c:v>1.1919755522439543E-5</c:v>
                </c:pt>
                <c:pt idx="4396">
                  <c:v>2.7350456129432355E-6</c:v>
                </c:pt>
                <c:pt idx="4397">
                  <c:v>5.4545587049210703E-5</c:v>
                </c:pt>
                <c:pt idx="4398">
                  <c:v>2.9544289683006394E-5</c:v>
                </c:pt>
                <c:pt idx="4399">
                  <c:v>2.2554398956550517E-7</c:v>
                </c:pt>
                <c:pt idx="4400">
                  <c:v>2.4429130857304395E-7</c:v>
                </c:pt>
                <c:pt idx="4401">
                  <c:v>5.1294299156799931E-7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3.0606669152288197E-6</c:v>
                </c:pt>
                <c:pt idx="4407">
                  <c:v>3.5842733455593535E-5</c:v>
                </c:pt>
                <c:pt idx="4408">
                  <c:v>3.5088019465156261E-6</c:v>
                </c:pt>
                <c:pt idx="4409">
                  <c:v>0</c:v>
                </c:pt>
                <c:pt idx="4410">
                  <c:v>7.2452360400169559E-6</c:v>
                </c:pt>
                <c:pt idx="4411">
                  <c:v>8.1361448633448976E-4</c:v>
                </c:pt>
                <c:pt idx="4412">
                  <c:v>0</c:v>
                </c:pt>
                <c:pt idx="4413">
                  <c:v>1.5897597788607072E-6</c:v>
                </c:pt>
                <c:pt idx="4414">
                  <c:v>2.6254671907494377E-6</c:v>
                </c:pt>
                <c:pt idx="4415">
                  <c:v>0</c:v>
                </c:pt>
                <c:pt idx="4416">
                  <c:v>4.1166864994169322E-7</c:v>
                </c:pt>
                <c:pt idx="4417">
                  <c:v>0</c:v>
                </c:pt>
                <c:pt idx="4418">
                  <c:v>1.5236811700444703E-5</c:v>
                </c:pt>
                <c:pt idx="4419">
                  <c:v>4.7878225143089996E-6</c:v>
                </c:pt>
                <c:pt idx="4420">
                  <c:v>0</c:v>
                </c:pt>
                <c:pt idx="4421">
                  <c:v>3.9361671526478506E-5</c:v>
                </c:pt>
                <c:pt idx="4422">
                  <c:v>2.0472417908620229E-5</c:v>
                </c:pt>
                <c:pt idx="4423">
                  <c:v>4.0161114478305332E-5</c:v>
                </c:pt>
                <c:pt idx="4424">
                  <c:v>3.8428025412197668E-7</c:v>
                </c:pt>
                <c:pt idx="4425">
                  <c:v>1.8322679290581106E-5</c:v>
                </c:pt>
                <c:pt idx="4426">
                  <c:v>4.1221938675103475E-6</c:v>
                </c:pt>
                <c:pt idx="4427">
                  <c:v>3.5626944016719874E-6</c:v>
                </c:pt>
                <c:pt idx="4428">
                  <c:v>1.1366862892750088E-5</c:v>
                </c:pt>
                <c:pt idx="4429">
                  <c:v>8.3095772455712174E-6</c:v>
                </c:pt>
                <c:pt idx="4430">
                  <c:v>0</c:v>
                </c:pt>
                <c:pt idx="4431">
                  <c:v>1.2867570821035711E-4</c:v>
                </c:pt>
                <c:pt idx="4432">
                  <c:v>2.0742641341280213E-7</c:v>
                </c:pt>
                <c:pt idx="4433">
                  <c:v>0</c:v>
                </c:pt>
                <c:pt idx="4434">
                  <c:v>1.8182696723239685E-4</c:v>
                </c:pt>
                <c:pt idx="4435">
                  <c:v>7.0115402910328685E-6</c:v>
                </c:pt>
                <c:pt idx="4436">
                  <c:v>4.7494038109934574E-4</c:v>
                </c:pt>
                <c:pt idx="4437">
                  <c:v>6.2717013621682642E-5</c:v>
                </c:pt>
                <c:pt idx="4438">
                  <c:v>6.4818067648426571E-6</c:v>
                </c:pt>
                <c:pt idx="4439">
                  <c:v>7.483668599796175E-5</c:v>
                </c:pt>
                <c:pt idx="4440">
                  <c:v>0</c:v>
                </c:pt>
                <c:pt idx="4441">
                  <c:v>6.7058238072677766E-6</c:v>
                </c:pt>
                <c:pt idx="4442">
                  <c:v>1.4810037682190622E-5</c:v>
                </c:pt>
                <c:pt idx="4443">
                  <c:v>3.4980993749618387E-7</c:v>
                </c:pt>
                <c:pt idx="4444">
                  <c:v>2.0068686949514374E-5</c:v>
                </c:pt>
                <c:pt idx="4445">
                  <c:v>0</c:v>
                </c:pt>
                <c:pt idx="4446">
                  <c:v>6.1620436971726418E-5</c:v>
                </c:pt>
                <c:pt idx="4447">
                  <c:v>7.4991388948579637E-6</c:v>
                </c:pt>
                <c:pt idx="4448">
                  <c:v>2.25490575541845E-6</c:v>
                </c:pt>
                <c:pt idx="4449">
                  <c:v>6.7696732870006886E-6</c:v>
                </c:pt>
                <c:pt idx="4450">
                  <c:v>2.4241508741462414E-6</c:v>
                </c:pt>
                <c:pt idx="4451">
                  <c:v>3.8462414349817797E-6</c:v>
                </c:pt>
                <c:pt idx="4452">
                  <c:v>9.6485464619004866E-6</c:v>
                </c:pt>
                <c:pt idx="4453">
                  <c:v>7.9163061255592069E-7</c:v>
                </c:pt>
                <c:pt idx="4454">
                  <c:v>1.5152025932501683E-6</c:v>
                </c:pt>
                <c:pt idx="4455">
                  <c:v>9.4003762974894839E-6</c:v>
                </c:pt>
                <c:pt idx="4456">
                  <c:v>8.296418147422737E-5</c:v>
                </c:pt>
                <c:pt idx="4457">
                  <c:v>4.5428362554754271E-5</c:v>
                </c:pt>
                <c:pt idx="4458">
                  <c:v>2.0884863569011456E-4</c:v>
                </c:pt>
                <c:pt idx="4459">
                  <c:v>2.1867143711366103E-5</c:v>
                </c:pt>
                <c:pt idx="4460">
                  <c:v>5.0735379496915094E-6</c:v>
                </c:pt>
                <c:pt idx="4461">
                  <c:v>8.2355261764417102E-5</c:v>
                </c:pt>
                <c:pt idx="4462">
                  <c:v>2.6347267560391696E-3</c:v>
                </c:pt>
                <c:pt idx="4463">
                  <c:v>8.3080379238767184E-6</c:v>
                </c:pt>
                <c:pt idx="4464">
                  <c:v>0</c:v>
                </c:pt>
                <c:pt idx="4465">
                  <c:v>6.5407958039819109E-7</c:v>
                </c:pt>
                <c:pt idx="4466">
                  <c:v>1.7571816167631115E-4</c:v>
                </c:pt>
                <c:pt idx="4467">
                  <c:v>2.0958594916966518E-6</c:v>
                </c:pt>
                <c:pt idx="4468">
                  <c:v>0</c:v>
                </c:pt>
                <c:pt idx="4469">
                  <c:v>0</c:v>
                </c:pt>
                <c:pt idx="4470">
                  <c:v>9.6187219540391731E-5</c:v>
                </c:pt>
                <c:pt idx="4471">
                  <c:v>4.2755931670849017E-5</c:v>
                </c:pt>
                <c:pt idx="4472">
                  <c:v>1.4676227515099267E-5</c:v>
                </c:pt>
                <c:pt idx="4473">
                  <c:v>9.1523680438686781E-6</c:v>
                </c:pt>
                <c:pt idx="4474">
                  <c:v>1.1932343869516864E-5</c:v>
                </c:pt>
                <c:pt idx="4475">
                  <c:v>8.5047781697718681E-5</c:v>
                </c:pt>
                <c:pt idx="4476">
                  <c:v>8.7341488293845343E-5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6.8262146959485746E-7</c:v>
                </c:pt>
                <c:pt idx="4481">
                  <c:v>2.9110498316053175E-6</c:v>
                </c:pt>
                <c:pt idx="4482">
                  <c:v>2.3806778220094336E-5</c:v>
                </c:pt>
                <c:pt idx="4483">
                  <c:v>1.0254714464713497E-4</c:v>
                </c:pt>
                <c:pt idx="4484">
                  <c:v>4.50278085632345E-6</c:v>
                </c:pt>
                <c:pt idx="4485">
                  <c:v>1.2879741371348782E-5</c:v>
                </c:pt>
                <c:pt idx="4486">
                  <c:v>8.0681127190193662E-5</c:v>
                </c:pt>
                <c:pt idx="4487">
                  <c:v>5.0654616440078599E-6</c:v>
                </c:pt>
                <c:pt idx="4488">
                  <c:v>4.0446066313882734E-6</c:v>
                </c:pt>
                <c:pt idx="4489">
                  <c:v>3.5832524003024421E-5</c:v>
                </c:pt>
                <c:pt idx="4490">
                  <c:v>3.868199198588324E-6</c:v>
                </c:pt>
                <c:pt idx="4491">
                  <c:v>4.9013290897803096E-7</c:v>
                </c:pt>
                <c:pt idx="4492">
                  <c:v>4.2663731422998494E-6</c:v>
                </c:pt>
                <c:pt idx="4493">
                  <c:v>1.8813235654350409E-4</c:v>
                </c:pt>
                <c:pt idx="4494">
                  <c:v>3.2336576505108004E-4</c:v>
                </c:pt>
                <c:pt idx="4495">
                  <c:v>7.8844210924740733E-5</c:v>
                </c:pt>
                <c:pt idx="4496">
                  <c:v>4.2518891084617302E-7</c:v>
                </c:pt>
                <c:pt idx="4497">
                  <c:v>7.1209245721889981E-6</c:v>
                </c:pt>
                <c:pt idx="4498">
                  <c:v>1.3093316409463221E-4</c:v>
                </c:pt>
                <c:pt idx="4499">
                  <c:v>1.1343421114103636E-6</c:v>
                </c:pt>
                <c:pt idx="4500">
                  <c:v>2.3447465212076928E-4</c:v>
                </c:pt>
                <c:pt idx="4501">
                  <c:v>0</c:v>
                </c:pt>
                <c:pt idx="4502">
                  <c:v>0</c:v>
                </c:pt>
                <c:pt idx="4503">
                  <c:v>2.5027353024785765E-5</c:v>
                </c:pt>
                <c:pt idx="4504">
                  <c:v>6.7594843681137534E-6</c:v>
                </c:pt>
                <c:pt idx="4505">
                  <c:v>0</c:v>
                </c:pt>
                <c:pt idx="4506">
                  <c:v>6.6155781439993132E-6</c:v>
                </c:pt>
                <c:pt idx="4507">
                  <c:v>2.9645941677287811E-5</c:v>
                </c:pt>
                <c:pt idx="4508">
                  <c:v>3.2170014135182552E-5</c:v>
                </c:pt>
                <c:pt idx="4509">
                  <c:v>2.0167141696756284E-6</c:v>
                </c:pt>
                <c:pt idx="4510">
                  <c:v>0</c:v>
                </c:pt>
                <c:pt idx="4511">
                  <c:v>8.6274907146839283E-6</c:v>
                </c:pt>
                <c:pt idx="4512">
                  <c:v>1.5437574353502153E-6</c:v>
                </c:pt>
                <c:pt idx="4513">
                  <c:v>0</c:v>
                </c:pt>
                <c:pt idx="4514">
                  <c:v>1.3107843878748165E-6</c:v>
                </c:pt>
                <c:pt idx="4515">
                  <c:v>1.4077555432779086E-5</c:v>
                </c:pt>
                <c:pt idx="4516">
                  <c:v>5.6532144005480198E-4</c:v>
                </c:pt>
                <c:pt idx="4517">
                  <c:v>1.2352409987805468E-5</c:v>
                </c:pt>
                <c:pt idx="4518">
                  <c:v>9.7419340018243281E-6</c:v>
                </c:pt>
                <c:pt idx="4519">
                  <c:v>5.6581708219910118E-5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9.3380923346133365E-6</c:v>
                </c:pt>
                <c:pt idx="4524">
                  <c:v>8.3149730053564757E-6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2.4992822920242384E-5</c:v>
                </c:pt>
                <c:pt idx="4529">
                  <c:v>2.0116294045025347E-5</c:v>
                </c:pt>
                <c:pt idx="4530">
                  <c:v>6.6601470565837357E-6</c:v>
                </c:pt>
                <c:pt idx="4531">
                  <c:v>7.0254829393183315E-8</c:v>
                </c:pt>
                <c:pt idx="4532">
                  <c:v>0</c:v>
                </c:pt>
                <c:pt idx="4533">
                  <c:v>0</c:v>
                </c:pt>
                <c:pt idx="4534">
                  <c:v>2.0519597959646653E-7</c:v>
                </c:pt>
                <c:pt idx="4535">
                  <c:v>2.5003527839723005E-5</c:v>
                </c:pt>
                <c:pt idx="4536">
                  <c:v>8.4456497699234424E-5</c:v>
                </c:pt>
                <c:pt idx="4537">
                  <c:v>0</c:v>
                </c:pt>
                <c:pt idx="4538">
                  <c:v>3.368523725164476E-4</c:v>
                </c:pt>
                <c:pt idx="4539">
                  <c:v>3.6136505778359041E-3</c:v>
                </c:pt>
                <c:pt idx="4540">
                  <c:v>5.1992186931758483E-4</c:v>
                </c:pt>
                <c:pt idx="4541">
                  <c:v>1.4454653124912661E-5</c:v>
                </c:pt>
                <c:pt idx="4542">
                  <c:v>1.4484652080530764E-5</c:v>
                </c:pt>
                <c:pt idx="4543">
                  <c:v>1.0005411523299738E-4</c:v>
                </c:pt>
                <c:pt idx="4544">
                  <c:v>8.9453818829211577E-6</c:v>
                </c:pt>
                <c:pt idx="4545">
                  <c:v>4.6019324321034514E-6</c:v>
                </c:pt>
                <c:pt idx="4546">
                  <c:v>4.332802190097374E-6</c:v>
                </c:pt>
                <c:pt idx="4547">
                  <c:v>0</c:v>
                </c:pt>
                <c:pt idx="4548">
                  <c:v>5.5307501996644109E-6</c:v>
                </c:pt>
                <c:pt idx="4549">
                  <c:v>4.9370292978716079E-5</c:v>
                </c:pt>
                <c:pt idx="4550">
                  <c:v>6.0933301940237806E-3</c:v>
                </c:pt>
                <c:pt idx="4551">
                  <c:v>1.7983579605517111E-6</c:v>
                </c:pt>
                <c:pt idx="4552">
                  <c:v>3.8477463511333024E-6</c:v>
                </c:pt>
                <c:pt idx="4553">
                  <c:v>2.8657699290310442E-5</c:v>
                </c:pt>
                <c:pt idx="4554">
                  <c:v>1.5119215222433032E-5</c:v>
                </c:pt>
                <c:pt idx="4555">
                  <c:v>0</c:v>
                </c:pt>
                <c:pt idx="4556">
                  <c:v>3.7102853667576994E-5</c:v>
                </c:pt>
                <c:pt idx="4557">
                  <c:v>0</c:v>
                </c:pt>
                <c:pt idx="4558">
                  <c:v>1.0060072732778225E-4</c:v>
                </c:pt>
                <c:pt idx="4559">
                  <c:v>3.0307361466594517E-6</c:v>
                </c:pt>
                <c:pt idx="4560">
                  <c:v>2.0194180829504491E-5</c:v>
                </c:pt>
                <c:pt idx="4561">
                  <c:v>7.2323862079995125E-6</c:v>
                </c:pt>
                <c:pt idx="4562">
                  <c:v>2.4990815186534151E-3</c:v>
                </c:pt>
                <c:pt idx="4563">
                  <c:v>2.4110979090846882E-5</c:v>
                </c:pt>
                <c:pt idx="4564">
                  <c:v>3.3220518468529227E-6</c:v>
                </c:pt>
                <c:pt idx="4565">
                  <c:v>2.2239051615487822E-5</c:v>
                </c:pt>
                <c:pt idx="4566">
                  <c:v>3.3224793106160647E-5</c:v>
                </c:pt>
                <c:pt idx="4567">
                  <c:v>1.4336521375671436E-5</c:v>
                </c:pt>
                <c:pt idx="4568">
                  <c:v>5.5369271650980505E-6</c:v>
                </c:pt>
                <c:pt idx="4569">
                  <c:v>5.5404515647996506E-6</c:v>
                </c:pt>
                <c:pt idx="4570">
                  <c:v>7.9562258244521817E-5</c:v>
                </c:pt>
                <c:pt idx="4571">
                  <c:v>1.0493290756655005E-5</c:v>
                </c:pt>
                <c:pt idx="4572">
                  <c:v>1.2655748613260324E-4</c:v>
                </c:pt>
                <c:pt idx="4573">
                  <c:v>9.9016866103018814E-5</c:v>
                </c:pt>
                <c:pt idx="4574">
                  <c:v>1.5874694893965284E-5</c:v>
                </c:pt>
                <c:pt idx="4575">
                  <c:v>2.510157816204463E-5</c:v>
                </c:pt>
                <c:pt idx="4576">
                  <c:v>7.8303963698931323E-5</c:v>
                </c:pt>
                <c:pt idx="4577">
                  <c:v>3.7362474942302139E-3</c:v>
                </c:pt>
                <c:pt idx="4578">
                  <c:v>1.596747905866978E-5</c:v>
                </c:pt>
                <c:pt idx="4579">
                  <c:v>3.7481562919632588E-5</c:v>
                </c:pt>
                <c:pt idx="4580">
                  <c:v>2.7311507929093779E-4</c:v>
                </c:pt>
                <c:pt idx="4581">
                  <c:v>1.2806139056564043E-5</c:v>
                </c:pt>
                <c:pt idx="4582">
                  <c:v>2.4839347560892813E-5</c:v>
                </c:pt>
                <c:pt idx="4583">
                  <c:v>2.0894451184039206E-5</c:v>
                </c:pt>
                <c:pt idx="4584">
                  <c:v>3.9879078853621809E-5</c:v>
                </c:pt>
                <c:pt idx="4585">
                  <c:v>5.871614829983259E-4</c:v>
                </c:pt>
                <c:pt idx="4586">
                  <c:v>9.3818075011063227E-6</c:v>
                </c:pt>
                <c:pt idx="4587">
                  <c:v>7.9573463478086143E-5</c:v>
                </c:pt>
                <c:pt idx="4588">
                  <c:v>2.1221684256144755E-5</c:v>
                </c:pt>
                <c:pt idx="4589">
                  <c:v>1.7204861871347372E-5</c:v>
                </c:pt>
                <c:pt idx="4590">
                  <c:v>1.968704247416976E-4</c:v>
                </c:pt>
                <c:pt idx="4591">
                  <c:v>8.9091228445911213E-5</c:v>
                </c:pt>
                <c:pt idx="4592">
                  <c:v>3.1929076928072126E-6</c:v>
                </c:pt>
                <c:pt idx="4593">
                  <c:v>1.2781450609888477E-6</c:v>
                </c:pt>
                <c:pt idx="4594">
                  <c:v>2.5983654520099801E-4</c:v>
                </c:pt>
                <c:pt idx="4595">
                  <c:v>3.9967413691575908E-5</c:v>
                </c:pt>
                <c:pt idx="4596">
                  <c:v>0</c:v>
                </c:pt>
                <c:pt idx="4597">
                  <c:v>1.7709070728320515E-5</c:v>
                </c:pt>
                <c:pt idx="4598">
                  <c:v>1.2852256368394509E-5</c:v>
                </c:pt>
                <c:pt idx="4599">
                  <c:v>0</c:v>
                </c:pt>
                <c:pt idx="4600">
                  <c:v>4.237893062371142E-6</c:v>
                </c:pt>
                <c:pt idx="4601">
                  <c:v>1.4269294428622389E-5</c:v>
                </c:pt>
                <c:pt idx="4602">
                  <c:v>0</c:v>
                </c:pt>
                <c:pt idx="4603">
                  <c:v>6.412831243911768E-6</c:v>
                </c:pt>
                <c:pt idx="4604">
                  <c:v>6.5573845070908383E-5</c:v>
                </c:pt>
                <c:pt idx="4605">
                  <c:v>1.1091338501541251E-6</c:v>
                </c:pt>
                <c:pt idx="4606">
                  <c:v>1.440652817851393E-5</c:v>
                </c:pt>
                <c:pt idx="4607">
                  <c:v>1.2508347897137081E-6</c:v>
                </c:pt>
                <c:pt idx="4608">
                  <c:v>0</c:v>
                </c:pt>
                <c:pt idx="4609">
                  <c:v>1.3361960738773884E-7</c:v>
                </c:pt>
                <c:pt idx="4610">
                  <c:v>1.6919054022328855E-5</c:v>
                </c:pt>
                <c:pt idx="4611">
                  <c:v>1.2367752040721943E-5</c:v>
                </c:pt>
                <c:pt idx="4612">
                  <c:v>5.8550065116875285E-5</c:v>
                </c:pt>
                <c:pt idx="4613">
                  <c:v>6.2760993654584168E-6</c:v>
                </c:pt>
                <c:pt idx="4614">
                  <c:v>4.2485285666236057E-6</c:v>
                </c:pt>
                <c:pt idx="4615">
                  <c:v>4.3093441813207298E-5</c:v>
                </c:pt>
                <c:pt idx="4616">
                  <c:v>2.0522435706347803E-5</c:v>
                </c:pt>
                <c:pt idx="4617">
                  <c:v>0</c:v>
                </c:pt>
                <c:pt idx="4618">
                  <c:v>4.3744223832564413E-6</c:v>
                </c:pt>
                <c:pt idx="4619">
                  <c:v>9.4954531874050762E-6</c:v>
                </c:pt>
                <c:pt idx="4620">
                  <c:v>1.840394538305758E-6</c:v>
                </c:pt>
                <c:pt idx="4621">
                  <c:v>3.9623640564297484E-5</c:v>
                </c:pt>
                <c:pt idx="4622">
                  <c:v>3.3406602125158095E-5</c:v>
                </c:pt>
                <c:pt idx="4623">
                  <c:v>4.3771547614511495E-5</c:v>
                </c:pt>
                <c:pt idx="4624">
                  <c:v>1.8409263725953943E-6</c:v>
                </c:pt>
                <c:pt idx="4625">
                  <c:v>7.2952020595307348E-6</c:v>
                </c:pt>
                <c:pt idx="4626">
                  <c:v>7.5504640063178348E-6</c:v>
                </c:pt>
                <c:pt idx="4627">
                  <c:v>4.18715954338635E-7</c:v>
                </c:pt>
                <c:pt idx="4628">
                  <c:v>0</c:v>
                </c:pt>
                <c:pt idx="4629">
                  <c:v>1.2641138325830717E-6</c:v>
                </c:pt>
                <c:pt idx="4630">
                  <c:v>0</c:v>
                </c:pt>
                <c:pt idx="4631">
                  <c:v>0</c:v>
                </c:pt>
                <c:pt idx="4632">
                  <c:v>1.2359026945459768E-6</c:v>
                </c:pt>
                <c:pt idx="4633">
                  <c:v>0</c:v>
                </c:pt>
                <c:pt idx="4634">
                  <c:v>5.5606879384080607E-6</c:v>
                </c:pt>
                <c:pt idx="4635">
                  <c:v>8.1680383988089601E-4</c:v>
                </c:pt>
                <c:pt idx="4636">
                  <c:v>2.0729446824712258E-6</c:v>
                </c:pt>
                <c:pt idx="4637">
                  <c:v>4.4873444909438691E-7</c:v>
                </c:pt>
                <c:pt idx="4638">
                  <c:v>3.5662370232185447E-6</c:v>
                </c:pt>
                <c:pt idx="4639">
                  <c:v>7.8134518711841893E-6</c:v>
                </c:pt>
                <c:pt idx="4640">
                  <c:v>0</c:v>
                </c:pt>
                <c:pt idx="4641">
                  <c:v>1.6266976095198106E-7</c:v>
                </c:pt>
                <c:pt idx="4642">
                  <c:v>3.3928045354729796E-5</c:v>
                </c:pt>
                <c:pt idx="4643">
                  <c:v>0</c:v>
                </c:pt>
                <c:pt idx="4644">
                  <c:v>6.2296842697713517E-6</c:v>
                </c:pt>
                <c:pt idx="4645">
                  <c:v>1.3752447189639995E-6</c:v>
                </c:pt>
                <c:pt idx="4646">
                  <c:v>4.9493241193687E-6</c:v>
                </c:pt>
                <c:pt idx="4647">
                  <c:v>1.4465744783746242E-3</c:v>
                </c:pt>
                <c:pt idx="4648">
                  <c:v>4.6823562789153464E-6</c:v>
                </c:pt>
                <c:pt idx="4649">
                  <c:v>1.2548188779317264E-7</c:v>
                </c:pt>
                <c:pt idx="4650">
                  <c:v>3.0791704654522284E-5</c:v>
                </c:pt>
                <c:pt idx="4651">
                  <c:v>0</c:v>
                </c:pt>
                <c:pt idx="4652">
                  <c:v>1.5171083540882248E-5</c:v>
                </c:pt>
                <c:pt idx="4653">
                  <c:v>1.8498688279808186E-5</c:v>
                </c:pt>
                <c:pt idx="4654">
                  <c:v>0</c:v>
                </c:pt>
                <c:pt idx="4655">
                  <c:v>1.7418899621548729E-5</c:v>
                </c:pt>
                <c:pt idx="4656">
                  <c:v>2.6291443156664534E-7</c:v>
                </c:pt>
                <c:pt idx="4657">
                  <c:v>4.3984456937039809E-7</c:v>
                </c:pt>
                <c:pt idx="4658">
                  <c:v>0</c:v>
                </c:pt>
                <c:pt idx="4659">
                  <c:v>1.4881657994789216E-5</c:v>
                </c:pt>
                <c:pt idx="4660">
                  <c:v>1.7632063362833917E-5</c:v>
                </c:pt>
                <c:pt idx="4661">
                  <c:v>5.6391451997012616E-5</c:v>
                </c:pt>
                <c:pt idx="4662">
                  <c:v>0</c:v>
                </c:pt>
                <c:pt idx="4663">
                  <c:v>2.6161274192499637E-5</c:v>
                </c:pt>
                <c:pt idx="4664">
                  <c:v>8.0949270883505524E-6</c:v>
                </c:pt>
                <c:pt idx="4665">
                  <c:v>8.2406015864173021E-8</c:v>
                </c:pt>
                <c:pt idx="4666">
                  <c:v>2.4967381629040191E-6</c:v>
                </c:pt>
                <c:pt idx="4667">
                  <c:v>1.7535291489741682E-4</c:v>
                </c:pt>
                <c:pt idx="4668">
                  <c:v>3.6609655730474844E-6</c:v>
                </c:pt>
                <c:pt idx="4669">
                  <c:v>1.6654139662403953E-5</c:v>
                </c:pt>
                <c:pt idx="4670">
                  <c:v>1.0275112472869884E-5</c:v>
                </c:pt>
                <c:pt idx="4671">
                  <c:v>1.2776420240341923E-5</c:v>
                </c:pt>
                <c:pt idx="4672">
                  <c:v>0</c:v>
                </c:pt>
                <c:pt idx="4673">
                  <c:v>7.0831674375066296E-6</c:v>
                </c:pt>
                <c:pt idx="4674">
                  <c:v>1.4909994346522312E-5</c:v>
                </c:pt>
                <c:pt idx="4675">
                  <c:v>1.5212952006829569E-5</c:v>
                </c:pt>
                <c:pt idx="4676">
                  <c:v>4.9348223646063477E-5</c:v>
                </c:pt>
                <c:pt idx="4677">
                  <c:v>2.4963146364401245E-6</c:v>
                </c:pt>
                <c:pt idx="4678">
                  <c:v>6.6883835556245673E-7</c:v>
                </c:pt>
                <c:pt idx="4679">
                  <c:v>9.4221138310553662E-6</c:v>
                </c:pt>
                <c:pt idx="4680">
                  <c:v>2.4664922451078707E-5</c:v>
                </c:pt>
                <c:pt idx="4681">
                  <c:v>8.1546800787348265E-6</c:v>
                </c:pt>
                <c:pt idx="4682">
                  <c:v>3.1537301295765522E-4</c:v>
                </c:pt>
                <c:pt idx="4683">
                  <c:v>2.4829289140706453E-5</c:v>
                </c:pt>
                <c:pt idx="4684">
                  <c:v>1.5203102252330236E-5</c:v>
                </c:pt>
                <c:pt idx="4685">
                  <c:v>0</c:v>
                </c:pt>
                <c:pt idx="4686">
                  <c:v>1.7782852372397152E-4</c:v>
                </c:pt>
                <c:pt idx="4687">
                  <c:v>2.393994830728981E-5</c:v>
                </c:pt>
                <c:pt idx="4688">
                  <c:v>0</c:v>
                </c:pt>
                <c:pt idx="4689">
                  <c:v>4.2975600035339694E-4</c:v>
                </c:pt>
                <c:pt idx="4690">
                  <c:v>1.2350059482801706E-6</c:v>
                </c:pt>
                <c:pt idx="4691">
                  <c:v>2.9742001974376768E-5</c:v>
                </c:pt>
                <c:pt idx="4692">
                  <c:v>6.538950616258329E-5</c:v>
                </c:pt>
                <c:pt idx="4693">
                  <c:v>1.7974121174823831E-5</c:v>
                </c:pt>
                <c:pt idx="4694">
                  <c:v>0</c:v>
                </c:pt>
                <c:pt idx="4695">
                  <c:v>3.7994279719018174E-5</c:v>
                </c:pt>
                <c:pt idx="4696">
                  <c:v>1.327226381792402E-5</c:v>
                </c:pt>
                <c:pt idx="4697">
                  <c:v>9.0569179908540884E-5</c:v>
                </c:pt>
                <c:pt idx="4698">
                  <c:v>8.1657993191529254E-6</c:v>
                </c:pt>
                <c:pt idx="4699">
                  <c:v>1.4604350823945738E-5</c:v>
                </c:pt>
                <c:pt idx="4700">
                  <c:v>2.6866290726437929E-5</c:v>
                </c:pt>
                <c:pt idx="4701">
                  <c:v>1.6161295356325583E-4</c:v>
                </c:pt>
                <c:pt idx="4702">
                  <c:v>5.9468421074386465E-7</c:v>
                </c:pt>
                <c:pt idx="4703">
                  <c:v>1.4881994675657966E-5</c:v>
                </c:pt>
                <c:pt idx="4704">
                  <c:v>7.2387033126413406E-5</c:v>
                </c:pt>
                <c:pt idx="4705">
                  <c:v>1.66043454173818E-5</c:v>
                </c:pt>
                <c:pt idx="4706">
                  <c:v>9.3788026648469137E-6</c:v>
                </c:pt>
                <c:pt idx="4707">
                  <c:v>6.5230633036961516E-6</c:v>
                </c:pt>
                <c:pt idx="4708">
                  <c:v>0</c:v>
                </c:pt>
                <c:pt idx="4709">
                  <c:v>0</c:v>
                </c:pt>
                <c:pt idx="4710">
                  <c:v>1.6184220111881132E-4</c:v>
                </c:pt>
                <c:pt idx="4711">
                  <c:v>6.9940662701300124E-5</c:v>
                </c:pt>
                <c:pt idx="4712">
                  <c:v>4.6970559370050695E-6</c:v>
                </c:pt>
                <c:pt idx="4713">
                  <c:v>0</c:v>
                </c:pt>
                <c:pt idx="4714">
                  <c:v>5.7066591221626605E-7</c:v>
                </c:pt>
                <c:pt idx="4715">
                  <c:v>0</c:v>
                </c:pt>
                <c:pt idx="4716">
                  <c:v>0</c:v>
                </c:pt>
                <c:pt idx="4717">
                  <c:v>1.2168175748923713E-5</c:v>
                </c:pt>
                <c:pt idx="4718">
                  <c:v>9.413087243256904E-7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6.1068608267740283E-4</c:v>
                </c:pt>
                <c:pt idx="4723">
                  <c:v>4.2409361954890654E-6</c:v>
                </c:pt>
                <c:pt idx="4724">
                  <c:v>1.1270016419619627E-6</c:v>
                </c:pt>
                <c:pt idx="4725">
                  <c:v>4.4685662825789904E-6</c:v>
                </c:pt>
                <c:pt idx="4726">
                  <c:v>3.174554180806681E-6</c:v>
                </c:pt>
                <c:pt idx="4727">
                  <c:v>1.9322436160915496E-6</c:v>
                </c:pt>
                <c:pt idx="4728">
                  <c:v>7.151276864967805E-6</c:v>
                </c:pt>
                <c:pt idx="4729">
                  <c:v>3.6472994723364903E-3</c:v>
                </c:pt>
                <c:pt idx="4730">
                  <c:v>5.5774987239702526E-6</c:v>
                </c:pt>
                <c:pt idx="4731">
                  <c:v>1.3018659748766123E-5</c:v>
                </c:pt>
                <c:pt idx="4732">
                  <c:v>0</c:v>
                </c:pt>
                <c:pt idx="4733">
                  <c:v>7.2482674262266614E-5</c:v>
                </c:pt>
                <c:pt idx="4734">
                  <c:v>3.1971930145257778E-6</c:v>
                </c:pt>
                <c:pt idx="4735">
                  <c:v>0</c:v>
                </c:pt>
                <c:pt idx="4736">
                  <c:v>0</c:v>
                </c:pt>
                <c:pt idx="4737">
                  <c:v>2.4434659770233337E-5</c:v>
                </c:pt>
                <c:pt idx="4738">
                  <c:v>6.0098347800388805E-6</c:v>
                </c:pt>
                <c:pt idx="4739">
                  <c:v>1.171313962711411E-5</c:v>
                </c:pt>
                <c:pt idx="4740">
                  <c:v>1.8270558613956873E-5</c:v>
                </c:pt>
                <c:pt idx="4741">
                  <c:v>1.1515722415122297E-6</c:v>
                </c:pt>
                <c:pt idx="4742">
                  <c:v>1.4140809445562812E-4</c:v>
                </c:pt>
                <c:pt idx="4743">
                  <c:v>4.3135147894399709E-5</c:v>
                </c:pt>
                <c:pt idx="4744">
                  <c:v>4.0837668881510227E-5</c:v>
                </c:pt>
                <c:pt idx="4745">
                  <c:v>5.1859458896842397E-6</c:v>
                </c:pt>
                <c:pt idx="4746">
                  <c:v>1.0058351667634293E-4</c:v>
                </c:pt>
                <c:pt idx="4747">
                  <c:v>1.2309567484497446E-7</c:v>
                </c:pt>
                <c:pt idx="4748">
                  <c:v>1.2097612521304598E-5</c:v>
                </c:pt>
                <c:pt idx="4749">
                  <c:v>4.7585783250693835E-6</c:v>
                </c:pt>
                <c:pt idx="4750">
                  <c:v>5.9358465842648998E-6</c:v>
                </c:pt>
                <c:pt idx="4751">
                  <c:v>0</c:v>
                </c:pt>
                <c:pt idx="4752">
                  <c:v>1.7945610360458554E-6</c:v>
                </c:pt>
                <c:pt idx="4753">
                  <c:v>0</c:v>
                </c:pt>
                <c:pt idx="4754">
                  <c:v>1.9513607498813539E-7</c:v>
                </c:pt>
                <c:pt idx="4755">
                  <c:v>0</c:v>
                </c:pt>
                <c:pt idx="4756">
                  <c:v>2.7585410486323048E-5</c:v>
                </c:pt>
                <c:pt idx="4757">
                  <c:v>7.790421936186339E-4</c:v>
                </c:pt>
                <c:pt idx="4758">
                  <c:v>4.2763673773660558E-7</c:v>
                </c:pt>
                <c:pt idx="4759">
                  <c:v>4.546963269530152E-5</c:v>
                </c:pt>
                <c:pt idx="4760">
                  <c:v>4.8548509691013401E-6</c:v>
                </c:pt>
                <c:pt idx="4761">
                  <c:v>1.8693088573931578E-5</c:v>
                </c:pt>
                <c:pt idx="4762">
                  <c:v>0</c:v>
                </c:pt>
                <c:pt idx="4763">
                  <c:v>6.4337853427499369E-5</c:v>
                </c:pt>
                <c:pt idx="4764">
                  <c:v>1.8552200969706247E-5</c:v>
                </c:pt>
                <c:pt idx="4765">
                  <c:v>6.2008681519931438E-5</c:v>
                </c:pt>
                <c:pt idx="4766">
                  <c:v>1.7985784080211251E-4</c:v>
                </c:pt>
                <c:pt idx="4767">
                  <c:v>3.5355594871824747E-3</c:v>
                </c:pt>
                <c:pt idx="4768">
                  <c:v>2.3755125889254447E-5</c:v>
                </c:pt>
                <c:pt idx="4769">
                  <c:v>2.8582723345243395E-7</c:v>
                </c:pt>
                <c:pt idx="4770">
                  <c:v>2.8416842788560073E-7</c:v>
                </c:pt>
                <c:pt idx="4771">
                  <c:v>5.4238238150866432E-6</c:v>
                </c:pt>
                <c:pt idx="4772">
                  <c:v>2.8039129430456848E-5</c:v>
                </c:pt>
                <c:pt idx="4773">
                  <c:v>2.0606026798966622E-7</c:v>
                </c:pt>
                <c:pt idx="4774">
                  <c:v>1.8147079863393382E-5</c:v>
                </c:pt>
                <c:pt idx="4775">
                  <c:v>1.9487416833301804E-5</c:v>
                </c:pt>
                <c:pt idx="4776">
                  <c:v>5.7760278196487907E-7</c:v>
                </c:pt>
                <c:pt idx="4777">
                  <c:v>0</c:v>
                </c:pt>
                <c:pt idx="4778">
                  <c:v>9.4225456111141464E-5</c:v>
                </c:pt>
                <c:pt idx="4779">
                  <c:v>3.675150878827327E-6</c:v>
                </c:pt>
                <c:pt idx="4780">
                  <c:v>1.3871715719360092E-4</c:v>
                </c:pt>
                <c:pt idx="4781">
                  <c:v>3.5166288624404874E-6</c:v>
                </c:pt>
                <c:pt idx="4782">
                  <c:v>0</c:v>
                </c:pt>
                <c:pt idx="4783">
                  <c:v>0</c:v>
                </c:pt>
                <c:pt idx="4784">
                  <c:v>1.7844192249808805E-7</c:v>
                </c:pt>
                <c:pt idx="4785">
                  <c:v>3.2676637228477856E-3</c:v>
                </c:pt>
                <c:pt idx="4786">
                  <c:v>2.6522169575879747E-5</c:v>
                </c:pt>
                <c:pt idx="4787">
                  <c:v>6.2655487178088572E-6</c:v>
                </c:pt>
                <c:pt idx="4788">
                  <c:v>9.5535177602142461E-6</c:v>
                </c:pt>
                <c:pt idx="4789">
                  <c:v>1.425547503100131E-5</c:v>
                </c:pt>
                <c:pt idx="4790">
                  <c:v>1.0323649753616763E-4</c:v>
                </c:pt>
                <c:pt idx="4791">
                  <c:v>1.162050652157951E-4</c:v>
                </c:pt>
                <c:pt idx="4792">
                  <c:v>0</c:v>
                </c:pt>
                <c:pt idx="4793">
                  <c:v>0</c:v>
                </c:pt>
                <c:pt idx="4794">
                  <c:v>8.7041901521432768E-6</c:v>
                </c:pt>
                <c:pt idx="4795">
                  <c:v>1.6489697034312513E-6</c:v>
                </c:pt>
                <c:pt idx="4796">
                  <c:v>6.2423487266820761E-6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3.0119247047483376E-5</c:v>
                </c:pt>
                <c:pt idx="4801">
                  <c:v>4.2366455730031445E-6</c:v>
                </c:pt>
                <c:pt idx="4802">
                  <c:v>8.4620341553987715E-5</c:v>
                </c:pt>
                <c:pt idx="4803">
                  <c:v>4.5830848535974634E-6</c:v>
                </c:pt>
                <c:pt idx="4804">
                  <c:v>0</c:v>
                </c:pt>
                <c:pt idx="4805">
                  <c:v>6.1117165119985694E-7</c:v>
                </c:pt>
                <c:pt idx="4806">
                  <c:v>1.2591532648184205E-5</c:v>
                </c:pt>
                <c:pt idx="4807">
                  <c:v>0</c:v>
                </c:pt>
                <c:pt idx="4808">
                  <c:v>5.7845173150437404E-6</c:v>
                </c:pt>
                <c:pt idx="4809">
                  <c:v>0</c:v>
                </c:pt>
                <c:pt idx="4810">
                  <c:v>3.0102067207497177E-5</c:v>
                </c:pt>
                <c:pt idx="4811">
                  <c:v>2.9016183353981716E-6</c:v>
                </c:pt>
                <c:pt idx="4812">
                  <c:v>4.3007292046056402E-6</c:v>
                </c:pt>
                <c:pt idx="4813">
                  <c:v>0</c:v>
                </c:pt>
                <c:pt idx="4814">
                  <c:v>0</c:v>
                </c:pt>
                <c:pt idx="4815">
                  <c:v>1.5006058115069948E-5</c:v>
                </c:pt>
                <c:pt idx="4816">
                  <c:v>9.9386914546438797E-6</c:v>
                </c:pt>
                <c:pt idx="4817">
                  <c:v>8.5837295259752237E-6</c:v>
                </c:pt>
                <c:pt idx="4818">
                  <c:v>5.919211397670178E-5</c:v>
                </c:pt>
                <c:pt idx="4819">
                  <c:v>7.247911356702152E-7</c:v>
                </c:pt>
                <c:pt idx="4820">
                  <c:v>2.1760524841041734E-6</c:v>
                </c:pt>
                <c:pt idx="4821">
                  <c:v>9.1208977904882097E-5</c:v>
                </c:pt>
                <c:pt idx="4822">
                  <c:v>1.0718652838992785E-5</c:v>
                </c:pt>
                <c:pt idx="4823">
                  <c:v>4.5394354090053827E-5</c:v>
                </c:pt>
                <c:pt idx="4824">
                  <c:v>4.9144224797459097E-6</c:v>
                </c:pt>
                <c:pt idx="4825">
                  <c:v>1.3970487466464855E-5</c:v>
                </c:pt>
                <c:pt idx="4826">
                  <c:v>0</c:v>
                </c:pt>
                <c:pt idx="4827">
                  <c:v>7.9837047165321265E-5</c:v>
                </c:pt>
                <c:pt idx="4828">
                  <c:v>1.1637599217024455E-5</c:v>
                </c:pt>
                <c:pt idx="4829">
                  <c:v>1.0613767094988443E-5</c:v>
                </c:pt>
                <c:pt idx="4830">
                  <c:v>6.6406311088125386E-6</c:v>
                </c:pt>
                <c:pt idx="4831">
                  <c:v>7.4146448496025492E-7</c:v>
                </c:pt>
                <c:pt idx="4832">
                  <c:v>2.5317542726515384E-6</c:v>
                </c:pt>
                <c:pt idx="4833">
                  <c:v>2.3046983200962431E-5</c:v>
                </c:pt>
                <c:pt idx="4834">
                  <c:v>6.2986907248561565E-5</c:v>
                </c:pt>
                <c:pt idx="4835">
                  <c:v>2.8252577437452806E-6</c:v>
                </c:pt>
                <c:pt idx="4836">
                  <c:v>4.7926817362086976E-6</c:v>
                </c:pt>
                <c:pt idx="4837">
                  <c:v>1.6605731861763325E-5</c:v>
                </c:pt>
                <c:pt idx="4838">
                  <c:v>1.3475039571962983E-4</c:v>
                </c:pt>
                <c:pt idx="4839">
                  <c:v>1.4538676940076937E-4</c:v>
                </c:pt>
                <c:pt idx="4840">
                  <c:v>1.4886485136905598E-6</c:v>
                </c:pt>
                <c:pt idx="4841">
                  <c:v>2.1893669725912419E-6</c:v>
                </c:pt>
                <c:pt idx="4842">
                  <c:v>1.7995485575746183E-5</c:v>
                </c:pt>
                <c:pt idx="4843">
                  <c:v>3.1863315795335367E-5</c:v>
                </c:pt>
                <c:pt idx="4844">
                  <c:v>7.9734103848008164E-6</c:v>
                </c:pt>
                <c:pt idx="4845">
                  <c:v>0</c:v>
                </c:pt>
                <c:pt idx="4846">
                  <c:v>0</c:v>
                </c:pt>
                <c:pt idx="4847">
                  <c:v>3.3081742365986618E-6</c:v>
                </c:pt>
                <c:pt idx="4848">
                  <c:v>6.1404546827770765E-5</c:v>
                </c:pt>
                <c:pt idx="4849">
                  <c:v>2.3015616385939435E-3</c:v>
                </c:pt>
                <c:pt idx="4850">
                  <c:v>7.4408234762239376E-5</c:v>
                </c:pt>
                <c:pt idx="4851">
                  <c:v>4.2088980841311553E-5</c:v>
                </c:pt>
                <c:pt idx="4852">
                  <c:v>4.1129120731947232E-5</c:v>
                </c:pt>
                <c:pt idx="4853">
                  <c:v>8.6579952392737671E-6</c:v>
                </c:pt>
                <c:pt idx="4854">
                  <c:v>0</c:v>
                </c:pt>
                <c:pt idx="4855">
                  <c:v>8.79389955584098E-6</c:v>
                </c:pt>
                <c:pt idx="4856">
                  <c:v>7.6463590559874782E-5</c:v>
                </c:pt>
                <c:pt idx="4857">
                  <c:v>5.1538837586932902E-6</c:v>
                </c:pt>
                <c:pt idx="4858">
                  <c:v>0</c:v>
                </c:pt>
                <c:pt idx="4859">
                  <c:v>1.1067934208771362E-5</c:v>
                </c:pt>
                <c:pt idx="4860">
                  <c:v>2.0077903850620611E-5</c:v>
                </c:pt>
                <c:pt idx="4861">
                  <c:v>2.8845719265657627E-7</c:v>
                </c:pt>
                <c:pt idx="4862">
                  <c:v>2.9142533664069082E-5</c:v>
                </c:pt>
                <c:pt idx="4863">
                  <c:v>4.4991218880808108E-5</c:v>
                </c:pt>
                <c:pt idx="4864">
                  <c:v>0</c:v>
                </c:pt>
                <c:pt idx="4865">
                  <c:v>1.1553950230084609E-4</c:v>
                </c:pt>
                <c:pt idx="4866">
                  <c:v>1.6652174436379101E-6</c:v>
                </c:pt>
                <c:pt idx="4867">
                  <c:v>0</c:v>
                </c:pt>
                <c:pt idx="4868">
                  <c:v>6.9968388597388539E-4</c:v>
                </c:pt>
                <c:pt idx="4869">
                  <c:v>1.792241712242408E-3</c:v>
                </c:pt>
                <c:pt idx="4870">
                  <c:v>0</c:v>
                </c:pt>
                <c:pt idx="4871">
                  <c:v>5.8925844348435112E-6</c:v>
                </c:pt>
                <c:pt idx="4872">
                  <c:v>1.0067534383665067E-3</c:v>
                </c:pt>
                <c:pt idx="4873">
                  <c:v>5.4430132607796215E-6</c:v>
                </c:pt>
                <c:pt idx="4874">
                  <c:v>4.3973166460938486E-6</c:v>
                </c:pt>
                <c:pt idx="4875">
                  <c:v>1.8257504525067291E-5</c:v>
                </c:pt>
                <c:pt idx="4876">
                  <c:v>1.2540853721158151E-5</c:v>
                </c:pt>
                <c:pt idx="4877">
                  <c:v>1.038279336623461E-6</c:v>
                </c:pt>
                <c:pt idx="4878">
                  <c:v>5.4067080011327438E-7</c:v>
                </c:pt>
                <c:pt idx="4879">
                  <c:v>0</c:v>
                </c:pt>
                <c:pt idx="4880">
                  <c:v>0</c:v>
                </c:pt>
                <c:pt idx="4881">
                  <c:v>1.3421285465203071E-4</c:v>
                </c:pt>
                <c:pt idx="4882">
                  <c:v>1.7545574073078122E-5</c:v>
                </c:pt>
                <c:pt idx="4883">
                  <c:v>0</c:v>
                </c:pt>
                <c:pt idx="4884">
                  <c:v>1.4536222471765161E-5</c:v>
                </c:pt>
                <c:pt idx="4885">
                  <c:v>1.9863978609743695E-6</c:v>
                </c:pt>
                <c:pt idx="4886">
                  <c:v>4.2387820631413937E-5</c:v>
                </c:pt>
                <c:pt idx="4887">
                  <c:v>3.3002310442766347E-6</c:v>
                </c:pt>
                <c:pt idx="4888">
                  <c:v>8.9658045269569697E-6</c:v>
                </c:pt>
                <c:pt idx="4889">
                  <c:v>1.8304439945088216E-6</c:v>
                </c:pt>
                <c:pt idx="4890">
                  <c:v>4.5333208350555405E-6</c:v>
                </c:pt>
                <c:pt idx="4891">
                  <c:v>3.4193243012492785E-7</c:v>
                </c:pt>
                <c:pt idx="4892">
                  <c:v>1.3677634296440553E-6</c:v>
                </c:pt>
                <c:pt idx="4893">
                  <c:v>1.252072318156322E-5</c:v>
                </c:pt>
                <c:pt idx="4894">
                  <c:v>5.7547899557920688E-8</c:v>
                </c:pt>
                <c:pt idx="4895">
                  <c:v>1.4522706695762336E-6</c:v>
                </c:pt>
                <c:pt idx="4896">
                  <c:v>2.4590049304569086E-6</c:v>
                </c:pt>
                <c:pt idx="4897">
                  <c:v>1.050997729230398E-4</c:v>
                </c:pt>
                <c:pt idx="4898">
                  <c:v>5.8692295976382141E-6</c:v>
                </c:pt>
                <c:pt idx="4899">
                  <c:v>1.3582631863367247E-5</c:v>
                </c:pt>
                <c:pt idx="4900">
                  <c:v>1.6848227505383356E-5</c:v>
                </c:pt>
                <c:pt idx="4901">
                  <c:v>1.2257347462910837E-6</c:v>
                </c:pt>
                <c:pt idx="4902">
                  <c:v>8.7548486813413117E-5</c:v>
                </c:pt>
                <c:pt idx="4903">
                  <c:v>6.8631826757933335E-7</c:v>
                </c:pt>
                <c:pt idx="4904">
                  <c:v>0</c:v>
                </c:pt>
                <c:pt idx="4905">
                  <c:v>4.1595283989631491E-5</c:v>
                </c:pt>
                <c:pt idx="4906">
                  <c:v>2.6961761687545151E-5</c:v>
                </c:pt>
                <c:pt idx="4907">
                  <c:v>0</c:v>
                </c:pt>
                <c:pt idx="4908">
                  <c:v>1.8062278340785211E-6</c:v>
                </c:pt>
                <c:pt idx="4909">
                  <c:v>3.1473251643466984E-3</c:v>
                </c:pt>
                <c:pt idx="4910">
                  <c:v>6.8937902375340515E-7</c:v>
                </c:pt>
                <c:pt idx="4911">
                  <c:v>4.1378448988470016E-5</c:v>
                </c:pt>
                <c:pt idx="4912">
                  <c:v>8.0727164238616637E-7</c:v>
                </c:pt>
                <c:pt idx="4913">
                  <c:v>3.2713940222664729E-5</c:v>
                </c:pt>
                <c:pt idx="4914">
                  <c:v>2.5958360971148731E-7</c:v>
                </c:pt>
                <c:pt idx="4915">
                  <c:v>2.7787712217198792E-5</c:v>
                </c:pt>
                <c:pt idx="4916">
                  <c:v>0</c:v>
                </c:pt>
                <c:pt idx="4917">
                  <c:v>3.8869269562813006E-5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3.4550894737069251E-5</c:v>
                </c:pt>
                <c:pt idx="4922">
                  <c:v>0</c:v>
                </c:pt>
                <c:pt idx="4923">
                  <c:v>1.3640323514756564E-5</c:v>
                </c:pt>
                <c:pt idx="4924">
                  <c:v>9.5734938303992767E-6</c:v>
                </c:pt>
                <c:pt idx="4925">
                  <c:v>1.4196148265693592E-5</c:v>
                </c:pt>
                <c:pt idx="4926">
                  <c:v>8.1477724550001498E-6</c:v>
                </c:pt>
                <c:pt idx="4927">
                  <c:v>1.3199481009184843E-5</c:v>
                </c:pt>
                <c:pt idx="4928">
                  <c:v>3.5167588922710804E-4</c:v>
                </c:pt>
                <c:pt idx="4929">
                  <c:v>4.6667650477170234E-6</c:v>
                </c:pt>
                <c:pt idx="4930">
                  <c:v>2.6729367086259001E-5</c:v>
                </c:pt>
                <c:pt idx="4931">
                  <c:v>9.054253291338858E-6</c:v>
                </c:pt>
                <c:pt idx="4932">
                  <c:v>4.6734185090276507E-6</c:v>
                </c:pt>
                <c:pt idx="4933">
                  <c:v>2.6167859146165389E-7</c:v>
                </c:pt>
                <c:pt idx="4934">
                  <c:v>0</c:v>
                </c:pt>
                <c:pt idx="4935">
                  <c:v>4.9868440156999892E-6</c:v>
                </c:pt>
                <c:pt idx="4936">
                  <c:v>0</c:v>
                </c:pt>
                <c:pt idx="4937">
                  <c:v>1.5560447175057007E-5</c:v>
                </c:pt>
                <c:pt idx="4938">
                  <c:v>2.3555676782398761E-6</c:v>
                </c:pt>
                <c:pt idx="4939">
                  <c:v>9.0392147992704108E-6</c:v>
                </c:pt>
                <c:pt idx="4940">
                  <c:v>4.3287454165510504E-8</c:v>
                </c:pt>
                <c:pt idx="4941">
                  <c:v>8.4120394624627795E-4</c:v>
                </c:pt>
                <c:pt idx="4942">
                  <c:v>2.1027600093692091E-5</c:v>
                </c:pt>
                <c:pt idx="4943">
                  <c:v>0</c:v>
                </c:pt>
                <c:pt idx="4944">
                  <c:v>0</c:v>
                </c:pt>
                <c:pt idx="4945">
                  <c:v>2.9592022566905749E-5</c:v>
                </c:pt>
                <c:pt idx="4946">
                  <c:v>1.4700149110304316E-7</c:v>
                </c:pt>
                <c:pt idx="4947">
                  <c:v>1.2643346363853142E-5</c:v>
                </c:pt>
                <c:pt idx="4948">
                  <c:v>8.1694131355851114E-4</c:v>
                </c:pt>
                <c:pt idx="4949">
                  <c:v>6.5089817663546652E-5</c:v>
                </c:pt>
                <c:pt idx="4950">
                  <c:v>2.3749162719739588E-5</c:v>
                </c:pt>
                <c:pt idx="4951">
                  <c:v>1.0496970137207327E-4</c:v>
                </c:pt>
                <c:pt idx="4952">
                  <c:v>1.8586228132533274E-7</c:v>
                </c:pt>
                <c:pt idx="4953">
                  <c:v>8.5768969538505154E-6</c:v>
                </c:pt>
                <c:pt idx="4954">
                  <c:v>2.150390969669638E-5</c:v>
                </c:pt>
                <c:pt idx="4955">
                  <c:v>1.4024697508188807E-5</c:v>
                </c:pt>
                <c:pt idx="4956">
                  <c:v>2.8081948038477503E-5</c:v>
                </c:pt>
                <c:pt idx="4957">
                  <c:v>4.9457835039340935E-5</c:v>
                </c:pt>
                <c:pt idx="4958">
                  <c:v>1.1000693889754997E-4</c:v>
                </c:pt>
                <c:pt idx="4959">
                  <c:v>2.2892321308937682E-5</c:v>
                </c:pt>
                <c:pt idx="4960">
                  <c:v>4.4219966363974517E-5</c:v>
                </c:pt>
                <c:pt idx="4961">
                  <c:v>1.0062444731440474E-5</c:v>
                </c:pt>
                <c:pt idx="4962">
                  <c:v>2.6806524158545161E-5</c:v>
                </c:pt>
                <c:pt idx="4963">
                  <c:v>8.5696831965155507E-6</c:v>
                </c:pt>
                <c:pt idx="4964">
                  <c:v>1.7858814649371721E-5</c:v>
                </c:pt>
                <c:pt idx="4965">
                  <c:v>0</c:v>
                </c:pt>
                <c:pt idx="4966">
                  <c:v>3.8312052234837406E-7</c:v>
                </c:pt>
                <c:pt idx="4967">
                  <c:v>0</c:v>
                </c:pt>
                <c:pt idx="4968">
                  <c:v>0</c:v>
                </c:pt>
                <c:pt idx="4969">
                  <c:v>2.6095731068592606E-5</c:v>
                </c:pt>
                <c:pt idx="4970">
                  <c:v>9.5686694979831705E-5</c:v>
                </c:pt>
                <c:pt idx="4971">
                  <c:v>5.5443914752738053E-5</c:v>
                </c:pt>
                <c:pt idx="4972">
                  <c:v>1.7065536739871452E-6</c:v>
                </c:pt>
                <c:pt idx="4973">
                  <c:v>0</c:v>
                </c:pt>
                <c:pt idx="4974">
                  <c:v>0</c:v>
                </c:pt>
                <c:pt idx="4975">
                  <c:v>3.2954740689805222E-5</c:v>
                </c:pt>
                <c:pt idx="4976">
                  <c:v>0</c:v>
                </c:pt>
                <c:pt idx="4977">
                  <c:v>9.1555464398970627E-5</c:v>
                </c:pt>
                <c:pt idx="4978">
                  <c:v>1.0934466781419363E-5</c:v>
                </c:pt>
                <c:pt idx="4979">
                  <c:v>3.8970500919845433E-5</c:v>
                </c:pt>
                <c:pt idx="4980">
                  <c:v>0</c:v>
                </c:pt>
                <c:pt idx="4981">
                  <c:v>4.8977372270413893E-5</c:v>
                </c:pt>
                <c:pt idx="4982">
                  <c:v>2.2522004095811159E-7</c:v>
                </c:pt>
                <c:pt idx="4983">
                  <c:v>0</c:v>
                </c:pt>
                <c:pt idx="4984">
                  <c:v>7.2753333404644224E-5</c:v>
                </c:pt>
                <c:pt idx="4985">
                  <c:v>0</c:v>
                </c:pt>
                <c:pt idx="4986">
                  <c:v>1.6304427286121102E-4</c:v>
                </c:pt>
                <c:pt idx="4987">
                  <c:v>6.371143489740719E-5</c:v>
                </c:pt>
                <c:pt idx="4988">
                  <c:v>6.9214748435870218E-6</c:v>
                </c:pt>
                <c:pt idx="4989">
                  <c:v>2.1117050546511907E-5</c:v>
                </c:pt>
                <c:pt idx="4990">
                  <c:v>9.8050792943933748E-6</c:v>
                </c:pt>
                <c:pt idx="4991">
                  <c:v>4.8002993810956698E-5</c:v>
                </c:pt>
                <c:pt idx="4992">
                  <c:v>1.5318288381250901E-5</c:v>
                </c:pt>
                <c:pt idx="4993">
                  <c:v>0</c:v>
                </c:pt>
                <c:pt idx="4994">
                  <c:v>3.5720142175332636E-6</c:v>
                </c:pt>
                <c:pt idx="4995">
                  <c:v>2.5237614628566392E-6</c:v>
                </c:pt>
                <c:pt idx="4996">
                  <c:v>0</c:v>
                </c:pt>
                <c:pt idx="4997">
                  <c:v>5.1731028826430714E-6</c:v>
                </c:pt>
                <c:pt idx="4998">
                  <c:v>2.2864477257048994E-4</c:v>
                </c:pt>
                <c:pt idx="4999">
                  <c:v>1.6113520870845753E-6</c:v>
                </c:pt>
                <c:pt idx="5000">
                  <c:v>9.8740585618644567E-5</c:v>
                </c:pt>
                <c:pt idx="5001">
                  <c:v>1.6403983082918767E-5</c:v>
                </c:pt>
                <c:pt idx="5002">
                  <c:v>1.8945486861616027E-5</c:v>
                </c:pt>
                <c:pt idx="5003">
                  <c:v>4.1009142135341794E-6</c:v>
                </c:pt>
                <c:pt idx="5004">
                  <c:v>0</c:v>
                </c:pt>
                <c:pt idx="5005">
                  <c:v>0</c:v>
                </c:pt>
                <c:pt idx="5006">
                  <c:v>9.3563501702812939E-7</c:v>
                </c:pt>
                <c:pt idx="5007">
                  <c:v>0</c:v>
                </c:pt>
                <c:pt idx="5008">
                  <c:v>1.8911828315964818E-5</c:v>
                </c:pt>
                <c:pt idx="5009">
                  <c:v>1.731846116145789E-5</c:v>
                </c:pt>
                <c:pt idx="5010">
                  <c:v>0</c:v>
                </c:pt>
                <c:pt idx="5011">
                  <c:v>8.5057047638688667E-8</c:v>
                </c:pt>
                <c:pt idx="5012">
                  <c:v>3.7500039548574191E-6</c:v>
                </c:pt>
                <c:pt idx="5013">
                  <c:v>7.8617574221909303E-5</c:v>
                </c:pt>
                <c:pt idx="5014">
                  <c:v>5.6066494419362519E-4</c:v>
                </c:pt>
                <c:pt idx="5015">
                  <c:v>1.3483534645753118E-4</c:v>
                </c:pt>
                <c:pt idx="5016">
                  <c:v>1.6595131773681548E-6</c:v>
                </c:pt>
                <c:pt idx="5017">
                  <c:v>0</c:v>
                </c:pt>
                <c:pt idx="5018">
                  <c:v>5.1231459184134394E-6</c:v>
                </c:pt>
                <c:pt idx="5019">
                  <c:v>1.3737609010711601E-6</c:v>
                </c:pt>
                <c:pt idx="5020">
                  <c:v>4.0124839864007439E-5</c:v>
                </c:pt>
                <c:pt idx="5021">
                  <c:v>4.5506009146176249E-6</c:v>
                </c:pt>
                <c:pt idx="5022">
                  <c:v>1.5610885999050822E-6</c:v>
                </c:pt>
                <c:pt idx="5023">
                  <c:v>1.3249017075573473E-5</c:v>
                </c:pt>
                <c:pt idx="5024">
                  <c:v>1.6926725401064257E-6</c:v>
                </c:pt>
                <c:pt idx="5025">
                  <c:v>0</c:v>
                </c:pt>
                <c:pt idx="5026">
                  <c:v>5.7833165857736704E-5</c:v>
                </c:pt>
                <c:pt idx="5027">
                  <c:v>4.7500939419910451E-6</c:v>
                </c:pt>
                <c:pt idx="5028">
                  <c:v>1.4657278863952145E-5</c:v>
                </c:pt>
                <c:pt idx="5029">
                  <c:v>0</c:v>
                </c:pt>
                <c:pt idx="5030">
                  <c:v>5.8468706735205158E-6</c:v>
                </c:pt>
                <c:pt idx="5031">
                  <c:v>1.4817476144374504E-5</c:v>
                </c:pt>
                <c:pt idx="5032">
                  <c:v>0</c:v>
                </c:pt>
                <c:pt idx="5033">
                  <c:v>1.6957624617414775E-7</c:v>
                </c:pt>
                <c:pt idx="5034">
                  <c:v>1.6880624022178658E-5</c:v>
                </c:pt>
                <c:pt idx="5035">
                  <c:v>2.1740377573906235E-5</c:v>
                </c:pt>
                <c:pt idx="5036">
                  <c:v>2.8457538047585614E-4</c:v>
                </c:pt>
                <c:pt idx="5037">
                  <c:v>4.049466598149989E-5</c:v>
                </c:pt>
                <c:pt idx="5038">
                  <c:v>1.0099361496077323E-5</c:v>
                </c:pt>
                <c:pt idx="5039">
                  <c:v>0</c:v>
                </c:pt>
                <c:pt idx="5040">
                  <c:v>3.6762010393806399E-5</c:v>
                </c:pt>
                <c:pt idx="5041">
                  <c:v>3.4572024985191156E-5</c:v>
                </c:pt>
                <c:pt idx="5042">
                  <c:v>0</c:v>
                </c:pt>
                <c:pt idx="5043">
                  <c:v>2.8770420338345288E-5</c:v>
                </c:pt>
                <c:pt idx="5044">
                  <c:v>4.6041252534976662E-7</c:v>
                </c:pt>
                <c:pt idx="5045">
                  <c:v>7.9586094150934585E-7</c:v>
                </c:pt>
                <c:pt idx="5046">
                  <c:v>1.7119047047823349E-4</c:v>
                </c:pt>
                <c:pt idx="5047">
                  <c:v>8.9584492816219678E-5</c:v>
                </c:pt>
                <c:pt idx="5048">
                  <c:v>6.4413152994290461E-6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3.7510772327272781E-6</c:v>
                </c:pt>
                <c:pt idx="5055">
                  <c:v>2.9979889182177583E-7</c:v>
                </c:pt>
                <c:pt idx="5056">
                  <c:v>1.0778414395911202E-5</c:v>
                </c:pt>
                <c:pt idx="5057">
                  <c:v>1.4510212431709998E-5</c:v>
                </c:pt>
                <c:pt idx="5058">
                  <c:v>3.2736486774097606E-5</c:v>
                </c:pt>
                <c:pt idx="5059">
                  <c:v>0</c:v>
                </c:pt>
                <c:pt idx="5060">
                  <c:v>6.0003133485185919E-5</c:v>
                </c:pt>
                <c:pt idx="5061">
                  <c:v>1.743123929924829E-5</c:v>
                </c:pt>
                <c:pt idx="5062">
                  <c:v>2.9894883436336491E-5</c:v>
                </c:pt>
                <c:pt idx="5063">
                  <c:v>9.4108716430219726E-6</c:v>
                </c:pt>
                <c:pt idx="5064">
                  <c:v>7.4511498441692309E-6</c:v>
                </c:pt>
                <c:pt idx="5065">
                  <c:v>0</c:v>
                </c:pt>
                <c:pt idx="5066">
                  <c:v>5.7731984469989816E-5</c:v>
                </c:pt>
                <c:pt idx="5067">
                  <c:v>2.09923115428384E-5</c:v>
                </c:pt>
                <c:pt idx="5068">
                  <c:v>0</c:v>
                </c:pt>
                <c:pt idx="5069">
                  <c:v>3.4895201990483358E-5</c:v>
                </c:pt>
                <c:pt idx="5070">
                  <c:v>2.1208187964928891E-7</c:v>
                </c:pt>
                <c:pt idx="5071">
                  <c:v>1.6064234994591861E-4</c:v>
                </c:pt>
                <c:pt idx="5072">
                  <c:v>1.848747696706356E-5</c:v>
                </c:pt>
                <c:pt idx="5073">
                  <c:v>6.2573634712861898E-5</c:v>
                </c:pt>
                <c:pt idx="5074">
                  <c:v>3.3712738959220358E-5</c:v>
                </c:pt>
                <c:pt idx="5075">
                  <c:v>1.1938247778082987E-5</c:v>
                </c:pt>
                <c:pt idx="5076">
                  <c:v>4.2918135779284893E-6</c:v>
                </c:pt>
                <c:pt idx="5077">
                  <c:v>1.1673921163713217E-4</c:v>
                </c:pt>
                <c:pt idx="5078">
                  <c:v>0</c:v>
                </c:pt>
                <c:pt idx="5079">
                  <c:v>7.1583551696830773E-6</c:v>
                </c:pt>
                <c:pt idx="5080">
                  <c:v>9.1789217501260924E-5</c:v>
                </c:pt>
                <c:pt idx="5081">
                  <c:v>4.5667869743140371E-5</c:v>
                </c:pt>
                <c:pt idx="5082">
                  <c:v>2.5020248479858259E-3</c:v>
                </c:pt>
                <c:pt idx="5083">
                  <c:v>5.9951025654343114E-6</c:v>
                </c:pt>
                <c:pt idx="5084">
                  <c:v>6.2049763526515032E-5</c:v>
                </c:pt>
                <c:pt idx="5085">
                  <c:v>0</c:v>
                </c:pt>
                <c:pt idx="5086">
                  <c:v>1.426667733921529E-5</c:v>
                </c:pt>
                <c:pt idx="5087">
                  <c:v>1.104538654077474E-5</c:v>
                </c:pt>
                <c:pt idx="5088">
                  <c:v>0</c:v>
                </c:pt>
                <c:pt idx="5089">
                  <c:v>0</c:v>
                </c:pt>
                <c:pt idx="5090">
                  <c:v>6.7123680859650302E-6</c:v>
                </c:pt>
                <c:pt idx="5091">
                  <c:v>1.4823882731934312E-5</c:v>
                </c:pt>
                <c:pt idx="5092">
                  <c:v>1.1461635374885145E-4</c:v>
                </c:pt>
                <c:pt idx="5093">
                  <c:v>1.1974680721458633E-5</c:v>
                </c:pt>
                <c:pt idx="5094">
                  <c:v>2.6556090850819464E-4</c:v>
                </c:pt>
                <c:pt idx="5095">
                  <c:v>1.1564018836182486E-4</c:v>
                </c:pt>
                <c:pt idx="5096">
                  <c:v>1.1044559038502784E-5</c:v>
                </c:pt>
                <c:pt idx="5097">
                  <c:v>1.7688056045288467E-5</c:v>
                </c:pt>
                <c:pt idx="5098">
                  <c:v>2.5762681289208542E-5</c:v>
                </c:pt>
                <c:pt idx="5099">
                  <c:v>1.0063114435766267E-4</c:v>
                </c:pt>
                <c:pt idx="5100">
                  <c:v>0</c:v>
                </c:pt>
                <c:pt idx="5101">
                  <c:v>3.0205379727506705E-6</c:v>
                </c:pt>
                <c:pt idx="5102">
                  <c:v>4.3209415274866229E-6</c:v>
                </c:pt>
                <c:pt idx="5103">
                  <c:v>2.5663812527327393E-6</c:v>
                </c:pt>
                <c:pt idx="5104">
                  <c:v>2.407824942748305E-6</c:v>
                </c:pt>
                <c:pt idx="5105">
                  <c:v>1.1330067922256141E-5</c:v>
                </c:pt>
                <c:pt idx="5106">
                  <c:v>1.4253292363727473E-5</c:v>
                </c:pt>
                <c:pt idx="5107">
                  <c:v>1.9334434250581207E-6</c:v>
                </c:pt>
                <c:pt idx="5108">
                  <c:v>8.5795660026776002E-7</c:v>
                </c:pt>
                <c:pt idx="5109">
                  <c:v>1.7265411715386567E-6</c:v>
                </c:pt>
                <c:pt idx="5110">
                  <c:v>1.6930309099361798E-4</c:v>
                </c:pt>
                <c:pt idx="5111">
                  <c:v>2.8722199030457331E-6</c:v>
                </c:pt>
                <c:pt idx="5112">
                  <c:v>2.5700012386088196E-5</c:v>
                </c:pt>
                <c:pt idx="5113">
                  <c:v>2.0078594872223993E-5</c:v>
                </c:pt>
                <c:pt idx="5114">
                  <c:v>6.7767260450944537E-6</c:v>
                </c:pt>
                <c:pt idx="5115">
                  <c:v>0</c:v>
                </c:pt>
                <c:pt idx="5116">
                  <c:v>1.5017672331086872E-6</c:v>
                </c:pt>
                <c:pt idx="5117">
                  <c:v>0</c:v>
                </c:pt>
                <c:pt idx="5118">
                  <c:v>2.003424804040407E-7</c:v>
                </c:pt>
                <c:pt idx="5119">
                  <c:v>0</c:v>
                </c:pt>
                <c:pt idx="5120">
                  <c:v>1.9872734151478954E-5</c:v>
                </c:pt>
                <c:pt idx="5121">
                  <c:v>0</c:v>
                </c:pt>
                <c:pt idx="5122">
                  <c:v>4.9941823829577429E-6</c:v>
                </c:pt>
                <c:pt idx="5123">
                  <c:v>3.4006376996870354E-6</c:v>
                </c:pt>
                <c:pt idx="5124">
                  <c:v>1.494593185816769E-7</c:v>
                </c:pt>
                <c:pt idx="5125">
                  <c:v>2.0509972690066478E-5</c:v>
                </c:pt>
                <c:pt idx="5126">
                  <c:v>8.9129967125105349E-5</c:v>
                </c:pt>
                <c:pt idx="5127">
                  <c:v>2.4708814675637493E-6</c:v>
                </c:pt>
                <c:pt idx="5128">
                  <c:v>1.889840343133591E-4</c:v>
                </c:pt>
                <c:pt idx="5129">
                  <c:v>1.9192521448070985E-4</c:v>
                </c:pt>
                <c:pt idx="5130">
                  <c:v>2.3743465610019659E-5</c:v>
                </c:pt>
                <c:pt idx="5131">
                  <c:v>2.1357941725540531E-5</c:v>
                </c:pt>
                <c:pt idx="5132">
                  <c:v>2.2454653605094005E-7</c:v>
                </c:pt>
                <c:pt idx="5133">
                  <c:v>1.3443786711823312E-5</c:v>
                </c:pt>
                <c:pt idx="5134">
                  <c:v>1.4912470225128129E-6</c:v>
                </c:pt>
                <c:pt idx="5135">
                  <c:v>2.2999385025330403E-5</c:v>
                </c:pt>
                <c:pt idx="5136">
                  <c:v>7.951342675545958E-6</c:v>
                </c:pt>
                <c:pt idx="5137">
                  <c:v>1.5007078642248086E-5</c:v>
                </c:pt>
                <c:pt idx="5138">
                  <c:v>3.6367878729750257E-6</c:v>
                </c:pt>
                <c:pt idx="5139">
                  <c:v>6.0014371844417328E-6</c:v>
                </c:pt>
                <c:pt idx="5140">
                  <c:v>1.0106856999901357E-5</c:v>
                </c:pt>
                <c:pt idx="5141">
                  <c:v>1.2309344120972894E-6</c:v>
                </c:pt>
                <c:pt idx="5142">
                  <c:v>1.3524560816901025E-6</c:v>
                </c:pt>
                <c:pt idx="5143">
                  <c:v>1.3717622540063667E-6</c:v>
                </c:pt>
                <c:pt idx="5144">
                  <c:v>6.1047400754002501E-6</c:v>
                </c:pt>
                <c:pt idx="5145">
                  <c:v>2.4341714187531352E-5</c:v>
                </c:pt>
                <c:pt idx="5146">
                  <c:v>6.4320005225534368E-5</c:v>
                </c:pt>
                <c:pt idx="5147">
                  <c:v>7.7868819466211482E-6</c:v>
                </c:pt>
                <c:pt idx="5148">
                  <c:v>4.1637471845280216E-5</c:v>
                </c:pt>
                <c:pt idx="5149">
                  <c:v>6.6806708463468999E-5</c:v>
                </c:pt>
                <c:pt idx="5150">
                  <c:v>0</c:v>
                </c:pt>
                <c:pt idx="5151">
                  <c:v>3.9374327782625864E-4</c:v>
                </c:pt>
                <c:pt idx="5152">
                  <c:v>2.6158908441046495E-4</c:v>
                </c:pt>
                <c:pt idx="5153">
                  <c:v>1.5426172574669843E-5</c:v>
                </c:pt>
                <c:pt idx="5154">
                  <c:v>1.2541637521435325E-5</c:v>
                </c:pt>
                <c:pt idx="5155">
                  <c:v>2.1348993753567851E-5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5.0279687202402042E-6</c:v>
                </c:pt>
                <c:pt idx="5160">
                  <c:v>8.8578336735540186E-6</c:v>
                </c:pt>
                <c:pt idx="5161">
                  <c:v>3.1611365567850398E-5</c:v>
                </c:pt>
                <c:pt idx="5162">
                  <c:v>6.2013132479700811E-5</c:v>
                </c:pt>
                <c:pt idx="5163">
                  <c:v>0</c:v>
                </c:pt>
                <c:pt idx="5164">
                  <c:v>1.9343975493409317E-5</c:v>
                </c:pt>
                <c:pt idx="5165">
                  <c:v>1.4161495818419903E-7</c:v>
                </c:pt>
                <c:pt idx="5166">
                  <c:v>3.7916079334684046E-5</c:v>
                </c:pt>
                <c:pt idx="5167">
                  <c:v>1.0935796762545806E-4</c:v>
                </c:pt>
                <c:pt idx="5168">
                  <c:v>6.267809820987845E-7</c:v>
                </c:pt>
                <c:pt idx="5169">
                  <c:v>1.347800402898192E-4</c:v>
                </c:pt>
                <c:pt idx="5170">
                  <c:v>6.9865775439459073E-5</c:v>
                </c:pt>
                <c:pt idx="5171">
                  <c:v>8.1491269683235524E-5</c:v>
                </c:pt>
                <c:pt idx="5172">
                  <c:v>9.3662767237528215E-5</c:v>
                </c:pt>
                <c:pt idx="5173">
                  <c:v>0</c:v>
                </c:pt>
                <c:pt idx="5174">
                  <c:v>2.5810397759588812E-3</c:v>
                </c:pt>
                <c:pt idx="5175">
                  <c:v>2.3328873023444611E-5</c:v>
                </c:pt>
                <c:pt idx="5176">
                  <c:v>0</c:v>
                </c:pt>
                <c:pt idx="5177">
                  <c:v>1.0992927157304855E-4</c:v>
                </c:pt>
                <c:pt idx="5178">
                  <c:v>5.9202762243584346E-5</c:v>
                </c:pt>
                <c:pt idx="5179">
                  <c:v>0</c:v>
                </c:pt>
                <c:pt idx="5180">
                  <c:v>8.4741071139766245E-6</c:v>
                </c:pt>
                <c:pt idx="5181">
                  <c:v>1.3486373424087925E-6</c:v>
                </c:pt>
                <c:pt idx="5182">
                  <c:v>7.2498313783777798E-6</c:v>
                </c:pt>
                <c:pt idx="5183">
                  <c:v>7.5742055269070734E-6</c:v>
                </c:pt>
                <c:pt idx="5184">
                  <c:v>1.1585532091864261E-5</c:v>
                </c:pt>
                <c:pt idx="5185">
                  <c:v>6.1484755364999116E-5</c:v>
                </c:pt>
                <c:pt idx="5186">
                  <c:v>4.7264259868923052E-5</c:v>
                </c:pt>
                <c:pt idx="5187">
                  <c:v>1.4620098552973093E-5</c:v>
                </c:pt>
                <c:pt idx="5188">
                  <c:v>1.7742124607129344E-5</c:v>
                </c:pt>
                <c:pt idx="5189">
                  <c:v>2.035045894429047E-6</c:v>
                </c:pt>
                <c:pt idx="5190">
                  <c:v>7.7812081515960966E-6</c:v>
                </c:pt>
                <c:pt idx="5191">
                  <c:v>3.3255553354399094E-6</c:v>
                </c:pt>
                <c:pt idx="5192">
                  <c:v>1.5335450532729187E-5</c:v>
                </c:pt>
                <c:pt idx="5193">
                  <c:v>1.7924446477572297E-5</c:v>
                </c:pt>
                <c:pt idx="5194">
                  <c:v>1.5198202890551986E-5</c:v>
                </c:pt>
                <c:pt idx="5195">
                  <c:v>4.6249233908253563E-5</c:v>
                </c:pt>
                <c:pt idx="5196">
                  <c:v>5.4076919748294687E-6</c:v>
                </c:pt>
                <c:pt idx="5197">
                  <c:v>5.7474537198151392E-5</c:v>
                </c:pt>
                <c:pt idx="5198">
                  <c:v>1.3061263378209847E-4</c:v>
                </c:pt>
                <c:pt idx="5199">
                  <c:v>1.6967445922247311E-5</c:v>
                </c:pt>
                <c:pt idx="5200">
                  <c:v>2.4026503602559922E-5</c:v>
                </c:pt>
                <c:pt idx="5201">
                  <c:v>4.1405245007829415E-5</c:v>
                </c:pt>
                <c:pt idx="5202">
                  <c:v>1.7038199695571347E-6</c:v>
                </c:pt>
                <c:pt idx="5203">
                  <c:v>1.1000527642735495E-5</c:v>
                </c:pt>
                <c:pt idx="5204">
                  <c:v>1.0716216432387117E-3</c:v>
                </c:pt>
                <c:pt idx="5205">
                  <c:v>5.3178505731647103E-5</c:v>
                </c:pt>
                <c:pt idx="5206">
                  <c:v>2.9039879080884313E-6</c:v>
                </c:pt>
                <c:pt idx="5207">
                  <c:v>2.4827054919197703E-4</c:v>
                </c:pt>
                <c:pt idx="5208">
                  <c:v>2.0491644434972637E-5</c:v>
                </c:pt>
                <c:pt idx="5209">
                  <c:v>2.5906219808986053E-6</c:v>
                </c:pt>
                <c:pt idx="5210">
                  <c:v>0</c:v>
                </c:pt>
                <c:pt idx="5211">
                  <c:v>1.6929538348512755E-6</c:v>
                </c:pt>
                <c:pt idx="5212">
                  <c:v>1.1527034916845511E-4</c:v>
                </c:pt>
                <c:pt idx="5213">
                  <c:v>0</c:v>
                </c:pt>
                <c:pt idx="5214">
                  <c:v>1.1698936644183287E-5</c:v>
                </c:pt>
                <c:pt idx="5215">
                  <c:v>3.3035461503942176E-5</c:v>
                </c:pt>
                <c:pt idx="5216">
                  <c:v>3.6304334277397893E-5</c:v>
                </c:pt>
                <c:pt idx="5217">
                  <c:v>4.0063680220513853E-5</c:v>
                </c:pt>
                <c:pt idx="5218">
                  <c:v>1.8510142573709102E-5</c:v>
                </c:pt>
                <c:pt idx="5219">
                  <c:v>1.279253608034126E-5</c:v>
                </c:pt>
                <c:pt idx="5220">
                  <c:v>4.9649372500702782E-6</c:v>
                </c:pt>
                <c:pt idx="5221">
                  <c:v>1.3273005263958941E-5</c:v>
                </c:pt>
                <c:pt idx="5222">
                  <c:v>2.0961871925031133E-5</c:v>
                </c:pt>
                <c:pt idx="5223">
                  <c:v>2.795441684145501E-5</c:v>
                </c:pt>
                <c:pt idx="5224">
                  <c:v>0</c:v>
                </c:pt>
                <c:pt idx="5225">
                  <c:v>7.9713803466640578E-6</c:v>
                </c:pt>
                <c:pt idx="5226">
                  <c:v>2.0960630611474192E-5</c:v>
                </c:pt>
                <c:pt idx="5227">
                  <c:v>5.1465522355239117E-5</c:v>
                </c:pt>
                <c:pt idx="5228">
                  <c:v>1.0730618559183452E-5</c:v>
                </c:pt>
                <c:pt idx="5229">
                  <c:v>0</c:v>
                </c:pt>
                <c:pt idx="5230">
                  <c:v>4.9337339751462275E-6</c:v>
                </c:pt>
                <c:pt idx="5231">
                  <c:v>1.9721705384084486E-5</c:v>
                </c:pt>
                <c:pt idx="5232">
                  <c:v>5.7534911646483254E-5</c:v>
                </c:pt>
                <c:pt idx="5233">
                  <c:v>5.1788093453196937E-6</c:v>
                </c:pt>
                <c:pt idx="5234">
                  <c:v>6.604167704050279E-6</c:v>
                </c:pt>
                <c:pt idx="5235">
                  <c:v>5.8952105689414611E-6</c:v>
                </c:pt>
                <c:pt idx="5236">
                  <c:v>3.0430173570381062E-5</c:v>
                </c:pt>
                <c:pt idx="5237">
                  <c:v>1.0876015364797465E-5</c:v>
                </c:pt>
                <c:pt idx="5238">
                  <c:v>3.6455365581135686E-5</c:v>
                </c:pt>
                <c:pt idx="5239">
                  <c:v>7.4705696752516509E-4</c:v>
                </c:pt>
                <c:pt idx="5240">
                  <c:v>1.2735475186399046E-6</c:v>
                </c:pt>
                <c:pt idx="5241">
                  <c:v>1.971214990615966E-5</c:v>
                </c:pt>
                <c:pt idx="5242">
                  <c:v>1.6175878506965254E-5</c:v>
                </c:pt>
                <c:pt idx="5243">
                  <c:v>1.5626842400905616E-5</c:v>
                </c:pt>
                <c:pt idx="5244">
                  <c:v>1.5918089764796471E-6</c:v>
                </c:pt>
                <c:pt idx="5245">
                  <c:v>5.0600817481858699E-5</c:v>
                </c:pt>
                <c:pt idx="5246">
                  <c:v>2.1380512999838955E-7</c:v>
                </c:pt>
                <c:pt idx="5247">
                  <c:v>1.7715090044782556E-7</c:v>
                </c:pt>
                <c:pt idx="5248">
                  <c:v>0</c:v>
                </c:pt>
                <c:pt idx="5249">
                  <c:v>2.2363138774062296E-5</c:v>
                </c:pt>
                <c:pt idx="5250">
                  <c:v>4.3047681494002568E-4</c:v>
                </c:pt>
                <c:pt idx="5251">
                  <c:v>2.2444225979210666E-5</c:v>
                </c:pt>
                <c:pt idx="5252">
                  <c:v>0</c:v>
                </c:pt>
                <c:pt idx="5253">
                  <c:v>0</c:v>
                </c:pt>
                <c:pt idx="5254">
                  <c:v>9.6765338957610128E-6</c:v>
                </c:pt>
                <c:pt idx="5255">
                  <c:v>0</c:v>
                </c:pt>
                <c:pt idx="5256">
                  <c:v>5.6572552325998698E-5</c:v>
                </c:pt>
                <c:pt idx="5257">
                  <c:v>7.1411632938663293E-6</c:v>
                </c:pt>
                <c:pt idx="5258">
                  <c:v>1.9737185759947779E-5</c:v>
                </c:pt>
                <c:pt idx="5259">
                  <c:v>0</c:v>
                </c:pt>
                <c:pt idx="5260">
                  <c:v>9.4125670663088766E-6</c:v>
                </c:pt>
                <c:pt idx="5261">
                  <c:v>5.8299128417801592E-5</c:v>
                </c:pt>
                <c:pt idx="5262">
                  <c:v>4.0995954469753308E-6</c:v>
                </c:pt>
                <c:pt idx="5263">
                  <c:v>3.1558020657614344E-5</c:v>
                </c:pt>
                <c:pt idx="5264">
                  <c:v>8.9861343653758674E-5</c:v>
                </c:pt>
                <c:pt idx="5265">
                  <c:v>6.6616533479861836E-5</c:v>
                </c:pt>
                <c:pt idx="5266">
                  <c:v>0</c:v>
                </c:pt>
                <c:pt idx="5267">
                  <c:v>2.7202492211574184E-5</c:v>
                </c:pt>
                <c:pt idx="5268">
                  <c:v>4.7547614267946198E-5</c:v>
                </c:pt>
                <c:pt idx="5269">
                  <c:v>5.5974935671451817E-6</c:v>
                </c:pt>
                <c:pt idx="5270">
                  <c:v>5.2802384299753268E-5</c:v>
                </c:pt>
                <c:pt idx="5271">
                  <c:v>1.6137682268873026E-4</c:v>
                </c:pt>
                <c:pt idx="5272">
                  <c:v>7.1552707113669441E-6</c:v>
                </c:pt>
                <c:pt idx="5273">
                  <c:v>1.3136007834126401E-5</c:v>
                </c:pt>
                <c:pt idx="5274">
                  <c:v>1.9553178511437137E-4</c:v>
                </c:pt>
                <c:pt idx="5275">
                  <c:v>8.9076321614713918E-6</c:v>
                </c:pt>
                <c:pt idx="5276">
                  <c:v>1.9671605669705689E-3</c:v>
                </c:pt>
                <c:pt idx="5277">
                  <c:v>3.1028639580461965E-5</c:v>
                </c:pt>
                <c:pt idx="5278">
                  <c:v>2.898817270385196E-5</c:v>
                </c:pt>
                <c:pt idx="5279">
                  <c:v>2.31500157409028E-5</c:v>
                </c:pt>
                <c:pt idx="5280">
                  <c:v>1.597262141027451E-5</c:v>
                </c:pt>
                <c:pt idx="5281">
                  <c:v>0</c:v>
                </c:pt>
                <c:pt idx="5282">
                  <c:v>4.4065939938635139E-7</c:v>
                </c:pt>
                <c:pt idx="5283">
                  <c:v>9.4463438465695819E-5</c:v>
                </c:pt>
                <c:pt idx="5284">
                  <c:v>7.2535196280427427E-5</c:v>
                </c:pt>
                <c:pt idx="5285">
                  <c:v>0</c:v>
                </c:pt>
                <c:pt idx="5286">
                  <c:v>3.3425198363486294E-5</c:v>
                </c:pt>
                <c:pt idx="5287">
                  <c:v>3.5375200621539712E-5</c:v>
                </c:pt>
                <c:pt idx="5288">
                  <c:v>1.0271991477084359E-4</c:v>
                </c:pt>
                <c:pt idx="5289">
                  <c:v>1.1137001349696547E-5</c:v>
                </c:pt>
                <c:pt idx="5290">
                  <c:v>3.8446366407562339E-6</c:v>
                </c:pt>
                <c:pt idx="5291">
                  <c:v>0</c:v>
                </c:pt>
                <c:pt idx="5292">
                  <c:v>2.2315744652870791E-5</c:v>
                </c:pt>
                <c:pt idx="5293">
                  <c:v>1.3057646752583122E-5</c:v>
                </c:pt>
                <c:pt idx="5294">
                  <c:v>7.0251203068526487E-5</c:v>
                </c:pt>
                <c:pt idx="5295">
                  <c:v>3.4817580874630408E-5</c:v>
                </c:pt>
                <c:pt idx="5296">
                  <c:v>6.753158542784625E-6</c:v>
                </c:pt>
                <c:pt idx="5297">
                  <c:v>9.2323834162353768E-6</c:v>
                </c:pt>
                <c:pt idx="5298">
                  <c:v>1.9656151256459153E-5</c:v>
                </c:pt>
                <c:pt idx="5299">
                  <c:v>1.8741583563367062E-5</c:v>
                </c:pt>
                <c:pt idx="5300">
                  <c:v>2.5423018595464812E-5</c:v>
                </c:pt>
                <c:pt idx="5301">
                  <c:v>1.5226235811193116E-7</c:v>
                </c:pt>
                <c:pt idx="5302">
                  <c:v>8.0298721634468648E-5</c:v>
                </c:pt>
                <c:pt idx="5303">
                  <c:v>2.7797815961671802E-4</c:v>
                </c:pt>
                <c:pt idx="5304">
                  <c:v>1.0380305381141014E-5</c:v>
                </c:pt>
                <c:pt idx="5305">
                  <c:v>0</c:v>
                </c:pt>
                <c:pt idx="5306">
                  <c:v>1.2326715175193129E-4</c:v>
                </c:pt>
                <c:pt idx="5307">
                  <c:v>3.605268042108185E-5</c:v>
                </c:pt>
                <c:pt idx="5308">
                  <c:v>6.584870989413784E-6</c:v>
                </c:pt>
                <c:pt idx="5309">
                  <c:v>1.0040890327314167E-4</c:v>
                </c:pt>
                <c:pt idx="5310">
                  <c:v>4.6478303018916584E-5</c:v>
                </c:pt>
                <c:pt idx="5311">
                  <c:v>6.5089105158715213E-6</c:v>
                </c:pt>
                <c:pt idx="5312">
                  <c:v>3.0338402195303547E-5</c:v>
                </c:pt>
                <c:pt idx="5313">
                  <c:v>2.2935314403294235E-5</c:v>
                </c:pt>
                <c:pt idx="5314">
                  <c:v>1.9051836511855045E-5</c:v>
                </c:pt>
                <c:pt idx="5315">
                  <c:v>5.1540553144804462E-6</c:v>
                </c:pt>
                <c:pt idx="5316">
                  <c:v>1.6951681928648584E-5</c:v>
                </c:pt>
                <c:pt idx="5317">
                  <c:v>1.8814256699026367E-5</c:v>
                </c:pt>
                <c:pt idx="5318">
                  <c:v>2.8998544567529456E-5</c:v>
                </c:pt>
                <c:pt idx="5319">
                  <c:v>4.5972965619373331E-6</c:v>
                </c:pt>
                <c:pt idx="5320">
                  <c:v>4.4430242764580126E-5</c:v>
                </c:pt>
                <c:pt idx="5321">
                  <c:v>1.5846582132002303E-3</c:v>
                </c:pt>
                <c:pt idx="5322">
                  <c:v>1.3227649328343729E-5</c:v>
                </c:pt>
                <c:pt idx="5323">
                  <c:v>4.4761300534005573E-5</c:v>
                </c:pt>
                <c:pt idx="5324">
                  <c:v>2.2630366239111694E-7</c:v>
                </c:pt>
                <c:pt idx="5325">
                  <c:v>2.158229631163669E-5</c:v>
                </c:pt>
                <c:pt idx="5326">
                  <c:v>4.6774311662438378E-7</c:v>
                </c:pt>
                <c:pt idx="5327">
                  <c:v>2.2811778956394017E-6</c:v>
                </c:pt>
                <c:pt idx="5328">
                  <c:v>3.3920188376186822E-5</c:v>
                </c:pt>
                <c:pt idx="5329">
                  <c:v>5.0600026337254909E-6</c:v>
                </c:pt>
                <c:pt idx="5330">
                  <c:v>3.0854771632837745E-5</c:v>
                </c:pt>
                <c:pt idx="5331">
                  <c:v>2.5465474056995042E-5</c:v>
                </c:pt>
                <c:pt idx="5332">
                  <c:v>0</c:v>
                </c:pt>
                <c:pt idx="5333">
                  <c:v>0</c:v>
                </c:pt>
                <c:pt idx="5334">
                  <c:v>1.6102644017906792E-6</c:v>
                </c:pt>
                <c:pt idx="5335">
                  <c:v>2.7993389149821262E-5</c:v>
                </c:pt>
                <c:pt idx="5336">
                  <c:v>5.3019923632074957E-6</c:v>
                </c:pt>
                <c:pt idx="5337">
                  <c:v>2.1692467861314769E-5</c:v>
                </c:pt>
                <c:pt idx="5338">
                  <c:v>3.5188131751636969E-6</c:v>
                </c:pt>
                <c:pt idx="5339">
                  <c:v>6.568599823702214E-6</c:v>
                </c:pt>
                <c:pt idx="5340">
                  <c:v>9.4240626310623405E-6</c:v>
                </c:pt>
                <c:pt idx="5341">
                  <c:v>0</c:v>
                </c:pt>
                <c:pt idx="5342">
                  <c:v>1.40995468933595E-5</c:v>
                </c:pt>
                <c:pt idx="5343">
                  <c:v>3.9375409556161034E-6</c:v>
                </c:pt>
                <c:pt idx="5344">
                  <c:v>1.2756509167593436E-5</c:v>
                </c:pt>
                <c:pt idx="5345">
                  <c:v>7.8177213568867188E-5</c:v>
                </c:pt>
                <c:pt idx="5346">
                  <c:v>6.9663578352269131E-4</c:v>
                </c:pt>
                <c:pt idx="5347">
                  <c:v>8.1396623793801842E-6</c:v>
                </c:pt>
                <c:pt idx="5348">
                  <c:v>8.6806228512553425E-5</c:v>
                </c:pt>
                <c:pt idx="5349">
                  <c:v>1.4052975055850096E-5</c:v>
                </c:pt>
                <c:pt idx="5350">
                  <c:v>1.4809434405759501E-5</c:v>
                </c:pt>
                <c:pt idx="5351">
                  <c:v>5.6987214465314139E-7</c:v>
                </c:pt>
                <c:pt idx="5352">
                  <c:v>2.1725267373014351E-4</c:v>
                </c:pt>
                <c:pt idx="5353">
                  <c:v>9.7475194129983055E-5</c:v>
                </c:pt>
                <c:pt idx="5354">
                  <c:v>1.0010802312052107E-4</c:v>
                </c:pt>
                <c:pt idx="5355">
                  <c:v>3.1885702395114013E-5</c:v>
                </c:pt>
                <c:pt idx="5356">
                  <c:v>1.823624218837979E-5</c:v>
                </c:pt>
                <c:pt idx="5357">
                  <c:v>1.3379951376866671E-5</c:v>
                </c:pt>
                <c:pt idx="5358">
                  <c:v>3.6415851902314333E-5</c:v>
                </c:pt>
                <c:pt idx="5359">
                  <c:v>2.2407887401358468E-5</c:v>
                </c:pt>
                <c:pt idx="5360">
                  <c:v>2.6546634789206666E-5</c:v>
                </c:pt>
                <c:pt idx="5361">
                  <c:v>4.5181192895387697E-4</c:v>
                </c:pt>
                <c:pt idx="5362">
                  <c:v>9.9867271736769425E-4</c:v>
                </c:pt>
                <c:pt idx="5363">
                  <c:v>2.1226529314519556E-5</c:v>
                </c:pt>
                <c:pt idx="5364">
                  <c:v>1.5352505384220267E-5</c:v>
                </c:pt>
                <c:pt idx="5365">
                  <c:v>8.6361668283079328E-6</c:v>
                </c:pt>
                <c:pt idx="5366">
                  <c:v>8.563269929834427E-5</c:v>
                </c:pt>
                <c:pt idx="5367">
                  <c:v>2.6002107613763721E-5</c:v>
                </c:pt>
                <c:pt idx="5368">
                  <c:v>3.3523798614610861E-5</c:v>
                </c:pt>
                <c:pt idx="5369">
                  <c:v>1.6435372444507846E-5</c:v>
                </c:pt>
                <c:pt idx="5370">
                  <c:v>7.0047848574571305E-3</c:v>
                </c:pt>
                <c:pt idx="5371">
                  <c:v>9.2950833402737049E-5</c:v>
                </c:pt>
                <c:pt idx="5372">
                  <c:v>4.9536322345396381E-6</c:v>
                </c:pt>
                <c:pt idx="5373">
                  <c:v>3.3086451290263834E-5</c:v>
                </c:pt>
                <c:pt idx="5374">
                  <c:v>1.7948268065420079E-6</c:v>
                </c:pt>
                <c:pt idx="5375">
                  <c:v>1.8534154176151504E-4</c:v>
                </c:pt>
                <c:pt idx="5376">
                  <c:v>3.7562709050724653E-5</c:v>
                </c:pt>
                <c:pt idx="5377">
                  <c:v>4.2728952679028779E-5</c:v>
                </c:pt>
                <c:pt idx="5378">
                  <c:v>4.0215417770934182E-6</c:v>
                </c:pt>
                <c:pt idx="5379">
                  <c:v>1.2936198783516291E-5</c:v>
                </c:pt>
                <c:pt idx="5380">
                  <c:v>7.0608157087149982E-5</c:v>
                </c:pt>
                <c:pt idx="5381">
                  <c:v>2.6434968321552476E-5</c:v>
                </c:pt>
                <c:pt idx="5382">
                  <c:v>7.7162794604194293E-6</c:v>
                </c:pt>
                <c:pt idx="5383">
                  <c:v>2.9891517437359946E-5</c:v>
                </c:pt>
                <c:pt idx="5384">
                  <c:v>4.7656869441199523E-5</c:v>
                </c:pt>
                <c:pt idx="5385">
                  <c:v>1.2483105736534666E-4</c:v>
                </c:pt>
                <c:pt idx="5386">
                  <c:v>0</c:v>
                </c:pt>
                <c:pt idx="5387">
                  <c:v>1.6635305499309689E-3</c:v>
                </c:pt>
                <c:pt idx="5388">
                  <c:v>4.340814057566796E-6</c:v>
                </c:pt>
                <c:pt idx="5389">
                  <c:v>3.6008070300947326E-5</c:v>
                </c:pt>
                <c:pt idx="5390">
                  <c:v>2.0017691539849018E-6</c:v>
                </c:pt>
                <c:pt idx="5391">
                  <c:v>8.3116737005742042E-4</c:v>
                </c:pt>
                <c:pt idx="5392">
                  <c:v>5.7255412389287381E-6</c:v>
                </c:pt>
                <c:pt idx="5393">
                  <c:v>1.5033049387934565E-5</c:v>
                </c:pt>
                <c:pt idx="5394">
                  <c:v>3.4750447676998382E-5</c:v>
                </c:pt>
                <c:pt idx="5395">
                  <c:v>7.9104225095372036E-5</c:v>
                </c:pt>
                <c:pt idx="5396">
                  <c:v>2.594625450541982E-5</c:v>
                </c:pt>
                <c:pt idx="5397">
                  <c:v>1.5436080535165592E-5</c:v>
                </c:pt>
                <c:pt idx="5398">
                  <c:v>7.1352744424044213E-6</c:v>
                </c:pt>
                <c:pt idx="5399">
                  <c:v>5.0609667000402387E-4</c:v>
                </c:pt>
                <c:pt idx="5400">
                  <c:v>6.7587314264351692E-7</c:v>
                </c:pt>
                <c:pt idx="5401">
                  <c:v>1.8625427197574403E-3</c:v>
                </c:pt>
                <c:pt idx="5402">
                  <c:v>3.4285443565475983E-5</c:v>
                </c:pt>
                <c:pt idx="5403">
                  <c:v>5.1943670589619348E-7</c:v>
                </c:pt>
                <c:pt idx="5404">
                  <c:v>1.3742697275514069E-5</c:v>
                </c:pt>
                <c:pt idx="5405">
                  <c:v>2.5598682589691412E-5</c:v>
                </c:pt>
                <c:pt idx="5406">
                  <c:v>5.6469810842260987E-5</c:v>
                </c:pt>
                <c:pt idx="5407">
                  <c:v>8.7126652913334515E-6</c:v>
                </c:pt>
                <c:pt idx="5408">
                  <c:v>4.2241202811015023E-5</c:v>
                </c:pt>
                <c:pt idx="5409">
                  <c:v>0</c:v>
                </c:pt>
                <c:pt idx="5410">
                  <c:v>1.6644091697785326E-5</c:v>
                </c:pt>
                <c:pt idx="5411">
                  <c:v>5.7075374252462889E-6</c:v>
                </c:pt>
                <c:pt idx="5412">
                  <c:v>1.7736089827495585E-4</c:v>
                </c:pt>
                <c:pt idx="5413">
                  <c:v>5.9987598549185487E-7</c:v>
                </c:pt>
                <c:pt idx="5414">
                  <c:v>6.7755349298371414E-5</c:v>
                </c:pt>
                <c:pt idx="5415">
                  <c:v>5.4423395577371878E-6</c:v>
                </c:pt>
                <c:pt idx="5416">
                  <c:v>7.1654320514050551E-5</c:v>
                </c:pt>
                <c:pt idx="5417">
                  <c:v>1.2296126666188884E-5</c:v>
                </c:pt>
                <c:pt idx="5418">
                  <c:v>8.1689201318641736E-6</c:v>
                </c:pt>
                <c:pt idx="5419">
                  <c:v>2.2205904434560788E-5</c:v>
                </c:pt>
                <c:pt idx="5420">
                  <c:v>3.9044495884871618E-5</c:v>
                </c:pt>
                <c:pt idx="5421">
                  <c:v>1.8823359311003991E-5</c:v>
                </c:pt>
                <c:pt idx="5422">
                  <c:v>2.5982132060703943E-7</c:v>
                </c:pt>
                <c:pt idx="5423">
                  <c:v>3.324227030892782E-5</c:v>
                </c:pt>
                <c:pt idx="5424">
                  <c:v>6.4507955988694247E-6</c:v>
                </c:pt>
                <c:pt idx="5425">
                  <c:v>3.2987583963954627E-5</c:v>
                </c:pt>
                <c:pt idx="5426">
                  <c:v>3.7887686170109845E-5</c:v>
                </c:pt>
                <c:pt idx="5427">
                  <c:v>2.9796759867914015E-6</c:v>
                </c:pt>
                <c:pt idx="5428">
                  <c:v>4.8674209080459959E-4</c:v>
                </c:pt>
                <c:pt idx="5429">
                  <c:v>0</c:v>
                </c:pt>
                <c:pt idx="5430">
                  <c:v>2.4272879643793128E-6</c:v>
                </c:pt>
                <c:pt idx="5431">
                  <c:v>4.9486181949427038E-4</c:v>
                </c:pt>
                <c:pt idx="5432">
                  <c:v>1.3177014131091369E-6</c:v>
                </c:pt>
                <c:pt idx="5433">
                  <c:v>2.319846323556648E-5</c:v>
                </c:pt>
                <c:pt idx="5434">
                  <c:v>1.2898503510438725E-5</c:v>
                </c:pt>
                <c:pt idx="5435">
                  <c:v>6.3136320907714817E-5</c:v>
                </c:pt>
                <c:pt idx="5436">
                  <c:v>5.1864909580596191E-7</c:v>
                </c:pt>
                <c:pt idx="5437">
                  <c:v>0</c:v>
                </c:pt>
                <c:pt idx="5438">
                  <c:v>4.3142696442666783E-5</c:v>
                </c:pt>
                <c:pt idx="5439">
                  <c:v>1.8380576272073327E-4</c:v>
                </c:pt>
                <c:pt idx="5440">
                  <c:v>0</c:v>
                </c:pt>
                <c:pt idx="5441">
                  <c:v>1.2135479407730145E-6</c:v>
                </c:pt>
                <c:pt idx="5442">
                  <c:v>2.2263269837218153E-7</c:v>
                </c:pt>
                <c:pt idx="5443">
                  <c:v>0</c:v>
                </c:pt>
                <c:pt idx="5444">
                  <c:v>6.7747985478744072E-6</c:v>
                </c:pt>
                <c:pt idx="5445">
                  <c:v>1.4091549485048611E-4</c:v>
                </c:pt>
                <c:pt idx="5446">
                  <c:v>0</c:v>
                </c:pt>
                <c:pt idx="5447">
                  <c:v>3.1079869651699156E-5</c:v>
                </c:pt>
                <c:pt idx="5448">
                  <c:v>1.2624815567882575E-5</c:v>
                </c:pt>
                <c:pt idx="5449">
                  <c:v>1.604393343717731E-5</c:v>
                </c:pt>
                <c:pt idx="5450">
                  <c:v>1.2967645518952269E-5</c:v>
                </c:pt>
                <c:pt idx="5451">
                  <c:v>5.5230318268069339E-6</c:v>
                </c:pt>
                <c:pt idx="5452">
                  <c:v>9.5416688465607514E-6</c:v>
                </c:pt>
                <c:pt idx="5453">
                  <c:v>3.0238847346327428E-6</c:v>
                </c:pt>
                <c:pt idx="5454">
                  <c:v>2.6810701590411705E-7</c:v>
                </c:pt>
                <c:pt idx="5455">
                  <c:v>5.8387160289703946E-6</c:v>
                </c:pt>
                <c:pt idx="5456">
                  <c:v>2.7978269776879325E-5</c:v>
                </c:pt>
                <c:pt idx="5457">
                  <c:v>1.4176470038990528E-5</c:v>
                </c:pt>
                <c:pt idx="5458">
                  <c:v>1.5626869765928851E-5</c:v>
                </c:pt>
                <c:pt idx="5459">
                  <c:v>6.476052410513106E-6</c:v>
                </c:pt>
                <c:pt idx="5460">
                  <c:v>2.5734787475413993E-5</c:v>
                </c:pt>
                <c:pt idx="5461">
                  <c:v>1.8441554073769486E-5</c:v>
                </c:pt>
                <c:pt idx="5462">
                  <c:v>5.2660487208591993E-5</c:v>
                </c:pt>
                <c:pt idx="5463">
                  <c:v>9.3005543215409772E-6</c:v>
                </c:pt>
                <c:pt idx="5464">
                  <c:v>6.8707010981731383E-6</c:v>
                </c:pt>
                <c:pt idx="5465">
                  <c:v>1.1219114962617634E-4</c:v>
                </c:pt>
                <c:pt idx="5466">
                  <c:v>1.5987369876812197E-5</c:v>
                </c:pt>
                <c:pt idx="5467">
                  <c:v>1.1912882146299961E-5</c:v>
                </c:pt>
                <c:pt idx="5468">
                  <c:v>1.5526903904192831E-5</c:v>
                </c:pt>
                <c:pt idx="5469">
                  <c:v>6.8008393712908109E-6</c:v>
                </c:pt>
                <c:pt idx="5470">
                  <c:v>7.0202145427365506E-5</c:v>
                </c:pt>
                <c:pt idx="5471">
                  <c:v>9.9148806878699381E-6</c:v>
                </c:pt>
                <c:pt idx="5472">
                  <c:v>2.1487256477666615E-5</c:v>
                </c:pt>
                <c:pt idx="5473">
                  <c:v>5.022686707032332E-5</c:v>
                </c:pt>
                <c:pt idx="5474">
                  <c:v>2.4837335540074882E-6</c:v>
                </c:pt>
                <c:pt idx="5475">
                  <c:v>0</c:v>
                </c:pt>
                <c:pt idx="5476">
                  <c:v>9.0721193087394683E-6</c:v>
                </c:pt>
                <c:pt idx="5477">
                  <c:v>1.121866847829664E-6</c:v>
                </c:pt>
                <c:pt idx="5478">
                  <c:v>1.2891375038258079E-5</c:v>
                </c:pt>
                <c:pt idx="5479">
                  <c:v>5.0669852262565556E-6</c:v>
                </c:pt>
                <c:pt idx="5480">
                  <c:v>0</c:v>
                </c:pt>
                <c:pt idx="5481">
                  <c:v>2.950662237636075E-5</c:v>
                </c:pt>
                <c:pt idx="5482">
                  <c:v>3.3485077838948878E-5</c:v>
                </c:pt>
                <c:pt idx="5483">
                  <c:v>4.7712609139693347E-6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1.4387378275003269E-4</c:v>
                </c:pt>
                <c:pt idx="5488">
                  <c:v>1.1280881065371367E-5</c:v>
                </c:pt>
                <c:pt idx="5489">
                  <c:v>1.5019011346859429E-5</c:v>
                </c:pt>
                <c:pt idx="5490">
                  <c:v>1.0167156722604347E-5</c:v>
                </c:pt>
                <c:pt idx="5491">
                  <c:v>1.1210026619917553E-5</c:v>
                </c:pt>
                <c:pt idx="5492">
                  <c:v>0</c:v>
                </c:pt>
                <c:pt idx="5493">
                  <c:v>5.3481788006081665E-7</c:v>
                </c:pt>
                <c:pt idx="5494">
                  <c:v>1.0508531116212509E-4</c:v>
                </c:pt>
                <c:pt idx="5495">
                  <c:v>2.1080041650242847E-5</c:v>
                </c:pt>
                <c:pt idx="5496">
                  <c:v>9.6149807935196712E-6</c:v>
                </c:pt>
                <c:pt idx="5497">
                  <c:v>5.3907900151528784E-6</c:v>
                </c:pt>
                <c:pt idx="5498">
                  <c:v>1.4729736547448362E-5</c:v>
                </c:pt>
                <c:pt idx="5499">
                  <c:v>0</c:v>
                </c:pt>
                <c:pt idx="5500">
                  <c:v>1.7206315686396514E-7</c:v>
                </c:pt>
                <c:pt idx="5501">
                  <c:v>1.6992483327402589E-5</c:v>
                </c:pt>
                <c:pt idx="5502">
                  <c:v>7.7272346843355819E-7</c:v>
                </c:pt>
                <c:pt idx="5503">
                  <c:v>2.1171982767613133E-5</c:v>
                </c:pt>
                <c:pt idx="5504">
                  <c:v>2.4662298638323651E-6</c:v>
                </c:pt>
                <c:pt idx="5505">
                  <c:v>1.8451052768730936E-7</c:v>
                </c:pt>
                <c:pt idx="5506">
                  <c:v>0</c:v>
                </c:pt>
                <c:pt idx="5507">
                  <c:v>1.9820818554711944E-5</c:v>
                </c:pt>
                <c:pt idx="5508">
                  <c:v>0</c:v>
                </c:pt>
                <c:pt idx="5509">
                  <c:v>2.0508889015056291E-6</c:v>
                </c:pt>
                <c:pt idx="5510">
                  <c:v>4.8633976997833989E-6</c:v>
                </c:pt>
                <c:pt idx="5511">
                  <c:v>1.3080534751891822E-5</c:v>
                </c:pt>
                <c:pt idx="5512">
                  <c:v>1.9298434364674398E-4</c:v>
                </c:pt>
                <c:pt idx="5513">
                  <c:v>1.4340402564751785E-5</c:v>
                </c:pt>
                <c:pt idx="5514">
                  <c:v>3.5579050058894265E-5</c:v>
                </c:pt>
                <c:pt idx="5515">
                  <c:v>1.5167009539819028E-6</c:v>
                </c:pt>
                <c:pt idx="5516">
                  <c:v>1.4570884214423217E-5</c:v>
                </c:pt>
                <c:pt idx="5517">
                  <c:v>5.8000751930541818E-5</c:v>
                </c:pt>
                <c:pt idx="5518">
                  <c:v>1.4531274184526021E-5</c:v>
                </c:pt>
                <c:pt idx="5519">
                  <c:v>2.1734463008982471E-5</c:v>
                </c:pt>
                <c:pt idx="5520">
                  <c:v>7.1933384714651114E-6</c:v>
                </c:pt>
                <c:pt idx="5521">
                  <c:v>6.011900539566939E-6</c:v>
                </c:pt>
                <c:pt idx="5522">
                  <c:v>1.4893055733432986E-5</c:v>
                </c:pt>
                <c:pt idx="5523">
                  <c:v>9.3179475770234501E-8</c:v>
                </c:pt>
                <c:pt idx="5524">
                  <c:v>4.2607125922818202E-6</c:v>
                </c:pt>
                <c:pt idx="5525">
                  <c:v>2.0022331551013297E-5</c:v>
                </c:pt>
                <c:pt idx="5526">
                  <c:v>1.1233587881225544E-5</c:v>
                </c:pt>
                <c:pt idx="5527">
                  <c:v>2.4930355176245674E-5</c:v>
                </c:pt>
                <c:pt idx="5528">
                  <c:v>2.1054282225724523E-6</c:v>
                </c:pt>
                <c:pt idx="5529">
                  <c:v>3.5460497864833966E-6</c:v>
                </c:pt>
                <c:pt idx="5530">
                  <c:v>1.6433342982254441E-5</c:v>
                </c:pt>
                <c:pt idx="5531">
                  <c:v>1.5165988999918505E-5</c:v>
                </c:pt>
                <c:pt idx="5532">
                  <c:v>9.2137951179014069E-7</c:v>
                </c:pt>
                <c:pt idx="5533">
                  <c:v>4.3362531965664604E-6</c:v>
                </c:pt>
                <c:pt idx="5534">
                  <c:v>2.7238005580150808E-6</c:v>
                </c:pt>
                <c:pt idx="5535">
                  <c:v>3.6117987778578435E-5</c:v>
                </c:pt>
                <c:pt idx="5536">
                  <c:v>7.3660098815509306E-6</c:v>
                </c:pt>
                <c:pt idx="5537">
                  <c:v>1.7254171791550933E-5</c:v>
                </c:pt>
                <c:pt idx="5538">
                  <c:v>7.8537108728780913E-5</c:v>
                </c:pt>
                <c:pt idx="5539">
                  <c:v>8.9776180240922314E-5</c:v>
                </c:pt>
                <c:pt idx="5540">
                  <c:v>2.0065038300369047E-7</c:v>
                </c:pt>
                <c:pt idx="5541">
                  <c:v>1.5052377665055613E-4</c:v>
                </c:pt>
                <c:pt idx="5542">
                  <c:v>8.1119949610839351E-5</c:v>
                </c:pt>
                <c:pt idx="5543">
                  <c:v>2.6411659941427716E-3</c:v>
                </c:pt>
                <c:pt idx="5544">
                  <c:v>1.4166599115196679E-5</c:v>
                </c:pt>
                <c:pt idx="5545">
                  <c:v>0</c:v>
                </c:pt>
                <c:pt idx="5546">
                  <c:v>2.6334007371615883E-5</c:v>
                </c:pt>
                <c:pt idx="5547">
                  <c:v>3.1435242994176175E-6</c:v>
                </c:pt>
                <c:pt idx="5548">
                  <c:v>2.1609802088390397E-4</c:v>
                </c:pt>
                <c:pt idx="5549">
                  <c:v>4.6078041029172832E-5</c:v>
                </c:pt>
                <c:pt idx="5550">
                  <c:v>1.3505238430173602E-5</c:v>
                </c:pt>
                <c:pt idx="5551">
                  <c:v>2.8294706880037056E-5</c:v>
                </c:pt>
                <c:pt idx="5552">
                  <c:v>4.2602293151968476E-5</c:v>
                </c:pt>
                <c:pt idx="5553">
                  <c:v>1.5310905810066345E-5</c:v>
                </c:pt>
                <c:pt idx="5554">
                  <c:v>1.9426352364145932E-4</c:v>
                </c:pt>
                <c:pt idx="5555">
                  <c:v>1.9221430373627142E-5</c:v>
                </c:pt>
                <c:pt idx="5556">
                  <c:v>6.9893127187773947E-5</c:v>
                </c:pt>
                <c:pt idx="5557">
                  <c:v>8.1531262667159903E-6</c:v>
                </c:pt>
                <c:pt idx="5558">
                  <c:v>1.0220862610273549E-4</c:v>
                </c:pt>
                <c:pt idx="5559">
                  <c:v>1.8888456273651683E-5</c:v>
                </c:pt>
                <c:pt idx="5560">
                  <c:v>5.8993006325082611E-5</c:v>
                </c:pt>
                <c:pt idx="5561">
                  <c:v>5.4707006058700489E-6</c:v>
                </c:pt>
                <c:pt idx="5562">
                  <c:v>2.4294361668184094E-5</c:v>
                </c:pt>
                <c:pt idx="5563">
                  <c:v>0</c:v>
                </c:pt>
                <c:pt idx="5564">
                  <c:v>1.8964538860042809E-5</c:v>
                </c:pt>
                <c:pt idx="5565">
                  <c:v>5.1391431666366314E-6</c:v>
                </c:pt>
                <c:pt idx="5566">
                  <c:v>3.0218277501522018E-6</c:v>
                </c:pt>
                <c:pt idx="5567">
                  <c:v>3.4069129607728811E-7</c:v>
                </c:pt>
                <c:pt idx="5568">
                  <c:v>8.6752254947810561E-4</c:v>
                </c:pt>
                <c:pt idx="5569">
                  <c:v>0</c:v>
                </c:pt>
                <c:pt idx="5570">
                  <c:v>4.1724137424838818E-5</c:v>
                </c:pt>
                <c:pt idx="5571">
                  <c:v>4.8689384844102811E-6</c:v>
                </c:pt>
                <c:pt idx="5572">
                  <c:v>1.825750702787339E-5</c:v>
                </c:pt>
                <c:pt idx="5573">
                  <c:v>8.8950745460573445E-6</c:v>
                </c:pt>
                <c:pt idx="5574">
                  <c:v>1.132762462046445E-5</c:v>
                </c:pt>
                <c:pt idx="5575">
                  <c:v>2.0393786521436074E-5</c:v>
                </c:pt>
                <c:pt idx="5576">
                  <c:v>5.4687338041908654E-6</c:v>
                </c:pt>
                <c:pt idx="5577">
                  <c:v>2.9853959869173545E-5</c:v>
                </c:pt>
                <c:pt idx="5578">
                  <c:v>1.2194971901588019E-7</c:v>
                </c:pt>
                <c:pt idx="5579">
                  <c:v>3.9994221203639525E-4</c:v>
                </c:pt>
                <c:pt idx="5580">
                  <c:v>1.364250756821121E-7</c:v>
                </c:pt>
                <c:pt idx="5581">
                  <c:v>1.1878437010527255E-5</c:v>
                </c:pt>
                <c:pt idx="5582">
                  <c:v>3.8118399124654726E-7</c:v>
                </c:pt>
                <c:pt idx="5583">
                  <c:v>5.4181393341560815E-5</c:v>
                </c:pt>
                <c:pt idx="5584">
                  <c:v>3.0892085157200003E-7</c:v>
                </c:pt>
                <c:pt idx="5585">
                  <c:v>1.8375478022476205E-4</c:v>
                </c:pt>
                <c:pt idx="5586">
                  <c:v>1.9529423718009615E-5</c:v>
                </c:pt>
                <c:pt idx="5587">
                  <c:v>9.121363322952371E-6</c:v>
                </c:pt>
                <c:pt idx="5588">
                  <c:v>1.56911462599614E-5</c:v>
                </c:pt>
                <c:pt idx="5589">
                  <c:v>1.7588035067395861E-5</c:v>
                </c:pt>
                <c:pt idx="5590">
                  <c:v>0</c:v>
                </c:pt>
                <c:pt idx="5591">
                  <c:v>1.5916461844068142E-6</c:v>
                </c:pt>
                <c:pt idx="5592">
                  <c:v>1.5017456864392291E-5</c:v>
                </c:pt>
                <c:pt idx="5593">
                  <c:v>0</c:v>
                </c:pt>
                <c:pt idx="5594">
                  <c:v>0</c:v>
                </c:pt>
                <c:pt idx="5595">
                  <c:v>4.7054408304223289E-6</c:v>
                </c:pt>
                <c:pt idx="5596">
                  <c:v>1.5315436224310107E-5</c:v>
                </c:pt>
                <c:pt idx="5597">
                  <c:v>1.2479393053116535E-5</c:v>
                </c:pt>
                <c:pt idx="5598">
                  <c:v>8.8860855539159896E-7</c:v>
                </c:pt>
                <c:pt idx="5599">
                  <c:v>7.2159622081691687E-6</c:v>
                </c:pt>
                <c:pt idx="5600">
                  <c:v>0</c:v>
                </c:pt>
                <c:pt idx="5601">
                  <c:v>3.7626738073764426E-6</c:v>
                </c:pt>
                <c:pt idx="5602">
                  <c:v>2.0897503713662374E-5</c:v>
                </c:pt>
                <c:pt idx="5603">
                  <c:v>3.8272396649895397E-6</c:v>
                </c:pt>
                <c:pt idx="5604">
                  <c:v>2.9108770182480784E-6</c:v>
                </c:pt>
                <c:pt idx="5605">
                  <c:v>6.0964380865433378E-6</c:v>
                </c:pt>
                <c:pt idx="5606">
                  <c:v>1.3611188507534044E-5</c:v>
                </c:pt>
                <c:pt idx="5607">
                  <c:v>1.3845240237156725E-5</c:v>
                </c:pt>
                <c:pt idx="5608">
                  <c:v>3.0428521727728119E-5</c:v>
                </c:pt>
                <c:pt idx="5609">
                  <c:v>1.1034737883259678E-6</c:v>
                </c:pt>
                <c:pt idx="5610">
                  <c:v>1.7504957410248274E-4</c:v>
                </c:pt>
                <c:pt idx="5611">
                  <c:v>3.93919854907043E-6</c:v>
                </c:pt>
                <c:pt idx="5612">
                  <c:v>1.989127157586981E-6</c:v>
                </c:pt>
                <c:pt idx="5613">
                  <c:v>8.9302468218043499E-5</c:v>
                </c:pt>
                <c:pt idx="5614">
                  <c:v>3.7734427676210119E-6</c:v>
                </c:pt>
                <c:pt idx="5615">
                  <c:v>1.7009009489681548E-5</c:v>
                </c:pt>
                <c:pt idx="5616">
                  <c:v>3.2247578314724385E-4</c:v>
                </c:pt>
                <c:pt idx="5617">
                  <c:v>2.7752573639321328E-5</c:v>
                </c:pt>
                <c:pt idx="5618">
                  <c:v>1.6305325032908497E-5</c:v>
                </c:pt>
                <c:pt idx="5619">
                  <c:v>8.9766467950594907E-6</c:v>
                </c:pt>
                <c:pt idx="5620">
                  <c:v>2.6927888414987286E-5</c:v>
                </c:pt>
                <c:pt idx="5621">
                  <c:v>1.195372719885336E-5</c:v>
                </c:pt>
                <c:pt idx="5622">
                  <c:v>2.1458418659416496E-4</c:v>
                </c:pt>
                <c:pt idx="5623">
                  <c:v>2.6627078601217891E-7</c:v>
                </c:pt>
                <c:pt idx="5624">
                  <c:v>2.6938327730534247E-4</c:v>
                </c:pt>
                <c:pt idx="5625">
                  <c:v>3.285814172049692E-5</c:v>
                </c:pt>
                <c:pt idx="5626">
                  <c:v>6.8231106456108288E-6</c:v>
                </c:pt>
                <c:pt idx="5627">
                  <c:v>5.9744989344087083E-7</c:v>
                </c:pt>
                <c:pt idx="5628">
                  <c:v>4.5027769213616771E-6</c:v>
                </c:pt>
                <c:pt idx="5629">
                  <c:v>4.2696916983798083E-5</c:v>
                </c:pt>
                <c:pt idx="5630">
                  <c:v>3.6843738796996805E-5</c:v>
                </c:pt>
                <c:pt idx="5631">
                  <c:v>3.392238020908695E-5</c:v>
                </c:pt>
                <c:pt idx="5632">
                  <c:v>3.317257431786721E-5</c:v>
                </c:pt>
                <c:pt idx="5633">
                  <c:v>1.8891270858696953E-6</c:v>
                </c:pt>
                <c:pt idx="5634">
                  <c:v>5.6894874349571146E-5</c:v>
                </c:pt>
                <c:pt idx="5635">
                  <c:v>9.4597418915785549E-7</c:v>
                </c:pt>
                <c:pt idx="5636">
                  <c:v>2.0120336310146241E-6</c:v>
                </c:pt>
                <c:pt idx="5637">
                  <c:v>3.8014704955301916E-5</c:v>
                </c:pt>
                <c:pt idx="5638">
                  <c:v>2.0974402697048728E-7</c:v>
                </c:pt>
                <c:pt idx="5639">
                  <c:v>1.4642526737774749E-3</c:v>
                </c:pt>
                <c:pt idx="5640">
                  <c:v>1.8937371553077796E-7</c:v>
                </c:pt>
                <c:pt idx="5641">
                  <c:v>0</c:v>
                </c:pt>
                <c:pt idx="5642">
                  <c:v>0</c:v>
                </c:pt>
                <c:pt idx="5643">
                  <c:v>1.2149232669459963E-3</c:v>
                </c:pt>
                <c:pt idx="5644">
                  <c:v>1.8437895649605984E-5</c:v>
                </c:pt>
                <c:pt idx="5645">
                  <c:v>5.5816836734678935E-5</c:v>
                </c:pt>
                <c:pt idx="5646">
                  <c:v>2.1264293777767245E-5</c:v>
                </c:pt>
                <c:pt idx="5647">
                  <c:v>0</c:v>
                </c:pt>
                <c:pt idx="5648">
                  <c:v>1.381697456006103E-5</c:v>
                </c:pt>
                <c:pt idx="5649">
                  <c:v>9.2398256277005557E-7</c:v>
                </c:pt>
                <c:pt idx="5650">
                  <c:v>5.3380394091522423E-5</c:v>
                </c:pt>
                <c:pt idx="5651">
                  <c:v>3.465033974443769E-5</c:v>
                </c:pt>
                <c:pt idx="5652">
                  <c:v>7.1140908999517789E-3</c:v>
                </c:pt>
                <c:pt idx="5653">
                  <c:v>6.6453521964391457E-6</c:v>
                </c:pt>
                <c:pt idx="5654">
                  <c:v>3.4527513654734242E-4</c:v>
                </c:pt>
                <c:pt idx="5655">
                  <c:v>8.8207423000901275E-6</c:v>
                </c:pt>
                <c:pt idx="5656">
                  <c:v>1.7593336845228304E-7</c:v>
                </c:pt>
                <c:pt idx="5657">
                  <c:v>9.9881844909704573E-6</c:v>
                </c:pt>
                <c:pt idx="5658">
                  <c:v>1.0004556806082129E-2</c:v>
                </c:pt>
                <c:pt idx="5659">
                  <c:v>2.0126111372870022E-3</c:v>
                </c:pt>
                <c:pt idx="5660">
                  <c:v>5.1685523011087883E-6</c:v>
                </c:pt>
                <c:pt idx="5661">
                  <c:v>2.4353832108700501E-6</c:v>
                </c:pt>
                <c:pt idx="5662">
                  <c:v>5.6981055820089504E-6</c:v>
                </c:pt>
                <c:pt idx="5663">
                  <c:v>1.68015797708802E-6</c:v>
                </c:pt>
                <c:pt idx="5664">
                  <c:v>2.5276095001794293E-5</c:v>
                </c:pt>
                <c:pt idx="5665">
                  <c:v>7.2639597498750958E-6</c:v>
                </c:pt>
                <c:pt idx="5666">
                  <c:v>1.1085307216245651E-5</c:v>
                </c:pt>
                <c:pt idx="5667">
                  <c:v>2.0388736396727272E-3</c:v>
                </c:pt>
                <c:pt idx="5668">
                  <c:v>1.1343823875943274E-5</c:v>
                </c:pt>
                <c:pt idx="5669">
                  <c:v>1.1915416895794511E-5</c:v>
                </c:pt>
                <c:pt idx="5670">
                  <c:v>4.3347662174205324E-5</c:v>
                </c:pt>
                <c:pt idx="5671">
                  <c:v>2.2837092957135666E-7</c:v>
                </c:pt>
                <c:pt idx="5672">
                  <c:v>1.8068086690956141E-5</c:v>
                </c:pt>
                <c:pt idx="5673">
                  <c:v>2.0722666883690814E-6</c:v>
                </c:pt>
                <c:pt idx="5674">
                  <c:v>6.870550403088023E-4</c:v>
                </c:pt>
                <c:pt idx="5675">
                  <c:v>1.6156388907144676E-4</c:v>
                </c:pt>
                <c:pt idx="5676">
                  <c:v>2.2409811139106009E-5</c:v>
                </c:pt>
                <c:pt idx="5677">
                  <c:v>7.4445804079559022E-5</c:v>
                </c:pt>
                <c:pt idx="5678">
                  <c:v>2.5352970636647104E-5</c:v>
                </c:pt>
                <c:pt idx="5679">
                  <c:v>6.778798895332374E-5</c:v>
                </c:pt>
                <c:pt idx="5680">
                  <c:v>0</c:v>
                </c:pt>
                <c:pt idx="5681">
                  <c:v>2.4602366672209789E-5</c:v>
                </c:pt>
                <c:pt idx="5682">
                  <c:v>5.0276360465728082E-6</c:v>
                </c:pt>
                <c:pt idx="5683">
                  <c:v>2.9880792658102609E-5</c:v>
                </c:pt>
                <c:pt idx="5684">
                  <c:v>4.2427526158968478E-5</c:v>
                </c:pt>
                <c:pt idx="5685">
                  <c:v>9.6025065960753925E-6</c:v>
                </c:pt>
                <c:pt idx="5686">
                  <c:v>1.1848783331137208E-5</c:v>
                </c:pt>
                <c:pt idx="5687">
                  <c:v>2.4194368214151492E-6</c:v>
                </c:pt>
                <c:pt idx="5688">
                  <c:v>1.9019341858012765E-7</c:v>
                </c:pt>
                <c:pt idx="5689">
                  <c:v>0</c:v>
                </c:pt>
                <c:pt idx="5690">
                  <c:v>0</c:v>
                </c:pt>
                <c:pt idx="5691">
                  <c:v>2.0418242362081428E-4</c:v>
                </c:pt>
                <c:pt idx="5692">
                  <c:v>0</c:v>
                </c:pt>
                <c:pt idx="5693">
                  <c:v>0</c:v>
                </c:pt>
                <c:pt idx="5694">
                  <c:v>1.4655212281226486E-5</c:v>
                </c:pt>
                <c:pt idx="5695">
                  <c:v>0</c:v>
                </c:pt>
                <c:pt idx="5696">
                  <c:v>1.9033111289376608E-6</c:v>
                </c:pt>
                <c:pt idx="5697">
                  <c:v>7.9972804071695497E-4</c:v>
                </c:pt>
                <c:pt idx="5698">
                  <c:v>4.549266044902754E-6</c:v>
                </c:pt>
                <c:pt idx="5699">
                  <c:v>1.67193247415985E-6</c:v>
                </c:pt>
                <c:pt idx="5700">
                  <c:v>7.7721032045450901E-6</c:v>
                </c:pt>
                <c:pt idx="5701">
                  <c:v>9.8662557658767615E-6</c:v>
                </c:pt>
                <c:pt idx="5702">
                  <c:v>1.7954822375929556E-5</c:v>
                </c:pt>
                <c:pt idx="5703">
                  <c:v>6.0849098875904187E-8</c:v>
                </c:pt>
                <c:pt idx="5704">
                  <c:v>1.7746377542801389E-6</c:v>
                </c:pt>
                <c:pt idx="5705">
                  <c:v>0</c:v>
                </c:pt>
                <c:pt idx="5706">
                  <c:v>1.5053761242961036E-5</c:v>
                </c:pt>
                <c:pt idx="5707">
                  <c:v>5.6766518647507398E-6</c:v>
                </c:pt>
                <c:pt idx="5708">
                  <c:v>0</c:v>
                </c:pt>
                <c:pt idx="5709">
                  <c:v>0</c:v>
                </c:pt>
                <c:pt idx="5710">
                  <c:v>1.3069219244688425E-5</c:v>
                </c:pt>
                <c:pt idx="5711">
                  <c:v>0</c:v>
                </c:pt>
                <c:pt idx="5712">
                  <c:v>0</c:v>
                </c:pt>
                <c:pt idx="5713">
                  <c:v>8.0513389309066809E-6</c:v>
                </c:pt>
                <c:pt idx="5714">
                  <c:v>2.4059866274358434E-5</c:v>
                </c:pt>
                <c:pt idx="5715">
                  <c:v>0</c:v>
                </c:pt>
                <c:pt idx="5716">
                  <c:v>5.4174273699085043E-6</c:v>
                </c:pt>
                <c:pt idx="5717">
                  <c:v>0</c:v>
                </c:pt>
                <c:pt idx="5718">
                  <c:v>0</c:v>
                </c:pt>
                <c:pt idx="5719">
                  <c:v>2.222941911376568E-6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3.3637724901797954E-5</c:v>
                </c:pt>
                <c:pt idx="5727">
                  <c:v>4.2402063883546854E-5</c:v>
                </c:pt>
                <c:pt idx="5728">
                  <c:v>6.6804592220137206E-7</c:v>
                </c:pt>
                <c:pt idx="5729">
                  <c:v>1.4452945270798268E-7</c:v>
                </c:pt>
                <c:pt idx="5730">
                  <c:v>1.4161909179754891E-5</c:v>
                </c:pt>
                <c:pt idx="5731">
                  <c:v>4.3050846620097547E-4</c:v>
                </c:pt>
                <c:pt idx="5732">
                  <c:v>3.9122521996910956E-6</c:v>
                </c:pt>
                <c:pt idx="5733">
                  <c:v>9.794134128969694E-7</c:v>
                </c:pt>
                <c:pt idx="5734">
                  <c:v>1.9775279262168273E-6</c:v>
                </c:pt>
                <c:pt idx="5735">
                  <c:v>6.0660244906732537E-6</c:v>
                </c:pt>
                <c:pt idx="5736">
                  <c:v>6.8699103120597254E-6</c:v>
                </c:pt>
                <c:pt idx="5737">
                  <c:v>1.9554321460561281E-6</c:v>
                </c:pt>
                <c:pt idx="5738">
                  <c:v>8.591345727166406E-7</c:v>
                </c:pt>
                <c:pt idx="5739">
                  <c:v>3.3016649631022773E-5</c:v>
                </c:pt>
                <c:pt idx="5740">
                  <c:v>4.5468731106231915E-6</c:v>
                </c:pt>
                <c:pt idx="5741">
                  <c:v>7.0984005477510591E-6</c:v>
                </c:pt>
                <c:pt idx="5742">
                  <c:v>0</c:v>
                </c:pt>
                <c:pt idx="5743">
                  <c:v>5.5835748346052061E-6</c:v>
                </c:pt>
                <c:pt idx="5744">
                  <c:v>6.8638743878253771E-7</c:v>
                </c:pt>
                <c:pt idx="5745">
                  <c:v>0</c:v>
                </c:pt>
                <c:pt idx="5746">
                  <c:v>2.7242156730634606E-5</c:v>
                </c:pt>
                <c:pt idx="5747">
                  <c:v>1.9221586521977885E-6</c:v>
                </c:pt>
                <c:pt idx="5748">
                  <c:v>1.2692420834251931E-7</c:v>
                </c:pt>
                <c:pt idx="5749">
                  <c:v>3.5218105203843874E-5</c:v>
                </c:pt>
                <c:pt idx="5750">
                  <c:v>2.726545980585744E-6</c:v>
                </c:pt>
                <c:pt idx="5751">
                  <c:v>3.4286834049439244E-6</c:v>
                </c:pt>
                <c:pt idx="5752">
                  <c:v>3.88388077528109E-6</c:v>
                </c:pt>
                <c:pt idx="5753">
                  <c:v>4.693022650404266E-5</c:v>
                </c:pt>
                <c:pt idx="5754">
                  <c:v>1.4335798293946882E-4</c:v>
                </c:pt>
                <c:pt idx="5755">
                  <c:v>0</c:v>
                </c:pt>
                <c:pt idx="5756">
                  <c:v>8.6782104554286737E-6</c:v>
                </c:pt>
                <c:pt idx="5757">
                  <c:v>7.0303950005750076E-6</c:v>
                </c:pt>
                <c:pt idx="5758">
                  <c:v>1.3239299567781505E-4</c:v>
                </c:pt>
                <c:pt idx="5759">
                  <c:v>4.2306068436635835E-6</c:v>
                </c:pt>
                <c:pt idx="5760">
                  <c:v>0</c:v>
                </c:pt>
                <c:pt idx="5761">
                  <c:v>2.8987166195704692E-5</c:v>
                </c:pt>
                <c:pt idx="5762">
                  <c:v>0</c:v>
                </c:pt>
                <c:pt idx="5763">
                  <c:v>2.2179059104657419E-7</c:v>
                </c:pt>
                <c:pt idx="5764">
                  <c:v>0</c:v>
                </c:pt>
                <c:pt idx="5765">
                  <c:v>0</c:v>
                </c:pt>
                <c:pt idx="5766">
                  <c:v>1.8882463054548886E-6</c:v>
                </c:pt>
                <c:pt idx="5767">
                  <c:v>1.2810999837435742E-4</c:v>
                </c:pt>
                <c:pt idx="5768">
                  <c:v>5.581014441545645E-5</c:v>
                </c:pt>
                <c:pt idx="5769">
                  <c:v>3.7050178448405096E-6</c:v>
                </c:pt>
                <c:pt idx="5770">
                  <c:v>1.1096081563496261E-5</c:v>
                </c:pt>
                <c:pt idx="5771">
                  <c:v>9.4625853134564807E-5</c:v>
                </c:pt>
                <c:pt idx="5772">
                  <c:v>6.6064904822066017E-6</c:v>
                </c:pt>
                <c:pt idx="5773">
                  <c:v>2.219866345590313E-7</c:v>
                </c:pt>
                <c:pt idx="5774">
                  <c:v>6.5200391929139126E-5</c:v>
                </c:pt>
                <c:pt idx="5775">
                  <c:v>0</c:v>
                </c:pt>
                <c:pt idx="5776">
                  <c:v>8.117435714951046E-7</c:v>
                </c:pt>
                <c:pt idx="5777">
                  <c:v>2.8059623472865959E-6</c:v>
                </c:pt>
                <c:pt idx="5778">
                  <c:v>3.3706305771958067E-6</c:v>
                </c:pt>
                <c:pt idx="5779">
                  <c:v>4.5661417116267499E-5</c:v>
                </c:pt>
                <c:pt idx="5780">
                  <c:v>9.661641187795344E-6</c:v>
                </c:pt>
                <c:pt idx="5781">
                  <c:v>0</c:v>
                </c:pt>
                <c:pt idx="5782">
                  <c:v>0</c:v>
                </c:pt>
                <c:pt idx="5783">
                  <c:v>2.1962334030974041E-5</c:v>
                </c:pt>
                <c:pt idx="5784">
                  <c:v>2.0091970186587199E-6</c:v>
                </c:pt>
                <c:pt idx="5785">
                  <c:v>1.1956874381912952E-4</c:v>
                </c:pt>
                <c:pt idx="5786">
                  <c:v>1.8671698807488502E-7</c:v>
                </c:pt>
                <c:pt idx="5787">
                  <c:v>1.9044606058361648E-5</c:v>
                </c:pt>
                <c:pt idx="5788">
                  <c:v>2.7079937126371294E-5</c:v>
                </c:pt>
                <c:pt idx="5789">
                  <c:v>1.2928551521126009E-5</c:v>
                </c:pt>
                <c:pt idx="5790">
                  <c:v>0</c:v>
                </c:pt>
                <c:pt idx="5791">
                  <c:v>5.228994544250291E-7</c:v>
                </c:pt>
                <c:pt idx="5792">
                  <c:v>7.2551963988604602E-5</c:v>
                </c:pt>
                <c:pt idx="5793">
                  <c:v>1.3977729273163526E-7</c:v>
                </c:pt>
                <c:pt idx="5794">
                  <c:v>0</c:v>
                </c:pt>
                <c:pt idx="5795">
                  <c:v>5.0861746740957231E-6</c:v>
                </c:pt>
                <c:pt idx="5796">
                  <c:v>1.3635901027015943E-6</c:v>
                </c:pt>
                <c:pt idx="5797">
                  <c:v>4.416265488202271E-5</c:v>
                </c:pt>
                <c:pt idx="5798">
                  <c:v>0</c:v>
                </c:pt>
                <c:pt idx="5799">
                  <c:v>2.0360184830649226E-7</c:v>
                </c:pt>
                <c:pt idx="5800">
                  <c:v>0</c:v>
                </c:pt>
                <c:pt idx="5801">
                  <c:v>3.2176291527375358E-5</c:v>
                </c:pt>
                <c:pt idx="5802">
                  <c:v>8.4886778193666936E-5</c:v>
                </c:pt>
                <c:pt idx="5803">
                  <c:v>0</c:v>
                </c:pt>
                <c:pt idx="5804">
                  <c:v>0</c:v>
                </c:pt>
                <c:pt idx="5805">
                  <c:v>2.8614703584633081E-5</c:v>
                </c:pt>
                <c:pt idx="5806">
                  <c:v>3.8711054440606856E-6</c:v>
                </c:pt>
                <c:pt idx="5807">
                  <c:v>0</c:v>
                </c:pt>
                <c:pt idx="5808">
                  <c:v>1.7072565766571194E-5</c:v>
                </c:pt>
                <c:pt idx="5809">
                  <c:v>4.6207396040786328E-4</c:v>
                </c:pt>
                <c:pt idx="5810">
                  <c:v>9.9468539757590432E-7</c:v>
                </c:pt>
                <c:pt idx="5811">
                  <c:v>7.6028192084617326E-6</c:v>
                </c:pt>
                <c:pt idx="5812">
                  <c:v>8.8887253911627324E-6</c:v>
                </c:pt>
                <c:pt idx="5813">
                  <c:v>2.445561652755728E-6</c:v>
                </c:pt>
                <c:pt idx="5814">
                  <c:v>0</c:v>
                </c:pt>
                <c:pt idx="5815">
                  <c:v>4.4754967307348755E-5</c:v>
                </c:pt>
                <c:pt idx="5816">
                  <c:v>2.3703947285882014E-6</c:v>
                </c:pt>
                <c:pt idx="5817">
                  <c:v>0</c:v>
                </c:pt>
                <c:pt idx="5818">
                  <c:v>2.9451734479206813E-6</c:v>
                </c:pt>
                <c:pt idx="5819">
                  <c:v>2.0575443971908011E-7</c:v>
                </c:pt>
                <c:pt idx="5820">
                  <c:v>0</c:v>
                </c:pt>
                <c:pt idx="5821">
                  <c:v>5.3588610944500789E-8</c:v>
                </c:pt>
                <c:pt idx="5822">
                  <c:v>5.028746132400628E-5</c:v>
                </c:pt>
                <c:pt idx="5823">
                  <c:v>8.4956915769405041E-5</c:v>
                </c:pt>
                <c:pt idx="5824">
                  <c:v>0</c:v>
                </c:pt>
                <c:pt idx="5825">
                  <c:v>1.4069010252766743E-6</c:v>
                </c:pt>
                <c:pt idx="5826">
                  <c:v>3.0696538951030206E-6</c:v>
                </c:pt>
                <c:pt idx="5827">
                  <c:v>1.7312209032233518E-5</c:v>
                </c:pt>
                <c:pt idx="5828">
                  <c:v>6.5406754041859649E-7</c:v>
                </c:pt>
                <c:pt idx="5829">
                  <c:v>0</c:v>
                </c:pt>
                <c:pt idx="5830">
                  <c:v>2.3449035013320192E-6</c:v>
                </c:pt>
                <c:pt idx="5831">
                  <c:v>2.8529012787019016E-7</c:v>
                </c:pt>
                <c:pt idx="5832">
                  <c:v>2.8228707389260968E-6</c:v>
                </c:pt>
                <c:pt idx="5833">
                  <c:v>6.3530666208991805E-5</c:v>
                </c:pt>
                <c:pt idx="5834">
                  <c:v>3.1587577429919196E-6</c:v>
                </c:pt>
                <c:pt idx="5835">
                  <c:v>3.5935787531074674E-6</c:v>
                </c:pt>
                <c:pt idx="5836">
                  <c:v>3.0441227698149021E-6</c:v>
                </c:pt>
                <c:pt idx="5837">
                  <c:v>1.5088310620526599E-6</c:v>
                </c:pt>
                <c:pt idx="5838">
                  <c:v>4.447742512224823E-5</c:v>
                </c:pt>
                <c:pt idx="5839">
                  <c:v>2.7781106320720814E-6</c:v>
                </c:pt>
                <c:pt idx="5840">
                  <c:v>1.0078974718850242E-5</c:v>
                </c:pt>
                <c:pt idx="5841">
                  <c:v>8.5327683699357205E-6</c:v>
                </c:pt>
                <c:pt idx="5842">
                  <c:v>0</c:v>
                </c:pt>
                <c:pt idx="5843">
                  <c:v>2.4230870602800863E-5</c:v>
                </c:pt>
                <c:pt idx="5844">
                  <c:v>5.9137674308428864E-5</c:v>
                </c:pt>
                <c:pt idx="5845">
                  <c:v>3.2465356240067734E-5</c:v>
                </c:pt>
                <c:pt idx="5846">
                  <c:v>1.3742379512341582E-7</c:v>
                </c:pt>
                <c:pt idx="5847">
                  <c:v>4.6369956450736419E-6</c:v>
                </c:pt>
                <c:pt idx="5848">
                  <c:v>6.8449957593922419E-5</c:v>
                </c:pt>
                <c:pt idx="5849">
                  <c:v>1.0807571391760496E-6</c:v>
                </c:pt>
                <c:pt idx="5850">
                  <c:v>2.4845413783048138E-6</c:v>
                </c:pt>
                <c:pt idx="5851">
                  <c:v>4.8632358585125722E-7</c:v>
                </c:pt>
                <c:pt idx="5852">
                  <c:v>0</c:v>
                </c:pt>
                <c:pt idx="5853">
                  <c:v>0</c:v>
                </c:pt>
                <c:pt idx="5854">
                  <c:v>1.4178452034663641E-5</c:v>
                </c:pt>
                <c:pt idx="5855">
                  <c:v>0</c:v>
                </c:pt>
                <c:pt idx="5856">
                  <c:v>0</c:v>
                </c:pt>
                <c:pt idx="5857">
                  <c:v>4.0274936871499363E-6</c:v>
                </c:pt>
                <c:pt idx="5858">
                  <c:v>3.654643143788814E-5</c:v>
                </c:pt>
                <c:pt idx="5859">
                  <c:v>1.7823275616438142E-5</c:v>
                </c:pt>
                <c:pt idx="5860">
                  <c:v>1.1219668464972645E-6</c:v>
                </c:pt>
                <c:pt idx="5861">
                  <c:v>1.4443583705197069E-5</c:v>
                </c:pt>
                <c:pt idx="5862">
                  <c:v>8.9772911082600365E-6</c:v>
                </c:pt>
                <c:pt idx="5863">
                  <c:v>3.6680961130629912E-5</c:v>
                </c:pt>
                <c:pt idx="5864">
                  <c:v>2.0774087439872405E-5</c:v>
                </c:pt>
                <c:pt idx="5865">
                  <c:v>2.0015555042425612E-5</c:v>
                </c:pt>
                <c:pt idx="5866">
                  <c:v>2.3059253798395783E-5</c:v>
                </c:pt>
                <c:pt idx="5867">
                  <c:v>0</c:v>
                </c:pt>
                <c:pt idx="5868">
                  <c:v>3.3515002144922563E-6</c:v>
                </c:pt>
                <c:pt idx="5869">
                  <c:v>7.5693912959107184E-7</c:v>
                </c:pt>
                <c:pt idx="5870">
                  <c:v>0</c:v>
                </c:pt>
                <c:pt idx="5871">
                  <c:v>1.7732601364487587E-6</c:v>
                </c:pt>
                <c:pt idx="5872">
                  <c:v>7.3871810341095167E-5</c:v>
                </c:pt>
                <c:pt idx="5873">
                  <c:v>6.4177766864883151E-5</c:v>
                </c:pt>
                <c:pt idx="5874">
                  <c:v>1.6322375957822671E-5</c:v>
                </c:pt>
                <c:pt idx="5875">
                  <c:v>1.4847212995109862E-6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9.5971832381690311E-8</c:v>
                </c:pt>
                <c:pt idx="5880">
                  <c:v>0</c:v>
                </c:pt>
                <c:pt idx="5881">
                  <c:v>0</c:v>
                </c:pt>
                <c:pt idx="5882">
                  <c:v>7.6721355954203571E-5</c:v>
                </c:pt>
                <c:pt idx="5883">
                  <c:v>1.1402729915867066E-5</c:v>
                </c:pt>
                <c:pt idx="5884">
                  <c:v>4.2429524077582821E-5</c:v>
                </c:pt>
                <c:pt idx="5885">
                  <c:v>0</c:v>
                </c:pt>
                <c:pt idx="5886">
                  <c:v>4.0025779134026784E-7</c:v>
                </c:pt>
                <c:pt idx="5887">
                  <c:v>0</c:v>
                </c:pt>
                <c:pt idx="5888">
                  <c:v>4.6327242150056607E-6</c:v>
                </c:pt>
                <c:pt idx="5889">
                  <c:v>0</c:v>
                </c:pt>
                <c:pt idx="5890">
                  <c:v>3.2991371553354351E-7</c:v>
                </c:pt>
                <c:pt idx="5891">
                  <c:v>6.3456422870438793E-6</c:v>
                </c:pt>
                <c:pt idx="5892">
                  <c:v>1.5386959352840188E-5</c:v>
                </c:pt>
                <c:pt idx="5893">
                  <c:v>4.6813632469765253E-6</c:v>
                </c:pt>
                <c:pt idx="5894">
                  <c:v>1.1790553673851339E-4</c:v>
                </c:pt>
                <c:pt idx="5895">
                  <c:v>1.1446496086509846E-6</c:v>
                </c:pt>
                <c:pt idx="5896">
                  <c:v>0</c:v>
                </c:pt>
                <c:pt idx="5897">
                  <c:v>0</c:v>
                </c:pt>
                <c:pt idx="5898">
                  <c:v>2.8939247858649104E-6</c:v>
                </c:pt>
                <c:pt idx="5899">
                  <c:v>2.2220634415687011E-5</c:v>
                </c:pt>
                <c:pt idx="5900">
                  <c:v>6.1594212373445575E-6</c:v>
                </c:pt>
                <c:pt idx="5901">
                  <c:v>1.4583980393214998E-5</c:v>
                </c:pt>
                <c:pt idx="5902">
                  <c:v>7.8264179362093748E-5</c:v>
                </c:pt>
                <c:pt idx="5903">
                  <c:v>1.1301277911406679E-5</c:v>
                </c:pt>
                <c:pt idx="5904">
                  <c:v>0</c:v>
                </c:pt>
                <c:pt idx="5905">
                  <c:v>3.1211531957102252E-5</c:v>
                </c:pt>
                <c:pt idx="5906">
                  <c:v>0</c:v>
                </c:pt>
                <c:pt idx="5907">
                  <c:v>6.7147110310687606E-6</c:v>
                </c:pt>
                <c:pt idx="5908">
                  <c:v>0</c:v>
                </c:pt>
                <c:pt idx="5909">
                  <c:v>1.4684238651037184E-6</c:v>
                </c:pt>
                <c:pt idx="5910">
                  <c:v>2.5223943034069209E-5</c:v>
                </c:pt>
                <c:pt idx="5911">
                  <c:v>0</c:v>
                </c:pt>
                <c:pt idx="5912">
                  <c:v>2.2581364052070566E-6</c:v>
                </c:pt>
                <c:pt idx="5913">
                  <c:v>4.0308283298027514E-5</c:v>
                </c:pt>
                <c:pt idx="5914">
                  <c:v>0</c:v>
                </c:pt>
                <c:pt idx="5915">
                  <c:v>2.5248026919630613E-6</c:v>
                </c:pt>
                <c:pt idx="5916">
                  <c:v>1.904518658581616E-4</c:v>
                </c:pt>
                <c:pt idx="5917">
                  <c:v>1.958126894435824E-5</c:v>
                </c:pt>
                <c:pt idx="5918">
                  <c:v>0</c:v>
                </c:pt>
                <c:pt idx="5919">
                  <c:v>0</c:v>
                </c:pt>
                <c:pt idx="5920">
                  <c:v>8.8861966456135324E-6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1.3708400814652685E-6</c:v>
                </c:pt>
                <c:pt idx="5925">
                  <c:v>1.7381565197971426E-6</c:v>
                </c:pt>
                <c:pt idx="5926">
                  <c:v>1.3461827751031294E-5</c:v>
                </c:pt>
                <c:pt idx="5927">
                  <c:v>1.2777300754591075E-5</c:v>
                </c:pt>
                <c:pt idx="5928">
                  <c:v>1.4437468380001285E-4</c:v>
                </c:pt>
                <c:pt idx="5929">
                  <c:v>2.0404446069502047E-6</c:v>
                </c:pt>
                <c:pt idx="5930">
                  <c:v>1.9551178876305201E-2</c:v>
                </c:pt>
                <c:pt idx="5931">
                  <c:v>1.0836567360956587E-5</c:v>
                </c:pt>
                <c:pt idx="5932">
                  <c:v>2.2800109814403179E-6</c:v>
                </c:pt>
                <c:pt idx="5933">
                  <c:v>0</c:v>
                </c:pt>
                <c:pt idx="5934">
                  <c:v>0</c:v>
                </c:pt>
                <c:pt idx="5935">
                  <c:v>3.5902645787374699E-6</c:v>
                </c:pt>
                <c:pt idx="5936">
                  <c:v>0</c:v>
                </c:pt>
                <c:pt idx="5937">
                  <c:v>9.8227842478909274E-6</c:v>
                </c:pt>
                <c:pt idx="5938">
                  <c:v>3.2647253531480222E-6</c:v>
                </c:pt>
                <c:pt idx="5939">
                  <c:v>3.045137236982575E-6</c:v>
                </c:pt>
                <c:pt idx="5940">
                  <c:v>0</c:v>
                </c:pt>
                <c:pt idx="5941">
                  <c:v>1.1930538068490624E-5</c:v>
                </c:pt>
                <c:pt idx="5942">
                  <c:v>6.531024178327059E-6</c:v>
                </c:pt>
                <c:pt idx="5943">
                  <c:v>1.5141553717614503E-6</c:v>
                </c:pt>
                <c:pt idx="5944">
                  <c:v>0</c:v>
                </c:pt>
                <c:pt idx="5945">
                  <c:v>0</c:v>
                </c:pt>
                <c:pt idx="5946">
                  <c:v>5.9893729360549443E-6</c:v>
                </c:pt>
                <c:pt idx="5947">
                  <c:v>0</c:v>
                </c:pt>
                <c:pt idx="5948">
                  <c:v>2.3012174652392289E-5</c:v>
                </c:pt>
                <c:pt idx="5949">
                  <c:v>3.2012243407568385E-6</c:v>
                </c:pt>
                <c:pt idx="5950">
                  <c:v>0</c:v>
                </c:pt>
                <c:pt idx="5951">
                  <c:v>2.0096587611556087E-7</c:v>
                </c:pt>
                <c:pt idx="5952">
                  <c:v>1.1536414334197397E-5</c:v>
                </c:pt>
                <c:pt idx="5953">
                  <c:v>0</c:v>
                </c:pt>
                <c:pt idx="5954">
                  <c:v>1.7829757380041114E-5</c:v>
                </c:pt>
                <c:pt idx="5955">
                  <c:v>0</c:v>
                </c:pt>
                <c:pt idx="5956">
                  <c:v>9.5613363737819744E-7</c:v>
                </c:pt>
                <c:pt idx="5957">
                  <c:v>1.0693632254508084E-5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4.9417930977850341E-7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5.1788343889293375E-6</c:v>
                </c:pt>
                <c:pt idx="5966">
                  <c:v>1.4587277711744222E-5</c:v>
                </c:pt>
                <c:pt idx="5967">
                  <c:v>2.9294992298463007E-5</c:v>
                </c:pt>
                <c:pt idx="5968">
                  <c:v>6.0131059184213292E-6</c:v>
                </c:pt>
                <c:pt idx="5969">
                  <c:v>2.8611273380257446E-6</c:v>
                </c:pt>
                <c:pt idx="5970">
                  <c:v>3.2730573206669684E-5</c:v>
                </c:pt>
                <c:pt idx="5971">
                  <c:v>0</c:v>
                </c:pt>
                <c:pt idx="5972">
                  <c:v>1.0782157875488493E-5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5.7407004323726547E-7</c:v>
                </c:pt>
                <c:pt idx="5977">
                  <c:v>5.7581232379723086E-5</c:v>
                </c:pt>
                <c:pt idx="5978">
                  <c:v>0</c:v>
                </c:pt>
                <c:pt idx="5979">
                  <c:v>1.3591637857199746E-5</c:v>
                </c:pt>
                <c:pt idx="5980">
                  <c:v>4.8001752115108715E-5</c:v>
                </c:pt>
                <c:pt idx="5981">
                  <c:v>2.1496164413761603E-5</c:v>
                </c:pt>
                <c:pt idx="5982">
                  <c:v>4.5077197152891615E-6</c:v>
                </c:pt>
                <c:pt idx="5983">
                  <c:v>1.7617226731973827E-5</c:v>
                </c:pt>
                <c:pt idx="5984">
                  <c:v>9.8488767348859418E-5</c:v>
                </c:pt>
                <c:pt idx="5985">
                  <c:v>3.8214819171157255E-5</c:v>
                </c:pt>
                <c:pt idx="5986">
                  <c:v>7.3954041232578662E-5</c:v>
                </c:pt>
                <c:pt idx="5987">
                  <c:v>1.6666345105167116E-4</c:v>
                </c:pt>
                <c:pt idx="5988">
                  <c:v>1.2466805727015981E-5</c:v>
                </c:pt>
                <c:pt idx="5989">
                  <c:v>4.2317969511047346E-5</c:v>
                </c:pt>
                <c:pt idx="5990">
                  <c:v>7.0524691260830035E-5</c:v>
                </c:pt>
                <c:pt idx="5991">
                  <c:v>1.6760795012373773E-7</c:v>
                </c:pt>
                <c:pt idx="5992">
                  <c:v>1.4153295855370322E-5</c:v>
                </c:pt>
                <c:pt idx="5993">
                  <c:v>2.1500866321329602E-5</c:v>
                </c:pt>
                <c:pt idx="5994">
                  <c:v>1.2377753048571847E-4</c:v>
                </c:pt>
                <c:pt idx="5995">
                  <c:v>4.0510478922804684E-5</c:v>
                </c:pt>
                <c:pt idx="5996">
                  <c:v>7.1670685083854158E-5</c:v>
                </c:pt>
                <c:pt idx="5997">
                  <c:v>6.7028516846313134E-6</c:v>
                </c:pt>
                <c:pt idx="5998">
                  <c:v>5.1266893496977537E-5</c:v>
                </c:pt>
                <c:pt idx="5999">
                  <c:v>0</c:v>
                </c:pt>
                <c:pt idx="6000">
                  <c:v>1.1081737025816057E-5</c:v>
                </c:pt>
                <c:pt idx="6001">
                  <c:v>4.5934185952186108E-5</c:v>
                </c:pt>
                <c:pt idx="6002">
                  <c:v>4.9062329209389603E-6</c:v>
                </c:pt>
                <c:pt idx="6003">
                  <c:v>2.6141253066249165E-5</c:v>
                </c:pt>
                <c:pt idx="6004">
                  <c:v>2.0162016524635407E-5</c:v>
                </c:pt>
                <c:pt idx="6005">
                  <c:v>1.4773328440794903E-5</c:v>
                </c:pt>
                <c:pt idx="6006">
                  <c:v>1.4017212401596312E-4</c:v>
                </c:pt>
                <c:pt idx="6007">
                  <c:v>8.7768003086257585E-6</c:v>
                </c:pt>
                <c:pt idx="6008">
                  <c:v>1.6153979657979053E-5</c:v>
                </c:pt>
                <c:pt idx="6009">
                  <c:v>4.7839426083111055E-6</c:v>
                </c:pt>
                <c:pt idx="6010">
                  <c:v>0</c:v>
                </c:pt>
                <c:pt idx="6011">
                  <c:v>1.6341932222122929E-4</c:v>
                </c:pt>
                <c:pt idx="6012">
                  <c:v>2.0223060237263534E-5</c:v>
                </c:pt>
                <c:pt idx="6013">
                  <c:v>1.4522517950412846E-7</c:v>
                </c:pt>
                <c:pt idx="6014">
                  <c:v>4.3418495968583724E-5</c:v>
                </c:pt>
                <c:pt idx="6015">
                  <c:v>2.2633801551619448E-4</c:v>
                </c:pt>
                <c:pt idx="6016">
                  <c:v>1.9008844996467506E-5</c:v>
                </c:pt>
                <c:pt idx="6017">
                  <c:v>8.5354936397973575E-5</c:v>
                </c:pt>
                <c:pt idx="6018">
                  <c:v>0</c:v>
                </c:pt>
                <c:pt idx="6019">
                  <c:v>6.7455569455814833E-6</c:v>
                </c:pt>
                <c:pt idx="6020">
                  <c:v>3.7776155303168592E-5</c:v>
                </c:pt>
                <c:pt idx="6021">
                  <c:v>0</c:v>
                </c:pt>
                <c:pt idx="6022">
                  <c:v>2.4738635003440088E-5</c:v>
                </c:pt>
                <c:pt idx="6023">
                  <c:v>8.2109329849313922E-6</c:v>
                </c:pt>
                <c:pt idx="6024">
                  <c:v>2.5831592656003257E-6</c:v>
                </c:pt>
                <c:pt idx="6025">
                  <c:v>1.0939944857036537E-5</c:v>
                </c:pt>
                <c:pt idx="6026">
                  <c:v>0</c:v>
                </c:pt>
                <c:pt idx="6027">
                  <c:v>0</c:v>
                </c:pt>
                <c:pt idx="6028">
                  <c:v>4.8739618027842074E-5</c:v>
                </c:pt>
                <c:pt idx="6029">
                  <c:v>1.5921845573489468E-5</c:v>
                </c:pt>
                <c:pt idx="6030">
                  <c:v>1.4793176571123061E-5</c:v>
                </c:pt>
                <c:pt idx="6031">
                  <c:v>0</c:v>
                </c:pt>
                <c:pt idx="6032">
                  <c:v>0</c:v>
                </c:pt>
                <c:pt idx="6033">
                  <c:v>1.0363558910013564E-5</c:v>
                </c:pt>
                <c:pt idx="6034">
                  <c:v>0</c:v>
                </c:pt>
                <c:pt idx="6035">
                  <c:v>3.6448085555089225E-5</c:v>
                </c:pt>
                <c:pt idx="6036">
                  <c:v>9.9583772811663466E-7</c:v>
                </c:pt>
                <c:pt idx="6037">
                  <c:v>0</c:v>
                </c:pt>
                <c:pt idx="6038">
                  <c:v>1.0809359921282361E-6</c:v>
                </c:pt>
                <c:pt idx="6039">
                  <c:v>1.3437430503835802E-7</c:v>
                </c:pt>
                <c:pt idx="6040">
                  <c:v>0</c:v>
                </c:pt>
                <c:pt idx="6041">
                  <c:v>1.3209349213032078E-6</c:v>
                </c:pt>
                <c:pt idx="6042">
                  <c:v>2.3929764468927111E-7</c:v>
                </c:pt>
                <c:pt idx="6043">
                  <c:v>1.4863096131321136E-7</c:v>
                </c:pt>
                <c:pt idx="6044">
                  <c:v>1.7612921090401773E-5</c:v>
                </c:pt>
                <c:pt idx="6045">
                  <c:v>0</c:v>
                </c:pt>
                <c:pt idx="6046">
                  <c:v>4.5372073166396287E-6</c:v>
                </c:pt>
                <c:pt idx="6047">
                  <c:v>6.8237333383709797E-8</c:v>
                </c:pt>
                <c:pt idx="6048">
                  <c:v>3.2007209913395382E-5</c:v>
                </c:pt>
                <c:pt idx="6049">
                  <c:v>8.9818614420375903E-7</c:v>
                </c:pt>
                <c:pt idx="6050">
                  <c:v>8.7689988222913738E-6</c:v>
                </c:pt>
                <c:pt idx="6051">
                  <c:v>2.446018362135169E-6</c:v>
                </c:pt>
                <c:pt idx="6052">
                  <c:v>3.0861778462969936E-7</c:v>
                </c:pt>
                <c:pt idx="6053">
                  <c:v>1.1679636160799804E-5</c:v>
                </c:pt>
                <c:pt idx="6054">
                  <c:v>2.7640158865704144E-5</c:v>
                </c:pt>
                <c:pt idx="6055">
                  <c:v>1.1756186069992704E-5</c:v>
                </c:pt>
                <c:pt idx="6056">
                  <c:v>1.1478375286865817E-5</c:v>
                </c:pt>
                <c:pt idx="6057">
                  <c:v>0</c:v>
                </c:pt>
                <c:pt idx="6058">
                  <c:v>7.8734150597402538E-6</c:v>
                </c:pt>
                <c:pt idx="6059">
                  <c:v>6.8847968201375406E-7</c:v>
                </c:pt>
                <c:pt idx="6060">
                  <c:v>5.1946256655697319E-5</c:v>
                </c:pt>
                <c:pt idx="6061">
                  <c:v>4.5046761648023898E-6</c:v>
                </c:pt>
                <c:pt idx="6062">
                  <c:v>3.0616976604869718E-6</c:v>
                </c:pt>
                <c:pt idx="6063">
                  <c:v>0</c:v>
                </c:pt>
                <c:pt idx="6064">
                  <c:v>1.2991066030351956E-6</c:v>
                </c:pt>
                <c:pt idx="6065">
                  <c:v>4.2423803389522094E-5</c:v>
                </c:pt>
                <c:pt idx="6066">
                  <c:v>6.5996392619454646E-7</c:v>
                </c:pt>
                <c:pt idx="6067">
                  <c:v>3.7249021122174811E-4</c:v>
                </c:pt>
                <c:pt idx="6068">
                  <c:v>0</c:v>
                </c:pt>
                <c:pt idx="6069">
                  <c:v>0</c:v>
                </c:pt>
                <c:pt idx="6070">
                  <c:v>3.6044050877547417E-5</c:v>
                </c:pt>
                <c:pt idx="6071">
                  <c:v>7.2219198322832639E-7</c:v>
                </c:pt>
                <c:pt idx="6072">
                  <c:v>0</c:v>
                </c:pt>
                <c:pt idx="6073">
                  <c:v>4.9082986512319847E-5</c:v>
                </c:pt>
                <c:pt idx="6074">
                  <c:v>0</c:v>
                </c:pt>
                <c:pt idx="6075">
                  <c:v>0</c:v>
                </c:pt>
                <c:pt idx="6076">
                  <c:v>5.2591050832319211E-6</c:v>
                </c:pt>
                <c:pt idx="6077">
                  <c:v>3.6981552485627862E-5</c:v>
                </c:pt>
                <c:pt idx="6078">
                  <c:v>9.6455349843536838E-6</c:v>
                </c:pt>
                <c:pt idx="6079">
                  <c:v>0</c:v>
                </c:pt>
                <c:pt idx="6080">
                  <c:v>4.6099791322003175E-7</c:v>
                </c:pt>
                <c:pt idx="6081">
                  <c:v>1.0512235470616987E-6</c:v>
                </c:pt>
                <c:pt idx="6082">
                  <c:v>2.9837835540911181E-5</c:v>
                </c:pt>
                <c:pt idx="6083">
                  <c:v>2.3440727668963187E-5</c:v>
                </c:pt>
                <c:pt idx="6084">
                  <c:v>1.5704443009044875E-4</c:v>
                </c:pt>
                <c:pt idx="6085">
                  <c:v>2.991605922978841E-6</c:v>
                </c:pt>
                <c:pt idx="6086">
                  <c:v>0</c:v>
                </c:pt>
                <c:pt idx="6087">
                  <c:v>5.7565441318180354E-8</c:v>
                </c:pt>
                <c:pt idx="6088">
                  <c:v>0</c:v>
                </c:pt>
                <c:pt idx="6089">
                  <c:v>0</c:v>
                </c:pt>
                <c:pt idx="6090">
                  <c:v>8.1925558876482062E-6</c:v>
                </c:pt>
                <c:pt idx="6091">
                  <c:v>0</c:v>
                </c:pt>
                <c:pt idx="6092">
                  <c:v>1.1164898473183535E-5</c:v>
                </c:pt>
                <c:pt idx="6093">
                  <c:v>3.9965014985478408E-5</c:v>
                </c:pt>
                <c:pt idx="6094">
                  <c:v>0</c:v>
                </c:pt>
                <c:pt idx="6095">
                  <c:v>2.0318748837938233E-5</c:v>
                </c:pt>
                <c:pt idx="6096">
                  <c:v>6.0460177500151967E-5</c:v>
                </c:pt>
                <c:pt idx="6097">
                  <c:v>9.2321720306697344E-6</c:v>
                </c:pt>
                <c:pt idx="6098">
                  <c:v>4.6144196526326921E-5</c:v>
                </c:pt>
                <c:pt idx="6099">
                  <c:v>0</c:v>
                </c:pt>
                <c:pt idx="6100">
                  <c:v>4.1143186406396675E-5</c:v>
                </c:pt>
                <c:pt idx="6101">
                  <c:v>2.3321407876027759E-7</c:v>
                </c:pt>
                <c:pt idx="6102">
                  <c:v>1.3860966236771273E-6</c:v>
                </c:pt>
                <c:pt idx="6103">
                  <c:v>4.5328412188757874E-5</c:v>
                </c:pt>
                <c:pt idx="6104">
                  <c:v>0</c:v>
                </c:pt>
                <c:pt idx="6105">
                  <c:v>1.7238486605612141E-5</c:v>
                </c:pt>
                <c:pt idx="6106">
                  <c:v>1.7642771361732488E-5</c:v>
                </c:pt>
                <c:pt idx="6107">
                  <c:v>5.1643890035402292E-5</c:v>
                </c:pt>
                <c:pt idx="6108">
                  <c:v>7.3520631125900768E-5</c:v>
                </c:pt>
                <c:pt idx="6109">
                  <c:v>0</c:v>
                </c:pt>
                <c:pt idx="6110">
                  <c:v>5.5222217019769814E-6</c:v>
                </c:pt>
                <c:pt idx="6111">
                  <c:v>7.5374563364486474E-6</c:v>
                </c:pt>
                <c:pt idx="6112">
                  <c:v>1.0966446721081923E-5</c:v>
                </c:pt>
                <c:pt idx="6113">
                  <c:v>2.3232903937021378E-6</c:v>
                </c:pt>
                <c:pt idx="6114">
                  <c:v>6.1711582060610341E-7</c:v>
                </c:pt>
                <c:pt idx="6115">
                  <c:v>2.9795766037170317E-5</c:v>
                </c:pt>
                <c:pt idx="6116">
                  <c:v>9.539831547305224E-6</c:v>
                </c:pt>
                <c:pt idx="6117">
                  <c:v>4.5406057972263831E-6</c:v>
                </c:pt>
                <c:pt idx="6118">
                  <c:v>2.3312326696172684E-5</c:v>
                </c:pt>
                <c:pt idx="6119">
                  <c:v>7.8150358424137306E-6</c:v>
                </c:pt>
                <c:pt idx="6120">
                  <c:v>7.5512981210177499E-6</c:v>
                </c:pt>
                <c:pt idx="6121">
                  <c:v>3.4161976719380645E-7</c:v>
                </c:pt>
                <c:pt idx="6122">
                  <c:v>5.475708191828298E-5</c:v>
                </c:pt>
                <c:pt idx="6123">
                  <c:v>5.2464945375942669E-6</c:v>
                </c:pt>
                <c:pt idx="6124">
                  <c:v>0</c:v>
                </c:pt>
                <c:pt idx="6125">
                  <c:v>8.2916261448498607E-6</c:v>
                </c:pt>
                <c:pt idx="6126">
                  <c:v>5.354925350094368E-6</c:v>
                </c:pt>
                <c:pt idx="6127">
                  <c:v>5.0762132254830737E-5</c:v>
                </c:pt>
                <c:pt idx="6128">
                  <c:v>2.6420691790710364E-5</c:v>
                </c:pt>
                <c:pt idx="6129">
                  <c:v>1.8586228132533274E-7</c:v>
                </c:pt>
                <c:pt idx="6130">
                  <c:v>1.5324410019073247E-5</c:v>
                </c:pt>
                <c:pt idx="6131">
                  <c:v>1.0549894826066494E-5</c:v>
                </c:pt>
                <c:pt idx="6132">
                  <c:v>0</c:v>
                </c:pt>
                <c:pt idx="6133">
                  <c:v>1.1211285325382248E-5</c:v>
                </c:pt>
                <c:pt idx="6134">
                  <c:v>3.6047208168257645E-5</c:v>
                </c:pt>
                <c:pt idx="6135">
                  <c:v>8.9994792456107255E-7</c:v>
                </c:pt>
                <c:pt idx="6136">
                  <c:v>4.3997086907481034E-7</c:v>
                </c:pt>
                <c:pt idx="6137">
                  <c:v>6.0280801870664296E-5</c:v>
                </c:pt>
                <c:pt idx="6138">
                  <c:v>2.2466283772425915E-5</c:v>
                </c:pt>
                <c:pt idx="6139">
                  <c:v>1.5633296762541926E-5</c:v>
                </c:pt>
                <c:pt idx="6140">
                  <c:v>1.3206790540113572E-5</c:v>
                </c:pt>
                <c:pt idx="6141">
                  <c:v>4.7562818774324339E-6</c:v>
                </c:pt>
                <c:pt idx="6142">
                  <c:v>1.4210878885227348E-5</c:v>
                </c:pt>
                <c:pt idx="6143">
                  <c:v>4.7410432062765912E-6</c:v>
                </c:pt>
                <c:pt idx="6144">
                  <c:v>1.7005900184883006E-5</c:v>
                </c:pt>
                <c:pt idx="6145">
                  <c:v>1.2929466601479655E-5</c:v>
                </c:pt>
                <c:pt idx="6146">
                  <c:v>3.2711322787989586E-6</c:v>
                </c:pt>
                <c:pt idx="6147">
                  <c:v>4.2219855985647294E-7</c:v>
                </c:pt>
                <c:pt idx="6148">
                  <c:v>3.8524482793772279E-6</c:v>
                </c:pt>
                <c:pt idx="6149">
                  <c:v>1.4597914599928179E-6</c:v>
                </c:pt>
                <c:pt idx="6150">
                  <c:v>7.6816738266428982E-6</c:v>
                </c:pt>
                <c:pt idx="6151">
                  <c:v>4.0154204093815016E-7</c:v>
                </c:pt>
                <c:pt idx="6152">
                  <c:v>0</c:v>
                </c:pt>
                <c:pt idx="6153">
                  <c:v>3.1846912370150548E-6</c:v>
                </c:pt>
                <c:pt idx="6154">
                  <c:v>4.5036640033015248E-6</c:v>
                </c:pt>
                <c:pt idx="6155">
                  <c:v>0</c:v>
                </c:pt>
                <c:pt idx="6156">
                  <c:v>4.8586808217252986E-6</c:v>
                </c:pt>
                <c:pt idx="6157">
                  <c:v>2.6063915364652817E-5</c:v>
                </c:pt>
                <c:pt idx="6158">
                  <c:v>1.3547348566535884E-5</c:v>
                </c:pt>
                <c:pt idx="6159">
                  <c:v>3.5769573102262829E-6</c:v>
                </c:pt>
                <c:pt idx="6160">
                  <c:v>1.3688737743775839E-6</c:v>
                </c:pt>
                <c:pt idx="6161">
                  <c:v>9.8028025804167013E-7</c:v>
                </c:pt>
                <c:pt idx="6162">
                  <c:v>1.0404885612213786E-5</c:v>
                </c:pt>
                <c:pt idx="6163">
                  <c:v>3.5174743824530047E-4</c:v>
                </c:pt>
                <c:pt idx="6164">
                  <c:v>5.0829760790294055E-4</c:v>
                </c:pt>
                <c:pt idx="6165">
                  <c:v>1.347217553103981E-4</c:v>
                </c:pt>
                <c:pt idx="6166">
                  <c:v>6.4196471749213918E-5</c:v>
                </c:pt>
                <c:pt idx="6167">
                  <c:v>1.1603473061136045E-6</c:v>
                </c:pt>
                <c:pt idx="6168">
                  <c:v>1.4205509777107233E-5</c:v>
                </c:pt>
                <c:pt idx="6169">
                  <c:v>0</c:v>
                </c:pt>
                <c:pt idx="6170">
                  <c:v>1.2358777147617066E-4</c:v>
                </c:pt>
                <c:pt idx="6171">
                  <c:v>0</c:v>
                </c:pt>
                <c:pt idx="6172">
                  <c:v>4.4636570330005185E-5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1.5540473470341523E-5</c:v>
                </c:pt>
                <c:pt idx="6177">
                  <c:v>3.0301248720116179E-6</c:v>
                </c:pt>
                <c:pt idx="6178">
                  <c:v>4.4305146126642727E-8</c:v>
                </c:pt>
                <c:pt idx="6179">
                  <c:v>6.3714568559133944E-6</c:v>
                </c:pt>
                <c:pt idx="6180">
                  <c:v>4.1888037780430913E-5</c:v>
                </c:pt>
                <c:pt idx="6181">
                  <c:v>6.3529582157023637E-6</c:v>
                </c:pt>
                <c:pt idx="6182">
                  <c:v>0</c:v>
                </c:pt>
                <c:pt idx="6183">
                  <c:v>2.484677119662615E-5</c:v>
                </c:pt>
                <c:pt idx="6184">
                  <c:v>1.1732266225761241E-5</c:v>
                </c:pt>
                <c:pt idx="6185">
                  <c:v>6.3015150834582435E-6</c:v>
                </c:pt>
                <c:pt idx="6186">
                  <c:v>7.7222617791185729E-6</c:v>
                </c:pt>
                <c:pt idx="6187">
                  <c:v>1.3238427654343151E-7</c:v>
                </c:pt>
                <c:pt idx="6188">
                  <c:v>0</c:v>
                </c:pt>
                <c:pt idx="6189">
                  <c:v>3.2163570643064889E-5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4.1534164681181214E-5</c:v>
                </c:pt>
                <c:pt idx="6194">
                  <c:v>3.8290629154894755E-4</c:v>
                </c:pt>
                <c:pt idx="6195">
                  <c:v>4.9153151698615414E-7</c:v>
                </c:pt>
                <c:pt idx="6196">
                  <c:v>0</c:v>
                </c:pt>
                <c:pt idx="6197">
                  <c:v>5.0395762252838192E-6</c:v>
                </c:pt>
                <c:pt idx="6198">
                  <c:v>7.6187887131147791E-7</c:v>
                </c:pt>
                <c:pt idx="6199">
                  <c:v>1.5868749026919991E-5</c:v>
                </c:pt>
                <c:pt idx="6200">
                  <c:v>0</c:v>
                </c:pt>
                <c:pt idx="6201">
                  <c:v>0</c:v>
                </c:pt>
                <c:pt idx="6202">
                  <c:v>1.9352670529751143E-6</c:v>
                </c:pt>
                <c:pt idx="6203">
                  <c:v>2.0827002072509102E-6</c:v>
                </c:pt>
                <c:pt idx="6204">
                  <c:v>2.6378871929685321E-5</c:v>
                </c:pt>
                <c:pt idx="6205">
                  <c:v>5.1951241069465801E-6</c:v>
                </c:pt>
                <c:pt idx="6206">
                  <c:v>5.4880251008941346E-6</c:v>
                </c:pt>
                <c:pt idx="6207">
                  <c:v>6.1332067498868738E-6</c:v>
                </c:pt>
                <c:pt idx="6208">
                  <c:v>6.5532893880436981E-6</c:v>
                </c:pt>
                <c:pt idx="6209">
                  <c:v>2.1254543502558904E-6</c:v>
                </c:pt>
                <c:pt idx="6210">
                  <c:v>5.5836663624795962E-6</c:v>
                </c:pt>
                <c:pt idx="6211">
                  <c:v>7.8611876086634302E-6</c:v>
                </c:pt>
                <c:pt idx="6212">
                  <c:v>2.3576858407173708E-5</c:v>
                </c:pt>
                <c:pt idx="6213">
                  <c:v>3.9682540238827344E-5</c:v>
                </c:pt>
                <c:pt idx="6214">
                  <c:v>6.5222671400871416E-5</c:v>
                </c:pt>
                <c:pt idx="6215">
                  <c:v>0</c:v>
                </c:pt>
                <c:pt idx="6216">
                  <c:v>2.7314178352316443E-7</c:v>
                </c:pt>
                <c:pt idx="6217">
                  <c:v>6.7087037273028073E-4</c:v>
                </c:pt>
                <c:pt idx="6218">
                  <c:v>1.0939825503696487E-5</c:v>
                </c:pt>
                <c:pt idx="6219">
                  <c:v>7.1602228475864806E-6</c:v>
                </c:pt>
                <c:pt idx="6220">
                  <c:v>0</c:v>
                </c:pt>
                <c:pt idx="6221">
                  <c:v>5.867929880627007E-6</c:v>
                </c:pt>
                <c:pt idx="6222">
                  <c:v>0</c:v>
                </c:pt>
                <c:pt idx="6223">
                  <c:v>3.927215567752835E-7</c:v>
                </c:pt>
                <c:pt idx="6224">
                  <c:v>0</c:v>
                </c:pt>
                <c:pt idx="6225">
                  <c:v>3.1518170174935164E-5</c:v>
                </c:pt>
                <c:pt idx="6226">
                  <c:v>6.3412151539306046E-7</c:v>
                </c:pt>
                <c:pt idx="6227">
                  <c:v>7.2760040363792964E-7</c:v>
                </c:pt>
                <c:pt idx="6228">
                  <c:v>3.2603891335252492E-4</c:v>
                </c:pt>
                <c:pt idx="6229">
                  <c:v>4.9819685832097275E-5</c:v>
                </c:pt>
                <c:pt idx="6230">
                  <c:v>1.0527009302301811E-4</c:v>
                </c:pt>
                <c:pt idx="6231">
                  <c:v>1.3083033797642595E-6</c:v>
                </c:pt>
                <c:pt idx="6232">
                  <c:v>1.8412246325201126E-6</c:v>
                </c:pt>
                <c:pt idx="6233">
                  <c:v>8.0093398624041576E-7</c:v>
                </c:pt>
                <c:pt idx="6234">
                  <c:v>0</c:v>
                </c:pt>
                <c:pt idx="6235">
                  <c:v>8.0359328583667678E-6</c:v>
                </c:pt>
                <c:pt idx="6236">
                  <c:v>2.4969259526782492E-6</c:v>
                </c:pt>
                <c:pt idx="6237">
                  <c:v>8.1241853032957127E-5</c:v>
                </c:pt>
                <c:pt idx="6238">
                  <c:v>1.4183570142320729E-4</c:v>
                </c:pt>
                <c:pt idx="6239">
                  <c:v>2.5310346644923588E-5</c:v>
                </c:pt>
                <c:pt idx="6240">
                  <c:v>2.9325978211317514E-6</c:v>
                </c:pt>
                <c:pt idx="6241">
                  <c:v>6.012892762123684E-6</c:v>
                </c:pt>
                <c:pt idx="6242">
                  <c:v>1.1923675848782078E-5</c:v>
                </c:pt>
                <c:pt idx="6243">
                  <c:v>7.8314610969353732E-6</c:v>
                </c:pt>
                <c:pt idx="6244">
                  <c:v>3.4451577279932089E-4</c:v>
                </c:pt>
                <c:pt idx="6245">
                  <c:v>0</c:v>
                </c:pt>
                <c:pt idx="6246">
                  <c:v>9.3506063802749873E-6</c:v>
                </c:pt>
                <c:pt idx="6247">
                  <c:v>1.9446899927765008E-5</c:v>
                </c:pt>
                <c:pt idx="6248">
                  <c:v>1.3241557617623842E-6</c:v>
                </c:pt>
                <c:pt idx="6249">
                  <c:v>1.1203504189698961E-5</c:v>
                </c:pt>
                <c:pt idx="6250">
                  <c:v>5.9783449676351936E-6</c:v>
                </c:pt>
                <c:pt idx="6251">
                  <c:v>6.714495613123211E-6</c:v>
                </c:pt>
                <c:pt idx="6252">
                  <c:v>4.065782055462723E-6</c:v>
                </c:pt>
                <c:pt idx="6253">
                  <c:v>5.0373052467671802E-5</c:v>
                </c:pt>
                <c:pt idx="6254">
                  <c:v>1.0511366231991859E-5</c:v>
                </c:pt>
                <c:pt idx="6255">
                  <c:v>0</c:v>
                </c:pt>
                <c:pt idx="6256">
                  <c:v>3.7410763051049732E-7</c:v>
                </c:pt>
                <c:pt idx="6257">
                  <c:v>0</c:v>
                </c:pt>
                <c:pt idx="6258">
                  <c:v>1.2986558584957681E-5</c:v>
                </c:pt>
                <c:pt idx="6259">
                  <c:v>2.8419202663155184E-4</c:v>
                </c:pt>
                <c:pt idx="6260">
                  <c:v>2.4336589118583881E-5</c:v>
                </c:pt>
                <c:pt idx="6261">
                  <c:v>2.0816761125159364E-5</c:v>
                </c:pt>
                <c:pt idx="6262">
                  <c:v>5.1960298719315358E-7</c:v>
                </c:pt>
                <c:pt idx="6263">
                  <c:v>3.1063295467382945E-5</c:v>
                </c:pt>
                <c:pt idx="6264">
                  <c:v>1.2442265654089852E-5</c:v>
                </c:pt>
                <c:pt idx="6265">
                  <c:v>3.4726186097107978E-5</c:v>
                </c:pt>
                <c:pt idx="6266">
                  <c:v>0</c:v>
                </c:pt>
                <c:pt idx="6267">
                  <c:v>3.3485033947293058E-5</c:v>
                </c:pt>
                <c:pt idx="6268">
                  <c:v>0</c:v>
                </c:pt>
                <c:pt idx="6269">
                  <c:v>8.2863731978383094E-6</c:v>
                </c:pt>
                <c:pt idx="6270">
                  <c:v>7.5693912959107165E-6</c:v>
                </c:pt>
                <c:pt idx="6271">
                  <c:v>3.038832742894712E-6</c:v>
                </c:pt>
                <c:pt idx="6272">
                  <c:v>0</c:v>
                </c:pt>
                <c:pt idx="6273">
                  <c:v>8.3872386739903285E-5</c:v>
                </c:pt>
                <c:pt idx="6274">
                  <c:v>6.0780391419060318E-6</c:v>
                </c:pt>
                <c:pt idx="6275">
                  <c:v>1.2928842744139378E-5</c:v>
                </c:pt>
                <c:pt idx="6276">
                  <c:v>1.4355673137463119E-5</c:v>
                </c:pt>
                <c:pt idx="6277">
                  <c:v>6.2521236971520379E-6</c:v>
                </c:pt>
                <c:pt idx="6278">
                  <c:v>6.3685285724915722E-6</c:v>
                </c:pt>
                <c:pt idx="6279">
                  <c:v>3.7396373779103479E-6</c:v>
                </c:pt>
                <c:pt idx="6280">
                  <c:v>0</c:v>
                </c:pt>
                <c:pt idx="6281">
                  <c:v>3.4285739959587095E-4</c:v>
                </c:pt>
                <c:pt idx="6282">
                  <c:v>5.4886664658812793E-5</c:v>
                </c:pt>
                <c:pt idx="6283">
                  <c:v>2.3770411843717459E-5</c:v>
                </c:pt>
                <c:pt idx="6284">
                  <c:v>5.3146085351888876E-6</c:v>
                </c:pt>
                <c:pt idx="6285">
                  <c:v>7.627830318512227E-8</c:v>
                </c:pt>
                <c:pt idx="6286">
                  <c:v>7.1147186100431193E-6</c:v>
                </c:pt>
                <c:pt idx="6287">
                  <c:v>0</c:v>
                </c:pt>
                <c:pt idx="6288">
                  <c:v>3.0045851581472488E-5</c:v>
                </c:pt>
                <c:pt idx="6289">
                  <c:v>1.5164994307055401E-5</c:v>
                </c:pt>
                <c:pt idx="6290">
                  <c:v>0</c:v>
                </c:pt>
                <c:pt idx="6291">
                  <c:v>6.6601381135491929E-6</c:v>
                </c:pt>
                <c:pt idx="6292">
                  <c:v>2.3113352104550011E-4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3.6880334801293799E-7</c:v>
                </c:pt>
                <c:pt idx="6297">
                  <c:v>4.3825475359232934E-4</c:v>
                </c:pt>
                <c:pt idx="6298">
                  <c:v>0</c:v>
                </c:pt>
                <c:pt idx="6299">
                  <c:v>2.6628411055702741E-5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2.9253399417142827E-6</c:v>
                </c:pt>
                <c:pt idx="6304">
                  <c:v>0</c:v>
                </c:pt>
                <c:pt idx="6305">
                  <c:v>0</c:v>
                </c:pt>
                <c:pt idx="6306">
                  <c:v>1.5669651862128863E-5</c:v>
                </c:pt>
                <c:pt idx="6307">
                  <c:v>7.4923268687926485E-8</c:v>
                </c:pt>
                <c:pt idx="6308">
                  <c:v>2.6582294129150588E-5</c:v>
                </c:pt>
                <c:pt idx="6309">
                  <c:v>1.3088346155177651E-5</c:v>
                </c:pt>
                <c:pt idx="6310">
                  <c:v>4.9423634181499803E-6</c:v>
                </c:pt>
                <c:pt idx="6311">
                  <c:v>0</c:v>
                </c:pt>
                <c:pt idx="6312">
                  <c:v>0</c:v>
                </c:pt>
                <c:pt idx="6313">
                  <c:v>2.3177243631956445E-6</c:v>
                </c:pt>
                <c:pt idx="6314">
                  <c:v>5.5430700971670601E-6</c:v>
                </c:pt>
                <c:pt idx="6315">
                  <c:v>7.7983181762919537E-5</c:v>
                </c:pt>
                <c:pt idx="6316">
                  <c:v>1.6493824979207018E-5</c:v>
                </c:pt>
                <c:pt idx="6317">
                  <c:v>7.5191306855903513E-5</c:v>
                </c:pt>
                <c:pt idx="6318">
                  <c:v>3.4256515565383631E-5</c:v>
                </c:pt>
                <c:pt idx="6319">
                  <c:v>3.0875459393889681E-5</c:v>
                </c:pt>
                <c:pt idx="6320">
                  <c:v>1.3145235973152326E-5</c:v>
                </c:pt>
                <c:pt idx="6321">
                  <c:v>5.0756651823393219E-7</c:v>
                </c:pt>
                <c:pt idx="6322">
                  <c:v>3.2065127870046414E-6</c:v>
                </c:pt>
                <c:pt idx="6323">
                  <c:v>0</c:v>
                </c:pt>
                <c:pt idx="6324">
                  <c:v>1.0033012660090617E-5</c:v>
                </c:pt>
                <c:pt idx="6325">
                  <c:v>0</c:v>
                </c:pt>
                <c:pt idx="6326">
                  <c:v>8.5344875203171935E-7</c:v>
                </c:pt>
                <c:pt idx="6327">
                  <c:v>4.8585151822671198E-5</c:v>
                </c:pt>
                <c:pt idx="6328">
                  <c:v>2.6308682925292298E-5</c:v>
                </c:pt>
                <c:pt idx="6329">
                  <c:v>0</c:v>
                </c:pt>
                <c:pt idx="6330">
                  <c:v>1.2951871146994929E-6</c:v>
                </c:pt>
                <c:pt idx="6331">
                  <c:v>0</c:v>
                </c:pt>
                <c:pt idx="6332">
                  <c:v>1.6110794665854641E-5</c:v>
                </c:pt>
                <c:pt idx="6333">
                  <c:v>0</c:v>
                </c:pt>
                <c:pt idx="6334">
                  <c:v>0</c:v>
                </c:pt>
                <c:pt idx="6335">
                  <c:v>3.5992039101532712E-6</c:v>
                </c:pt>
                <c:pt idx="6336">
                  <c:v>0</c:v>
                </c:pt>
                <c:pt idx="6337">
                  <c:v>6.4078659755944367E-5</c:v>
                </c:pt>
                <c:pt idx="6338">
                  <c:v>1.6188094616652931E-7</c:v>
                </c:pt>
                <c:pt idx="6339">
                  <c:v>0</c:v>
                </c:pt>
                <c:pt idx="6340">
                  <c:v>0</c:v>
                </c:pt>
                <c:pt idx="6341">
                  <c:v>2.1316464555394455E-5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1.2450884620256541E-4</c:v>
                </c:pt>
                <c:pt idx="6348">
                  <c:v>4.4079834060986584E-4</c:v>
                </c:pt>
                <c:pt idx="6349">
                  <c:v>6.7881855621059161E-5</c:v>
                </c:pt>
                <c:pt idx="6350">
                  <c:v>3.392404219164582E-6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2.0881079436995127E-7</c:v>
                </c:pt>
                <c:pt idx="6355">
                  <c:v>4.0009697657718918E-5</c:v>
                </c:pt>
                <c:pt idx="6356">
                  <c:v>9.2714748278641462E-5</c:v>
                </c:pt>
                <c:pt idx="6357">
                  <c:v>2.2806304247743796E-4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7.6154525005511597E-7</c:v>
                </c:pt>
                <c:pt idx="6362">
                  <c:v>1.0041242328594818E-4</c:v>
                </c:pt>
                <c:pt idx="6363">
                  <c:v>2.2816404674896467E-5</c:v>
                </c:pt>
                <c:pt idx="6364">
                  <c:v>3.5177415462675173E-5</c:v>
                </c:pt>
                <c:pt idx="6365">
                  <c:v>0</c:v>
                </c:pt>
                <c:pt idx="6366">
                  <c:v>2.6008305140592687E-5</c:v>
                </c:pt>
                <c:pt idx="6367">
                  <c:v>1.6860229846193633E-5</c:v>
                </c:pt>
                <c:pt idx="6368">
                  <c:v>6.8943480933199899E-7</c:v>
                </c:pt>
                <c:pt idx="6369">
                  <c:v>0</c:v>
                </c:pt>
                <c:pt idx="6370">
                  <c:v>7.1297593549768016E-5</c:v>
                </c:pt>
                <c:pt idx="6371">
                  <c:v>6.7043180049494932E-7</c:v>
                </c:pt>
                <c:pt idx="6372">
                  <c:v>7.6412095097737765E-7</c:v>
                </c:pt>
                <c:pt idx="6373">
                  <c:v>5.009431314683823E-6</c:v>
                </c:pt>
                <c:pt idx="6374">
                  <c:v>6.2936015943512009E-5</c:v>
                </c:pt>
                <c:pt idx="6375">
                  <c:v>2.8919628587316569E-5</c:v>
                </c:pt>
                <c:pt idx="6376">
                  <c:v>1.6522435099001342E-5</c:v>
                </c:pt>
                <c:pt idx="6377">
                  <c:v>9.2701681056091765E-8</c:v>
                </c:pt>
                <c:pt idx="6378">
                  <c:v>0</c:v>
                </c:pt>
                <c:pt idx="6379">
                  <c:v>8.6776241615725007E-6</c:v>
                </c:pt>
                <c:pt idx="6380">
                  <c:v>0</c:v>
                </c:pt>
                <c:pt idx="6381">
                  <c:v>3.0161020983264793E-5</c:v>
                </c:pt>
                <c:pt idx="6382">
                  <c:v>6.9294381280704279E-5</c:v>
                </c:pt>
                <c:pt idx="6383">
                  <c:v>0</c:v>
                </c:pt>
                <c:pt idx="6384">
                  <c:v>8.7280811957754688E-6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1.2162774735131205E-5</c:v>
                </c:pt>
                <c:pt idx="6390">
                  <c:v>4.7023043693800534E-6</c:v>
                </c:pt>
                <c:pt idx="6391">
                  <c:v>2.7157482853820561E-5</c:v>
                </c:pt>
                <c:pt idx="6392">
                  <c:v>7.85071665473207E-6</c:v>
                </c:pt>
                <c:pt idx="6393">
                  <c:v>0</c:v>
                </c:pt>
                <c:pt idx="6394">
                  <c:v>3.5961859030380299E-7</c:v>
                </c:pt>
                <c:pt idx="6395">
                  <c:v>2.1896025260096516E-4</c:v>
                </c:pt>
                <c:pt idx="6396">
                  <c:v>1.1037118635387553E-5</c:v>
                </c:pt>
                <c:pt idx="6397">
                  <c:v>2.1729579111090636E-5</c:v>
                </c:pt>
                <c:pt idx="6398">
                  <c:v>0</c:v>
                </c:pt>
                <c:pt idx="6399">
                  <c:v>1.1284364608333641E-3</c:v>
                </c:pt>
                <c:pt idx="6400">
                  <c:v>9.8639423494994636E-5</c:v>
                </c:pt>
                <c:pt idx="6401">
                  <c:v>5.4328771450686701E-7</c:v>
                </c:pt>
                <c:pt idx="6402">
                  <c:v>3.7671084758153199E-6</c:v>
                </c:pt>
                <c:pt idx="6403">
                  <c:v>0</c:v>
                </c:pt>
                <c:pt idx="6404">
                  <c:v>8.6823156300124904E-6</c:v>
                </c:pt>
                <c:pt idx="6405">
                  <c:v>1.6409169942184094E-7</c:v>
                </c:pt>
                <c:pt idx="6406">
                  <c:v>4.7584513089628768E-7</c:v>
                </c:pt>
                <c:pt idx="6407">
                  <c:v>4.2461841999850148E-7</c:v>
                </c:pt>
                <c:pt idx="6408">
                  <c:v>1.7587839314019401E-6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1.4670589976440601E-4</c:v>
                </c:pt>
                <c:pt idx="6413">
                  <c:v>4.4280749632721821E-6</c:v>
                </c:pt>
                <c:pt idx="6414">
                  <c:v>5.0226674459576306E-6</c:v>
                </c:pt>
                <c:pt idx="6415">
                  <c:v>1.1007909002615946E-6</c:v>
                </c:pt>
                <c:pt idx="6416">
                  <c:v>8.8686178397803106E-6</c:v>
                </c:pt>
                <c:pt idx="6417">
                  <c:v>0</c:v>
                </c:pt>
                <c:pt idx="6418">
                  <c:v>1.8146352505138749E-5</c:v>
                </c:pt>
                <c:pt idx="6419">
                  <c:v>3.4360455751716682E-6</c:v>
                </c:pt>
                <c:pt idx="6420">
                  <c:v>3.1647014315808057E-5</c:v>
                </c:pt>
                <c:pt idx="6421">
                  <c:v>9.2867330475158232E-6</c:v>
                </c:pt>
                <c:pt idx="6422">
                  <c:v>0</c:v>
                </c:pt>
                <c:pt idx="6423">
                  <c:v>2.0297890969964261E-4</c:v>
                </c:pt>
                <c:pt idx="6424">
                  <c:v>3.5782971363586812E-5</c:v>
                </c:pt>
                <c:pt idx="6425">
                  <c:v>0</c:v>
                </c:pt>
                <c:pt idx="6426">
                  <c:v>6.6217356758711814E-6</c:v>
                </c:pt>
                <c:pt idx="6427">
                  <c:v>0</c:v>
                </c:pt>
                <c:pt idx="6428">
                  <c:v>2.183324002519487E-6</c:v>
                </c:pt>
                <c:pt idx="6429">
                  <c:v>0</c:v>
                </c:pt>
                <c:pt idx="6430">
                  <c:v>2.4882128786853482E-5</c:v>
                </c:pt>
                <c:pt idx="6431">
                  <c:v>1.110813688490882E-5</c:v>
                </c:pt>
                <c:pt idx="6432">
                  <c:v>3.6044336049129017E-5</c:v>
                </c:pt>
                <c:pt idx="6433">
                  <c:v>1.854416662287543E-5</c:v>
                </c:pt>
                <c:pt idx="6434">
                  <c:v>6.3276225890904342E-6</c:v>
                </c:pt>
                <c:pt idx="6435">
                  <c:v>1.7544009486837556E-6</c:v>
                </c:pt>
                <c:pt idx="6436">
                  <c:v>9.5031103202471293E-6</c:v>
                </c:pt>
                <c:pt idx="6437">
                  <c:v>2.512883317613844E-6</c:v>
                </c:pt>
                <c:pt idx="6438">
                  <c:v>0</c:v>
                </c:pt>
                <c:pt idx="6439">
                  <c:v>0</c:v>
                </c:pt>
                <c:pt idx="6440">
                  <c:v>1.9135050368407618E-5</c:v>
                </c:pt>
                <c:pt idx="6441">
                  <c:v>0</c:v>
                </c:pt>
                <c:pt idx="6442">
                  <c:v>7.737049238459932E-6</c:v>
                </c:pt>
                <c:pt idx="6443">
                  <c:v>8.3557866959760907E-7</c:v>
                </c:pt>
                <c:pt idx="6444">
                  <c:v>0</c:v>
                </c:pt>
                <c:pt idx="6445">
                  <c:v>2.0941440050743056E-5</c:v>
                </c:pt>
                <c:pt idx="6446">
                  <c:v>1.338293850420323E-6</c:v>
                </c:pt>
                <c:pt idx="6447">
                  <c:v>1.1366433956328941E-5</c:v>
                </c:pt>
                <c:pt idx="6448">
                  <c:v>1.308754891356726E-6</c:v>
                </c:pt>
                <c:pt idx="6449">
                  <c:v>1.80763026267868E-5</c:v>
                </c:pt>
                <c:pt idx="6450">
                  <c:v>2.6104395866626835E-5</c:v>
                </c:pt>
                <c:pt idx="6451">
                  <c:v>1.2154001305977422E-5</c:v>
                </c:pt>
                <c:pt idx="6452">
                  <c:v>5.7285599110405815E-5</c:v>
                </c:pt>
                <c:pt idx="6453">
                  <c:v>1.0485672918707927E-5</c:v>
                </c:pt>
                <c:pt idx="6454">
                  <c:v>0</c:v>
                </c:pt>
                <c:pt idx="6455">
                  <c:v>3.897593284766016E-4</c:v>
                </c:pt>
                <c:pt idx="6456">
                  <c:v>6.1886012353379939E-6</c:v>
                </c:pt>
                <c:pt idx="6457">
                  <c:v>1.3611635954905758E-4</c:v>
                </c:pt>
                <c:pt idx="6458">
                  <c:v>0</c:v>
                </c:pt>
                <c:pt idx="6459">
                  <c:v>3.7457699600139283E-6</c:v>
                </c:pt>
                <c:pt idx="6460">
                  <c:v>0</c:v>
                </c:pt>
                <c:pt idx="6461">
                  <c:v>2.484142440260605E-5</c:v>
                </c:pt>
                <c:pt idx="6462">
                  <c:v>8.8095632739924762E-5</c:v>
                </c:pt>
                <c:pt idx="6463">
                  <c:v>9.1255639877577915E-6</c:v>
                </c:pt>
                <c:pt idx="6464">
                  <c:v>3.7966948989617762E-6</c:v>
                </c:pt>
                <c:pt idx="6465">
                  <c:v>0</c:v>
                </c:pt>
                <c:pt idx="6466">
                  <c:v>2.0177467155184061E-4</c:v>
                </c:pt>
                <c:pt idx="6467">
                  <c:v>0</c:v>
                </c:pt>
                <c:pt idx="6468">
                  <c:v>7.7405575618537368E-5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1.7792386349085978E-7</c:v>
                </c:pt>
                <c:pt idx="6474">
                  <c:v>4.7675150257418622E-5</c:v>
                </c:pt>
                <c:pt idx="6475">
                  <c:v>1.5035966206329983E-4</c:v>
                </c:pt>
                <c:pt idx="6476">
                  <c:v>1.9361122935144943E-5</c:v>
                </c:pt>
                <c:pt idx="6477">
                  <c:v>1.2744728106758398E-6</c:v>
                </c:pt>
                <c:pt idx="6478">
                  <c:v>0</c:v>
                </c:pt>
                <c:pt idx="6479">
                  <c:v>1.304005141370019E-5</c:v>
                </c:pt>
                <c:pt idx="6480">
                  <c:v>1.1872824977530148E-5</c:v>
                </c:pt>
                <c:pt idx="6481">
                  <c:v>2.5170888597344453E-5</c:v>
                </c:pt>
                <c:pt idx="6482">
                  <c:v>3.1517161195530682E-5</c:v>
                </c:pt>
                <c:pt idx="6483">
                  <c:v>1.1231583652970633E-6</c:v>
                </c:pt>
                <c:pt idx="6484">
                  <c:v>4.3327219177607481E-5</c:v>
                </c:pt>
                <c:pt idx="6485">
                  <c:v>3.2771998930538671E-5</c:v>
                </c:pt>
                <c:pt idx="6486">
                  <c:v>3.9805779808022174E-5</c:v>
                </c:pt>
                <c:pt idx="6487">
                  <c:v>0</c:v>
                </c:pt>
                <c:pt idx="6488">
                  <c:v>1.8660478701304773E-5</c:v>
                </c:pt>
                <c:pt idx="6489">
                  <c:v>2.0815088997439745E-5</c:v>
                </c:pt>
                <c:pt idx="6490">
                  <c:v>1.5565738451898132E-6</c:v>
                </c:pt>
                <c:pt idx="6491">
                  <c:v>2.4191565267409363E-6</c:v>
                </c:pt>
                <c:pt idx="6492">
                  <c:v>3.8954961673718964E-7</c:v>
                </c:pt>
                <c:pt idx="6493">
                  <c:v>4.3867085948340173E-5</c:v>
                </c:pt>
                <c:pt idx="6494">
                  <c:v>1.2446147480980261E-5</c:v>
                </c:pt>
                <c:pt idx="6495">
                  <c:v>0</c:v>
                </c:pt>
                <c:pt idx="6496">
                  <c:v>1.0520285207685705E-5</c:v>
                </c:pt>
                <c:pt idx="6497">
                  <c:v>1.3278965875070926E-5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1.6125584555096005E-5</c:v>
                </c:pt>
                <c:pt idx="6502">
                  <c:v>1.1052254048262713E-4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8.6001016458356107E-6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4.5008438625467023E-5</c:v>
                </c:pt>
                <c:pt idx="6512">
                  <c:v>0</c:v>
                </c:pt>
                <c:pt idx="6513">
                  <c:v>1.25328882788077E-6</c:v>
                </c:pt>
                <c:pt idx="6514">
                  <c:v>2.2577417853041097E-6</c:v>
                </c:pt>
                <c:pt idx="6515">
                  <c:v>5.0486856333141742E-6</c:v>
                </c:pt>
                <c:pt idx="6516">
                  <c:v>3.2508476233520903E-6</c:v>
                </c:pt>
                <c:pt idx="6517">
                  <c:v>2.8347461582522651E-6</c:v>
                </c:pt>
                <c:pt idx="6518">
                  <c:v>9.9412673332768468E-6</c:v>
                </c:pt>
                <c:pt idx="6519">
                  <c:v>1.2198160079833653E-4</c:v>
                </c:pt>
                <c:pt idx="6520">
                  <c:v>1.2886025146521863E-5</c:v>
                </c:pt>
                <c:pt idx="6521">
                  <c:v>9.4602011286719064E-4</c:v>
                </c:pt>
                <c:pt idx="6522">
                  <c:v>6.0845903747969349E-5</c:v>
                </c:pt>
                <c:pt idx="6523">
                  <c:v>0</c:v>
                </c:pt>
                <c:pt idx="6524">
                  <c:v>0</c:v>
                </c:pt>
                <c:pt idx="6525">
                  <c:v>3.5005883061857401E-6</c:v>
                </c:pt>
                <c:pt idx="6526">
                  <c:v>8.2866445760937655E-8</c:v>
                </c:pt>
                <c:pt idx="6527">
                  <c:v>7.6398672553449572E-7</c:v>
                </c:pt>
                <c:pt idx="6528">
                  <c:v>6.1080554491947588E-6</c:v>
                </c:pt>
                <c:pt idx="6529">
                  <c:v>0</c:v>
                </c:pt>
                <c:pt idx="6530">
                  <c:v>3.0550623735014988E-4</c:v>
                </c:pt>
                <c:pt idx="6531">
                  <c:v>3.2110140253564001E-5</c:v>
                </c:pt>
                <c:pt idx="6532">
                  <c:v>0</c:v>
                </c:pt>
                <c:pt idx="6533">
                  <c:v>2.7213214155603893E-6</c:v>
                </c:pt>
                <c:pt idx="6534">
                  <c:v>1.2308154879712145E-5</c:v>
                </c:pt>
                <c:pt idx="6535">
                  <c:v>2.0554573077506753E-4</c:v>
                </c:pt>
                <c:pt idx="6536">
                  <c:v>1.1957677672426816E-6</c:v>
                </c:pt>
                <c:pt idx="6537">
                  <c:v>6.1676703561818394E-5</c:v>
                </c:pt>
                <c:pt idx="6538">
                  <c:v>0</c:v>
                </c:pt>
                <c:pt idx="6539">
                  <c:v>2.1235396395767657E-7</c:v>
                </c:pt>
                <c:pt idx="6540">
                  <c:v>5.0460619230005975E-7</c:v>
                </c:pt>
                <c:pt idx="6541">
                  <c:v>0</c:v>
                </c:pt>
                <c:pt idx="6542">
                  <c:v>0</c:v>
                </c:pt>
                <c:pt idx="6543">
                  <c:v>4.3706012032265963E-5</c:v>
                </c:pt>
                <c:pt idx="6544">
                  <c:v>2.3822449763715598E-7</c:v>
                </c:pt>
                <c:pt idx="6545">
                  <c:v>2.7127753214169207E-7</c:v>
                </c:pt>
                <c:pt idx="6546">
                  <c:v>1.0121022310147102E-6</c:v>
                </c:pt>
                <c:pt idx="6547">
                  <c:v>5.0831605847327056E-6</c:v>
                </c:pt>
                <c:pt idx="6548">
                  <c:v>2.8195163008985986E-4</c:v>
                </c:pt>
                <c:pt idx="6549">
                  <c:v>4.4070121902621728E-5</c:v>
                </c:pt>
                <c:pt idx="6550">
                  <c:v>0</c:v>
                </c:pt>
                <c:pt idx="6551">
                  <c:v>7.1014846398767803E-7</c:v>
                </c:pt>
                <c:pt idx="6552">
                  <c:v>2.879370790269564E-5</c:v>
                </c:pt>
                <c:pt idx="6553">
                  <c:v>1.9465179931462868E-5</c:v>
                </c:pt>
                <c:pt idx="6554">
                  <c:v>1.2598718398562813E-6</c:v>
                </c:pt>
                <c:pt idx="6555">
                  <c:v>3.3945913949111277E-7</c:v>
                </c:pt>
                <c:pt idx="6556">
                  <c:v>0</c:v>
                </c:pt>
                <c:pt idx="6557">
                  <c:v>0</c:v>
                </c:pt>
                <c:pt idx="6558">
                  <c:v>6.4032144657090922E-7</c:v>
                </c:pt>
                <c:pt idx="6559">
                  <c:v>0</c:v>
                </c:pt>
                <c:pt idx="6560">
                  <c:v>4.2567098444123725E-7</c:v>
                </c:pt>
                <c:pt idx="6561">
                  <c:v>0</c:v>
                </c:pt>
                <c:pt idx="6562">
                  <c:v>7.5517451652800607E-6</c:v>
                </c:pt>
                <c:pt idx="6563">
                  <c:v>0</c:v>
                </c:pt>
                <c:pt idx="6564">
                  <c:v>2.6846116274174835E-5</c:v>
                </c:pt>
                <c:pt idx="6565">
                  <c:v>5.0849775132135409E-6</c:v>
                </c:pt>
                <c:pt idx="6566">
                  <c:v>0</c:v>
                </c:pt>
                <c:pt idx="6567">
                  <c:v>1.4777201867451707E-6</c:v>
                </c:pt>
                <c:pt idx="6568">
                  <c:v>0</c:v>
                </c:pt>
                <c:pt idx="6569">
                  <c:v>0</c:v>
                </c:pt>
                <c:pt idx="6570">
                  <c:v>2.8429638670087117E-8</c:v>
                </c:pt>
                <c:pt idx="6571">
                  <c:v>0</c:v>
                </c:pt>
                <c:pt idx="6572">
                  <c:v>4.7246773275162084E-6</c:v>
                </c:pt>
                <c:pt idx="6573">
                  <c:v>0</c:v>
                </c:pt>
                <c:pt idx="6574">
                  <c:v>5.6862003558909961E-6</c:v>
                </c:pt>
                <c:pt idx="6575">
                  <c:v>0</c:v>
                </c:pt>
                <c:pt idx="6576">
                  <c:v>3.4772126280296733E-6</c:v>
                </c:pt>
                <c:pt idx="6577">
                  <c:v>0</c:v>
                </c:pt>
                <c:pt idx="6578">
                  <c:v>3.4579346214520095E-6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2.5614050254755224E-5</c:v>
                </c:pt>
                <c:pt idx="6583">
                  <c:v>6.1750297414008581E-7</c:v>
                </c:pt>
                <c:pt idx="6584">
                  <c:v>0</c:v>
                </c:pt>
                <c:pt idx="6585">
                  <c:v>1.5125540640841304E-4</c:v>
                </c:pt>
                <c:pt idx="6586">
                  <c:v>3.1109716834335918E-7</c:v>
                </c:pt>
                <c:pt idx="6587">
                  <c:v>0</c:v>
                </c:pt>
                <c:pt idx="6588">
                  <c:v>2.6200478479756616E-5</c:v>
                </c:pt>
                <c:pt idx="6589">
                  <c:v>1.072690880791921E-6</c:v>
                </c:pt>
                <c:pt idx="6590">
                  <c:v>1.3770246493311002E-6</c:v>
                </c:pt>
                <c:pt idx="6591">
                  <c:v>9.5757183853178793E-6</c:v>
                </c:pt>
                <c:pt idx="6592">
                  <c:v>0</c:v>
                </c:pt>
                <c:pt idx="6593">
                  <c:v>1.8335880487690354E-6</c:v>
                </c:pt>
                <c:pt idx="6594">
                  <c:v>0</c:v>
                </c:pt>
                <c:pt idx="6595">
                  <c:v>0</c:v>
                </c:pt>
                <c:pt idx="6596">
                  <c:v>1.5688329748881303E-5</c:v>
                </c:pt>
                <c:pt idx="6597">
                  <c:v>0</c:v>
                </c:pt>
                <c:pt idx="6598">
                  <c:v>0</c:v>
                </c:pt>
                <c:pt idx="6599">
                  <c:v>1.6473027078628851E-3</c:v>
                </c:pt>
                <c:pt idx="6600">
                  <c:v>0</c:v>
                </c:pt>
                <c:pt idx="6601">
                  <c:v>1.1651640751852543E-5</c:v>
                </c:pt>
                <c:pt idx="6602">
                  <c:v>2.3227920511451485E-6</c:v>
                </c:pt>
                <c:pt idx="6603">
                  <c:v>3.5313267184247808E-6</c:v>
                </c:pt>
                <c:pt idx="6604">
                  <c:v>3.23656731273423E-7</c:v>
                </c:pt>
                <c:pt idx="6605">
                  <c:v>8.1147827021672229E-6</c:v>
                </c:pt>
                <c:pt idx="6606">
                  <c:v>1.0959127830303022E-5</c:v>
                </c:pt>
                <c:pt idx="6607">
                  <c:v>3.706080250186808E-5</c:v>
                </c:pt>
                <c:pt idx="6608">
                  <c:v>0</c:v>
                </c:pt>
                <c:pt idx="6609">
                  <c:v>1.5253278259838485E-6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3.4550131125666764E-4</c:v>
                </c:pt>
                <c:pt idx="6616">
                  <c:v>1.6064197641760004E-5</c:v>
                </c:pt>
                <c:pt idx="6617">
                  <c:v>2.1955746805470243E-5</c:v>
                </c:pt>
                <c:pt idx="6618">
                  <c:v>4.0808892204040289E-5</c:v>
                </c:pt>
                <c:pt idx="6619">
                  <c:v>0</c:v>
                </c:pt>
                <c:pt idx="6620">
                  <c:v>1.7560421341308346E-7</c:v>
                </c:pt>
                <c:pt idx="6621">
                  <c:v>1.947817418964431E-6</c:v>
                </c:pt>
                <c:pt idx="6622">
                  <c:v>6.3725864162793113E-6</c:v>
                </c:pt>
                <c:pt idx="6623">
                  <c:v>1.7199475165051863E-5</c:v>
                </c:pt>
                <c:pt idx="6624">
                  <c:v>0</c:v>
                </c:pt>
                <c:pt idx="6625">
                  <c:v>0</c:v>
                </c:pt>
                <c:pt idx="6626">
                  <c:v>1.5399581963788858E-7</c:v>
                </c:pt>
                <c:pt idx="6627">
                  <c:v>1.8992964358691261E-5</c:v>
                </c:pt>
                <c:pt idx="6628">
                  <c:v>0</c:v>
                </c:pt>
                <c:pt idx="6629">
                  <c:v>2.1253409017282281E-5</c:v>
                </c:pt>
                <c:pt idx="6630">
                  <c:v>0</c:v>
                </c:pt>
                <c:pt idx="6631">
                  <c:v>3.1787793253319462E-5</c:v>
                </c:pt>
                <c:pt idx="6632">
                  <c:v>0</c:v>
                </c:pt>
                <c:pt idx="6633">
                  <c:v>4.1993384856285234E-6</c:v>
                </c:pt>
                <c:pt idx="6634">
                  <c:v>1.984163821969211E-5</c:v>
                </c:pt>
                <c:pt idx="6635">
                  <c:v>1.9179587878457418E-7</c:v>
                </c:pt>
                <c:pt idx="6636">
                  <c:v>3.9195048680844729E-5</c:v>
                </c:pt>
                <c:pt idx="6637">
                  <c:v>4.1626733921662983E-4</c:v>
                </c:pt>
                <c:pt idx="6638">
                  <c:v>0</c:v>
                </c:pt>
                <c:pt idx="6639">
                  <c:v>9.1750197526190602E-8</c:v>
                </c:pt>
                <c:pt idx="6640">
                  <c:v>8.6038607332333776E-6</c:v>
                </c:pt>
                <c:pt idx="6641">
                  <c:v>2.0169285439558525E-6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1.2194007338122884E-5</c:v>
                </c:pt>
                <c:pt idx="6646">
                  <c:v>0</c:v>
                </c:pt>
                <c:pt idx="6647">
                  <c:v>1.5514124308974066E-7</c:v>
                </c:pt>
                <c:pt idx="6648">
                  <c:v>0</c:v>
                </c:pt>
                <c:pt idx="6649">
                  <c:v>6.503518346182284E-6</c:v>
                </c:pt>
                <c:pt idx="6650">
                  <c:v>0</c:v>
                </c:pt>
                <c:pt idx="6651">
                  <c:v>1.1362414523304885E-4</c:v>
                </c:pt>
                <c:pt idx="6652">
                  <c:v>2.2348700813973202E-5</c:v>
                </c:pt>
                <c:pt idx="6653">
                  <c:v>5.1173916599950027E-6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1.8955064719845117E-3</c:v>
                </c:pt>
                <c:pt idx="6658">
                  <c:v>2.1237052429584844E-5</c:v>
                </c:pt>
                <c:pt idx="6659">
                  <c:v>4.0897800465922786E-7</c:v>
                </c:pt>
                <c:pt idx="6660">
                  <c:v>2.4066003496325933E-6</c:v>
                </c:pt>
                <c:pt idx="6661">
                  <c:v>1.7709519258357173E-6</c:v>
                </c:pt>
                <c:pt idx="6662">
                  <c:v>1.4728620983504849E-5</c:v>
                </c:pt>
                <c:pt idx="6663">
                  <c:v>8.5772620388354148E-6</c:v>
                </c:pt>
                <c:pt idx="6664">
                  <c:v>1.1534310546149652E-6</c:v>
                </c:pt>
                <c:pt idx="6665">
                  <c:v>0</c:v>
                </c:pt>
                <c:pt idx="6666">
                  <c:v>1.6659668860042555E-5</c:v>
                </c:pt>
                <c:pt idx="6667">
                  <c:v>0</c:v>
                </c:pt>
                <c:pt idx="6668">
                  <c:v>2.9487766796708124E-5</c:v>
                </c:pt>
                <c:pt idx="6669">
                  <c:v>3.206549198423706E-5</c:v>
                </c:pt>
                <c:pt idx="6670">
                  <c:v>6.1374983923742083E-6</c:v>
                </c:pt>
                <c:pt idx="6671">
                  <c:v>0</c:v>
                </c:pt>
                <c:pt idx="6672">
                  <c:v>2.9309189398125642E-5</c:v>
                </c:pt>
                <c:pt idx="6673">
                  <c:v>0</c:v>
                </c:pt>
                <c:pt idx="6674">
                  <c:v>2.7997090919328159E-6</c:v>
                </c:pt>
                <c:pt idx="6675">
                  <c:v>0</c:v>
                </c:pt>
                <c:pt idx="6676">
                  <c:v>5.0663158383238795E-5</c:v>
                </c:pt>
                <c:pt idx="6677">
                  <c:v>5.737475640509072E-5</c:v>
                </c:pt>
                <c:pt idx="6678">
                  <c:v>1.5973266508964175E-4</c:v>
                </c:pt>
                <c:pt idx="6679">
                  <c:v>5.5044252621818594E-6</c:v>
                </c:pt>
                <c:pt idx="6680">
                  <c:v>3.0203015848255798E-5</c:v>
                </c:pt>
                <c:pt idx="6681">
                  <c:v>2.6211167687931869E-5</c:v>
                </c:pt>
                <c:pt idx="6682">
                  <c:v>3.2567324103567025E-5</c:v>
                </c:pt>
                <c:pt idx="6683">
                  <c:v>2.1527626621397475E-7</c:v>
                </c:pt>
                <c:pt idx="6684">
                  <c:v>1.4067436713281989E-4</c:v>
                </c:pt>
                <c:pt idx="6685">
                  <c:v>2.6206260810195238E-5</c:v>
                </c:pt>
                <c:pt idx="6686">
                  <c:v>8.4400587921636767E-6</c:v>
                </c:pt>
                <c:pt idx="6687">
                  <c:v>1.0372326131096275E-5</c:v>
                </c:pt>
                <c:pt idx="6688">
                  <c:v>7.5471918665621584E-5</c:v>
                </c:pt>
                <c:pt idx="6689">
                  <c:v>5.3634544039595997E-6</c:v>
                </c:pt>
                <c:pt idx="6690">
                  <c:v>2.019036872587588E-5</c:v>
                </c:pt>
                <c:pt idx="6691">
                  <c:v>1.230313239294406E-4</c:v>
                </c:pt>
                <c:pt idx="6692">
                  <c:v>1.1936125382227576E-4</c:v>
                </c:pt>
                <c:pt idx="6693">
                  <c:v>9.5968859264658693E-6</c:v>
                </c:pt>
                <c:pt idx="6694">
                  <c:v>0</c:v>
                </c:pt>
                <c:pt idx="6695">
                  <c:v>0</c:v>
                </c:pt>
                <c:pt idx="6696">
                  <c:v>1.2974893643428182E-6</c:v>
                </c:pt>
                <c:pt idx="6697">
                  <c:v>1.7737360701526872E-3</c:v>
                </c:pt>
                <c:pt idx="6698">
                  <c:v>4.7460866305204719E-5</c:v>
                </c:pt>
                <c:pt idx="6699">
                  <c:v>2.9102627271991293E-3</c:v>
                </c:pt>
                <c:pt idx="6700">
                  <c:v>3.544748684422892E-5</c:v>
                </c:pt>
                <c:pt idx="6701">
                  <c:v>1.4977731713185058E-6</c:v>
                </c:pt>
                <c:pt idx="6702">
                  <c:v>7.1376769634443216E-7</c:v>
                </c:pt>
                <c:pt idx="6703">
                  <c:v>2.2809344366778306E-7</c:v>
                </c:pt>
                <c:pt idx="6704">
                  <c:v>5.2307868869455983E-5</c:v>
                </c:pt>
                <c:pt idx="6705">
                  <c:v>3.0746739594842814E-5</c:v>
                </c:pt>
                <c:pt idx="6706">
                  <c:v>4.9090096189960117E-5</c:v>
                </c:pt>
                <c:pt idx="6707">
                  <c:v>2.8850377127265776E-6</c:v>
                </c:pt>
                <c:pt idx="6708">
                  <c:v>2.0644304380370386E-5</c:v>
                </c:pt>
                <c:pt idx="6709">
                  <c:v>1.5179355224399773E-5</c:v>
                </c:pt>
                <c:pt idx="6710">
                  <c:v>1.2890078255957404E-5</c:v>
                </c:pt>
                <c:pt idx="6711">
                  <c:v>1.2508695909019844E-5</c:v>
                </c:pt>
                <c:pt idx="6712">
                  <c:v>1.6932549914092371E-5</c:v>
                </c:pt>
                <c:pt idx="6713">
                  <c:v>3.9792723208003061E-6</c:v>
                </c:pt>
                <c:pt idx="6714">
                  <c:v>4.7246493214563933E-6</c:v>
                </c:pt>
                <c:pt idx="6715">
                  <c:v>1.9147513037934108E-5</c:v>
                </c:pt>
                <c:pt idx="6716">
                  <c:v>4.1840423200773964E-7</c:v>
                </c:pt>
                <c:pt idx="6717">
                  <c:v>3.4874133081864571E-5</c:v>
                </c:pt>
                <c:pt idx="6718">
                  <c:v>2.1975353658962998E-6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2.070476312515725E-5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2.241112717282742E-5</c:v>
                </c:pt>
                <c:pt idx="6728">
                  <c:v>7.260728339534024E-6</c:v>
                </c:pt>
                <c:pt idx="6729">
                  <c:v>1.9661259648346782E-4</c:v>
                </c:pt>
                <c:pt idx="6730">
                  <c:v>8.3173315985835721E-5</c:v>
                </c:pt>
                <c:pt idx="6731">
                  <c:v>2.0323624628560312E-6</c:v>
                </c:pt>
                <c:pt idx="6732">
                  <c:v>0</c:v>
                </c:pt>
                <c:pt idx="6733">
                  <c:v>5.9751555686059764E-6</c:v>
                </c:pt>
                <c:pt idx="6734">
                  <c:v>1.0656130790728451E-5</c:v>
                </c:pt>
                <c:pt idx="6735">
                  <c:v>8.4179777640621414E-7</c:v>
                </c:pt>
                <c:pt idx="6736">
                  <c:v>8.7629676832326981E-6</c:v>
                </c:pt>
                <c:pt idx="6737">
                  <c:v>1.2443620539489587E-6</c:v>
                </c:pt>
                <c:pt idx="6738">
                  <c:v>2.6750072320956237E-5</c:v>
                </c:pt>
                <c:pt idx="6739">
                  <c:v>6.6043990240427308E-6</c:v>
                </c:pt>
                <c:pt idx="6740">
                  <c:v>0</c:v>
                </c:pt>
                <c:pt idx="6741">
                  <c:v>0</c:v>
                </c:pt>
                <c:pt idx="6742">
                  <c:v>7.0518566811887444E-7</c:v>
                </c:pt>
                <c:pt idx="6743">
                  <c:v>0</c:v>
                </c:pt>
                <c:pt idx="6744">
                  <c:v>1.7831861564973072E-4</c:v>
                </c:pt>
                <c:pt idx="6745">
                  <c:v>0</c:v>
                </c:pt>
                <c:pt idx="6746">
                  <c:v>3.2362433231821151E-5</c:v>
                </c:pt>
                <c:pt idx="6747">
                  <c:v>7.5892826941556605E-6</c:v>
                </c:pt>
                <c:pt idx="6748">
                  <c:v>7.3577392048854453E-6</c:v>
                </c:pt>
                <c:pt idx="6749">
                  <c:v>1.4494037645581412E-5</c:v>
                </c:pt>
                <c:pt idx="6750">
                  <c:v>3.2414445472018321E-5</c:v>
                </c:pt>
                <c:pt idx="6751">
                  <c:v>4.5886475078079594E-6</c:v>
                </c:pt>
                <c:pt idx="6752">
                  <c:v>0</c:v>
                </c:pt>
                <c:pt idx="6753">
                  <c:v>2.9940422528579692E-5</c:v>
                </c:pt>
                <c:pt idx="6754">
                  <c:v>2.5595681023993465E-6</c:v>
                </c:pt>
                <c:pt idx="6755">
                  <c:v>7.9140347444558333E-7</c:v>
                </c:pt>
                <c:pt idx="6756">
                  <c:v>0</c:v>
                </c:pt>
                <c:pt idx="6757">
                  <c:v>2.7862438307067415E-6</c:v>
                </c:pt>
                <c:pt idx="6758">
                  <c:v>3.539692233506224E-6</c:v>
                </c:pt>
                <c:pt idx="6759">
                  <c:v>1.019732253741346E-5</c:v>
                </c:pt>
                <c:pt idx="6760">
                  <c:v>3.7619419667051208E-7</c:v>
                </c:pt>
                <c:pt idx="6761">
                  <c:v>2.3553940935019413E-7</c:v>
                </c:pt>
                <c:pt idx="6762">
                  <c:v>1.1643155776962112E-5</c:v>
                </c:pt>
                <c:pt idx="6763">
                  <c:v>4.2523523333290307E-6</c:v>
                </c:pt>
                <c:pt idx="6764">
                  <c:v>4.2679286053292914E-6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7.8384837499361194E-7</c:v>
                </c:pt>
                <c:pt idx="6769">
                  <c:v>1.7175187143206984E-7</c:v>
                </c:pt>
                <c:pt idx="6770">
                  <c:v>8.8442868185311858E-6</c:v>
                </c:pt>
                <c:pt idx="6771">
                  <c:v>0</c:v>
                </c:pt>
                <c:pt idx="6772">
                  <c:v>5.9101590268257512E-5</c:v>
                </c:pt>
                <c:pt idx="6773">
                  <c:v>6.7674385412046514E-6</c:v>
                </c:pt>
                <c:pt idx="6774">
                  <c:v>3.0290726404181541E-6</c:v>
                </c:pt>
                <c:pt idx="6775">
                  <c:v>3.595525867786327E-6</c:v>
                </c:pt>
                <c:pt idx="6776">
                  <c:v>0</c:v>
                </c:pt>
                <c:pt idx="6777">
                  <c:v>2.2712652560661E-5</c:v>
                </c:pt>
                <c:pt idx="6778">
                  <c:v>1.81962305226193E-5</c:v>
                </c:pt>
                <c:pt idx="6779">
                  <c:v>1.4075628861128031E-6</c:v>
                </c:pt>
                <c:pt idx="6780">
                  <c:v>8.3970536250575463E-4</c:v>
                </c:pt>
                <c:pt idx="6781">
                  <c:v>0</c:v>
                </c:pt>
                <c:pt idx="6782">
                  <c:v>1.0389303715525386E-5</c:v>
                </c:pt>
                <c:pt idx="6783">
                  <c:v>3.5920326528970971E-5</c:v>
                </c:pt>
                <c:pt idx="6784">
                  <c:v>0</c:v>
                </c:pt>
                <c:pt idx="6785">
                  <c:v>7.3577835044251E-6</c:v>
                </c:pt>
                <c:pt idx="6786">
                  <c:v>0</c:v>
                </c:pt>
                <c:pt idx="6787">
                  <c:v>5.989581745816264E-7</c:v>
                </c:pt>
                <c:pt idx="6788">
                  <c:v>3.2830757616863135E-5</c:v>
                </c:pt>
                <c:pt idx="6789">
                  <c:v>3.3361631281853613E-6</c:v>
                </c:pt>
                <c:pt idx="6790">
                  <c:v>6.0450442483071443E-5</c:v>
                </c:pt>
                <c:pt idx="6791">
                  <c:v>3.89341664095185E-5</c:v>
                </c:pt>
                <c:pt idx="6792">
                  <c:v>4.9221260585294281E-7</c:v>
                </c:pt>
                <c:pt idx="6793">
                  <c:v>0</c:v>
                </c:pt>
                <c:pt idx="6794">
                  <c:v>2.4648038483003283E-6</c:v>
                </c:pt>
                <c:pt idx="6795">
                  <c:v>0</c:v>
                </c:pt>
                <c:pt idx="6796">
                  <c:v>2.8783046881986298E-6</c:v>
                </c:pt>
                <c:pt idx="6797">
                  <c:v>2.8871510983325018E-5</c:v>
                </c:pt>
                <c:pt idx="6798">
                  <c:v>7.4266850107880245E-8</c:v>
                </c:pt>
                <c:pt idx="6799">
                  <c:v>2.3839185673761983E-5</c:v>
                </c:pt>
                <c:pt idx="6800">
                  <c:v>1.5339064974325346E-6</c:v>
                </c:pt>
                <c:pt idx="6801">
                  <c:v>9.8460386204853568E-6</c:v>
                </c:pt>
                <c:pt idx="6802">
                  <c:v>1.8634200530343481E-4</c:v>
                </c:pt>
                <c:pt idx="6803">
                  <c:v>9.6129057520137964E-4</c:v>
                </c:pt>
                <c:pt idx="6804">
                  <c:v>1.9064788376676813E-5</c:v>
                </c:pt>
                <c:pt idx="6805">
                  <c:v>5.6331452208597101E-6</c:v>
                </c:pt>
                <c:pt idx="6806">
                  <c:v>2.5625138753176303E-5</c:v>
                </c:pt>
                <c:pt idx="6807">
                  <c:v>0</c:v>
                </c:pt>
                <c:pt idx="6808">
                  <c:v>7.8875665268284003E-6</c:v>
                </c:pt>
                <c:pt idx="6809">
                  <c:v>9.2345175572039201E-6</c:v>
                </c:pt>
                <c:pt idx="6810">
                  <c:v>5.8825172682173008E-6</c:v>
                </c:pt>
                <c:pt idx="6811">
                  <c:v>0</c:v>
                </c:pt>
                <c:pt idx="6812">
                  <c:v>1.888603684796684E-7</c:v>
                </c:pt>
                <c:pt idx="6813">
                  <c:v>4.7371094463624197E-6</c:v>
                </c:pt>
                <c:pt idx="6814">
                  <c:v>3.5856904407476966E-5</c:v>
                </c:pt>
                <c:pt idx="6815">
                  <c:v>0</c:v>
                </c:pt>
                <c:pt idx="6816">
                  <c:v>2.9224666481005467E-6</c:v>
                </c:pt>
                <c:pt idx="6817">
                  <c:v>0</c:v>
                </c:pt>
                <c:pt idx="6818">
                  <c:v>0</c:v>
                </c:pt>
                <c:pt idx="6819">
                  <c:v>4.242685614598366E-5</c:v>
                </c:pt>
                <c:pt idx="6820">
                  <c:v>1.004227027319095E-5</c:v>
                </c:pt>
                <c:pt idx="6821">
                  <c:v>0</c:v>
                </c:pt>
                <c:pt idx="6822">
                  <c:v>2.2726518011024788E-7</c:v>
                </c:pt>
                <c:pt idx="6823">
                  <c:v>1.57980069709571E-5</c:v>
                </c:pt>
                <c:pt idx="6824">
                  <c:v>1.9009999527955185E-5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8.7557244139774314E-6</c:v>
                </c:pt>
                <c:pt idx="6829">
                  <c:v>0</c:v>
                </c:pt>
                <c:pt idx="6830">
                  <c:v>2.750200808449566E-6</c:v>
                </c:pt>
                <c:pt idx="6831">
                  <c:v>1.874796161556814E-6</c:v>
                </c:pt>
                <c:pt idx="6832">
                  <c:v>3.1817102396370491E-7</c:v>
                </c:pt>
                <c:pt idx="6833">
                  <c:v>7.2355735258495575E-5</c:v>
                </c:pt>
                <c:pt idx="6834">
                  <c:v>5.4542398051968897E-7</c:v>
                </c:pt>
                <c:pt idx="6835">
                  <c:v>1.1409575067998675E-5</c:v>
                </c:pt>
                <c:pt idx="6836">
                  <c:v>9.3515189505930532E-6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4.3564705816234023E-5</c:v>
                </c:pt>
                <c:pt idx="6841">
                  <c:v>0</c:v>
                </c:pt>
                <c:pt idx="6842">
                  <c:v>0</c:v>
                </c:pt>
                <c:pt idx="6843">
                  <c:v>1.94959307118839E-5</c:v>
                </c:pt>
                <c:pt idx="6844">
                  <c:v>1.4394898384239066E-5</c:v>
                </c:pt>
                <c:pt idx="6845">
                  <c:v>5.8851680527577495E-6</c:v>
                </c:pt>
                <c:pt idx="6846">
                  <c:v>1.2222574753645553E-5</c:v>
                </c:pt>
                <c:pt idx="6847">
                  <c:v>8.5445537339120742E-6</c:v>
                </c:pt>
                <c:pt idx="6848">
                  <c:v>5.4129787934874934E-7</c:v>
                </c:pt>
                <c:pt idx="6849">
                  <c:v>0</c:v>
                </c:pt>
                <c:pt idx="6850">
                  <c:v>2.6630545249935626E-5</c:v>
                </c:pt>
                <c:pt idx="6851">
                  <c:v>3.5145994150535412E-3</c:v>
                </c:pt>
                <c:pt idx="6852">
                  <c:v>0</c:v>
                </c:pt>
                <c:pt idx="6853">
                  <c:v>0</c:v>
                </c:pt>
                <c:pt idx="6854">
                  <c:v>1.9291471240235065E-5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3.2016072337450556E-7</c:v>
                </c:pt>
                <c:pt idx="6859">
                  <c:v>4.5240954219182894E-6</c:v>
                </c:pt>
                <c:pt idx="6860">
                  <c:v>5.5945304986480563E-5</c:v>
                </c:pt>
                <c:pt idx="6861">
                  <c:v>0</c:v>
                </c:pt>
                <c:pt idx="6862">
                  <c:v>0</c:v>
                </c:pt>
                <c:pt idx="6863">
                  <c:v>3.3693398179294018E-7</c:v>
                </c:pt>
                <c:pt idx="6864">
                  <c:v>8.2698888667395608E-6</c:v>
                </c:pt>
                <c:pt idx="6865">
                  <c:v>7.5954976653949105E-7</c:v>
                </c:pt>
                <c:pt idx="6866">
                  <c:v>1.6116410840434108E-5</c:v>
                </c:pt>
                <c:pt idx="6867">
                  <c:v>0</c:v>
                </c:pt>
                <c:pt idx="6868">
                  <c:v>4.325366454806114E-7</c:v>
                </c:pt>
                <c:pt idx="6869">
                  <c:v>0</c:v>
                </c:pt>
                <c:pt idx="6870">
                  <c:v>2.3338152820605402E-6</c:v>
                </c:pt>
                <c:pt idx="6871">
                  <c:v>2.871959802644861E-5</c:v>
                </c:pt>
                <c:pt idx="6872">
                  <c:v>2.6348386607932656E-6</c:v>
                </c:pt>
                <c:pt idx="6873">
                  <c:v>0</c:v>
                </c:pt>
                <c:pt idx="6874">
                  <c:v>2.6740869535410907E-7</c:v>
                </c:pt>
                <c:pt idx="6875">
                  <c:v>0</c:v>
                </c:pt>
                <c:pt idx="6876">
                  <c:v>1.8032747755868018E-7</c:v>
                </c:pt>
                <c:pt idx="6877">
                  <c:v>3.0975821283075463E-7</c:v>
                </c:pt>
                <c:pt idx="6878">
                  <c:v>0</c:v>
                </c:pt>
                <c:pt idx="6879">
                  <c:v>1.1481738702154572E-4</c:v>
                </c:pt>
                <c:pt idx="6880">
                  <c:v>8.3431512916160736E-7</c:v>
                </c:pt>
                <c:pt idx="6881">
                  <c:v>1.6883064746956195E-7</c:v>
                </c:pt>
                <c:pt idx="6882">
                  <c:v>1.168782553376214E-5</c:v>
                </c:pt>
                <c:pt idx="6883">
                  <c:v>0</c:v>
                </c:pt>
                <c:pt idx="6884">
                  <c:v>2.6312526506670193E-5</c:v>
                </c:pt>
                <c:pt idx="6885">
                  <c:v>0</c:v>
                </c:pt>
                <c:pt idx="6886">
                  <c:v>6.1417059776303182E-5</c:v>
                </c:pt>
                <c:pt idx="6887">
                  <c:v>0</c:v>
                </c:pt>
                <c:pt idx="6888">
                  <c:v>0</c:v>
                </c:pt>
                <c:pt idx="6889">
                  <c:v>3.6693227274966748E-6</c:v>
                </c:pt>
                <c:pt idx="6890">
                  <c:v>0</c:v>
                </c:pt>
                <c:pt idx="6891">
                  <c:v>2.3069511226264478E-6</c:v>
                </c:pt>
                <c:pt idx="6892">
                  <c:v>0</c:v>
                </c:pt>
                <c:pt idx="6893">
                  <c:v>3.6373187029832972E-4</c:v>
                </c:pt>
                <c:pt idx="6894">
                  <c:v>3.1394035174962455E-5</c:v>
                </c:pt>
                <c:pt idx="6895">
                  <c:v>9.9699616801859922E-5</c:v>
                </c:pt>
                <c:pt idx="6896">
                  <c:v>6.3995762810886339E-6</c:v>
                </c:pt>
                <c:pt idx="6897">
                  <c:v>3.471622072168125E-6</c:v>
                </c:pt>
                <c:pt idx="6898">
                  <c:v>8.1521559425690811E-5</c:v>
                </c:pt>
                <c:pt idx="6899">
                  <c:v>9.5617359029973452E-6</c:v>
                </c:pt>
                <c:pt idx="6900">
                  <c:v>0</c:v>
                </c:pt>
                <c:pt idx="6901">
                  <c:v>0</c:v>
                </c:pt>
                <c:pt idx="6902">
                  <c:v>8.0498295961478951E-6</c:v>
                </c:pt>
                <c:pt idx="6903">
                  <c:v>0</c:v>
                </c:pt>
                <c:pt idx="6904">
                  <c:v>6.0555130366174082E-7</c:v>
                </c:pt>
                <c:pt idx="6905">
                  <c:v>1.2232203372630711E-5</c:v>
                </c:pt>
                <c:pt idx="6906">
                  <c:v>6.301473787800808E-8</c:v>
                </c:pt>
                <c:pt idx="6907">
                  <c:v>2.5096653199353533E-7</c:v>
                </c:pt>
                <c:pt idx="6908">
                  <c:v>0</c:v>
                </c:pt>
                <c:pt idx="6909">
                  <c:v>0</c:v>
                </c:pt>
                <c:pt idx="6910">
                  <c:v>2.6916933140835145E-5</c:v>
                </c:pt>
                <c:pt idx="6911">
                  <c:v>1.1806449763226483E-5</c:v>
                </c:pt>
                <c:pt idx="6912">
                  <c:v>1.5077984268159521E-6</c:v>
                </c:pt>
                <c:pt idx="6913">
                  <c:v>3.7512895688950481E-6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3.093147753652796E-6</c:v>
                </c:pt>
                <c:pt idx="6918">
                  <c:v>0</c:v>
                </c:pt>
                <c:pt idx="6919">
                  <c:v>4.6179802017092175E-6</c:v>
                </c:pt>
                <c:pt idx="6920">
                  <c:v>6.3605332990154654E-5</c:v>
                </c:pt>
                <c:pt idx="6921">
                  <c:v>4.842403906289709E-6</c:v>
                </c:pt>
                <c:pt idx="6922">
                  <c:v>1.1565246093926065E-5</c:v>
                </c:pt>
                <c:pt idx="6923">
                  <c:v>1.0324811982511615E-5</c:v>
                </c:pt>
                <c:pt idx="6924">
                  <c:v>4.3096183577449805E-6</c:v>
                </c:pt>
                <c:pt idx="6925">
                  <c:v>1.368997527880463E-7</c:v>
                </c:pt>
                <c:pt idx="6926">
                  <c:v>5.9643624311795862E-5</c:v>
                </c:pt>
                <c:pt idx="6927">
                  <c:v>1.5499721609751339E-5</c:v>
                </c:pt>
                <c:pt idx="6928">
                  <c:v>6.6377479635627192E-6</c:v>
                </c:pt>
                <c:pt idx="6929">
                  <c:v>1.2980094057139064E-4</c:v>
                </c:pt>
                <c:pt idx="6930">
                  <c:v>7.1008151689699186E-7</c:v>
                </c:pt>
                <c:pt idx="6931">
                  <c:v>4.3453954575476254E-7</c:v>
                </c:pt>
                <c:pt idx="6932">
                  <c:v>2.7377442263545817E-6</c:v>
                </c:pt>
                <c:pt idx="6933">
                  <c:v>5.9229208986092071E-6</c:v>
                </c:pt>
                <c:pt idx="6934">
                  <c:v>1.7285259253073139E-5</c:v>
                </c:pt>
                <c:pt idx="6935">
                  <c:v>2.6344351042202052E-7</c:v>
                </c:pt>
                <c:pt idx="6936">
                  <c:v>0</c:v>
                </c:pt>
                <c:pt idx="6937">
                  <c:v>2.8356632045103486E-7</c:v>
                </c:pt>
                <c:pt idx="6938">
                  <c:v>0</c:v>
                </c:pt>
                <c:pt idx="6939">
                  <c:v>2.1189983371753E-6</c:v>
                </c:pt>
                <c:pt idx="6940">
                  <c:v>1.192286147529383E-5</c:v>
                </c:pt>
                <c:pt idx="6941">
                  <c:v>1.9936086544720164E-6</c:v>
                </c:pt>
                <c:pt idx="6942">
                  <c:v>0</c:v>
                </c:pt>
                <c:pt idx="6943">
                  <c:v>2.8399531639725406E-7</c:v>
                </c:pt>
                <c:pt idx="6944">
                  <c:v>0</c:v>
                </c:pt>
                <c:pt idx="6945">
                  <c:v>2.7771863367159834E-5</c:v>
                </c:pt>
                <c:pt idx="6946">
                  <c:v>7.0916710925268087E-6</c:v>
                </c:pt>
                <c:pt idx="6947">
                  <c:v>1.3320945135078865E-6</c:v>
                </c:pt>
                <c:pt idx="6948">
                  <c:v>3.8410574679944839E-6</c:v>
                </c:pt>
                <c:pt idx="6949">
                  <c:v>6.0735699293906823E-6</c:v>
                </c:pt>
                <c:pt idx="6950">
                  <c:v>0</c:v>
                </c:pt>
                <c:pt idx="6951">
                  <c:v>0</c:v>
                </c:pt>
                <c:pt idx="6952">
                  <c:v>2.9947234391611428E-6</c:v>
                </c:pt>
                <c:pt idx="6953">
                  <c:v>0</c:v>
                </c:pt>
                <c:pt idx="6954">
                  <c:v>2.138316779208038E-6</c:v>
                </c:pt>
                <c:pt idx="6955">
                  <c:v>2.491396109611176E-5</c:v>
                </c:pt>
                <c:pt idx="6956">
                  <c:v>1.8847480335199412E-7</c:v>
                </c:pt>
                <c:pt idx="6957">
                  <c:v>1.9513607498813539E-7</c:v>
                </c:pt>
                <c:pt idx="6958">
                  <c:v>0</c:v>
                </c:pt>
                <c:pt idx="6959">
                  <c:v>0</c:v>
                </c:pt>
                <c:pt idx="6960">
                  <c:v>4.9925772377283507E-7</c:v>
                </c:pt>
                <c:pt idx="6961">
                  <c:v>2.8931676394088159E-6</c:v>
                </c:pt>
                <c:pt idx="6962">
                  <c:v>2.8916227720925862E-5</c:v>
                </c:pt>
                <c:pt idx="6963">
                  <c:v>3.2042452467690189E-5</c:v>
                </c:pt>
                <c:pt idx="6964">
                  <c:v>2.2024118841459901E-6</c:v>
                </c:pt>
                <c:pt idx="6965">
                  <c:v>3.7120353546503377E-5</c:v>
                </c:pt>
                <c:pt idx="6966">
                  <c:v>0</c:v>
                </c:pt>
                <c:pt idx="6967">
                  <c:v>5.0214010836868121E-6</c:v>
                </c:pt>
                <c:pt idx="6968">
                  <c:v>1.3524787640306192E-5</c:v>
                </c:pt>
                <c:pt idx="6969">
                  <c:v>1.4233539894248525E-6</c:v>
                </c:pt>
                <c:pt idx="6970">
                  <c:v>6.4509416691220322E-5</c:v>
                </c:pt>
                <c:pt idx="6971">
                  <c:v>4.9616912821973683E-5</c:v>
                </c:pt>
                <c:pt idx="6972">
                  <c:v>1.6906833691681507E-5</c:v>
                </c:pt>
                <c:pt idx="6973">
                  <c:v>8.633255730586645E-6</c:v>
                </c:pt>
                <c:pt idx="6974">
                  <c:v>6.8751401934113152E-7</c:v>
                </c:pt>
                <c:pt idx="6975">
                  <c:v>3.012721284693204E-5</c:v>
                </c:pt>
                <c:pt idx="6976">
                  <c:v>1.4033996228461737E-5</c:v>
                </c:pt>
                <c:pt idx="6977">
                  <c:v>0</c:v>
                </c:pt>
                <c:pt idx="6978">
                  <c:v>3.5939530634480274E-6</c:v>
                </c:pt>
                <c:pt idx="6979">
                  <c:v>3.7894245488340178E-4</c:v>
                </c:pt>
                <c:pt idx="6980">
                  <c:v>0</c:v>
                </c:pt>
                <c:pt idx="6981">
                  <c:v>8.5617885011311635E-5</c:v>
                </c:pt>
                <c:pt idx="6982">
                  <c:v>5.9109370190205441E-6</c:v>
                </c:pt>
                <c:pt idx="6983">
                  <c:v>3.0004421730800091E-6</c:v>
                </c:pt>
                <c:pt idx="6984">
                  <c:v>8.1480335669807202E-4</c:v>
                </c:pt>
                <c:pt idx="6985">
                  <c:v>0</c:v>
                </c:pt>
                <c:pt idx="6986">
                  <c:v>8.805427961180892E-5</c:v>
                </c:pt>
                <c:pt idx="6987">
                  <c:v>4.7294646124434215E-7</c:v>
                </c:pt>
                <c:pt idx="6988">
                  <c:v>2.549649387242029E-3</c:v>
                </c:pt>
                <c:pt idx="6989">
                  <c:v>0</c:v>
                </c:pt>
                <c:pt idx="6990">
                  <c:v>0</c:v>
                </c:pt>
                <c:pt idx="6991">
                  <c:v>3.1215342363881065E-5</c:v>
                </c:pt>
                <c:pt idx="6992">
                  <c:v>4.9699078574746913E-6</c:v>
                </c:pt>
                <c:pt idx="6993">
                  <c:v>0</c:v>
                </c:pt>
                <c:pt idx="6994">
                  <c:v>5.4574871202030339E-7</c:v>
                </c:pt>
                <c:pt idx="6995">
                  <c:v>3.2587005991158533E-6</c:v>
                </c:pt>
                <c:pt idx="6996">
                  <c:v>0</c:v>
                </c:pt>
                <c:pt idx="6997">
                  <c:v>8.2135166632650033E-5</c:v>
                </c:pt>
                <c:pt idx="6998">
                  <c:v>2.8659680021158091E-7</c:v>
                </c:pt>
                <c:pt idx="6999">
                  <c:v>2.0692724835580483E-7</c:v>
                </c:pt>
                <c:pt idx="7000">
                  <c:v>0</c:v>
                </c:pt>
                <c:pt idx="7001">
                  <c:v>8.1372707099449203E-5</c:v>
                </c:pt>
                <c:pt idx="7002">
                  <c:v>0</c:v>
                </c:pt>
                <c:pt idx="7003">
                  <c:v>9.5841967068833141E-5</c:v>
                </c:pt>
                <c:pt idx="7004">
                  <c:v>9.4260792770713608E-7</c:v>
                </c:pt>
                <c:pt idx="7005">
                  <c:v>8.87688084858557E-7</c:v>
                </c:pt>
                <c:pt idx="7006">
                  <c:v>7.6028545393155334E-6</c:v>
                </c:pt>
                <c:pt idx="7007">
                  <c:v>9.8304709584042999E-6</c:v>
                </c:pt>
                <c:pt idx="7008">
                  <c:v>1.0361490582554199E-5</c:v>
                </c:pt>
                <c:pt idx="7009">
                  <c:v>7.2391860494895704E-6</c:v>
                </c:pt>
                <c:pt idx="7010">
                  <c:v>9.0409965556270261E-6</c:v>
                </c:pt>
                <c:pt idx="7011">
                  <c:v>3.3133380768808264E-5</c:v>
                </c:pt>
                <c:pt idx="7012">
                  <c:v>6.9044687390295249E-5</c:v>
                </c:pt>
                <c:pt idx="7013">
                  <c:v>0</c:v>
                </c:pt>
                <c:pt idx="7014">
                  <c:v>0</c:v>
                </c:pt>
                <c:pt idx="7015">
                  <c:v>2.4596855579620213E-5</c:v>
                </c:pt>
                <c:pt idx="7016">
                  <c:v>8.1631832494598883E-5</c:v>
                </c:pt>
                <c:pt idx="7017">
                  <c:v>7.2034947689532367E-5</c:v>
                </c:pt>
                <c:pt idx="7018">
                  <c:v>0</c:v>
                </c:pt>
                <c:pt idx="7019">
                  <c:v>9.4376031454133344E-5</c:v>
                </c:pt>
                <c:pt idx="7020">
                  <c:v>0</c:v>
                </c:pt>
                <c:pt idx="7021">
                  <c:v>6.9568638360627727E-5</c:v>
                </c:pt>
                <c:pt idx="7022">
                  <c:v>1.0125896591207747E-5</c:v>
                </c:pt>
                <c:pt idx="7023">
                  <c:v>4.9662519453827473E-5</c:v>
                </c:pt>
                <c:pt idx="7024">
                  <c:v>1.7385476416414637E-5</c:v>
                </c:pt>
                <c:pt idx="7025">
                  <c:v>9.7958478480437258E-6</c:v>
                </c:pt>
                <c:pt idx="7026">
                  <c:v>2.3120809328929994E-6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8.2443908671352223E-6</c:v>
                </c:pt>
                <c:pt idx="7031">
                  <c:v>3.5307016122661284E-5</c:v>
                </c:pt>
                <c:pt idx="7032">
                  <c:v>1.5514456475380407E-4</c:v>
                </c:pt>
                <c:pt idx="7033">
                  <c:v>0</c:v>
                </c:pt>
                <c:pt idx="7034">
                  <c:v>4.5989232800426719E-5</c:v>
                </c:pt>
                <c:pt idx="7035">
                  <c:v>2.7293948359892846E-6</c:v>
                </c:pt>
                <c:pt idx="7036">
                  <c:v>1.18783634996141E-6</c:v>
                </c:pt>
                <c:pt idx="7037">
                  <c:v>7.7922809644426918E-5</c:v>
                </c:pt>
                <c:pt idx="7038">
                  <c:v>4.0508395701304953E-7</c:v>
                </c:pt>
                <c:pt idx="7039">
                  <c:v>1.2801736752452704E-6</c:v>
                </c:pt>
                <c:pt idx="7040">
                  <c:v>2.480893006236811E-6</c:v>
                </c:pt>
                <c:pt idx="7041">
                  <c:v>9.7679607203649121E-6</c:v>
                </c:pt>
                <c:pt idx="7042">
                  <c:v>6.7721104658943602E-6</c:v>
                </c:pt>
                <c:pt idx="7043">
                  <c:v>4.8618397280495369E-6</c:v>
                </c:pt>
                <c:pt idx="7044">
                  <c:v>7.6820895498364491E-6</c:v>
                </c:pt>
                <c:pt idx="7045">
                  <c:v>7.5993565341236557E-7</c:v>
                </c:pt>
                <c:pt idx="7046">
                  <c:v>2.5567286133182302E-6</c:v>
                </c:pt>
                <c:pt idx="7047">
                  <c:v>6.026741097473398E-6</c:v>
                </c:pt>
                <c:pt idx="7048">
                  <c:v>4.0180130939792268E-7</c:v>
                </c:pt>
                <c:pt idx="7049">
                  <c:v>0</c:v>
                </c:pt>
                <c:pt idx="7050">
                  <c:v>1.2743363386281845E-4</c:v>
                </c:pt>
                <c:pt idx="7051">
                  <c:v>3.0088604096044652E-5</c:v>
                </c:pt>
                <c:pt idx="7052">
                  <c:v>7.9407441274312064E-6</c:v>
                </c:pt>
                <c:pt idx="7053">
                  <c:v>1.230512129475447E-5</c:v>
                </c:pt>
                <c:pt idx="7054">
                  <c:v>1.9021341295736955E-5</c:v>
                </c:pt>
                <c:pt idx="7055">
                  <c:v>1.2410541472908604E-5</c:v>
                </c:pt>
                <c:pt idx="7056">
                  <c:v>0</c:v>
                </c:pt>
                <c:pt idx="7057">
                  <c:v>5.2248898987072023E-6</c:v>
                </c:pt>
                <c:pt idx="7058">
                  <c:v>1.5324155439884592E-6</c:v>
                </c:pt>
                <c:pt idx="7059">
                  <c:v>1.4076821454811132E-6</c:v>
                </c:pt>
                <c:pt idx="7060">
                  <c:v>0</c:v>
                </c:pt>
                <c:pt idx="7061">
                  <c:v>0</c:v>
                </c:pt>
                <c:pt idx="7062">
                  <c:v>1.1776562824482287E-5</c:v>
                </c:pt>
                <c:pt idx="7063">
                  <c:v>0</c:v>
                </c:pt>
                <c:pt idx="7064">
                  <c:v>6.7150613752053655E-7</c:v>
                </c:pt>
                <c:pt idx="7065">
                  <c:v>1.5701399516680759E-5</c:v>
                </c:pt>
                <c:pt idx="7066">
                  <c:v>1.9135668107908878E-7</c:v>
                </c:pt>
                <c:pt idx="7067">
                  <c:v>6.5050368287515526E-6</c:v>
                </c:pt>
                <c:pt idx="7068">
                  <c:v>2.6122035343260482E-5</c:v>
                </c:pt>
                <c:pt idx="7069">
                  <c:v>3.6645966701797887E-6</c:v>
                </c:pt>
                <c:pt idx="7070">
                  <c:v>5.3191031433633641E-6</c:v>
                </c:pt>
                <c:pt idx="7071">
                  <c:v>8.0846203100805222E-6</c:v>
                </c:pt>
                <c:pt idx="7072">
                  <c:v>0</c:v>
                </c:pt>
                <c:pt idx="7073">
                  <c:v>0</c:v>
                </c:pt>
                <c:pt idx="7074">
                  <c:v>3.1770652223054837E-5</c:v>
                </c:pt>
                <c:pt idx="7075">
                  <c:v>7.0376738256272973E-5</c:v>
                </c:pt>
                <c:pt idx="7076">
                  <c:v>0</c:v>
                </c:pt>
                <c:pt idx="7077">
                  <c:v>3.7344533867762051E-7</c:v>
                </c:pt>
                <c:pt idx="7078">
                  <c:v>5.6685883034301986E-6</c:v>
                </c:pt>
                <c:pt idx="7079">
                  <c:v>0</c:v>
                </c:pt>
                <c:pt idx="7080">
                  <c:v>2.7569990207827697E-6</c:v>
                </c:pt>
                <c:pt idx="7081">
                  <c:v>1.9566064070866524E-5</c:v>
                </c:pt>
                <c:pt idx="7082">
                  <c:v>9.9465648327605425E-6</c:v>
                </c:pt>
                <c:pt idx="7083">
                  <c:v>0</c:v>
                </c:pt>
                <c:pt idx="7084">
                  <c:v>2.00728861488324E-5</c:v>
                </c:pt>
                <c:pt idx="7085">
                  <c:v>4.2794963873098379E-6</c:v>
                </c:pt>
                <c:pt idx="7086">
                  <c:v>9.3002355707888473E-6</c:v>
                </c:pt>
                <c:pt idx="7087">
                  <c:v>2.218330383485763E-6</c:v>
                </c:pt>
                <c:pt idx="7088">
                  <c:v>0</c:v>
                </c:pt>
                <c:pt idx="7089">
                  <c:v>1.9034453355661505E-5</c:v>
                </c:pt>
                <c:pt idx="7090">
                  <c:v>1.3702254998919429E-6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3.7442267848375632E-5</c:v>
                </c:pt>
                <c:pt idx="7095">
                  <c:v>1.2106285134912892E-4</c:v>
                </c:pt>
                <c:pt idx="7096">
                  <c:v>2.4721756993542793E-5</c:v>
                </c:pt>
                <c:pt idx="7097">
                  <c:v>4.5074994750594002E-6</c:v>
                </c:pt>
                <c:pt idx="7098">
                  <c:v>0</c:v>
                </c:pt>
                <c:pt idx="7099">
                  <c:v>2.0154371799471714E-5</c:v>
                </c:pt>
                <c:pt idx="7100">
                  <c:v>2.4761725150359592E-5</c:v>
                </c:pt>
                <c:pt idx="7101">
                  <c:v>2.6603795793625751E-6</c:v>
                </c:pt>
                <c:pt idx="7102">
                  <c:v>4.8846711964145428E-5</c:v>
                </c:pt>
                <c:pt idx="7103">
                  <c:v>4.2663894114583627E-6</c:v>
                </c:pt>
                <c:pt idx="7104">
                  <c:v>0</c:v>
                </c:pt>
                <c:pt idx="7105">
                  <c:v>7.8734499017336956E-5</c:v>
                </c:pt>
                <c:pt idx="7106">
                  <c:v>5.6534044047280401E-5</c:v>
                </c:pt>
                <c:pt idx="7107">
                  <c:v>0</c:v>
                </c:pt>
                <c:pt idx="7108">
                  <c:v>0</c:v>
                </c:pt>
                <c:pt idx="7109">
                  <c:v>2.3435837731184201E-6</c:v>
                </c:pt>
                <c:pt idx="7110">
                  <c:v>4.3097246874721035E-5</c:v>
                </c:pt>
                <c:pt idx="7111">
                  <c:v>3.5311951811055551E-5</c:v>
                </c:pt>
                <c:pt idx="7112">
                  <c:v>4.7368905757636806E-5</c:v>
                </c:pt>
                <c:pt idx="7113">
                  <c:v>2.1726956497521531E-7</c:v>
                </c:pt>
                <c:pt idx="7114">
                  <c:v>0</c:v>
                </c:pt>
                <c:pt idx="7115">
                  <c:v>1.6803783637641907E-5</c:v>
                </c:pt>
                <c:pt idx="7116">
                  <c:v>5.0666910698673749E-7</c:v>
                </c:pt>
                <c:pt idx="7117">
                  <c:v>0</c:v>
                </c:pt>
                <c:pt idx="7118">
                  <c:v>4.2515575530936706E-5</c:v>
                </c:pt>
                <c:pt idx="7119">
                  <c:v>2.5518005909797112E-5</c:v>
                </c:pt>
                <c:pt idx="7120">
                  <c:v>0</c:v>
                </c:pt>
                <c:pt idx="7121">
                  <c:v>1.4762977243717946E-5</c:v>
                </c:pt>
                <c:pt idx="7122">
                  <c:v>0</c:v>
                </c:pt>
                <c:pt idx="7123">
                  <c:v>1.9270315424823016E-7</c:v>
                </c:pt>
                <c:pt idx="7124">
                  <c:v>2.3006248643017447E-5</c:v>
                </c:pt>
                <c:pt idx="7125">
                  <c:v>2.4592966017847072E-5</c:v>
                </c:pt>
                <c:pt idx="7126">
                  <c:v>0</c:v>
                </c:pt>
                <c:pt idx="7127">
                  <c:v>0</c:v>
                </c:pt>
                <c:pt idx="7128">
                  <c:v>5.542793666439618E-4</c:v>
                </c:pt>
                <c:pt idx="7129">
                  <c:v>4.2173258725066854E-5</c:v>
                </c:pt>
                <c:pt idx="7130">
                  <c:v>1.0973350418679484E-5</c:v>
                </c:pt>
                <c:pt idx="7131">
                  <c:v>3.3687723420023531E-6</c:v>
                </c:pt>
                <c:pt idx="7132">
                  <c:v>3.7098992912764011E-7</c:v>
                </c:pt>
                <c:pt idx="7133">
                  <c:v>1.2762181755999763E-5</c:v>
                </c:pt>
                <c:pt idx="7134">
                  <c:v>4.3717054060605693E-7</c:v>
                </c:pt>
                <c:pt idx="7135">
                  <c:v>8.6241865425713401E-7</c:v>
                </c:pt>
                <c:pt idx="7136">
                  <c:v>6.4741510569718535E-6</c:v>
                </c:pt>
                <c:pt idx="7137">
                  <c:v>1.0137912347646299E-6</c:v>
                </c:pt>
                <c:pt idx="7138">
                  <c:v>5.6432003393712806E-5</c:v>
                </c:pt>
                <c:pt idx="7139">
                  <c:v>3.7285583368292583E-5</c:v>
                </c:pt>
                <c:pt idx="7140">
                  <c:v>5.3476261061871476E-5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8.9141276025212174E-6</c:v>
                </c:pt>
                <c:pt idx="7145">
                  <c:v>6.7307795191268313E-5</c:v>
                </c:pt>
                <c:pt idx="7146">
                  <c:v>2.8958255451171321E-5</c:v>
                </c:pt>
                <c:pt idx="7147">
                  <c:v>4.2764506427513841E-7</c:v>
                </c:pt>
                <c:pt idx="7148">
                  <c:v>1.674009500687566E-5</c:v>
                </c:pt>
                <c:pt idx="7149">
                  <c:v>2.3717499776888432E-4</c:v>
                </c:pt>
                <c:pt idx="7150">
                  <c:v>2.8541432363759306E-6</c:v>
                </c:pt>
                <c:pt idx="7151">
                  <c:v>1.919785508580298E-4</c:v>
                </c:pt>
                <c:pt idx="7152">
                  <c:v>2.9298944125820317E-6</c:v>
                </c:pt>
                <c:pt idx="7153">
                  <c:v>1.4061490946710577E-7</c:v>
                </c:pt>
                <c:pt idx="7154">
                  <c:v>3.6779174008343624E-7</c:v>
                </c:pt>
                <c:pt idx="7155">
                  <c:v>4.9201771486595257E-6</c:v>
                </c:pt>
                <c:pt idx="7156">
                  <c:v>2.9796468540576997E-5</c:v>
                </c:pt>
                <c:pt idx="7157">
                  <c:v>9.8654827159268598E-6</c:v>
                </c:pt>
                <c:pt idx="7158">
                  <c:v>1.3114234820060881E-5</c:v>
                </c:pt>
                <c:pt idx="7159">
                  <c:v>5.5703532385337102E-7</c:v>
                </c:pt>
                <c:pt idx="7160">
                  <c:v>0</c:v>
                </c:pt>
                <c:pt idx="7161">
                  <c:v>3.696601911423849E-5</c:v>
                </c:pt>
                <c:pt idx="7162">
                  <c:v>2.0284441082062928E-5</c:v>
                </c:pt>
                <c:pt idx="7163">
                  <c:v>0</c:v>
                </c:pt>
                <c:pt idx="7164">
                  <c:v>5.1486808595333528E-8</c:v>
                </c:pt>
                <c:pt idx="7165">
                  <c:v>0</c:v>
                </c:pt>
                <c:pt idx="7166">
                  <c:v>6.0198227713836831E-6</c:v>
                </c:pt>
                <c:pt idx="7167">
                  <c:v>1.3668997872885049E-5</c:v>
                </c:pt>
                <c:pt idx="7168">
                  <c:v>0</c:v>
                </c:pt>
                <c:pt idx="7169">
                  <c:v>6.6881604133294874E-6</c:v>
                </c:pt>
                <c:pt idx="7170">
                  <c:v>1.2511437721290923E-5</c:v>
                </c:pt>
                <c:pt idx="7171">
                  <c:v>2.9227804825250308E-5</c:v>
                </c:pt>
                <c:pt idx="7172">
                  <c:v>7.3840691219877389E-6</c:v>
                </c:pt>
                <c:pt idx="7173">
                  <c:v>4.1675134488340393E-7</c:v>
                </c:pt>
                <c:pt idx="7174">
                  <c:v>1.4900885873850284E-5</c:v>
                </c:pt>
                <c:pt idx="7175">
                  <c:v>5.1904567541913076E-6</c:v>
                </c:pt>
                <c:pt idx="7176">
                  <c:v>0</c:v>
                </c:pt>
                <c:pt idx="7177">
                  <c:v>6.3640303985495913E-6</c:v>
                </c:pt>
                <c:pt idx="7178">
                  <c:v>1.5109074890876431E-7</c:v>
                </c:pt>
                <c:pt idx="7179">
                  <c:v>2.018167944420836E-5</c:v>
                </c:pt>
                <c:pt idx="7180">
                  <c:v>4.41696245031949E-7</c:v>
                </c:pt>
                <c:pt idx="7181">
                  <c:v>8.6037407963327311E-6</c:v>
                </c:pt>
                <c:pt idx="7182">
                  <c:v>1.3641683556713852E-5</c:v>
                </c:pt>
                <c:pt idx="7183">
                  <c:v>0</c:v>
                </c:pt>
                <c:pt idx="7184">
                  <c:v>2.9923113698780917E-6</c:v>
                </c:pt>
                <c:pt idx="7185">
                  <c:v>7.5726824939607957E-6</c:v>
                </c:pt>
                <c:pt idx="7186">
                  <c:v>5.1414655353347871E-6</c:v>
                </c:pt>
                <c:pt idx="7187">
                  <c:v>1.5909346585911644E-6</c:v>
                </c:pt>
                <c:pt idx="7188">
                  <c:v>0</c:v>
                </c:pt>
                <c:pt idx="7189">
                  <c:v>6.8061388489789781E-6</c:v>
                </c:pt>
                <c:pt idx="7190">
                  <c:v>0</c:v>
                </c:pt>
                <c:pt idx="7191">
                  <c:v>1.27876712892697E-5</c:v>
                </c:pt>
                <c:pt idx="7192">
                  <c:v>3.5931399962345783E-6</c:v>
                </c:pt>
                <c:pt idx="7193">
                  <c:v>6.3332036964174924E-7</c:v>
                </c:pt>
                <c:pt idx="7194">
                  <c:v>0</c:v>
                </c:pt>
                <c:pt idx="7195">
                  <c:v>4.3698464781476531E-5</c:v>
                </c:pt>
                <c:pt idx="7196">
                  <c:v>1.6291788037302375E-7</c:v>
                </c:pt>
                <c:pt idx="7197">
                  <c:v>4.9434738513578618E-7</c:v>
                </c:pt>
                <c:pt idx="7198">
                  <c:v>4.4565370181604714E-5</c:v>
                </c:pt>
                <c:pt idx="7199">
                  <c:v>9.2134398804676541E-6</c:v>
                </c:pt>
                <c:pt idx="7200">
                  <c:v>0</c:v>
                </c:pt>
                <c:pt idx="7201">
                  <c:v>2.7526044003540931E-7</c:v>
                </c:pt>
                <c:pt idx="7202">
                  <c:v>3.1833110980449741E-7</c:v>
                </c:pt>
                <c:pt idx="7203">
                  <c:v>1.6386386951412414E-7</c:v>
                </c:pt>
                <c:pt idx="7204">
                  <c:v>4.7941181290999852E-5</c:v>
                </c:pt>
                <c:pt idx="7205">
                  <c:v>2.4690634135160192E-6</c:v>
                </c:pt>
                <c:pt idx="7206">
                  <c:v>2.4938085347017147E-7</c:v>
                </c:pt>
                <c:pt idx="7207">
                  <c:v>0</c:v>
                </c:pt>
                <c:pt idx="7208">
                  <c:v>1.8834197480591185E-5</c:v>
                </c:pt>
                <c:pt idx="7209">
                  <c:v>0</c:v>
                </c:pt>
                <c:pt idx="7210">
                  <c:v>5.3537452675075905E-6</c:v>
                </c:pt>
                <c:pt idx="7211">
                  <c:v>3.0922521090920312E-6</c:v>
                </c:pt>
                <c:pt idx="7212">
                  <c:v>2.9693894310020386E-6</c:v>
                </c:pt>
                <c:pt idx="7213">
                  <c:v>2.0232408347568181E-5</c:v>
                </c:pt>
                <c:pt idx="7214">
                  <c:v>0</c:v>
                </c:pt>
                <c:pt idx="7215">
                  <c:v>1.1692221628313401E-5</c:v>
                </c:pt>
                <c:pt idx="7216">
                  <c:v>2.0245395526530194E-6</c:v>
                </c:pt>
                <c:pt idx="7217">
                  <c:v>1.7744539520354951E-6</c:v>
                </c:pt>
                <c:pt idx="7218">
                  <c:v>2.1096770727256478E-6</c:v>
                </c:pt>
                <c:pt idx="7219">
                  <c:v>3.0864269921255862E-7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5.72887998660238E-8</c:v>
                </c:pt>
                <c:pt idx="7225">
                  <c:v>7.0807824411470534E-4</c:v>
                </c:pt>
                <c:pt idx="7226">
                  <c:v>2.4033489520395298E-6</c:v>
                </c:pt>
                <c:pt idx="7227">
                  <c:v>0</c:v>
                </c:pt>
                <c:pt idx="7228">
                  <c:v>0</c:v>
                </c:pt>
                <c:pt idx="7229">
                  <c:v>1.2242440212836841E-4</c:v>
                </c:pt>
                <c:pt idx="7230">
                  <c:v>0</c:v>
                </c:pt>
                <c:pt idx="7231">
                  <c:v>3.4152204733715964E-5</c:v>
                </c:pt>
                <c:pt idx="7232">
                  <c:v>1.0170002995895769E-5</c:v>
                </c:pt>
                <c:pt idx="7233">
                  <c:v>2.1235396395767657E-7</c:v>
                </c:pt>
                <c:pt idx="7234">
                  <c:v>8.4788122917157262E-7</c:v>
                </c:pt>
                <c:pt idx="7235">
                  <c:v>0</c:v>
                </c:pt>
                <c:pt idx="7236">
                  <c:v>6.2762580908881748E-6</c:v>
                </c:pt>
                <c:pt idx="7237">
                  <c:v>1.4050965878636676E-7</c:v>
                </c:pt>
                <c:pt idx="7238">
                  <c:v>2.603435676841973E-5</c:v>
                </c:pt>
                <c:pt idx="7239">
                  <c:v>0</c:v>
                </c:pt>
                <c:pt idx="7240">
                  <c:v>0</c:v>
                </c:pt>
                <c:pt idx="7241">
                  <c:v>8.6618028590173228E-5</c:v>
                </c:pt>
                <c:pt idx="7242">
                  <c:v>5.846474674051653E-7</c:v>
                </c:pt>
                <c:pt idx="7243">
                  <c:v>1.8507132205426908E-5</c:v>
                </c:pt>
                <c:pt idx="7244">
                  <c:v>9.9682408447772663E-6</c:v>
                </c:pt>
                <c:pt idx="7245">
                  <c:v>1.4151673598486723E-5</c:v>
                </c:pt>
                <c:pt idx="7246">
                  <c:v>0</c:v>
                </c:pt>
                <c:pt idx="7247">
                  <c:v>2.1545440657777704E-5</c:v>
                </c:pt>
                <c:pt idx="7248">
                  <c:v>8.8967253146249452E-7</c:v>
                </c:pt>
                <c:pt idx="7249">
                  <c:v>1.8149477198396248E-5</c:v>
                </c:pt>
                <c:pt idx="7250">
                  <c:v>1.6959006473892313E-5</c:v>
                </c:pt>
                <c:pt idx="7251">
                  <c:v>1.1098114121438161E-4</c:v>
                </c:pt>
                <c:pt idx="7252">
                  <c:v>3.0536445815839861E-6</c:v>
                </c:pt>
                <c:pt idx="7253">
                  <c:v>4.8765690611347794E-6</c:v>
                </c:pt>
                <c:pt idx="7254">
                  <c:v>1.6555628429493926E-6</c:v>
                </c:pt>
                <c:pt idx="7255">
                  <c:v>5.3275948744521388E-6</c:v>
                </c:pt>
                <c:pt idx="7256">
                  <c:v>0</c:v>
                </c:pt>
                <c:pt idx="7257">
                  <c:v>2.6946613771071431E-6</c:v>
                </c:pt>
                <c:pt idx="7258">
                  <c:v>3.5882764285242008E-6</c:v>
                </c:pt>
                <c:pt idx="7259">
                  <c:v>0</c:v>
                </c:pt>
                <c:pt idx="7260">
                  <c:v>4.1369805243966589E-5</c:v>
                </c:pt>
                <c:pt idx="7261">
                  <c:v>1.8531582010522394E-5</c:v>
                </c:pt>
                <c:pt idx="7262">
                  <c:v>9.7013387151723835E-8</c:v>
                </c:pt>
                <c:pt idx="7263">
                  <c:v>0</c:v>
                </c:pt>
                <c:pt idx="7264">
                  <c:v>5.8261076128402346E-8</c:v>
                </c:pt>
                <c:pt idx="7265">
                  <c:v>2.7110956056057071E-6</c:v>
                </c:pt>
                <c:pt idx="7266">
                  <c:v>9.7831100102293292E-6</c:v>
                </c:pt>
                <c:pt idx="7267">
                  <c:v>1.0201705674878559E-5</c:v>
                </c:pt>
                <c:pt idx="7268">
                  <c:v>0</c:v>
                </c:pt>
                <c:pt idx="7269">
                  <c:v>8.6361003917391024E-7</c:v>
                </c:pt>
                <c:pt idx="7270">
                  <c:v>3.4634853085166351E-7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3.1654152275589516E-5</c:v>
                </c:pt>
                <c:pt idx="7275">
                  <c:v>7.6952424974459667E-5</c:v>
                </c:pt>
                <c:pt idx="7276">
                  <c:v>1.1404672183358031E-7</c:v>
                </c:pt>
                <c:pt idx="7277">
                  <c:v>1.543809955272818E-6</c:v>
                </c:pt>
                <c:pt idx="7278">
                  <c:v>3.1228687739803736E-4</c:v>
                </c:pt>
                <c:pt idx="7279">
                  <c:v>1.6173598307276076E-6</c:v>
                </c:pt>
                <c:pt idx="7280">
                  <c:v>6.5674945961180371E-6</c:v>
                </c:pt>
                <c:pt idx="7281">
                  <c:v>0</c:v>
                </c:pt>
                <c:pt idx="7282">
                  <c:v>1.7878181346532007E-6</c:v>
                </c:pt>
                <c:pt idx="7283">
                  <c:v>1.3272333852447763E-5</c:v>
                </c:pt>
                <c:pt idx="7284">
                  <c:v>2.5312193057574783E-5</c:v>
                </c:pt>
                <c:pt idx="7285">
                  <c:v>2.7020588233286728E-4</c:v>
                </c:pt>
                <c:pt idx="7286">
                  <c:v>2.1992079146457995E-5</c:v>
                </c:pt>
                <c:pt idx="7287">
                  <c:v>8.9112876381412952E-6</c:v>
                </c:pt>
                <c:pt idx="7288">
                  <c:v>4.2037120358703307E-5</c:v>
                </c:pt>
                <c:pt idx="7289">
                  <c:v>5.0141093052068932E-5</c:v>
                </c:pt>
                <c:pt idx="7290">
                  <c:v>1.3457240130263729E-6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5.9956000902492639E-6</c:v>
                </c:pt>
                <c:pt idx="7295">
                  <c:v>4.6923917048191573E-5</c:v>
                </c:pt>
                <c:pt idx="7296">
                  <c:v>3.914744262852362E-5</c:v>
                </c:pt>
                <c:pt idx="7297">
                  <c:v>1.8578411746175727E-6</c:v>
                </c:pt>
                <c:pt idx="7298">
                  <c:v>1.8531185008744927E-7</c:v>
                </c:pt>
                <c:pt idx="7299">
                  <c:v>5.3436678610501405E-6</c:v>
                </c:pt>
                <c:pt idx="7300">
                  <c:v>7.9172709805531436E-6</c:v>
                </c:pt>
                <c:pt idx="7301">
                  <c:v>1.1390659010634892E-5</c:v>
                </c:pt>
                <c:pt idx="7302">
                  <c:v>9.5019294530675526E-7</c:v>
                </c:pt>
                <c:pt idx="7303">
                  <c:v>2.239887136575798E-6</c:v>
                </c:pt>
                <c:pt idx="7304">
                  <c:v>6.7314413903205722E-5</c:v>
                </c:pt>
                <c:pt idx="7305">
                  <c:v>7.5110871651188122E-5</c:v>
                </c:pt>
                <c:pt idx="7306">
                  <c:v>1.1592786463517258E-5</c:v>
                </c:pt>
                <c:pt idx="7307">
                  <c:v>7.6738831937331416E-6</c:v>
                </c:pt>
                <c:pt idx="7308">
                  <c:v>3.8547386618091873E-5</c:v>
                </c:pt>
                <c:pt idx="7309">
                  <c:v>1.8541481019000331E-5</c:v>
                </c:pt>
                <c:pt idx="7310">
                  <c:v>1.9201473552882899E-5</c:v>
                </c:pt>
                <c:pt idx="7311">
                  <c:v>2.7881312264603169E-5</c:v>
                </c:pt>
                <c:pt idx="7312">
                  <c:v>0</c:v>
                </c:pt>
                <c:pt idx="7313">
                  <c:v>1.8782830244095317E-5</c:v>
                </c:pt>
                <c:pt idx="7314">
                  <c:v>1.2141028570919173E-4</c:v>
                </c:pt>
                <c:pt idx="7315">
                  <c:v>0</c:v>
                </c:pt>
                <c:pt idx="7316">
                  <c:v>1.389296474850779E-5</c:v>
                </c:pt>
                <c:pt idx="7317">
                  <c:v>6.5074803333092217E-6</c:v>
                </c:pt>
                <c:pt idx="7318">
                  <c:v>6.5652574349078576E-6</c:v>
                </c:pt>
                <c:pt idx="7319">
                  <c:v>4.1317621015124869E-4</c:v>
                </c:pt>
                <c:pt idx="7320">
                  <c:v>5.8478584100925791E-6</c:v>
                </c:pt>
                <c:pt idx="7321">
                  <c:v>1.3298166967613471E-5</c:v>
                </c:pt>
                <c:pt idx="7322">
                  <c:v>4.0224713856220744E-4</c:v>
                </c:pt>
                <c:pt idx="7323">
                  <c:v>7.1878711199401418E-7</c:v>
                </c:pt>
                <c:pt idx="7324">
                  <c:v>6.6784443893806925E-6</c:v>
                </c:pt>
                <c:pt idx="7325">
                  <c:v>6.8915416036113954E-6</c:v>
                </c:pt>
                <c:pt idx="7326">
                  <c:v>0</c:v>
                </c:pt>
                <c:pt idx="7327">
                  <c:v>3.6102353075413735E-6</c:v>
                </c:pt>
                <c:pt idx="7328">
                  <c:v>7.0870690178322463E-6</c:v>
                </c:pt>
                <c:pt idx="7329">
                  <c:v>1.4793358053330851E-5</c:v>
                </c:pt>
                <c:pt idx="7330">
                  <c:v>0</c:v>
                </c:pt>
                <c:pt idx="7331">
                  <c:v>1.8151766686417415E-6</c:v>
                </c:pt>
                <c:pt idx="7332">
                  <c:v>2.5432072851627657E-5</c:v>
                </c:pt>
                <c:pt idx="7333">
                  <c:v>3.2729775724578351E-6</c:v>
                </c:pt>
                <c:pt idx="7334">
                  <c:v>0</c:v>
                </c:pt>
                <c:pt idx="7335">
                  <c:v>2.1769490751876312E-4</c:v>
                </c:pt>
                <c:pt idx="7336">
                  <c:v>1.0100718758390644E-3</c:v>
                </c:pt>
                <c:pt idx="7337">
                  <c:v>1.1541610742697779E-5</c:v>
                </c:pt>
                <c:pt idx="7338">
                  <c:v>8.6288262048766527E-5</c:v>
                </c:pt>
                <c:pt idx="7339">
                  <c:v>7.2514638114691894E-6</c:v>
                </c:pt>
                <c:pt idx="7340">
                  <c:v>1.222913790474156E-5</c:v>
                </c:pt>
                <c:pt idx="7341">
                  <c:v>1.2018355534557652E-5</c:v>
                </c:pt>
                <c:pt idx="7342">
                  <c:v>1.6208671450874411E-5</c:v>
                </c:pt>
                <c:pt idx="7343">
                  <c:v>2.4929021589024877E-5</c:v>
                </c:pt>
                <c:pt idx="7344">
                  <c:v>1.0249979864275161E-5</c:v>
                </c:pt>
                <c:pt idx="7345">
                  <c:v>0</c:v>
                </c:pt>
                <c:pt idx="7346">
                  <c:v>1.0516577262665884E-6</c:v>
                </c:pt>
                <c:pt idx="7347">
                  <c:v>6.0596318906405244E-4</c:v>
                </c:pt>
                <c:pt idx="7348">
                  <c:v>1.2176125277864568E-5</c:v>
                </c:pt>
                <c:pt idx="7349">
                  <c:v>1.3979227949070501E-3</c:v>
                </c:pt>
                <c:pt idx="7350">
                  <c:v>2.4372099879234252E-6</c:v>
                </c:pt>
                <c:pt idx="7351">
                  <c:v>3.3993948173171657E-6</c:v>
                </c:pt>
                <c:pt idx="7352">
                  <c:v>1.6696367715415938E-5</c:v>
                </c:pt>
                <c:pt idx="7353">
                  <c:v>9.3791823731741536E-6</c:v>
                </c:pt>
                <c:pt idx="7354">
                  <c:v>3.1080288353817516E-6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5.9633441815275702E-7</c:v>
                </c:pt>
                <c:pt idx="7359">
                  <c:v>7.1394902519670815E-5</c:v>
                </c:pt>
                <c:pt idx="7360">
                  <c:v>1.5449359779258351E-5</c:v>
                </c:pt>
                <c:pt idx="7361">
                  <c:v>6.7907597683458944E-6</c:v>
                </c:pt>
                <c:pt idx="7362">
                  <c:v>2.187039659867022E-6</c:v>
                </c:pt>
                <c:pt idx="7363">
                  <c:v>2.6572289669931982E-6</c:v>
                </c:pt>
                <c:pt idx="7364">
                  <c:v>4.2296388191293688E-5</c:v>
                </c:pt>
                <c:pt idx="7365">
                  <c:v>1.7573500435900614E-5</c:v>
                </c:pt>
                <c:pt idx="7366">
                  <c:v>6.4558457605150862E-5</c:v>
                </c:pt>
                <c:pt idx="7367">
                  <c:v>9.8173306962457321E-5</c:v>
                </c:pt>
                <c:pt idx="7368">
                  <c:v>1.1733109689532562E-5</c:v>
                </c:pt>
                <c:pt idx="7369">
                  <c:v>3.1115447168994886E-6</c:v>
                </c:pt>
                <c:pt idx="7370">
                  <c:v>5.7719100628157207E-6</c:v>
                </c:pt>
                <c:pt idx="7371">
                  <c:v>1.4804811179016909E-5</c:v>
                </c:pt>
                <c:pt idx="7372">
                  <c:v>2.2973373411099371E-6</c:v>
                </c:pt>
                <c:pt idx="7373">
                  <c:v>5.9280686836589124E-5</c:v>
                </c:pt>
                <c:pt idx="7374">
                  <c:v>2.621032760290286E-6</c:v>
                </c:pt>
                <c:pt idx="7375">
                  <c:v>9.2441538593416548E-5</c:v>
                </c:pt>
                <c:pt idx="7376">
                  <c:v>8.4693308698466844E-6</c:v>
                </c:pt>
                <c:pt idx="7377">
                  <c:v>6.577683493570452E-6</c:v>
                </c:pt>
                <c:pt idx="7378">
                  <c:v>3.6372160326990921E-6</c:v>
                </c:pt>
                <c:pt idx="7379">
                  <c:v>1.8074378679635901E-6</c:v>
                </c:pt>
                <c:pt idx="7380">
                  <c:v>1.1031411269989274E-5</c:v>
                </c:pt>
                <c:pt idx="7381">
                  <c:v>2.9350485717812194E-7</c:v>
                </c:pt>
                <c:pt idx="7382">
                  <c:v>0</c:v>
                </c:pt>
                <c:pt idx="7383">
                  <c:v>7.3249798461947491E-6</c:v>
                </c:pt>
                <c:pt idx="7384">
                  <c:v>0</c:v>
                </c:pt>
                <c:pt idx="7385">
                  <c:v>4.9232986632237089E-6</c:v>
                </c:pt>
                <c:pt idx="7386">
                  <c:v>1.7132806131508221E-5</c:v>
                </c:pt>
                <c:pt idx="7387">
                  <c:v>1.7851998683477288E-5</c:v>
                </c:pt>
                <c:pt idx="7388">
                  <c:v>1.3149175193988982E-4</c:v>
                </c:pt>
                <c:pt idx="7389">
                  <c:v>1.5155433045344781E-4</c:v>
                </c:pt>
                <c:pt idx="7390">
                  <c:v>2.1660104323682982E-6</c:v>
                </c:pt>
                <c:pt idx="7391">
                  <c:v>2.4195130413816786E-6</c:v>
                </c:pt>
                <c:pt idx="7392">
                  <c:v>4.7546806850765173E-6</c:v>
                </c:pt>
                <c:pt idx="7393">
                  <c:v>5.6293369366818967E-4</c:v>
                </c:pt>
                <c:pt idx="7394">
                  <c:v>1.5819462115101443E-5</c:v>
                </c:pt>
                <c:pt idx="7395">
                  <c:v>3.0233872486752954E-6</c:v>
                </c:pt>
                <c:pt idx="7396">
                  <c:v>1.8240600885770914E-5</c:v>
                </c:pt>
                <c:pt idx="7397">
                  <c:v>1.8666076531415703E-3</c:v>
                </c:pt>
                <c:pt idx="7398">
                  <c:v>1.8772090413855413E-6</c:v>
                </c:pt>
                <c:pt idx="7399">
                  <c:v>3.6803214029981848E-5</c:v>
                </c:pt>
                <c:pt idx="7400">
                  <c:v>4.0222807657814895E-6</c:v>
                </c:pt>
                <c:pt idx="7401">
                  <c:v>1.9070456885799469E-5</c:v>
                </c:pt>
                <c:pt idx="7402">
                  <c:v>0</c:v>
                </c:pt>
                <c:pt idx="7403">
                  <c:v>0</c:v>
                </c:pt>
                <c:pt idx="7404">
                  <c:v>1.1552055639297606E-5</c:v>
                </c:pt>
                <c:pt idx="7405">
                  <c:v>3.2761065294691972E-7</c:v>
                </c:pt>
                <c:pt idx="7406">
                  <c:v>1.1966260780125652E-5</c:v>
                </c:pt>
                <c:pt idx="7407">
                  <c:v>3.3074686847581003E-5</c:v>
                </c:pt>
                <c:pt idx="7408">
                  <c:v>0</c:v>
                </c:pt>
                <c:pt idx="7409">
                  <c:v>1.3381978254964698E-5</c:v>
                </c:pt>
                <c:pt idx="7410">
                  <c:v>1.2886129955138429E-5</c:v>
                </c:pt>
                <c:pt idx="7411">
                  <c:v>3.7930081280196811E-5</c:v>
                </c:pt>
                <c:pt idx="7412">
                  <c:v>7.7890662971719453E-7</c:v>
                </c:pt>
                <c:pt idx="7413">
                  <c:v>1.5138782591820643E-7</c:v>
                </c:pt>
                <c:pt idx="7414">
                  <c:v>0</c:v>
                </c:pt>
                <c:pt idx="7415">
                  <c:v>0</c:v>
                </c:pt>
                <c:pt idx="7416">
                  <c:v>1.4051658473755661E-5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4.7074517584967924E-6</c:v>
                </c:pt>
                <c:pt idx="7425">
                  <c:v>4.709938035850042E-6</c:v>
                </c:pt>
                <c:pt idx="7426">
                  <c:v>0</c:v>
                </c:pt>
                <c:pt idx="7427">
                  <c:v>1.0436723410666681E-6</c:v>
                </c:pt>
                <c:pt idx="7428">
                  <c:v>0</c:v>
                </c:pt>
                <c:pt idx="7429">
                  <c:v>0</c:v>
                </c:pt>
                <c:pt idx="7430">
                  <c:v>9.4942400689733604E-5</c:v>
                </c:pt>
                <c:pt idx="7431">
                  <c:v>0</c:v>
                </c:pt>
                <c:pt idx="7432">
                  <c:v>2.9875584556414165E-7</c:v>
                </c:pt>
                <c:pt idx="7433">
                  <c:v>7.247995482678337E-7</c:v>
                </c:pt>
                <c:pt idx="7434">
                  <c:v>3.1430447698744012E-5</c:v>
                </c:pt>
                <c:pt idx="7435">
                  <c:v>0</c:v>
                </c:pt>
                <c:pt idx="7436">
                  <c:v>1.3250887350959004E-6</c:v>
                </c:pt>
                <c:pt idx="7437">
                  <c:v>2.0338126125523954E-7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5.1145095218665418E-6</c:v>
                </c:pt>
                <c:pt idx="7442">
                  <c:v>0</c:v>
                </c:pt>
                <c:pt idx="7443">
                  <c:v>0</c:v>
                </c:pt>
                <c:pt idx="7444">
                  <c:v>6.7388379609022648E-6</c:v>
                </c:pt>
                <c:pt idx="7445">
                  <c:v>1.53035939706951E-5</c:v>
                </c:pt>
                <c:pt idx="7446">
                  <c:v>4.0643863331650876E-5</c:v>
                </c:pt>
                <c:pt idx="7447">
                  <c:v>1.7793450629249852E-7</c:v>
                </c:pt>
                <c:pt idx="7448">
                  <c:v>1.4462282692604583E-5</c:v>
                </c:pt>
                <c:pt idx="7449">
                  <c:v>3.6579838299620716E-5</c:v>
                </c:pt>
                <c:pt idx="7450">
                  <c:v>2.5809511710725847E-6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5.6839161048882863E-7</c:v>
                </c:pt>
                <c:pt idx="7457">
                  <c:v>0</c:v>
                </c:pt>
                <c:pt idx="7458">
                  <c:v>1.675561740395778E-4</c:v>
                </c:pt>
                <c:pt idx="7459">
                  <c:v>0</c:v>
                </c:pt>
                <c:pt idx="7460">
                  <c:v>1.8083663336815198E-6</c:v>
                </c:pt>
                <c:pt idx="7461">
                  <c:v>2.5595307109472193E-7</c:v>
                </c:pt>
                <c:pt idx="7462">
                  <c:v>4.6236675896203379E-7</c:v>
                </c:pt>
                <c:pt idx="7463">
                  <c:v>1.6035373416696492E-6</c:v>
                </c:pt>
                <c:pt idx="7464">
                  <c:v>1.2674123448344081E-5</c:v>
                </c:pt>
                <c:pt idx="7465">
                  <c:v>5.8117926977890335E-7</c:v>
                </c:pt>
                <c:pt idx="7466">
                  <c:v>0</c:v>
                </c:pt>
                <c:pt idx="7467">
                  <c:v>0</c:v>
                </c:pt>
                <c:pt idx="7468">
                  <c:v>3.9902111357571864E-5</c:v>
                </c:pt>
                <c:pt idx="7469">
                  <c:v>4.5635641510450121E-6</c:v>
                </c:pt>
                <c:pt idx="7470">
                  <c:v>1.0775309379429943E-4</c:v>
                </c:pt>
                <c:pt idx="7471">
                  <c:v>9.8702391816858924E-5</c:v>
                </c:pt>
                <c:pt idx="7472">
                  <c:v>0</c:v>
                </c:pt>
                <c:pt idx="7473">
                  <c:v>0</c:v>
                </c:pt>
                <c:pt idx="7474">
                  <c:v>2.2520295630297553E-5</c:v>
                </c:pt>
                <c:pt idx="7475">
                  <c:v>8.0636127207296443E-8</c:v>
                </c:pt>
                <c:pt idx="7476">
                  <c:v>0</c:v>
                </c:pt>
                <c:pt idx="7477">
                  <c:v>2.3479051812174783E-5</c:v>
                </c:pt>
                <c:pt idx="7478">
                  <c:v>5.7760278196487907E-7</c:v>
                </c:pt>
                <c:pt idx="7479">
                  <c:v>0</c:v>
                </c:pt>
                <c:pt idx="7480">
                  <c:v>0</c:v>
                </c:pt>
                <c:pt idx="7481">
                  <c:v>1.9455149773753307E-6</c:v>
                </c:pt>
                <c:pt idx="7482">
                  <c:v>1.2626228404331746E-5</c:v>
                </c:pt>
                <c:pt idx="7483">
                  <c:v>0</c:v>
                </c:pt>
                <c:pt idx="7484">
                  <c:v>1.2959178641419038E-5</c:v>
                </c:pt>
                <c:pt idx="7485">
                  <c:v>9.4836400371267767E-5</c:v>
                </c:pt>
                <c:pt idx="7486">
                  <c:v>2.6647638573568319E-5</c:v>
                </c:pt>
                <c:pt idx="7487">
                  <c:v>6.2141454405440069E-6</c:v>
                </c:pt>
                <c:pt idx="7488">
                  <c:v>7.2257095481655912E-6</c:v>
                </c:pt>
                <c:pt idx="7489">
                  <c:v>0</c:v>
                </c:pt>
                <c:pt idx="7490">
                  <c:v>9.0068887290048715E-6</c:v>
                </c:pt>
                <c:pt idx="7491">
                  <c:v>1.3330225408391585E-6</c:v>
                </c:pt>
                <c:pt idx="7492">
                  <c:v>1.5201700021215462E-5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3.0968711810560816E-7</c:v>
                </c:pt>
                <c:pt idx="7498">
                  <c:v>2.5019446880850858E-4</c:v>
                </c:pt>
                <c:pt idx="7499">
                  <c:v>4.2567098444123725E-7</c:v>
                </c:pt>
                <c:pt idx="7500">
                  <c:v>1.7206315686396514E-7</c:v>
                </c:pt>
                <c:pt idx="7501">
                  <c:v>9.3222974506408884E-6</c:v>
                </c:pt>
                <c:pt idx="7502">
                  <c:v>2.6048100538860293E-5</c:v>
                </c:pt>
                <c:pt idx="7503">
                  <c:v>1.2438751008891621E-5</c:v>
                </c:pt>
                <c:pt idx="7504">
                  <c:v>3.2581677769589657E-5</c:v>
                </c:pt>
                <c:pt idx="7505">
                  <c:v>7.7486257713981608E-6</c:v>
                </c:pt>
                <c:pt idx="7506">
                  <c:v>3.1388909496058625E-7</c:v>
                </c:pt>
                <c:pt idx="7507">
                  <c:v>2.4590164175675064E-7</c:v>
                </c:pt>
                <c:pt idx="7508">
                  <c:v>7.4953176299531776E-6</c:v>
                </c:pt>
                <c:pt idx="7509">
                  <c:v>8.000871150624125E-5</c:v>
                </c:pt>
                <c:pt idx="7510">
                  <c:v>3.4957337828363719E-7</c:v>
                </c:pt>
                <c:pt idx="7511">
                  <c:v>0</c:v>
                </c:pt>
                <c:pt idx="7512">
                  <c:v>0</c:v>
                </c:pt>
                <c:pt idx="7513">
                  <c:v>9.4968416933517353E-7</c:v>
                </c:pt>
                <c:pt idx="7514">
                  <c:v>2.6505443275381595E-5</c:v>
                </c:pt>
                <c:pt idx="7515">
                  <c:v>3.2217055886587842E-7</c:v>
                </c:pt>
                <c:pt idx="7516">
                  <c:v>1.1428974376778453E-6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7.8505231492664228E-6</c:v>
                </c:pt>
                <c:pt idx="7521">
                  <c:v>0</c:v>
                </c:pt>
                <c:pt idx="7522">
                  <c:v>9.0272354078851866E-6</c:v>
                </c:pt>
                <c:pt idx="7523">
                  <c:v>6.2159239780988723E-7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4.2945762658952138E-4</c:v>
                </c:pt>
                <c:pt idx="7528">
                  <c:v>1.9276721090097918E-5</c:v>
                </c:pt>
                <c:pt idx="7529">
                  <c:v>3.8665017068081764E-6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4.4198059243644718E-5</c:v>
                </c:pt>
                <c:pt idx="7536">
                  <c:v>1.9254200490733183E-5</c:v>
                </c:pt>
                <c:pt idx="7537">
                  <c:v>0</c:v>
                </c:pt>
                <c:pt idx="7538">
                  <c:v>0</c:v>
                </c:pt>
                <c:pt idx="7539">
                  <c:v>5.4607980848396963E-5</c:v>
                </c:pt>
                <c:pt idx="7540">
                  <c:v>3.5093145572386881E-6</c:v>
                </c:pt>
                <c:pt idx="7541">
                  <c:v>1.7558013511868575E-5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1.1141804236441067E-7</c:v>
                </c:pt>
                <c:pt idx="7548">
                  <c:v>2.5661953706205502E-4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8.0038326758313988E-6</c:v>
                </c:pt>
                <c:pt idx="7553">
                  <c:v>0</c:v>
                </c:pt>
                <c:pt idx="7554">
                  <c:v>1.8804048726161813E-5</c:v>
                </c:pt>
                <c:pt idx="7555">
                  <c:v>5.786115242952978E-5</c:v>
                </c:pt>
                <c:pt idx="7556">
                  <c:v>0</c:v>
                </c:pt>
                <c:pt idx="7557">
                  <c:v>1.9594378933239359E-5</c:v>
                </c:pt>
                <c:pt idx="7558">
                  <c:v>6.3395427288828277E-6</c:v>
                </c:pt>
                <c:pt idx="7559">
                  <c:v>1.2901102562964868E-5</c:v>
                </c:pt>
                <c:pt idx="7560">
                  <c:v>2.4253613286848358E-5</c:v>
                </c:pt>
                <c:pt idx="7561">
                  <c:v>1.4338954545237975E-6</c:v>
                </c:pt>
                <c:pt idx="7562">
                  <c:v>3.340229610992736E-7</c:v>
                </c:pt>
                <c:pt idx="7563">
                  <c:v>2.6467923400866362E-6</c:v>
                </c:pt>
                <c:pt idx="7564">
                  <c:v>3.0928034413451986E-5</c:v>
                </c:pt>
                <c:pt idx="7565">
                  <c:v>9.351028199968031E-7</c:v>
                </c:pt>
                <c:pt idx="7566">
                  <c:v>4.0197195747020032E-7</c:v>
                </c:pt>
                <c:pt idx="7567">
                  <c:v>4.1961618416558514E-6</c:v>
                </c:pt>
                <c:pt idx="7568">
                  <c:v>1.4251604297527119E-6</c:v>
                </c:pt>
                <c:pt idx="7569">
                  <c:v>6.2281350528500102E-5</c:v>
                </c:pt>
                <c:pt idx="7570">
                  <c:v>1.2997216604265751E-6</c:v>
                </c:pt>
                <c:pt idx="7571">
                  <c:v>3.3155858764773633E-6</c:v>
                </c:pt>
                <c:pt idx="7572">
                  <c:v>9.0203972944808572E-5</c:v>
                </c:pt>
                <c:pt idx="7573">
                  <c:v>8.6164573961195753E-7</c:v>
                </c:pt>
                <c:pt idx="7574">
                  <c:v>2.2980117617313529E-6</c:v>
                </c:pt>
                <c:pt idx="7575">
                  <c:v>7.724234735986543E-5</c:v>
                </c:pt>
                <c:pt idx="7576">
                  <c:v>1.3606188052980877E-5</c:v>
                </c:pt>
                <c:pt idx="7577">
                  <c:v>4.8910961429399876E-5</c:v>
                </c:pt>
                <c:pt idx="7578">
                  <c:v>0</c:v>
                </c:pt>
                <c:pt idx="7579">
                  <c:v>1.0659811898806104E-5</c:v>
                </c:pt>
                <c:pt idx="7580">
                  <c:v>6.8574879135400638E-5</c:v>
                </c:pt>
                <c:pt idx="7581">
                  <c:v>6.1967643081810628E-6</c:v>
                </c:pt>
                <c:pt idx="7582">
                  <c:v>2.3413518592745015E-5</c:v>
                </c:pt>
                <c:pt idx="7583">
                  <c:v>1.2847349514968953E-5</c:v>
                </c:pt>
                <c:pt idx="7584">
                  <c:v>0</c:v>
                </c:pt>
                <c:pt idx="7585">
                  <c:v>1.4550363959512382E-6</c:v>
                </c:pt>
                <c:pt idx="7586">
                  <c:v>1.737600317294551E-4</c:v>
                </c:pt>
                <c:pt idx="7587">
                  <c:v>9.2534943896864212E-5</c:v>
                </c:pt>
                <c:pt idx="7588">
                  <c:v>0</c:v>
                </c:pt>
                <c:pt idx="7589">
                  <c:v>0</c:v>
                </c:pt>
                <c:pt idx="7590">
                  <c:v>4.8902299749751919E-7</c:v>
                </c:pt>
                <c:pt idx="7591">
                  <c:v>4.6317247963812832E-6</c:v>
                </c:pt>
                <c:pt idx="7592">
                  <c:v>0</c:v>
                </c:pt>
                <c:pt idx="7593">
                  <c:v>0</c:v>
                </c:pt>
                <c:pt idx="7594">
                  <c:v>4.8527431080888574E-5</c:v>
                </c:pt>
                <c:pt idx="7595">
                  <c:v>2.4935622992261479E-6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3.0401560725405163E-6</c:v>
                </c:pt>
                <c:pt idx="7600">
                  <c:v>2.4920594789536151E-5</c:v>
                </c:pt>
                <c:pt idx="7601">
                  <c:v>1.7878897945122538E-5</c:v>
                </c:pt>
                <c:pt idx="7602">
                  <c:v>0</c:v>
                </c:pt>
                <c:pt idx="7603">
                  <c:v>1.0871556395185541E-5</c:v>
                </c:pt>
                <c:pt idx="7604">
                  <c:v>2.036452268612255E-5</c:v>
                </c:pt>
                <c:pt idx="7605">
                  <c:v>1.9554653153320881E-5</c:v>
                </c:pt>
                <c:pt idx="7606">
                  <c:v>1.168437057795519E-4</c:v>
                </c:pt>
                <c:pt idx="7607">
                  <c:v>6.3022658229962443E-6</c:v>
                </c:pt>
                <c:pt idx="7608">
                  <c:v>1.6224632735817367E-5</c:v>
                </c:pt>
                <c:pt idx="7609">
                  <c:v>5.5187435127736907E-5</c:v>
                </c:pt>
                <c:pt idx="7610">
                  <c:v>0</c:v>
                </c:pt>
                <c:pt idx="7611">
                  <c:v>0</c:v>
                </c:pt>
                <c:pt idx="7612">
                  <c:v>5.48093332845516E-6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6.4070142224678933E-6</c:v>
                </c:pt>
                <c:pt idx="7617">
                  <c:v>1.3989152731749268E-6</c:v>
                </c:pt>
                <c:pt idx="7618">
                  <c:v>7.3043153361317346E-7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9.7204648080045703E-6</c:v>
                </c:pt>
                <c:pt idx="7627">
                  <c:v>4.7085859681160407E-5</c:v>
                </c:pt>
                <c:pt idx="7628">
                  <c:v>1.0457659140631538E-5</c:v>
                </c:pt>
                <c:pt idx="7629">
                  <c:v>1.6151829935859533E-5</c:v>
                </c:pt>
                <c:pt idx="7630">
                  <c:v>0</c:v>
                </c:pt>
                <c:pt idx="7631">
                  <c:v>0</c:v>
                </c:pt>
                <c:pt idx="7632">
                  <c:v>3.7639672304626312E-7</c:v>
                </c:pt>
                <c:pt idx="7633">
                  <c:v>2.8496781679897852E-6</c:v>
                </c:pt>
                <c:pt idx="7634">
                  <c:v>4.1098688909567269E-6</c:v>
                </c:pt>
                <c:pt idx="7635">
                  <c:v>0</c:v>
                </c:pt>
                <c:pt idx="7636">
                  <c:v>8.7492044133345821E-6</c:v>
                </c:pt>
                <c:pt idx="7637">
                  <c:v>1.4816323671830476E-5</c:v>
                </c:pt>
                <c:pt idx="7638">
                  <c:v>3.8849524890976393E-7</c:v>
                </c:pt>
                <c:pt idx="7639">
                  <c:v>0</c:v>
                </c:pt>
                <c:pt idx="7640">
                  <c:v>1.143145030137547E-5</c:v>
                </c:pt>
                <c:pt idx="7641">
                  <c:v>2.338160727704802E-6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7.3657593473276915E-6</c:v>
                </c:pt>
                <c:pt idx="7648">
                  <c:v>4.4706515442943387E-6</c:v>
                </c:pt>
                <c:pt idx="7649">
                  <c:v>1.6634766648481664E-6</c:v>
                </c:pt>
                <c:pt idx="7650">
                  <c:v>1.0019681784976267E-5</c:v>
                </c:pt>
                <c:pt idx="7651">
                  <c:v>4.5288517283132804E-7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1.6994574085908535E-5</c:v>
                </c:pt>
                <c:pt idx="7658">
                  <c:v>1.6563960183671139E-5</c:v>
                </c:pt>
                <c:pt idx="7659">
                  <c:v>0</c:v>
                </c:pt>
                <c:pt idx="7660">
                  <c:v>4.7752987428163479E-5</c:v>
                </c:pt>
                <c:pt idx="7661">
                  <c:v>4.5981449762903528E-5</c:v>
                </c:pt>
                <c:pt idx="7662">
                  <c:v>8.2584381105893555E-5</c:v>
                </c:pt>
                <c:pt idx="7663">
                  <c:v>9.7326758414790733E-6</c:v>
                </c:pt>
                <c:pt idx="7664">
                  <c:v>3.816996719852302E-6</c:v>
                </c:pt>
                <c:pt idx="7665">
                  <c:v>4.7018104826022316E-5</c:v>
                </c:pt>
                <c:pt idx="7666">
                  <c:v>1.3077181624458403E-4</c:v>
                </c:pt>
                <c:pt idx="7667">
                  <c:v>0</c:v>
                </c:pt>
                <c:pt idx="7668">
                  <c:v>2.0189644673419421E-5</c:v>
                </c:pt>
                <c:pt idx="7669">
                  <c:v>0</c:v>
                </c:pt>
                <c:pt idx="7670">
                  <c:v>0</c:v>
                </c:pt>
                <c:pt idx="7671">
                  <c:v>1.4009022696909399E-6</c:v>
                </c:pt>
                <c:pt idx="7672">
                  <c:v>8.1031139399256817E-5</c:v>
                </c:pt>
                <c:pt idx="7673">
                  <c:v>0</c:v>
                </c:pt>
                <c:pt idx="7674">
                  <c:v>7.1599898763469955E-5</c:v>
                </c:pt>
                <c:pt idx="7675">
                  <c:v>0</c:v>
                </c:pt>
                <c:pt idx="7676">
                  <c:v>2.976485459177063E-6</c:v>
                </c:pt>
                <c:pt idx="7677">
                  <c:v>2.3632913217828427E-6</c:v>
                </c:pt>
                <c:pt idx="7678">
                  <c:v>0</c:v>
                </c:pt>
                <c:pt idx="7679">
                  <c:v>0</c:v>
                </c:pt>
                <c:pt idx="7680">
                  <c:v>2.9339722648630353E-5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1.6355057870267418E-4</c:v>
                </c:pt>
                <c:pt idx="7691">
                  <c:v>0</c:v>
                </c:pt>
                <c:pt idx="7692">
                  <c:v>0</c:v>
                </c:pt>
                <c:pt idx="7693">
                  <c:v>8.5928582880338659E-6</c:v>
                </c:pt>
                <c:pt idx="7694">
                  <c:v>0</c:v>
                </c:pt>
                <c:pt idx="7695">
                  <c:v>0</c:v>
                </c:pt>
                <c:pt idx="7696">
                  <c:v>8.5216674429719342E-6</c:v>
                </c:pt>
                <c:pt idx="7697">
                  <c:v>4.9763069400791775E-6</c:v>
                </c:pt>
                <c:pt idx="7698">
                  <c:v>6.6433111741622973E-4</c:v>
                </c:pt>
                <c:pt idx="7699">
                  <c:v>2.3815846896633759E-6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6.4724271140197085E-5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2.6816163390937482E-7</c:v>
                </c:pt>
                <c:pt idx="7709">
                  <c:v>0</c:v>
                </c:pt>
                <c:pt idx="7710">
                  <c:v>5.1666669809529678E-7</c:v>
                </c:pt>
                <c:pt idx="7711">
                  <c:v>3.0982889964408412E-6</c:v>
                </c:pt>
                <c:pt idx="7712">
                  <c:v>0</c:v>
                </c:pt>
                <c:pt idx="7713">
                  <c:v>0</c:v>
                </c:pt>
                <c:pt idx="7714">
                  <c:v>2.0810503386439597E-6</c:v>
                </c:pt>
                <c:pt idx="7715">
                  <c:v>1.539171661841568E-7</c:v>
                </c:pt>
                <c:pt idx="7716">
                  <c:v>7.2220769175724669E-5</c:v>
                </c:pt>
                <c:pt idx="7717">
                  <c:v>0</c:v>
                </c:pt>
                <c:pt idx="7718">
                  <c:v>3.9970117416951298E-7</c:v>
                </c:pt>
                <c:pt idx="7719">
                  <c:v>0</c:v>
                </c:pt>
                <c:pt idx="7720">
                  <c:v>0</c:v>
                </c:pt>
                <c:pt idx="7721">
                  <c:v>1.2151657024998063E-6</c:v>
                </c:pt>
                <c:pt idx="7722">
                  <c:v>3.6917535380747648E-6</c:v>
                </c:pt>
                <c:pt idx="7723">
                  <c:v>2.0023785213990186E-6</c:v>
                </c:pt>
                <c:pt idx="7724">
                  <c:v>7.0180395127508754E-8</c:v>
                </c:pt>
                <c:pt idx="7725">
                  <c:v>0</c:v>
                </c:pt>
                <c:pt idx="7726">
                  <c:v>2.2159708452197255E-6</c:v>
                </c:pt>
                <c:pt idx="7727">
                  <c:v>7.3628875791299953E-8</c:v>
                </c:pt>
                <c:pt idx="7728">
                  <c:v>0</c:v>
                </c:pt>
                <c:pt idx="7729">
                  <c:v>1.0970373404845397E-6</c:v>
                </c:pt>
                <c:pt idx="7730">
                  <c:v>0</c:v>
                </c:pt>
                <c:pt idx="7731">
                  <c:v>0</c:v>
                </c:pt>
                <c:pt idx="7732">
                  <c:v>1.4848718597805587E-6</c:v>
                </c:pt>
                <c:pt idx="7733">
                  <c:v>1.9388377914714969E-5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1.1242259853991313E-6</c:v>
                </c:pt>
                <c:pt idx="7738">
                  <c:v>2.3941810167216039E-6</c:v>
                </c:pt>
                <c:pt idx="7739">
                  <c:v>0</c:v>
                </c:pt>
                <c:pt idx="7740">
                  <c:v>2.9176957930781434E-6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2.1607244254085857E-6</c:v>
                </c:pt>
                <c:pt idx="7746">
                  <c:v>0</c:v>
                </c:pt>
                <c:pt idx="7747">
                  <c:v>7.5089586908248461E-6</c:v>
                </c:pt>
                <c:pt idx="7748">
                  <c:v>1.3876712609945399E-6</c:v>
                </c:pt>
                <c:pt idx="7749">
                  <c:v>1.5189363087346809E-5</c:v>
                </c:pt>
                <c:pt idx="7750">
                  <c:v>0</c:v>
                </c:pt>
                <c:pt idx="7751">
                  <c:v>2.4407247325182721E-6</c:v>
                </c:pt>
                <c:pt idx="7752">
                  <c:v>2.6798211520956853E-6</c:v>
                </c:pt>
                <c:pt idx="7753">
                  <c:v>3.4082227188354454E-6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7.7616353424737242E-7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1.5930128509464075E-5</c:v>
                </c:pt>
                <c:pt idx="7766">
                  <c:v>8.7420583277536317E-7</c:v>
                </c:pt>
                <c:pt idx="7767">
                  <c:v>4.3247182965593011E-7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2.9351210446893284E-7</c:v>
                </c:pt>
                <c:pt idx="7773">
                  <c:v>0</c:v>
                </c:pt>
                <c:pt idx="7774">
                  <c:v>0</c:v>
                </c:pt>
                <c:pt idx="7775">
                  <c:v>1.2854265144671129E-6</c:v>
                </c:pt>
                <c:pt idx="7776">
                  <c:v>1.6394108002460071E-6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1.9265239287953966E-6</c:v>
                </c:pt>
                <c:pt idx="7785">
                  <c:v>7.1155604259609233E-5</c:v>
                </c:pt>
                <c:pt idx="7786">
                  <c:v>0</c:v>
                </c:pt>
                <c:pt idx="7787">
                  <c:v>7.8217043391077493E-7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2.6771178655680868E-5</c:v>
                </c:pt>
                <c:pt idx="7798">
                  <c:v>8.671143749181648E-6</c:v>
                </c:pt>
                <c:pt idx="7799">
                  <c:v>0</c:v>
                </c:pt>
                <c:pt idx="7800">
                  <c:v>0</c:v>
                </c:pt>
                <c:pt idx="7801">
                  <c:v>4.0413677902277018E-7</c:v>
                </c:pt>
                <c:pt idx="7802">
                  <c:v>1.0608651245752025E-4</c:v>
                </c:pt>
                <c:pt idx="7803">
                  <c:v>3.6423764048941356E-6</c:v>
                </c:pt>
                <c:pt idx="7804">
                  <c:v>3.5882002316471091E-5</c:v>
                </c:pt>
                <c:pt idx="7805">
                  <c:v>3.281960637811992E-6</c:v>
                </c:pt>
                <c:pt idx="7806">
                  <c:v>2.3881076922626625E-3</c:v>
                </c:pt>
                <c:pt idx="7807">
                  <c:v>5.0585649882766489E-5</c:v>
                </c:pt>
                <c:pt idx="7808">
                  <c:v>1.4497022327580598E-5</c:v>
                </c:pt>
                <c:pt idx="7809">
                  <c:v>1.1817726658805545E-4</c:v>
                </c:pt>
                <c:pt idx="7810">
                  <c:v>4.0374634672769326E-5</c:v>
                </c:pt>
                <c:pt idx="7811">
                  <c:v>2.3371471430982456E-7</c:v>
                </c:pt>
                <c:pt idx="7812">
                  <c:v>0</c:v>
                </c:pt>
                <c:pt idx="7813">
                  <c:v>3.244760439177597E-6</c:v>
                </c:pt>
                <c:pt idx="7814">
                  <c:v>1.2198768031931061E-6</c:v>
                </c:pt>
                <c:pt idx="7815">
                  <c:v>4.8076953512103254E-6</c:v>
                </c:pt>
                <c:pt idx="7816">
                  <c:v>7.0343980452363903E-6</c:v>
                </c:pt>
                <c:pt idx="7817">
                  <c:v>1.0678126126767608E-5</c:v>
                </c:pt>
                <c:pt idx="7818">
                  <c:v>9.5735991862701581E-6</c:v>
                </c:pt>
                <c:pt idx="7819">
                  <c:v>1.6143496058321648E-5</c:v>
                </c:pt>
                <c:pt idx="7820">
                  <c:v>7.8718780189502376E-6</c:v>
                </c:pt>
                <c:pt idx="7821">
                  <c:v>4.0212440780357869E-6</c:v>
                </c:pt>
                <c:pt idx="7822">
                  <c:v>2.8690888053385939E-5</c:v>
                </c:pt>
                <c:pt idx="7823">
                  <c:v>2.163110496412093E-6</c:v>
                </c:pt>
                <c:pt idx="7824">
                  <c:v>1.903489231333925E-5</c:v>
                </c:pt>
                <c:pt idx="7825">
                  <c:v>3.8922113189040922E-5</c:v>
                </c:pt>
                <c:pt idx="7826">
                  <c:v>4.3917943033436432E-6</c:v>
                </c:pt>
                <c:pt idx="7827">
                  <c:v>6.7419838444358307E-5</c:v>
                </c:pt>
                <c:pt idx="7828">
                  <c:v>5.3472367738231389E-7</c:v>
                </c:pt>
                <c:pt idx="7829">
                  <c:v>8.4591904899620369E-8</c:v>
                </c:pt>
                <c:pt idx="7830">
                  <c:v>6.813825921545759E-7</c:v>
                </c:pt>
                <c:pt idx="7831">
                  <c:v>0</c:v>
                </c:pt>
                <c:pt idx="7832">
                  <c:v>3.2818339884368093E-7</c:v>
                </c:pt>
                <c:pt idx="7833">
                  <c:v>0</c:v>
                </c:pt>
                <c:pt idx="7834">
                  <c:v>3.4757301144618623E-6</c:v>
                </c:pt>
                <c:pt idx="7835">
                  <c:v>1.9346323702683914E-5</c:v>
                </c:pt>
                <c:pt idx="7836">
                  <c:v>1.2024475244063751E-5</c:v>
                </c:pt>
                <c:pt idx="7837">
                  <c:v>0</c:v>
                </c:pt>
                <c:pt idx="7838">
                  <c:v>6.7691809594416029E-5</c:v>
                </c:pt>
                <c:pt idx="7839">
                  <c:v>3.6160150130992002E-6</c:v>
                </c:pt>
                <c:pt idx="7840">
                  <c:v>4.9293785603312144E-5</c:v>
                </c:pt>
                <c:pt idx="7841">
                  <c:v>1.8064260701405777E-6</c:v>
                </c:pt>
                <c:pt idx="7842">
                  <c:v>0</c:v>
                </c:pt>
                <c:pt idx="7843">
                  <c:v>1.1771457400760376E-4</c:v>
                </c:pt>
                <c:pt idx="7844">
                  <c:v>0</c:v>
                </c:pt>
                <c:pt idx="7845">
                  <c:v>8.1366042599732735E-6</c:v>
                </c:pt>
                <c:pt idx="7846">
                  <c:v>2.536768974845741E-7</c:v>
                </c:pt>
                <c:pt idx="7847">
                  <c:v>5.6471701414202506E-5</c:v>
                </c:pt>
                <c:pt idx="7848">
                  <c:v>6.0555130367285781E-6</c:v>
                </c:pt>
                <c:pt idx="7849">
                  <c:v>0</c:v>
                </c:pt>
                <c:pt idx="7850">
                  <c:v>0</c:v>
                </c:pt>
                <c:pt idx="7851">
                  <c:v>9.9586686545669078E-7</c:v>
                </c:pt>
                <c:pt idx="7852">
                  <c:v>4.2838820534761697E-5</c:v>
                </c:pt>
                <c:pt idx="7853">
                  <c:v>2.9229898568291909E-6</c:v>
                </c:pt>
                <c:pt idx="7854">
                  <c:v>0</c:v>
                </c:pt>
                <c:pt idx="7855">
                  <c:v>0</c:v>
                </c:pt>
                <c:pt idx="7856">
                  <c:v>2.4927499320804251E-5</c:v>
                </c:pt>
                <c:pt idx="7857">
                  <c:v>0</c:v>
                </c:pt>
                <c:pt idx="7858">
                  <c:v>2.9729242432905267E-6</c:v>
                </c:pt>
                <c:pt idx="7859">
                  <c:v>1.0740002939246389E-5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1.3248333332271971E-4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3.4712549916367694E-5</c:v>
                </c:pt>
                <c:pt idx="7870">
                  <c:v>0</c:v>
                </c:pt>
                <c:pt idx="7871">
                  <c:v>8.3062346963976096E-7</c:v>
                </c:pt>
                <c:pt idx="7872">
                  <c:v>4.0897800465922786E-7</c:v>
                </c:pt>
                <c:pt idx="7873">
                  <c:v>7.5693912959107184E-7</c:v>
                </c:pt>
                <c:pt idx="7874">
                  <c:v>1.6967203680675684E-5</c:v>
                </c:pt>
                <c:pt idx="7875">
                  <c:v>4.91845163681884E-7</c:v>
                </c:pt>
                <c:pt idx="7876">
                  <c:v>3.3695824048193336E-7</c:v>
                </c:pt>
                <c:pt idx="7877">
                  <c:v>1.0132441455199386E-5</c:v>
                </c:pt>
                <c:pt idx="7878">
                  <c:v>3.6253473193408753E-5</c:v>
                </c:pt>
                <c:pt idx="7879">
                  <c:v>0</c:v>
                </c:pt>
                <c:pt idx="7880">
                  <c:v>7.5018641420691271E-6</c:v>
                </c:pt>
                <c:pt idx="7881">
                  <c:v>5.7349049086629573E-5</c:v>
                </c:pt>
                <c:pt idx="7882">
                  <c:v>0</c:v>
                </c:pt>
                <c:pt idx="7883">
                  <c:v>3.7295543868593287E-6</c:v>
                </c:pt>
                <c:pt idx="7884">
                  <c:v>0</c:v>
                </c:pt>
                <c:pt idx="7885">
                  <c:v>0</c:v>
                </c:pt>
                <c:pt idx="7886">
                  <c:v>2.1828012109137902E-6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2.9883211946808208E-6</c:v>
                </c:pt>
                <c:pt idx="7892">
                  <c:v>1.1577500695771822E-5</c:v>
                </c:pt>
                <c:pt idx="7893">
                  <c:v>8.1032162998557156E-6</c:v>
                </c:pt>
                <c:pt idx="7894">
                  <c:v>2.0628621498546977E-6</c:v>
                </c:pt>
                <c:pt idx="7895">
                  <c:v>4.3453912995043104E-7</c:v>
                </c:pt>
                <c:pt idx="7896">
                  <c:v>2.3502720651315361E-6</c:v>
                </c:pt>
                <c:pt idx="7897">
                  <c:v>8.0045516726835048E-3</c:v>
                </c:pt>
                <c:pt idx="7898">
                  <c:v>3.0378040493822619E-6</c:v>
                </c:pt>
                <c:pt idx="7899">
                  <c:v>0</c:v>
                </c:pt>
                <c:pt idx="7900">
                  <c:v>4.1373273343682836E-3</c:v>
                </c:pt>
                <c:pt idx="7901">
                  <c:v>1.110354392251958E-2</c:v>
                </c:pt>
                <c:pt idx="7902">
                  <c:v>2.0748099967041083E-4</c:v>
                </c:pt>
                <c:pt idx="7903">
                  <c:v>8.8347519350480424E-6</c:v>
                </c:pt>
                <c:pt idx="7904">
                  <c:v>2.192045088983744E-5</c:v>
                </c:pt>
                <c:pt idx="7905">
                  <c:v>0</c:v>
                </c:pt>
                <c:pt idx="7906">
                  <c:v>7.3940884191105409E-6</c:v>
                </c:pt>
                <c:pt idx="7907">
                  <c:v>1.9111159370430766E-5</c:v>
                </c:pt>
                <c:pt idx="7908">
                  <c:v>6.0905733703860399E-6</c:v>
                </c:pt>
                <c:pt idx="7909">
                  <c:v>0</c:v>
                </c:pt>
                <c:pt idx="7910">
                  <c:v>0</c:v>
                </c:pt>
                <c:pt idx="7911">
                  <c:v>2.4794146300874645E-6</c:v>
                </c:pt>
                <c:pt idx="7912">
                  <c:v>0</c:v>
                </c:pt>
                <c:pt idx="7913">
                  <c:v>5.5703532385337102E-7</c:v>
                </c:pt>
                <c:pt idx="7914">
                  <c:v>0</c:v>
                </c:pt>
                <c:pt idx="7915">
                  <c:v>2.6418375562253649E-5</c:v>
                </c:pt>
                <c:pt idx="7916">
                  <c:v>1.0596564537906363E-5</c:v>
                </c:pt>
                <c:pt idx="7917">
                  <c:v>0</c:v>
                </c:pt>
                <c:pt idx="7918">
                  <c:v>5.4411856272053906E-7</c:v>
                </c:pt>
                <c:pt idx="7919">
                  <c:v>0</c:v>
                </c:pt>
                <c:pt idx="7920">
                  <c:v>1.2813927290697351E-6</c:v>
                </c:pt>
                <c:pt idx="7921">
                  <c:v>2.2132698650907637E-6</c:v>
                </c:pt>
                <c:pt idx="7922">
                  <c:v>5.0735379496915094E-6</c:v>
                </c:pt>
                <c:pt idx="7923">
                  <c:v>3.2315490343716854E-6</c:v>
                </c:pt>
                <c:pt idx="7924">
                  <c:v>1.301639605102203E-4</c:v>
                </c:pt>
                <c:pt idx="7925">
                  <c:v>7.7890949683625869E-7</c:v>
                </c:pt>
                <c:pt idx="7926">
                  <c:v>3.800140309019987E-7</c:v>
                </c:pt>
                <c:pt idx="7927">
                  <c:v>2.2793986470308255E-5</c:v>
                </c:pt>
                <c:pt idx="7928">
                  <c:v>2.6514784944603481E-5</c:v>
                </c:pt>
                <c:pt idx="7929">
                  <c:v>0</c:v>
                </c:pt>
                <c:pt idx="7930">
                  <c:v>9.9142867433699103E-6</c:v>
                </c:pt>
                <c:pt idx="7931">
                  <c:v>9.2428425280962938E-8</c:v>
                </c:pt>
                <c:pt idx="7932">
                  <c:v>2.9704904937377744E-5</c:v>
                </c:pt>
                <c:pt idx="7933">
                  <c:v>1.3170604296498889E-5</c:v>
                </c:pt>
                <c:pt idx="7934">
                  <c:v>1.9014686545495414E-6</c:v>
                </c:pt>
                <c:pt idx="7935">
                  <c:v>0</c:v>
                </c:pt>
                <c:pt idx="7936">
                  <c:v>5.4596819134336109E-5</c:v>
                </c:pt>
                <c:pt idx="7937">
                  <c:v>0</c:v>
                </c:pt>
                <c:pt idx="7938">
                  <c:v>1.624953997665748E-5</c:v>
                </c:pt>
                <c:pt idx="7939">
                  <c:v>2.1038792772522875E-4</c:v>
                </c:pt>
                <c:pt idx="7940">
                  <c:v>1.2234590760658667E-5</c:v>
                </c:pt>
                <c:pt idx="7941">
                  <c:v>3.9472749912418158E-5</c:v>
                </c:pt>
                <c:pt idx="7942">
                  <c:v>1.9640529558461606E-6</c:v>
                </c:pt>
                <c:pt idx="7943">
                  <c:v>2.0013561026298941E-5</c:v>
                </c:pt>
                <c:pt idx="7944">
                  <c:v>8.3953634297586886E-7</c:v>
                </c:pt>
                <c:pt idx="7945">
                  <c:v>1.0334337004367763E-6</c:v>
                </c:pt>
                <c:pt idx="7946">
                  <c:v>1.3967279868139165E-6</c:v>
                </c:pt>
                <c:pt idx="7947">
                  <c:v>4.6968614496561059E-6</c:v>
                </c:pt>
                <c:pt idx="7948">
                  <c:v>2.6586089388139202E-6</c:v>
                </c:pt>
                <c:pt idx="7949">
                  <c:v>0</c:v>
                </c:pt>
                <c:pt idx="7950">
                  <c:v>0</c:v>
                </c:pt>
                <c:pt idx="7951">
                  <c:v>2.186303597145458E-7</c:v>
                </c:pt>
                <c:pt idx="7952">
                  <c:v>2.693354723351765E-4</c:v>
                </c:pt>
                <c:pt idx="7953">
                  <c:v>3.3660994474699441E-5</c:v>
                </c:pt>
                <c:pt idx="7954">
                  <c:v>0</c:v>
                </c:pt>
                <c:pt idx="7955">
                  <c:v>9.652975374161102E-5</c:v>
                </c:pt>
                <c:pt idx="7956">
                  <c:v>2.4302715138344046E-5</c:v>
                </c:pt>
                <c:pt idx="7957">
                  <c:v>2.4235122708626188E-6</c:v>
                </c:pt>
                <c:pt idx="7958">
                  <c:v>1.9801248301810471E-5</c:v>
                </c:pt>
                <c:pt idx="7959">
                  <c:v>3.8011415879452389E-5</c:v>
                </c:pt>
                <c:pt idx="7960">
                  <c:v>9.064091204489192E-5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1.8552222115867245E-5</c:v>
                </c:pt>
                <c:pt idx="7965">
                  <c:v>2.1829153599077845E-7</c:v>
                </c:pt>
                <c:pt idx="7966">
                  <c:v>2.964014275868655E-5</c:v>
                </c:pt>
                <c:pt idx="7967">
                  <c:v>3.5618384273774112E-4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1.4558903531829202E-3</c:v>
                </c:pt>
                <c:pt idx="7974">
                  <c:v>0</c:v>
                </c:pt>
                <c:pt idx="7975">
                  <c:v>1.0470218023441435E-5</c:v>
                </c:pt>
                <c:pt idx="7976">
                  <c:v>0</c:v>
                </c:pt>
                <c:pt idx="7977">
                  <c:v>9.2580913097867266E-5</c:v>
                </c:pt>
                <c:pt idx="7978">
                  <c:v>0</c:v>
                </c:pt>
                <c:pt idx="7979">
                  <c:v>0</c:v>
                </c:pt>
                <c:pt idx="7980">
                  <c:v>4.7206332914353333E-6</c:v>
                </c:pt>
                <c:pt idx="7981">
                  <c:v>3.9477432171193887E-5</c:v>
                </c:pt>
                <c:pt idx="7982">
                  <c:v>0</c:v>
                </c:pt>
                <c:pt idx="7983">
                  <c:v>0</c:v>
                </c:pt>
                <c:pt idx="7984">
                  <c:v>9.3831750554823438E-6</c:v>
                </c:pt>
                <c:pt idx="7985">
                  <c:v>0</c:v>
                </c:pt>
                <c:pt idx="7986">
                  <c:v>0</c:v>
                </c:pt>
                <c:pt idx="7987">
                  <c:v>9.6397538077169103E-5</c:v>
                </c:pt>
                <c:pt idx="7988">
                  <c:v>0</c:v>
                </c:pt>
                <c:pt idx="7989">
                  <c:v>4.6350840528045794E-7</c:v>
                </c:pt>
                <c:pt idx="7990">
                  <c:v>3.4131073479742874E-6</c:v>
                </c:pt>
                <c:pt idx="7991">
                  <c:v>2.6948362529220168E-6</c:v>
                </c:pt>
                <c:pt idx="7992">
                  <c:v>0</c:v>
                </c:pt>
                <c:pt idx="7993">
                  <c:v>2.4194672288866252E-4</c:v>
                </c:pt>
                <c:pt idx="7994">
                  <c:v>2.3465113017323245E-6</c:v>
                </c:pt>
                <c:pt idx="7995">
                  <c:v>0</c:v>
                </c:pt>
                <c:pt idx="7996">
                  <c:v>0</c:v>
                </c:pt>
                <c:pt idx="7997">
                  <c:v>8.4208151868858903E-6</c:v>
                </c:pt>
                <c:pt idx="7998">
                  <c:v>0</c:v>
                </c:pt>
                <c:pt idx="7999">
                  <c:v>1.0112894579797581E-6</c:v>
                </c:pt>
                <c:pt idx="8000">
                  <c:v>2.7298697612669143E-4</c:v>
                </c:pt>
                <c:pt idx="8001">
                  <c:v>0</c:v>
                </c:pt>
                <c:pt idx="8002">
                  <c:v>4.313515479743242E-5</c:v>
                </c:pt>
                <c:pt idx="8003">
                  <c:v>5.4556412442501024E-4</c:v>
                </c:pt>
                <c:pt idx="8004">
                  <c:v>0</c:v>
                </c:pt>
                <c:pt idx="8005">
                  <c:v>0</c:v>
                </c:pt>
                <c:pt idx="8006">
                  <c:v>3.3042860539735492E-5</c:v>
                </c:pt>
                <c:pt idx="8007">
                  <c:v>0</c:v>
                </c:pt>
                <c:pt idx="8008">
                  <c:v>1.5016721053056043E-6</c:v>
                </c:pt>
                <c:pt idx="8009">
                  <c:v>2.3340076858122761E-6</c:v>
                </c:pt>
                <c:pt idx="8010">
                  <c:v>3.1817102396370479E-6</c:v>
                </c:pt>
                <c:pt idx="8011">
                  <c:v>1.0084718225958673E-4</c:v>
                </c:pt>
                <c:pt idx="8012">
                  <c:v>0</c:v>
                </c:pt>
                <c:pt idx="8013">
                  <c:v>9.5664675140183767E-6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1.3935612970986716E-5</c:v>
                </c:pt>
                <c:pt idx="8018">
                  <c:v>0</c:v>
                </c:pt>
                <c:pt idx="8019">
                  <c:v>1.2996062594209786E-4</c:v>
                </c:pt>
                <c:pt idx="8020">
                  <c:v>0</c:v>
                </c:pt>
                <c:pt idx="8021">
                  <c:v>2.8122981893420953E-6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2.3465113017323242E-5</c:v>
                </c:pt>
                <c:pt idx="8031">
                  <c:v>3.2143990434689226E-6</c:v>
                </c:pt>
                <c:pt idx="8032">
                  <c:v>1.1587584402179346E-3</c:v>
                </c:pt>
                <c:pt idx="8033">
                  <c:v>5.7976130221941454E-5</c:v>
                </c:pt>
                <c:pt idx="8034">
                  <c:v>5.3634815998235306E-5</c:v>
                </c:pt>
                <c:pt idx="8035">
                  <c:v>7.630073959025583E-6</c:v>
                </c:pt>
                <c:pt idx="8036">
                  <c:v>0</c:v>
                </c:pt>
                <c:pt idx="8037">
                  <c:v>3.0398762339399503E-6</c:v>
                </c:pt>
                <c:pt idx="8038">
                  <c:v>4.6882733702227069E-5</c:v>
                </c:pt>
                <c:pt idx="8039">
                  <c:v>1.0546118210032925E-6</c:v>
                </c:pt>
                <c:pt idx="8040">
                  <c:v>3.7179753894399927E-6</c:v>
                </c:pt>
                <c:pt idx="8041">
                  <c:v>1.4781173554156328E-6</c:v>
                </c:pt>
                <c:pt idx="8042">
                  <c:v>4.920871485335655E-6</c:v>
                </c:pt>
                <c:pt idx="8043">
                  <c:v>0</c:v>
                </c:pt>
                <c:pt idx="8044">
                  <c:v>4.2761025999677767E-7</c:v>
                </c:pt>
                <c:pt idx="8045">
                  <c:v>1.7926818355250238E-5</c:v>
                </c:pt>
                <c:pt idx="8046">
                  <c:v>1.4298865839767997E-4</c:v>
                </c:pt>
                <c:pt idx="8047">
                  <c:v>2.0781148578357953E-5</c:v>
                </c:pt>
                <c:pt idx="8048">
                  <c:v>1.1956745486534152E-6</c:v>
                </c:pt>
                <c:pt idx="8049">
                  <c:v>9.0432647522053328E-5</c:v>
                </c:pt>
                <c:pt idx="8050">
                  <c:v>2.1604380670251618E-6</c:v>
                </c:pt>
                <c:pt idx="8051">
                  <c:v>0</c:v>
                </c:pt>
                <c:pt idx="8052">
                  <c:v>0</c:v>
                </c:pt>
                <c:pt idx="8053">
                  <c:v>1.1829905699940359E-5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1.3154684322383322E-5</c:v>
                </c:pt>
                <c:pt idx="8058">
                  <c:v>3.2851158224252391E-4</c:v>
                </c:pt>
                <c:pt idx="8059">
                  <c:v>0</c:v>
                </c:pt>
                <c:pt idx="8060">
                  <c:v>2.8151873545282329E-6</c:v>
                </c:pt>
                <c:pt idx="8061">
                  <c:v>8.8607816198712702E-6</c:v>
                </c:pt>
                <c:pt idx="8062">
                  <c:v>0</c:v>
                </c:pt>
                <c:pt idx="8063">
                  <c:v>2.3067036737471312E-5</c:v>
                </c:pt>
                <c:pt idx="8064">
                  <c:v>8.2696433541227369E-7</c:v>
                </c:pt>
                <c:pt idx="8065">
                  <c:v>4.4225969622312892E-5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4.8466355766505634E-6</c:v>
                </c:pt>
                <c:pt idx="8070">
                  <c:v>0</c:v>
                </c:pt>
                <c:pt idx="8071">
                  <c:v>0</c:v>
                </c:pt>
                <c:pt idx="8072">
                  <c:v>1.072690880791921E-6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1.0126283740429019E-5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9.6474483883924233E-5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1.6505499084437208E-5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2.721823402795374E-5</c:v>
                </c:pt>
                <c:pt idx="8101">
                  <c:v>3.6483486407523289E-6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4.1616333220939508E-6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9.3560007535161486E-7</c:v>
                </c:pt>
                <c:pt idx="8114">
                  <c:v>0</c:v>
                </c:pt>
                <c:pt idx="8115">
                  <c:v>1.48689825060266E-6</c:v>
                </c:pt>
                <c:pt idx="8116">
                  <c:v>3.9557684516514618E-6</c:v>
                </c:pt>
                <c:pt idx="8117">
                  <c:v>3.6310536603463456E-5</c:v>
                </c:pt>
                <c:pt idx="8118">
                  <c:v>6.2461816844221451E-5</c:v>
                </c:pt>
                <c:pt idx="8119">
                  <c:v>0</c:v>
                </c:pt>
                <c:pt idx="8120">
                  <c:v>1.6601115270493596E-5</c:v>
                </c:pt>
                <c:pt idx="8121">
                  <c:v>1.0294272554513918E-6</c:v>
                </c:pt>
                <c:pt idx="8122">
                  <c:v>8.870068007028648E-7</c:v>
                </c:pt>
                <c:pt idx="8123">
                  <c:v>6.4247180831408075E-6</c:v>
                </c:pt>
                <c:pt idx="8124">
                  <c:v>0</c:v>
                </c:pt>
                <c:pt idx="8125">
                  <c:v>7.6709712250173202E-6</c:v>
                </c:pt>
                <c:pt idx="8126">
                  <c:v>4.1036530347450992E-6</c:v>
                </c:pt>
                <c:pt idx="8127">
                  <c:v>6.9526260792068907E-6</c:v>
                </c:pt>
                <c:pt idx="8128">
                  <c:v>1.5729252583592821E-6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2.5633747700109526E-5</c:v>
                </c:pt>
                <c:pt idx="8133">
                  <c:v>0</c:v>
                </c:pt>
                <c:pt idx="8134">
                  <c:v>1.2946269250936963E-6</c:v>
                </c:pt>
                <c:pt idx="8135">
                  <c:v>1.56177593326628E-4</c:v>
                </c:pt>
                <c:pt idx="8136">
                  <c:v>2.8154543313072041E-5</c:v>
                </c:pt>
                <c:pt idx="8137">
                  <c:v>5.5505903744963909E-4</c:v>
                </c:pt>
                <c:pt idx="8138">
                  <c:v>0</c:v>
                </c:pt>
                <c:pt idx="8139">
                  <c:v>1.6373388934896288E-7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1.088624524418864E-5</c:v>
                </c:pt>
                <c:pt idx="8144">
                  <c:v>1.5302296174117377E-5</c:v>
                </c:pt>
                <c:pt idx="8145">
                  <c:v>5.2873609562710601E-7</c:v>
                </c:pt>
                <c:pt idx="8146">
                  <c:v>1.7869015304248735E-5</c:v>
                </c:pt>
                <c:pt idx="8147">
                  <c:v>6.379829164634087E-7</c:v>
                </c:pt>
                <c:pt idx="8148">
                  <c:v>5.2952210803064819E-6</c:v>
                </c:pt>
                <c:pt idx="8149">
                  <c:v>2.7971930013289084E-5</c:v>
                </c:pt>
                <c:pt idx="8150">
                  <c:v>0</c:v>
                </c:pt>
                <c:pt idx="8151">
                  <c:v>1.9526298774277084E-5</c:v>
                </c:pt>
                <c:pt idx="8152">
                  <c:v>2.0543547235316876E-6</c:v>
                </c:pt>
                <c:pt idx="8153">
                  <c:v>2.0582429331807221E-5</c:v>
                </c:pt>
                <c:pt idx="8154">
                  <c:v>2.4933543105192312E-5</c:v>
                </c:pt>
                <c:pt idx="8155">
                  <c:v>0</c:v>
                </c:pt>
                <c:pt idx="8156">
                  <c:v>3.3164240131594187E-6</c:v>
                </c:pt>
                <c:pt idx="8157">
                  <c:v>1.3833117759635193E-5</c:v>
                </c:pt>
                <c:pt idx="8158">
                  <c:v>3.3836449236080063E-6</c:v>
                </c:pt>
                <c:pt idx="8159">
                  <c:v>2.4880328676012994E-6</c:v>
                </c:pt>
                <c:pt idx="8160">
                  <c:v>9.245899930641028E-6</c:v>
                </c:pt>
                <c:pt idx="8161">
                  <c:v>5.7722628572008104E-7</c:v>
                </c:pt>
                <c:pt idx="8162">
                  <c:v>9.5851329127229658E-7</c:v>
                </c:pt>
                <c:pt idx="8163">
                  <c:v>2.4117435864537001E-6</c:v>
                </c:pt>
                <c:pt idx="8164">
                  <c:v>2.7018009939468412E-5</c:v>
                </c:pt>
                <c:pt idx="8165">
                  <c:v>2.3552355531091544E-5</c:v>
                </c:pt>
                <c:pt idx="8166">
                  <c:v>3.0374107576540674E-5</c:v>
                </c:pt>
                <c:pt idx="8167">
                  <c:v>1.4449321598586699E-6</c:v>
                </c:pt>
                <c:pt idx="8168">
                  <c:v>5.415108940323054E-6</c:v>
                </c:pt>
                <c:pt idx="8169">
                  <c:v>2.317300077194538E-6</c:v>
                </c:pt>
                <c:pt idx="8170">
                  <c:v>9.1382088627734031E-6</c:v>
                </c:pt>
                <c:pt idx="8171">
                  <c:v>5.6621785410290772E-5</c:v>
                </c:pt>
                <c:pt idx="8172">
                  <c:v>1.0791322209464028E-6</c:v>
                </c:pt>
                <c:pt idx="8173">
                  <c:v>0</c:v>
                </c:pt>
                <c:pt idx="8174">
                  <c:v>1.3644128149677348E-6</c:v>
                </c:pt>
                <c:pt idx="8175">
                  <c:v>0</c:v>
                </c:pt>
                <c:pt idx="8176">
                  <c:v>7.5093192900576132E-6</c:v>
                </c:pt>
                <c:pt idx="8177">
                  <c:v>4.3798547606820542E-6</c:v>
                </c:pt>
                <c:pt idx="8178">
                  <c:v>2.0475119555763701E-6</c:v>
                </c:pt>
                <c:pt idx="8179">
                  <c:v>2.020009271514996E-6</c:v>
                </c:pt>
                <c:pt idx="8180">
                  <c:v>1.1461545975954281E-4</c:v>
                </c:pt>
                <c:pt idx="8181">
                  <c:v>1.6578547474040365E-5</c:v>
                </c:pt>
                <c:pt idx="8182">
                  <c:v>1.3247011523502623E-6</c:v>
                </c:pt>
                <c:pt idx="8183">
                  <c:v>3.3741226210162541E-5</c:v>
                </c:pt>
                <c:pt idx="8184">
                  <c:v>0</c:v>
                </c:pt>
                <c:pt idx="8185">
                  <c:v>6.4174393409564753E-6</c:v>
                </c:pt>
                <c:pt idx="8186">
                  <c:v>1.9721724667321589E-5</c:v>
                </c:pt>
                <c:pt idx="8187">
                  <c:v>4.5278122527927831E-6</c:v>
                </c:pt>
                <c:pt idx="8188">
                  <c:v>4.4243770603061479E-6</c:v>
                </c:pt>
                <c:pt idx="8189">
                  <c:v>6.0818060982172045E-6</c:v>
                </c:pt>
                <c:pt idx="8190">
                  <c:v>6.694600269805266E-6</c:v>
                </c:pt>
                <c:pt idx="8191">
                  <c:v>1.4847301256885155E-6</c:v>
                </c:pt>
                <c:pt idx="8192">
                  <c:v>3.250746407457684E-6</c:v>
                </c:pt>
                <c:pt idx="8193">
                  <c:v>2.0226220506562448E-6</c:v>
                </c:pt>
                <c:pt idx="8194">
                  <c:v>1.4025347321592618E-5</c:v>
                </c:pt>
                <c:pt idx="8195">
                  <c:v>9.4344271002483466E-7</c:v>
                </c:pt>
                <c:pt idx="8196">
                  <c:v>1.1997058620974771E-5</c:v>
                </c:pt>
                <c:pt idx="8197">
                  <c:v>3.353013277711343E-6</c:v>
                </c:pt>
                <c:pt idx="8198">
                  <c:v>4.8326533681374861E-7</c:v>
                </c:pt>
                <c:pt idx="8199">
                  <c:v>9.685945466159234E-6</c:v>
                </c:pt>
                <c:pt idx="8200">
                  <c:v>2.7098247973225895E-6</c:v>
                </c:pt>
                <c:pt idx="8201">
                  <c:v>1.1973245158649871E-5</c:v>
                </c:pt>
                <c:pt idx="8202">
                  <c:v>6.9796571872192978E-6</c:v>
                </c:pt>
                <c:pt idx="8203">
                  <c:v>6.8429946854642237E-6</c:v>
                </c:pt>
                <c:pt idx="8204">
                  <c:v>8.7168731079107191E-6</c:v>
                </c:pt>
                <c:pt idx="8205">
                  <c:v>1.3099084713535675E-5</c:v>
                </c:pt>
                <c:pt idx="8206">
                  <c:v>2.8360988872128252E-6</c:v>
                </c:pt>
                <c:pt idx="8207">
                  <c:v>3.7508863953944397E-5</c:v>
                </c:pt>
                <c:pt idx="8208">
                  <c:v>3.6627248031662797E-6</c:v>
                </c:pt>
                <c:pt idx="8209">
                  <c:v>6.5013244804796008E-6</c:v>
                </c:pt>
                <c:pt idx="8210">
                  <c:v>2.1773880610561429E-6</c:v>
                </c:pt>
                <c:pt idx="8211">
                  <c:v>1.1126200780209083E-5</c:v>
                </c:pt>
                <c:pt idx="8212">
                  <c:v>1.1200789677752313E-5</c:v>
                </c:pt>
                <c:pt idx="8213">
                  <c:v>3.5267249002090784E-6</c:v>
                </c:pt>
                <c:pt idx="8214">
                  <c:v>2.9257517810561794E-6</c:v>
                </c:pt>
                <c:pt idx="8215">
                  <c:v>4.6198322642870917E-5</c:v>
                </c:pt>
                <c:pt idx="8216">
                  <c:v>1.2292181063753582E-5</c:v>
                </c:pt>
                <c:pt idx="8217">
                  <c:v>2.6058276237214152E-7</c:v>
                </c:pt>
                <c:pt idx="8218">
                  <c:v>2.1853803449851784E-5</c:v>
                </c:pt>
                <c:pt idx="8219">
                  <c:v>5.9560879503762369E-6</c:v>
                </c:pt>
                <c:pt idx="8220">
                  <c:v>8.9526113083016805E-7</c:v>
                </c:pt>
                <c:pt idx="8221">
                  <c:v>1.8121700247214588E-5</c:v>
                </c:pt>
                <c:pt idx="8222">
                  <c:v>3.4331829472508698E-5</c:v>
                </c:pt>
                <c:pt idx="8223">
                  <c:v>1.6630794526988125E-5</c:v>
                </c:pt>
                <c:pt idx="8224">
                  <c:v>4.5480745349479475E-6</c:v>
                </c:pt>
                <c:pt idx="8225">
                  <c:v>5.6438916399251253E-5</c:v>
                </c:pt>
                <c:pt idx="8226">
                  <c:v>4.2852833306414841E-5</c:v>
                </c:pt>
                <c:pt idx="8227">
                  <c:v>1.3904335622190832E-5</c:v>
                </c:pt>
                <c:pt idx="8228">
                  <c:v>3.8714406258389457E-7</c:v>
                </c:pt>
                <c:pt idx="8229">
                  <c:v>1.4745930286195573E-6</c:v>
                </c:pt>
                <c:pt idx="8230">
                  <c:v>8.4211637161597708E-6</c:v>
                </c:pt>
                <c:pt idx="8231">
                  <c:v>7.7921916007236945E-6</c:v>
                </c:pt>
                <c:pt idx="8232">
                  <c:v>8.9403517801013951E-5</c:v>
                </c:pt>
                <c:pt idx="8233">
                  <c:v>1.219387492371667E-4</c:v>
                </c:pt>
                <c:pt idx="8234">
                  <c:v>0</c:v>
                </c:pt>
                <c:pt idx="8235">
                  <c:v>5.3890570118584911E-5</c:v>
                </c:pt>
                <c:pt idx="8236">
                  <c:v>3.7320259272084628E-7</c:v>
                </c:pt>
                <c:pt idx="8237">
                  <c:v>0</c:v>
                </c:pt>
                <c:pt idx="8238">
                  <c:v>0</c:v>
                </c:pt>
                <c:pt idx="8239">
                  <c:v>3.5861741818365063E-6</c:v>
                </c:pt>
                <c:pt idx="8240">
                  <c:v>0</c:v>
                </c:pt>
                <c:pt idx="8241">
                  <c:v>4.112967020723583E-7</c:v>
                </c:pt>
                <c:pt idx="8242">
                  <c:v>4.2374921927445921E-7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5.2315661809114199E-6</c:v>
                </c:pt>
                <c:pt idx="8247">
                  <c:v>5.1078274707254578E-6</c:v>
                </c:pt>
                <c:pt idx="8248">
                  <c:v>6.2320605425038832E-4</c:v>
                </c:pt>
                <c:pt idx="8249">
                  <c:v>3.8482084068079831E-6</c:v>
                </c:pt>
                <c:pt idx="8250">
                  <c:v>1.1816192311612187E-5</c:v>
                </c:pt>
                <c:pt idx="8251">
                  <c:v>0</c:v>
                </c:pt>
                <c:pt idx="8252">
                  <c:v>3.9687294743887104E-7</c:v>
                </c:pt>
                <c:pt idx="8253">
                  <c:v>0</c:v>
                </c:pt>
                <c:pt idx="8254">
                  <c:v>1.2051630894523928E-5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1.1543008139337885E-5</c:v>
                </c:pt>
                <c:pt idx="8259">
                  <c:v>6.5078988028130725E-6</c:v>
                </c:pt>
                <c:pt idx="8260">
                  <c:v>1.7810332460966411E-7</c:v>
                </c:pt>
                <c:pt idx="8261">
                  <c:v>2.7364563285508098E-7</c:v>
                </c:pt>
                <c:pt idx="8262">
                  <c:v>9.640590258197233E-6</c:v>
                </c:pt>
                <c:pt idx="8263">
                  <c:v>4.1901987530934191E-7</c:v>
                </c:pt>
                <c:pt idx="8264">
                  <c:v>6.3359102064531984E-5</c:v>
                </c:pt>
                <c:pt idx="8265">
                  <c:v>1.5967455879024444E-4</c:v>
                </c:pt>
                <c:pt idx="8266">
                  <c:v>4.4695468744351146E-6</c:v>
                </c:pt>
                <c:pt idx="8267">
                  <c:v>1.7365486044272522E-7</c:v>
                </c:pt>
                <c:pt idx="8268">
                  <c:v>0</c:v>
                </c:pt>
                <c:pt idx="8269">
                  <c:v>1.4499500913567544E-6</c:v>
                </c:pt>
                <c:pt idx="8270">
                  <c:v>4.8028972500002118E-4</c:v>
                </c:pt>
                <c:pt idx="8271">
                  <c:v>0</c:v>
                </c:pt>
                <c:pt idx="8272">
                  <c:v>4.8777253518448009E-7</c:v>
                </c:pt>
                <c:pt idx="8273">
                  <c:v>2.0957374993836431E-5</c:v>
                </c:pt>
                <c:pt idx="8274">
                  <c:v>3.1903285963422743E-6</c:v>
                </c:pt>
                <c:pt idx="8275">
                  <c:v>3.3566215872407986E-5</c:v>
                </c:pt>
                <c:pt idx="8276">
                  <c:v>1.0764485699375276E-5</c:v>
                </c:pt>
                <c:pt idx="8277">
                  <c:v>8.2053909744862324E-5</c:v>
                </c:pt>
                <c:pt idx="8278">
                  <c:v>1.8364731307021124E-5</c:v>
                </c:pt>
                <c:pt idx="8279">
                  <c:v>5.6809448823660488E-6</c:v>
                </c:pt>
                <c:pt idx="8280">
                  <c:v>1.3529900441075106E-5</c:v>
                </c:pt>
                <c:pt idx="8281">
                  <c:v>2.2921048267391609E-5</c:v>
                </c:pt>
                <c:pt idx="8282">
                  <c:v>1.5097215445796557E-5</c:v>
                </c:pt>
                <c:pt idx="8283">
                  <c:v>1.6319107667058389E-5</c:v>
                </c:pt>
                <c:pt idx="8284">
                  <c:v>3.3162235882830641E-5</c:v>
                </c:pt>
                <c:pt idx="8285">
                  <c:v>0</c:v>
                </c:pt>
                <c:pt idx="8286">
                  <c:v>0</c:v>
                </c:pt>
                <c:pt idx="8287">
                  <c:v>2.3419535405691208E-5</c:v>
                </c:pt>
                <c:pt idx="8288">
                  <c:v>4.0643109785068904E-5</c:v>
                </c:pt>
                <c:pt idx="8289">
                  <c:v>1.5708267978783797E-6</c:v>
                </c:pt>
                <c:pt idx="8290">
                  <c:v>1.8294247310739726E-5</c:v>
                </c:pt>
                <c:pt idx="8291">
                  <c:v>8.9872884318040524E-6</c:v>
                </c:pt>
                <c:pt idx="8292">
                  <c:v>4.1435206156444117E-3</c:v>
                </c:pt>
                <c:pt idx="8293">
                  <c:v>0</c:v>
                </c:pt>
                <c:pt idx="8294">
                  <c:v>3.2601720715988051E-5</c:v>
                </c:pt>
                <c:pt idx="8295">
                  <c:v>3.2960718946061623E-5</c:v>
                </c:pt>
                <c:pt idx="8296">
                  <c:v>3.4879395046188231E-8</c:v>
                </c:pt>
                <c:pt idx="8297">
                  <c:v>0</c:v>
                </c:pt>
                <c:pt idx="8298">
                  <c:v>2.0250971375419599E-5</c:v>
                </c:pt>
                <c:pt idx="8299">
                  <c:v>0</c:v>
                </c:pt>
                <c:pt idx="8300">
                  <c:v>1.0614869384287229E-5</c:v>
                </c:pt>
                <c:pt idx="8301">
                  <c:v>4.255979712558972E-6</c:v>
                </c:pt>
                <c:pt idx="8302">
                  <c:v>6.0185420240894891E-6</c:v>
                </c:pt>
                <c:pt idx="8303">
                  <c:v>3.4696958580058274E-5</c:v>
                </c:pt>
                <c:pt idx="8304">
                  <c:v>1.3573969659338723E-5</c:v>
                </c:pt>
                <c:pt idx="8305">
                  <c:v>3.7877948852126275E-5</c:v>
                </c:pt>
                <c:pt idx="8306">
                  <c:v>6.4178086884986563E-8</c:v>
                </c:pt>
                <c:pt idx="8307">
                  <c:v>6.7464023309251396E-5</c:v>
                </c:pt>
                <c:pt idx="8308">
                  <c:v>1.9040671276891844E-5</c:v>
                </c:pt>
                <c:pt idx="8309">
                  <c:v>3.1576223865448806E-5</c:v>
                </c:pt>
                <c:pt idx="8310">
                  <c:v>1.6994476902193666E-5</c:v>
                </c:pt>
                <c:pt idx="8311">
                  <c:v>1.2830957121135141E-5</c:v>
                </c:pt>
                <c:pt idx="8312">
                  <c:v>1.0445798397693866E-4</c:v>
                </c:pt>
                <c:pt idx="8313">
                  <c:v>8.713670253534973E-6</c:v>
                </c:pt>
                <c:pt idx="8314">
                  <c:v>1.4079028697852264E-4</c:v>
                </c:pt>
                <c:pt idx="8315">
                  <c:v>1.4757932715297642E-7</c:v>
                </c:pt>
                <c:pt idx="8316">
                  <c:v>0</c:v>
                </c:pt>
                <c:pt idx="8317">
                  <c:v>3.4900222732317167E-6</c:v>
                </c:pt>
                <c:pt idx="8318">
                  <c:v>1.3993364068509201E-5</c:v>
                </c:pt>
                <c:pt idx="8319">
                  <c:v>3.5251945111564693E-4</c:v>
                </c:pt>
                <c:pt idx="8320">
                  <c:v>5.6134888428492491E-5</c:v>
                </c:pt>
                <c:pt idx="8321">
                  <c:v>9.6556731798224898E-5</c:v>
                </c:pt>
                <c:pt idx="8322">
                  <c:v>0</c:v>
                </c:pt>
                <c:pt idx="8323">
                  <c:v>1.6003117767563814E-5</c:v>
                </c:pt>
                <c:pt idx="8324">
                  <c:v>0</c:v>
                </c:pt>
                <c:pt idx="8325">
                  <c:v>2.7940486814206293E-5</c:v>
                </c:pt>
                <c:pt idx="8326">
                  <c:v>2.1346784135954998E-5</c:v>
                </c:pt>
                <c:pt idx="8327">
                  <c:v>8.7804104205741798E-6</c:v>
                </c:pt>
                <c:pt idx="8328">
                  <c:v>3.1863887382366051E-5</c:v>
                </c:pt>
                <c:pt idx="8329">
                  <c:v>7.5751939219022651E-5</c:v>
                </c:pt>
                <c:pt idx="8330">
                  <c:v>2.4174007748338672E-5</c:v>
                </c:pt>
                <c:pt idx="8331">
                  <c:v>2.7103311132477277E-6</c:v>
                </c:pt>
                <c:pt idx="8332">
                  <c:v>8.3895336345688411E-5</c:v>
                </c:pt>
                <c:pt idx="8333">
                  <c:v>8.4715698093462565E-6</c:v>
                </c:pt>
                <c:pt idx="8334">
                  <c:v>2.3867536808053314E-7</c:v>
                </c:pt>
                <c:pt idx="8335">
                  <c:v>0</c:v>
                </c:pt>
                <c:pt idx="8336">
                  <c:v>6.5728208110000739E-6</c:v>
                </c:pt>
                <c:pt idx="8337">
                  <c:v>1.0949240178706589E-5</c:v>
                </c:pt>
                <c:pt idx="8338">
                  <c:v>9.768725968652552E-6</c:v>
                </c:pt>
                <c:pt idx="8339">
                  <c:v>0</c:v>
                </c:pt>
                <c:pt idx="8340">
                  <c:v>2.2103706327870536E-5</c:v>
                </c:pt>
                <c:pt idx="8341">
                  <c:v>3.377316483374419E-3</c:v>
                </c:pt>
                <c:pt idx="8342">
                  <c:v>1.1984089010203119E-5</c:v>
                </c:pt>
                <c:pt idx="8343">
                  <c:v>1.4552518403949527E-5</c:v>
                </c:pt>
                <c:pt idx="8344">
                  <c:v>1.2097456974049192E-4</c:v>
                </c:pt>
                <c:pt idx="8345">
                  <c:v>2.9058963488945051E-7</c:v>
                </c:pt>
                <c:pt idx="8346">
                  <c:v>6.0086085741622046E-6</c:v>
                </c:pt>
                <c:pt idx="8347">
                  <c:v>1.4973798695759209E-5</c:v>
                </c:pt>
                <c:pt idx="8348">
                  <c:v>3.0642579468453143E-5</c:v>
                </c:pt>
                <c:pt idx="8349">
                  <c:v>9.3511569707125287E-7</c:v>
                </c:pt>
                <c:pt idx="8350">
                  <c:v>8.380868275693348E-6</c:v>
                </c:pt>
                <c:pt idx="8351">
                  <c:v>9.894687551581958E-6</c:v>
                </c:pt>
                <c:pt idx="8352">
                  <c:v>6.5955030341946672E-6</c:v>
                </c:pt>
                <c:pt idx="8353">
                  <c:v>1.4481827410616006E-5</c:v>
                </c:pt>
                <c:pt idx="8354">
                  <c:v>5.1795249456447728E-5</c:v>
                </c:pt>
                <c:pt idx="8355">
                  <c:v>1.8578100366351746E-6</c:v>
                </c:pt>
                <c:pt idx="8356">
                  <c:v>0</c:v>
                </c:pt>
                <c:pt idx="8357">
                  <c:v>2.4408619815350616E-5</c:v>
                </c:pt>
                <c:pt idx="8358">
                  <c:v>2.7318551068349175E-5</c:v>
                </c:pt>
                <c:pt idx="8359">
                  <c:v>1.8296755717947865E-5</c:v>
                </c:pt>
                <c:pt idx="8360">
                  <c:v>7.452628551271726E-6</c:v>
                </c:pt>
                <c:pt idx="8361">
                  <c:v>4.4644080534100881E-5</c:v>
                </c:pt>
                <c:pt idx="8362">
                  <c:v>7.9723311442683995E-6</c:v>
                </c:pt>
                <c:pt idx="8363">
                  <c:v>3.6042720843761538E-5</c:v>
                </c:pt>
                <c:pt idx="8364">
                  <c:v>0</c:v>
                </c:pt>
                <c:pt idx="8365">
                  <c:v>4.5747687544816044E-5</c:v>
                </c:pt>
                <c:pt idx="8366">
                  <c:v>1.560156289656991E-5</c:v>
                </c:pt>
                <c:pt idx="8367">
                  <c:v>9.5217072888454149E-5</c:v>
                </c:pt>
                <c:pt idx="8368">
                  <c:v>3.1220449384632549E-4</c:v>
                </c:pt>
                <c:pt idx="8369">
                  <c:v>0</c:v>
                </c:pt>
                <c:pt idx="8370">
                  <c:v>0</c:v>
                </c:pt>
                <c:pt idx="8371">
                  <c:v>1.2125600625660914E-7</c:v>
                </c:pt>
                <c:pt idx="8372">
                  <c:v>4.4620235015224583E-5</c:v>
                </c:pt>
                <c:pt idx="8373">
                  <c:v>9.2593932673218401E-5</c:v>
                </c:pt>
                <c:pt idx="8374">
                  <c:v>1.9806270390691624E-5</c:v>
                </c:pt>
                <c:pt idx="8375">
                  <c:v>2.8095321754908105E-5</c:v>
                </c:pt>
                <c:pt idx="8376">
                  <c:v>3.1826937821120644E-5</c:v>
                </c:pt>
                <c:pt idx="8377">
                  <c:v>5.2745590902923917E-4</c:v>
                </c:pt>
                <c:pt idx="8378">
                  <c:v>0</c:v>
                </c:pt>
                <c:pt idx="8379">
                  <c:v>0</c:v>
                </c:pt>
                <c:pt idx="8380">
                  <c:v>4.5598487986847356E-3</c:v>
                </c:pt>
                <c:pt idx="8381">
                  <c:v>1.0956128663489269E-5</c:v>
                </c:pt>
                <c:pt idx="8382">
                  <c:v>3.3544899704985876E-5</c:v>
                </c:pt>
                <c:pt idx="8383">
                  <c:v>1.6099678069450963E-5</c:v>
                </c:pt>
                <c:pt idx="8384">
                  <c:v>5.4288316113389199E-6</c:v>
                </c:pt>
                <c:pt idx="8385">
                  <c:v>5.3984524965243554E-6</c:v>
                </c:pt>
                <c:pt idx="8386">
                  <c:v>7.1260030345682786E-5</c:v>
                </c:pt>
                <c:pt idx="8387">
                  <c:v>4.8857567870797306E-4</c:v>
                </c:pt>
                <c:pt idx="8388">
                  <c:v>3.7313691695323571E-6</c:v>
                </c:pt>
                <c:pt idx="8389">
                  <c:v>1.1375847172421778E-4</c:v>
                </c:pt>
                <c:pt idx="8390">
                  <c:v>1.2777189202872109E-4</c:v>
                </c:pt>
                <c:pt idx="8391">
                  <c:v>1.2678513797086851E-5</c:v>
                </c:pt>
                <c:pt idx="8392">
                  <c:v>4.2186739853854736E-6</c:v>
                </c:pt>
                <c:pt idx="8393">
                  <c:v>1.6358735503447903E-4</c:v>
                </c:pt>
                <c:pt idx="8394">
                  <c:v>8.6567688670354768E-6</c:v>
                </c:pt>
                <c:pt idx="8395">
                  <c:v>1.7268452666044854E-5</c:v>
                </c:pt>
                <c:pt idx="8396">
                  <c:v>2.998353144626065E-5</c:v>
                </c:pt>
                <c:pt idx="8397">
                  <c:v>1.1775909605627076E-5</c:v>
                </c:pt>
                <c:pt idx="8398">
                  <c:v>2.2484385312596289E-5</c:v>
                </c:pt>
                <c:pt idx="8399">
                  <c:v>7.8187913426908373E-6</c:v>
                </c:pt>
                <c:pt idx="8400">
                  <c:v>2.3334914562583814E-5</c:v>
                </c:pt>
                <c:pt idx="8401">
                  <c:v>0</c:v>
                </c:pt>
                <c:pt idx="8402">
                  <c:v>6.3830341302783279E-6</c:v>
                </c:pt>
                <c:pt idx="8403">
                  <c:v>2.8027138014380046E-4</c:v>
                </c:pt>
                <c:pt idx="8404">
                  <c:v>9.0421122311260082E-6</c:v>
                </c:pt>
                <c:pt idx="8405">
                  <c:v>2.2545522066161123E-5</c:v>
                </c:pt>
                <c:pt idx="8406">
                  <c:v>0</c:v>
                </c:pt>
                <c:pt idx="8407">
                  <c:v>0</c:v>
                </c:pt>
                <c:pt idx="8408">
                  <c:v>1.2086305386296055E-5</c:v>
                </c:pt>
                <c:pt idx="8409">
                  <c:v>4.8224815148126317E-5</c:v>
                </c:pt>
                <c:pt idx="8410">
                  <c:v>6.3665026563463732E-6</c:v>
                </c:pt>
                <c:pt idx="8411">
                  <c:v>1.030801845008522E-5</c:v>
                </c:pt>
                <c:pt idx="8412">
                  <c:v>1.1516769190132191E-5</c:v>
                </c:pt>
                <c:pt idx="8413">
                  <c:v>8.0284271299573375E-6</c:v>
                </c:pt>
                <c:pt idx="8414">
                  <c:v>1.3624072184810052E-5</c:v>
                </c:pt>
                <c:pt idx="8415">
                  <c:v>3.7638289086229381E-3</c:v>
                </c:pt>
                <c:pt idx="8416">
                  <c:v>2.5715869958448144E-4</c:v>
                </c:pt>
                <c:pt idx="8417">
                  <c:v>6.5453496554436226E-5</c:v>
                </c:pt>
                <c:pt idx="8418">
                  <c:v>1.2377495941803381E-4</c:v>
                </c:pt>
                <c:pt idx="8419">
                  <c:v>4.7030734141337506E-5</c:v>
                </c:pt>
                <c:pt idx="8420">
                  <c:v>8.2024718480425551E-6</c:v>
                </c:pt>
                <c:pt idx="8421">
                  <c:v>3.1907446331313453E-7</c:v>
                </c:pt>
                <c:pt idx="8422">
                  <c:v>2.2294644196981691E-7</c:v>
                </c:pt>
                <c:pt idx="8423">
                  <c:v>4.3291750552496533E-5</c:v>
                </c:pt>
                <c:pt idx="8424">
                  <c:v>1.6305296752543529E-4</c:v>
                </c:pt>
                <c:pt idx="8425">
                  <c:v>0</c:v>
                </c:pt>
                <c:pt idx="8426">
                  <c:v>9.042100076411736E-5</c:v>
                </c:pt>
                <c:pt idx="8427">
                  <c:v>4.0933722195334509E-6</c:v>
                </c:pt>
                <c:pt idx="8428">
                  <c:v>1.4933718066559554E-5</c:v>
                </c:pt>
                <c:pt idx="8429">
                  <c:v>7.7896042602596263E-6</c:v>
                </c:pt>
                <c:pt idx="8430">
                  <c:v>4.7777355190708532E-4</c:v>
                </c:pt>
                <c:pt idx="8431">
                  <c:v>0</c:v>
                </c:pt>
                <c:pt idx="8432">
                  <c:v>5.3615685734290161E-6</c:v>
                </c:pt>
                <c:pt idx="8433">
                  <c:v>4.3162607765394677E-5</c:v>
                </c:pt>
                <c:pt idx="8434">
                  <c:v>1.5899125828332828E-5</c:v>
                </c:pt>
                <c:pt idx="8435">
                  <c:v>7.138228262380471E-6</c:v>
                </c:pt>
                <c:pt idx="8436">
                  <c:v>5.1321347712789097E-6</c:v>
                </c:pt>
                <c:pt idx="8437">
                  <c:v>3.3414062102574696E-4</c:v>
                </c:pt>
                <c:pt idx="8438">
                  <c:v>2.6186129016395276E-6</c:v>
                </c:pt>
                <c:pt idx="8439">
                  <c:v>1.9719581430559578E-5</c:v>
                </c:pt>
                <c:pt idx="8440">
                  <c:v>1.0497210223150119E-6</c:v>
                </c:pt>
                <c:pt idx="8441">
                  <c:v>0</c:v>
                </c:pt>
                <c:pt idx="8442">
                  <c:v>7.5388767349121133E-4</c:v>
                </c:pt>
                <c:pt idx="8443">
                  <c:v>3.0404252090295896E-5</c:v>
                </c:pt>
                <c:pt idx="8444">
                  <c:v>0</c:v>
                </c:pt>
                <c:pt idx="8445">
                  <c:v>7.0270375516855787E-5</c:v>
                </c:pt>
                <c:pt idx="8446">
                  <c:v>3.7060821959653299E-6</c:v>
                </c:pt>
                <c:pt idx="8447">
                  <c:v>2.1266066733589232E-5</c:v>
                </c:pt>
                <c:pt idx="8448">
                  <c:v>1.380564306289044E-4</c:v>
                </c:pt>
                <c:pt idx="8449">
                  <c:v>4.1905468185095327E-5</c:v>
                </c:pt>
                <c:pt idx="8450">
                  <c:v>1.0527512424969665E-5</c:v>
                </c:pt>
                <c:pt idx="8451">
                  <c:v>0</c:v>
                </c:pt>
                <c:pt idx="8452">
                  <c:v>5.5042868031121061E-6</c:v>
                </c:pt>
                <c:pt idx="8453">
                  <c:v>1.3194340853354299E-5</c:v>
                </c:pt>
                <c:pt idx="8454">
                  <c:v>6.840860728610692E-6</c:v>
                </c:pt>
                <c:pt idx="8455">
                  <c:v>0</c:v>
                </c:pt>
                <c:pt idx="8456">
                  <c:v>4.580129554875239E-6</c:v>
                </c:pt>
                <c:pt idx="8457">
                  <c:v>3.8894825740839824E-5</c:v>
                </c:pt>
                <c:pt idx="8458">
                  <c:v>1.2325444095290779E-5</c:v>
                </c:pt>
                <c:pt idx="8459">
                  <c:v>4.7356053724306279E-5</c:v>
                </c:pt>
                <c:pt idx="8460">
                  <c:v>6.8723198444002725E-5</c:v>
                </c:pt>
                <c:pt idx="8461">
                  <c:v>1.4568338817805948E-5</c:v>
                </c:pt>
                <c:pt idx="8462">
                  <c:v>8.6579223508005079E-7</c:v>
                </c:pt>
                <c:pt idx="8463">
                  <c:v>3.554860729174244E-4</c:v>
                </c:pt>
                <c:pt idx="8464">
                  <c:v>2.9241725301525049E-3</c:v>
                </c:pt>
                <c:pt idx="8465">
                  <c:v>6.767735804679773E-6</c:v>
                </c:pt>
                <c:pt idx="8466">
                  <c:v>1.3931189895633759E-5</c:v>
                </c:pt>
                <c:pt idx="8467">
                  <c:v>1.0932403914504899E-5</c:v>
                </c:pt>
                <c:pt idx="8468">
                  <c:v>1.5764925799175605E-3</c:v>
                </c:pt>
                <c:pt idx="8469">
                  <c:v>1.440816698685084E-5</c:v>
                </c:pt>
                <c:pt idx="8470">
                  <c:v>1.3465584561056833E-5</c:v>
                </c:pt>
                <c:pt idx="8471">
                  <c:v>1.2537513068377305E-4</c:v>
                </c:pt>
                <c:pt idx="8472">
                  <c:v>9.8296025229747506E-6</c:v>
                </c:pt>
                <c:pt idx="8473">
                  <c:v>3.8772829142774912E-6</c:v>
                </c:pt>
                <c:pt idx="8474">
                  <c:v>4.4169624503196721E-6</c:v>
                </c:pt>
                <c:pt idx="8475">
                  <c:v>3.2580990927877021E-4</c:v>
                </c:pt>
                <c:pt idx="8476">
                  <c:v>3.2375593370060349E-5</c:v>
                </c:pt>
                <c:pt idx="8477">
                  <c:v>8.262780556469989E-6</c:v>
                </c:pt>
                <c:pt idx="8478">
                  <c:v>1.1009676531680763E-5</c:v>
                </c:pt>
                <c:pt idx="8479">
                  <c:v>1.5699029371134356E-5</c:v>
                </c:pt>
                <c:pt idx="8480">
                  <c:v>1.175327138827057E-4</c:v>
                </c:pt>
                <c:pt idx="8481">
                  <c:v>0</c:v>
                </c:pt>
                <c:pt idx="8482">
                  <c:v>1.9006736266281065E-3</c:v>
                </c:pt>
                <c:pt idx="8483">
                  <c:v>4.0373524451240924E-4</c:v>
                </c:pt>
                <c:pt idx="8484">
                  <c:v>2.2931986137081723E-6</c:v>
                </c:pt>
                <c:pt idx="8485">
                  <c:v>1.157042903607772E-5</c:v>
                </c:pt>
                <c:pt idx="8486">
                  <c:v>1.3049427247905951E-4</c:v>
                </c:pt>
                <c:pt idx="8487">
                  <c:v>2.6174891838395428E-5</c:v>
                </c:pt>
                <c:pt idx="8488">
                  <c:v>6.5455508127316417E-5</c:v>
                </c:pt>
                <c:pt idx="8489">
                  <c:v>6.8262320027480004E-4</c:v>
                </c:pt>
                <c:pt idx="8490">
                  <c:v>1.6516346570765762E-4</c:v>
                </c:pt>
                <c:pt idx="8491">
                  <c:v>6.8936563349634068E-6</c:v>
                </c:pt>
                <c:pt idx="8492">
                  <c:v>1.1573848702365917E-5</c:v>
                </c:pt>
                <c:pt idx="8493">
                  <c:v>9.3129754998524266E-5</c:v>
                </c:pt>
                <c:pt idx="8494">
                  <c:v>4.0025779134026784E-7</c:v>
                </c:pt>
                <c:pt idx="8495">
                  <c:v>6.8675105579246499E-6</c:v>
                </c:pt>
                <c:pt idx="8496">
                  <c:v>5.7486895488896441E-6</c:v>
                </c:pt>
                <c:pt idx="8497">
                  <c:v>5.2741496550373927E-5</c:v>
                </c:pt>
                <c:pt idx="8498">
                  <c:v>1.2752877890543517E-5</c:v>
                </c:pt>
                <c:pt idx="8499">
                  <c:v>2.6097560408572782E-5</c:v>
                </c:pt>
                <c:pt idx="8500">
                  <c:v>5.0251654175677553E-5</c:v>
                </c:pt>
                <c:pt idx="8501">
                  <c:v>7.7703634493579053E-5</c:v>
                </c:pt>
                <c:pt idx="8502">
                  <c:v>1.8127629574159449E-5</c:v>
                </c:pt>
                <c:pt idx="8503">
                  <c:v>2.6088466691313136E-5</c:v>
                </c:pt>
                <c:pt idx="8504">
                  <c:v>0</c:v>
                </c:pt>
                <c:pt idx="8505">
                  <c:v>1.4458889191206371E-5</c:v>
                </c:pt>
                <c:pt idx="8506">
                  <c:v>1.4262974581939904E-4</c:v>
                </c:pt>
                <c:pt idx="8507">
                  <c:v>1.9486908050893889E-7</c:v>
                </c:pt>
                <c:pt idx="8508">
                  <c:v>2.7734473973827982E-6</c:v>
                </c:pt>
                <c:pt idx="8509">
                  <c:v>6.1570996618949593E-5</c:v>
                </c:pt>
                <c:pt idx="8510">
                  <c:v>2.7520368339892056E-5</c:v>
                </c:pt>
                <c:pt idx="8511">
                  <c:v>0</c:v>
                </c:pt>
                <c:pt idx="8512">
                  <c:v>0</c:v>
                </c:pt>
                <c:pt idx="8513">
                  <c:v>1.150366043932861E-5</c:v>
                </c:pt>
                <c:pt idx="8514">
                  <c:v>8.3520584734844041E-5</c:v>
                </c:pt>
                <c:pt idx="8515">
                  <c:v>2.4104340150112539E-5</c:v>
                </c:pt>
                <c:pt idx="8516">
                  <c:v>2.4321433625287196E-4</c:v>
                </c:pt>
                <c:pt idx="8517">
                  <c:v>0</c:v>
                </c:pt>
                <c:pt idx="8518">
                  <c:v>2.1040135208204223E-5</c:v>
                </c:pt>
                <c:pt idx="8519">
                  <c:v>2.2852287078392001E-5</c:v>
                </c:pt>
                <c:pt idx="8520">
                  <c:v>7.9903222219255974E-6</c:v>
                </c:pt>
                <c:pt idx="8521">
                  <c:v>1.6044521721246665E-7</c:v>
                </c:pt>
                <c:pt idx="8522">
                  <c:v>1.4560336788408808E-5</c:v>
                </c:pt>
                <c:pt idx="8523">
                  <c:v>1.6295477030419566E-5</c:v>
                </c:pt>
                <c:pt idx="8524">
                  <c:v>9.8775749057465122E-6</c:v>
                </c:pt>
                <c:pt idx="8525">
                  <c:v>6.3831391614860134E-5</c:v>
                </c:pt>
                <c:pt idx="8526">
                  <c:v>5.3691321085578093E-6</c:v>
                </c:pt>
                <c:pt idx="8527">
                  <c:v>2.0513564815680796E-5</c:v>
                </c:pt>
                <c:pt idx="8528">
                  <c:v>0</c:v>
                </c:pt>
                <c:pt idx="8529">
                  <c:v>2.0384305774471354E-4</c:v>
                </c:pt>
                <c:pt idx="8530">
                  <c:v>7.5277987683882476E-6</c:v>
                </c:pt>
                <c:pt idx="8531">
                  <c:v>9.8553329236309958E-5</c:v>
                </c:pt>
                <c:pt idx="8532">
                  <c:v>2.4163073948924216E-6</c:v>
                </c:pt>
                <c:pt idx="8533">
                  <c:v>2.8205296108928872E-5</c:v>
                </c:pt>
                <c:pt idx="8534">
                  <c:v>8.9915675071207765E-5</c:v>
                </c:pt>
                <c:pt idx="8535">
                  <c:v>1.5868208295738469E-7</c:v>
                </c:pt>
                <c:pt idx="8536">
                  <c:v>3.0057605274435817E-5</c:v>
                </c:pt>
                <c:pt idx="8537">
                  <c:v>1.8237827033160892E-6</c:v>
                </c:pt>
                <c:pt idx="8538">
                  <c:v>2.4220293259132576E-5</c:v>
                </c:pt>
                <c:pt idx="8539">
                  <c:v>8.5156626445162992E-5</c:v>
                </c:pt>
                <c:pt idx="8540">
                  <c:v>1.2494257211984194E-4</c:v>
                </c:pt>
                <c:pt idx="8541">
                  <c:v>4.2995527290832001E-6</c:v>
                </c:pt>
                <c:pt idx="8542">
                  <c:v>2.9724837695982943E-6</c:v>
                </c:pt>
                <c:pt idx="8543">
                  <c:v>2.2406271887298274E-5</c:v>
                </c:pt>
                <c:pt idx="8544">
                  <c:v>0</c:v>
                </c:pt>
                <c:pt idx="8545">
                  <c:v>2.1761565382008992E-5</c:v>
                </c:pt>
                <c:pt idx="8546">
                  <c:v>1.4746385943258544E-5</c:v>
                </c:pt>
                <c:pt idx="8547">
                  <c:v>0</c:v>
                </c:pt>
                <c:pt idx="8548">
                  <c:v>9.2572431230415994E-5</c:v>
                </c:pt>
                <c:pt idx="8549">
                  <c:v>3.3089744255558402E-5</c:v>
                </c:pt>
                <c:pt idx="8550">
                  <c:v>6.6696635179306982E-6</c:v>
                </c:pt>
                <c:pt idx="8551">
                  <c:v>1.8474678006090832E-5</c:v>
                </c:pt>
                <c:pt idx="8552">
                  <c:v>4.0114316431670514E-5</c:v>
                </c:pt>
                <c:pt idx="8553">
                  <c:v>4.1058850840476639E-6</c:v>
                </c:pt>
                <c:pt idx="8554">
                  <c:v>0</c:v>
                </c:pt>
                <c:pt idx="8555">
                  <c:v>4.1717577949971293E-6</c:v>
                </c:pt>
                <c:pt idx="8556">
                  <c:v>0</c:v>
                </c:pt>
                <c:pt idx="8557">
                  <c:v>3.0874183725460358E-5</c:v>
                </c:pt>
                <c:pt idx="8558">
                  <c:v>1.7263631525263601E-3</c:v>
                </c:pt>
                <c:pt idx="8559">
                  <c:v>1.1381712177387801E-5</c:v>
                </c:pt>
                <c:pt idx="8560">
                  <c:v>1.4509021484378548E-4</c:v>
                </c:pt>
                <c:pt idx="8561">
                  <c:v>7.0362846941444848E-5</c:v>
                </c:pt>
                <c:pt idx="8562">
                  <c:v>1.3783330962687594E-5</c:v>
                </c:pt>
                <c:pt idx="8563">
                  <c:v>7.2810817393853377E-6</c:v>
                </c:pt>
                <c:pt idx="8564">
                  <c:v>1.8435939598158103E-6</c:v>
                </c:pt>
                <c:pt idx="8565">
                  <c:v>1.3993416085334227E-7</c:v>
                </c:pt>
                <c:pt idx="8566">
                  <c:v>1.1939806690342237E-5</c:v>
                </c:pt>
                <c:pt idx="8567">
                  <c:v>3.0299673015596343E-5</c:v>
                </c:pt>
                <c:pt idx="8568">
                  <c:v>2.7222589542360661E-6</c:v>
                </c:pt>
                <c:pt idx="8569">
                  <c:v>1.7556810589123075E-5</c:v>
                </c:pt>
                <c:pt idx="8570">
                  <c:v>4.8877145890207804E-6</c:v>
                </c:pt>
                <c:pt idx="8571">
                  <c:v>2.8709324223317209E-4</c:v>
                </c:pt>
                <c:pt idx="8572">
                  <c:v>1.0123135229406059E-5</c:v>
                </c:pt>
                <c:pt idx="8573">
                  <c:v>1.2303375735431384E-6</c:v>
                </c:pt>
                <c:pt idx="8574">
                  <c:v>1.0070647590014539E-4</c:v>
                </c:pt>
                <c:pt idx="8575">
                  <c:v>2.3266714130823683E-5</c:v>
                </c:pt>
                <c:pt idx="8576">
                  <c:v>5.1723433421262353E-6</c:v>
                </c:pt>
                <c:pt idx="8577">
                  <c:v>1.1684813797209074E-5</c:v>
                </c:pt>
                <c:pt idx="8578">
                  <c:v>1.2199613731143332E-5</c:v>
                </c:pt>
                <c:pt idx="8579">
                  <c:v>3.8738986378499649E-6</c:v>
                </c:pt>
                <c:pt idx="8580">
                  <c:v>1.7541695369594364E-5</c:v>
                </c:pt>
                <c:pt idx="8581">
                  <c:v>2.9374150388699656E-4</c:v>
                </c:pt>
                <c:pt idx="8582">
                  <c:v>1.0336770360626849E-5</c:v>
                </c:pt>
                <c:pt idx="8583">
                  <c:v>1.8891097902499967E-6</c:v>
                </c:pt>
                <c:pt idx="8584">
                  <c:v>3.8376617734564784E-4</c:v>
                </c:pt>
                <c:pt idx="8585">
                  <c:v>4.1906141268023228E-5</c:v>
                </c:pt>
                <c:pt idx="8586">
                  <c:v>2.6838197266780374E-5</c:v>
                </c:pt>
                <c:pt idx="8587">
                  <c:v>1.0311958466999541E-5</c:v>
                </c:pt>
                <c:pt idx="8588">
                  <c:v>2.6768813089201157E-5</c:v>
                </c:pt>
                <c:pt idx="8589">
                  <c:v>6.4532049306281321E-7</c:v>
                </c:pt>
                <c:pt idx="8590">
                  <c:v>3.4444202594235906E-7</c:v>
                </c:pt>
                <c:pt idx="8591">
                  <c:v>1.3366055774555309E-5</c:v>
                </c:pt>
                <c:pt idx="8592">
                  <c:v>8.8318741797287682E-6</c:v>
                </c:pt>
                <c:pt idx="8593">
                  <c:v>2.5341347391501734E-6</c:v>
                </c:pt>
                <c:pt idx="8594">
                  <c:v>1.1379580699225815E-5</c:v>
                </c:pt>
                <c:pt idx="8595">
                  <c:v>3.3038789741883623E-6</c:v>
                </c:pt>
                <c:pt idx="8596">
                  <c:v>2.2845629081006957E-3</c:v>
                </c:pt>
                <c:pt idx="8597">
                  <c:v>8.7264044942924877E-6</c:v>
                </c:pt>
                <c:pt idx="8598">
                  <c:v>1.6788509112991127E-5</c:v>
                </c:pt>
                <c:pt idx="8599">
                  <c:v>2.1933438148687384E-5</c:v>
                </c:pt>
                <c:pt idx="8600">
                  <c:v>1.2209567383590793E-4</c:v>
                </c:pt>
                <c:pt idx="8601">
                  <c:v>0</c:v>
                </c:pt>
                <c:pt idx="8602">
                  <c:v>6.6285438748642005E-6</c:v>
                </c:pt>
                <c:pt idx="8603">
                  <c:v>2.038439115426409E-5</c:v>
                </c:pt>
                <c:pt idx="8604">
                  <c:v>0</c:v>
                </c:pt>
                <c:pt idx="8605">
                  <c:v>9.2956398684832401E-7</c:v>
                </c:pt>
                <c:pt idx="8606">
                  <c:v>4.287336199583389E-6</c:v>
                </c:pt>
                <c:pt idx="8607">
                  <c:v>1.3905999985488161E-4</c:v>
                </c:pt>
                <c:pt idx="8608">
                  <c:v>3.6625844080904289E-6</c:v>
                </c:pt>
                <c:pt idx="8609">
                  <c:v>1.5322382854159278E-4</c:v>
                </c:pt>
                <c:pt idx="8610">
                  <c:v>1.3035960344626171E-4</c:v>
                </c:pt>
                <c:pt idx="8611">
                  <c:v>9.1384116008413326E-6</c:v>
                </c:pt>
                <c:pt idx="8612">
                  <c:v>0</c:v>
                </c:pt>
                <c:pt idx="8613">
                  <c:v>7.769455107139337E-5</c:v>
                </c:pt>
                <c:pt idx="8614">
                  <c:v>5.424521832498759E-4</c:v>
                </c:pt>
                <c:pt idx="8615">
                  <c:v>2.705081128019067E-6</c:v>
                </c:pt>
                <c:pt idx="8616">
                  <c:v>2.5879737509697902E-5</c:v>
                </c:pt>
                <c:pt idx="8617">
                  <c:v>1.3036085616221921E-4</c:v>
                </c:pt>
                <c:pt idx="8618">
                  <c:v>1.8014764065523917E-4</c:v>
                </c:pt>
                <c:pt idx="8619">
                  <c:v>3.083050187239854E-5</c:v>
                </c:pt>
                <c:pt idx="8620">
                  <c:v>2.9818296632856328E-5</c:v>
                </c:pt>
                <c:pt idx="8621">
                  <c:v>1.2913677768287239E-5</c:v>
                </c:pt>
                <c:pt idx="8622">
                  <c:v>0</c:v>
                </c:pt>
                <c:pt idx="8623">
                  <c:v>6.0384364979326347E-5</c:v>
                </c:pt>
                <c:pt idx="8624">
                  <c:v>1.684948083796464E-5</c:v>
                </c:pt>
                <c:pt idx="8625">
                  <c:v>5.0762783897474357E-5</c:v>
                </c:pt>
                <c:pt idx="8626">
                  <c:v>2.1690451317337202E-5</c:v>
                </c:pt>
                <c:pt idx="8627">
                  <c:v>1.9110222163336967E-5</c:v>
                </c:pt>
                <c:pt idx="8628">
                  <c:v>2.2979974402295553E-5</c:v>
                </c:pt>
                <c:pt idx="8629">
                  <c:v>1.5215894884611926E-5</c:v>
                </c:pt>
                <c:pt idx="8630">
                  <c:v>5.7776294400906584E-6</c:v>
                </c:pt>
                <c:pt idx="8631">
                  <c:v>9.0666025986213807E-5</c:v>
                </c:pt>
                <c:pt idx="8632">
                  <c:v>1.2392484100949695E-5</c:v>
                </c:pt>
                <c:pt idx="8633">
                  <c:v>2.7566159518422844E-6</c:v>
                </c:pt>
                <c:pt idx="8634">
                  <c:v>2.8856527947637972E-5</c:v>
                </c:pt>
                <c:pt idx="8635">
                  <c:v>1.2288043993474381E-6</c:v>
                </c:pt>
                <c:pt idx="8636">
                  <c:v>1.3340076982097638E-4</c:v>
                </c:pt>
                <c:pt idx="8637">
                  <c:v>3.6379167010507884E-6</c:v>
                </c:pt>
                <c:pt idx="8638">
                  <c:v>2.8566116170869467E-5</c:v>
                </c:pt>
                <c:pt idx="8639">
                  <c:v>7.8741989991017549E-7</c:v>
                </c:pt>
                <c:pt idx="8640">
                  <c:v>3.058208973153908E-5</c:v>
                </c:pt>
                <c:pt idx="8641">
                  <c:v>0</c:v>
                </c:pt>
                <c:pt idx="8642">
                  <c:v>1.0466290863809059E-5</c:v>
                </c:pt>
                <c:pt idx="8643">
                  <c:v>0</c:v>
                </c:pt>
                <c:pt idx="8644">
                  <c:v>4.7968423634025258E-5</c:v>
                </c:pt>
                <c:pt idx="8645">
                  <c:v>4.7623945506810021E-5</c:v>
                </c:pt>
                <c:pt idx="8646">
                  <c:v>3.1521134775500895E-4</c:v>
                </c:pt>
                <c:pt idx="8647">
                  <c:v>2.8032623027502841E-5</c:v>
                </c:pt>
                <c:pt idx="8648">
                  <c:v>7.8199093073245401E-6</c:v>
                </c:pt>
                <c:pt idx="8649">
                  <c:v>4.5466615832794639E-5</c:v>
                </c:pt>
                <c:pt idx="8650">
                  <c:v>5.3845970413181047E-6</c:v>
                </c:pt>
                <c:pt idx="8651">
                  <c:v>4.4872232777404436E-6</c:v>
                </c:pt>
                <c:pt idx="8652">
                  <c:v>8.7012957140331186E-3</c:v>
                </c:pt>
                <c:pt idx="8653">
                  <c:v>1.6084546059500792E-5</c:v>
                </c:pt>
                <c:pt idx="8654">
                  <c:v>1.8519721911072727E-5</c:v>
                </c:pt>
                <c:pt idx="8655">
                  <c:v>3.0377160493318379E-3</c:v>
                </c:pt>
                <c:pt idx="8656">
                  <c:v>0</c:v>
                </c:pt>
                <c:pt idx="8657">
                  <c:v>5.958591929280311E-4</c:v>
                </c:pt>
                <c:pt idx="8658">
                  <c:v>9.8284236936864347E-6</c:v>
                </c:pt>
                <c:pt idx="8659">
                  <c:v>2.0169834079093559E-5</c:v>
                </c:pt>
                <c:pt idx="8660">
                  <c:v>2.4679387031250146E-4</c:v>
                </c:pt>
                <c:pt idx="8661">
                  <c:v>2.0959785246327336E-5</c:v>
                </c:pt>
                <c:pt idx="8662">
                  <c:v>2.62525470820113E-5</c:v>
                </c:pt>
                <c:pt idx="8663">
                  <c:v>0</c:v>
                </c:pt>
                <c:pt idx="8664">
                  <c:v>3.9537939338953351E-6</c:v>
                </c:pt>
                <c:pt idx="8665">
                  <c:v>2.7206600050581155E-4</c:v>
                </c:pt>
                <c:pt idx="8666">
                  <c:v>1.4360953706422477E-4</c:v>
                </c:pt>
                <c:pt idx="8667">
                  <c:v>7.7568848258438629E-5</c:v>
                </c:pt>
                <c:pt idx="8668">
                  <c:v>3.9965807343457503E-5</c:v>
                </c:pt>
                <c:pt idx="8669">
                  <c:v>1.482006697178802E-5</c:v>
                </c:pt>
                <c:pt idx="8670">
                  <c:v>1.9994600462923438E-5</c:v>
                </c:pt>
                <c:pt idx="8671">
                  <c:v>0</c:v>
                </c:pt>
                <c:pt idx="8672">
                  <c:v>3.586021229713155E-6</c:v>
                </c:pt>
                <c:pt idx="8673">
                  <c:v>1.0510211788913408E-4</c:v>
                </c:pt>
                <c:pt idx="8674">
                  <c:v>1.2938223519754643E-5</c:v>
                </c:pt>
                <c:pt idx="8675">
                  <c:v>1.8277643371563562E-5</c:v>
                </c:pt>
                <c:pt idx="8676">
                  <c:v>1.2458187027320841E-7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1.5896996000023086E-5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2.9029687045342082E-4</c:v>
                </c:pt>
                <c:pt idx="8686">
                  <c:v>1.7775576713070479E-5</c:v>
                </c:pt>
                <c:pt idx="8687">
                  <c:v>8.9318713462397341E-6</c:v>
                </c:pt>
                <c:pt idx="8688">
                  <c:v>0</c:v>
                </c:pt>
                <c:pt idx="8689">
                  <c:v>0</c:v>
                </c:pt>
                <c:pt idx="8690">
                  <c:v>1.3238433942978297E-7</c:v>
                </c:pt>
                <c:pt idx="8691">
                  <c:v>0</c:v>
                </c:pt>
                <c:pt idx="8692">
                  <c:v>0</c:v>
                </c:pt>
                <c:pt idx="8693">
                  <c:v>2.6638903239394213E-5</c:v>
                </c:pt>
                <c:pt idx="8694">
                  <c:v>9.8489502839701855E-5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2.8123126311148776E-7</c:v>
                </c:pt>
                <c:pt idx="8699">
                  <c:v>0</c:v>
                </c:pt>
                <c:pt idx="8700">
                  <c:v>0</c:v>
                </c:pt>
                <c:pt idx="8701">
                  <c:v>4.3479146330419742E-6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2.6690894292950694E-4</c:v>
                </c:pt>
                <c:pt idx="8707">
                  <c:v>3.0282740805089841E-5</c:v>
                </c:pt>
                <c:pt idx="8708">
                  <c:v>5.7792725382096808E-5</c:v>
                </c:pt>
                <c:pt idx="8709">
                  <c:v>8.3471436457542506E-6</c:v>
                </c:pt>
                <c:pt idx="8710">
                  <c:v>7.505977909545082E-5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6.2224732216653337E-5</c:v>
                </c:pt>
                <c:pt idx="8716">
                  <c:v>3.5862475270032397E-6</c:v>
                </c:pt>
                <c:pt idx="8717">
                  <c:v>1.717678573865251E-5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2.0882809576786673E-5</c:v>
                </c:pt>
                <c:pt idx="8722">
                  <c:v>1.568709395585736E-5</c:v>
                </c:pt>
                <c:pt idx="8723">
                  <c:v>2.3893870161180588E-5</c:v>
                </c:pt>
                <c:pt idx="8724">
                  <c:v>3.1414779711083256E-7</c:v>
                </c:pt>
                <c:pt idx="8725">
                  <c:v>1.5943006479007048E-3</c:v>
                </c:pt>
                <c:pt idx="8726">
                  <c:v>1.4220989463085587E-5</c:v>
                </c:pt>
                <c:pt idx="8727">
                  <c:v>0</c:v>
                </c:pt>
                <c:pt idx="8728">
                  <c:v>2.2865519881270089E-6</c:v>
                </c:pt>
                <c:pt idx="8729">
                  <c:v>1.2157594600441033E-5</c:v>
                </c:pt>
                <c:pt idx="8730">
                  <c:v>2.1700484557603412E-5</c:v>
                </c:pt>
                <c:pt idx="8731">
                  <c:v>8.0232767712478567E-6</c:v>
                </c:pt>
                <c:pt idx="8732">
                  <c:v>1.2972906285372727E-5</c:v>
                </c:pt>
                <c:pt idx="8733">
                  <c:v>0</c:v>
                </c:pt>
                <c:pt idx="8734">
                  <c:v>5.9845755784368805E-6</c:v>
                </c:pt>
                <c:pt idx="8735">
                  <c:v>9.6026672482230629E-6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2.7202700611710817E-4</c:v>
                </c:pt>
                <c:pt idx="8741">
                  <c:v>7.9954368153889837E-6</c:v>
                </c:pt>
                <c:pt idx="8742">
                  <c:v>2.9079078475121529E-6</c:v>
                </c:pt>
                <c:pt idx="8743">
                  <c:v>0</c:v>
                </c:pt>
                <c:pt idx="8744">
                  <c:v>1.5993943789404441E-5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5.2737625881138874E-5</c:v>
                </c:pt>
                <c:pt idx="8749">
                  <c:v>9.003679017717494E-6</c:v>
                </c:pt>
                <c:pt idx="8750">
                  <c:v>2.6406672969970454E-6</c:v>
                </c:pt>
                <c:pt idx="8751">
                  <c:v>1.083121228459427E-5</c:v>
                </c:pt>
                <c:pt idx="8752">
                  <c:v>7.1183087317120398E-5</c:v>
                </c:pt>
                <c:pt idx="8753">
                  <c:v>1.5055237950610995E-5</c:v>
                </c:pt>
                <c:pt idx="8754">
                  <c:v>4.8789973981043431E-5</c:v>
                </c:pt>
                <c:pt idx="8755">
                  <c:v>2.3235391348773124E-5</c:v>
                </c:pt>
                <c:pt idx="8756">
                  <c:v>6.6918263823119098E-5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2.6951242031936481E-5</c:v>
                </c:pt>
                <c:pt idx="8763">
                  <c:v>2.089766167017492E-4</c:v>
                </c:pt>
                <c:pt idx="8764">
                  <c:v>1.1956460370713213E-5</c:v>
                </c:pt>
                <c:pt idx="8765">
                  <c:v>1.9637460345070953E-3</c:v>
                </c:pt>
                <c:pt idx="8766">
                  <c:v>2.900433131488969E-5</c:v>
                </c:pt>
                <c:pt idx="8767">
                  <c:v>0</c:v>
                </c:pt>
                <c:pt idx="8768">
                  <c:v>2.3864894922062017E-5</c:v>
                </c:pt>
                <c:pt idx="8769">
                  <c:v>2.1314768707574194E-6</c:v>
                </c:pt>
                <c:pt idx="8770">
                  <c:v>1.7529218833958266E-5</c:v>
                </c:pt>
                <c:pt idx="8771">
                  <c:v>1.1420522959688656E-4</c:v>
                </c:pt>
                <c:pt idx="8772">
                  <c:v>3.3705290879936187E-6</c:v>
                </c:pt>
                <c:pt idx="8773">
                  <c:v>1.5180508778893409E-5</c:v>
                </c:pt>
                <c:pt idx="8774">
                  <c:v>8.2909756936899064E-6</c:v>
                </c:pt>
                <c:pt idx="8775">
                  <c:v>0</c:v>
                </c:pt>
                <c:pt idx="8776">
                  <c:v>0</c:v>
                </c:pt>
                <c:pt idx="8777">
                  <c:v>2.7614592896871295E-5</c:v>
                </c:pt>
                <c:pt idx="8778">
                  <c:v>0</c:v>
                </c:pt>
                <c:pt idx="8779">
                  <c:v>2.3327609324067004E-5</c:v>
                </c:pt>
                <c:pt idx="8780">
                  <c:v>6.6332474960503167E-7</c:v>
                </c:pt>
                <c:pt idx="8781">
                  <c:v>1.7657711405705064E-5</c:v>
                </c:pt>
                <c:pt idx="8782">
                  <c:v>1.5769507052259908E-5</c:v>
                </c:pt>
                <c:pt idx="8783">
                  <c:v>1.4066459569096036E-5</c:v>
                </c:pt>
                <c:pt idx="8784">
                  <c:v>8.6807354514801547E-7</c:v>
                </c:pt>
                <c:pt idx="8785">
                  <c:v>0</c:v>
                </c:pt>
                <c:pt idx="8786">
                  <c:v>0</c:v>
                </c:pt>
                <c:pt idx="8787">
                  <c:v>7.8524432840244253E-6</c:v>
                </c:pt>
                <c:pt idx="8788">
                  <c:v>2.8261543207224613E-5</c:v>
                </c:pt>
                <c:pt idx="8789">
                  <c:v>1.3271184456598513E-7</c:v>
                </c:pt>
                <c:pt idx="8790">
                  <c:v>0</c:v>
                </c:pt>
                <c:pt idx="8791">
                  <c:v>1.7398898822604959E-5</c:v>
                </c:pt>
                <c:pt idx="8792">
                  <c:v>2.4317226732827243E-6</c:v>
                </c:pt>
                <c:pt idx="8793">
                  <c:v>1.1822589584056548E-5</c:v>
                </c:pt>
                <c:pt idx="8794">
                  <c:v>0</c:v>
                </c:pt>
                <c:pt idx="8795">
                  <c:v>1.3558186453842033E-4</c:v>
                </c:pt>
                <c:pt idx="8796">
                  <c:v>2.5564243821555439E-5</c:v>
                </c:pt>
                <c:pt idx="8797">
                  <c:v>0</c:v>
                </c:pt>
                <c:pt idx="8798">
                  <c:v>1.6456197289618991E-5</c:v>
                </c:pt>
                <c:pt idx="8799">
                  <c:v>3.3037780822187061E-5</c:v>
                </c:pt>
                <c:pt idx="8800">
                  <c:v>0</c:v>
                </c:pt>
                <c:pt idx="8801">
                  <c:v>6.6634993895448797E-5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1.036131237524648E-5</c:v>
                </c:pt>
                <c:pt idx="8806">
                  <c:v>0</c:v>
                </c:pt>
                <c:pt idx="8807">
                  <c:v>4.7617836265149931E-6</c:v>
                </c:pt>
                <c:pt idx="8808">
                  <c:v>1.0710711935739358E-5</c:v>
                </c:pt>
                <c:pt idx="8809">
                  <c:v>2.5981522991971408E-6</c:v>
                </c:pt>
                <c:pt idx="8810">
                  <c:v>1.4582834459960796E-5</c:v>
                </c:pt>
                <c:pt idx="8811">
                  <c:v>1.7558005302131611E-5</c:v>
                </c:pt>
                <c:pt idx="8812">
                  <c:v>1.6930517479362373E-6</c:v>
                </c:pt>
                <c:pt idx="8813">
                  <c:v>0</c:v>
                </c:pt>
                <c:pt idx="8814">
                  <c:v>0</c:v>
                </c:pt>
                <c:pt idx="8815">
                  <c:v>6.3275403182278746E-6</c:v>
                </c:pt>
                <c:pt idx="8816">
                  <c:v>0</c:v>
                </c:pt>
                <c:pt idx="8817">
                  <c:v>3.4666519952818211E-5</c:v>
                </c:pt>
                <c:pt idx="8818">
                  <c:v>5.2410309524002433E-6</c:v>
                </c:pt>
                <c:pt idx="8819">
                  <c:v>0</c:v>
                </c:pt>
                <c:pt idx="8820">
                  <c:v>0</c:v>
                </c:pt>
                <c:pt idx="8821">
                  <c:v>5.9664990887579721E-5</c:v>
                </c:pt>
                <c:pt idx="8822">
                  <c:v>0</c:v>
                </c:pt>
                <c:pt idx="8823">
                  <c:v>2.272628567919239E-3</c:v>
                </c:pt>
                <c:pt idx="8824">
                  <c:v>0</c:v>
                </c:pt>
                <c:pt idx="8825">
                  <c:v>0</c:v>
                </c:pt>
                <c:pt idx="8826">
                  <c:v>9.2041973580649493E-7</c:v>
                </c:pt>
                <c:pt idx="8827">
                  <c:v>2.5679191303283254E-6</c:v>
                </c:pt>
                <c:pt idx="8828">
                  <c:v>0</c:v>
                </c:pt>
                <c:pt idx="8829">
                  <c:v>0</c:v>
                </c:pt>
                <c:pt idx="8830">
                  <c:v>1.7659248983435321E-5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6.6759931459104533E-4</c:v>
                </c:pt>
                <c:pt idx="8835">
                  <c:v>0</c:v>
                </c:pt>
                <c:pt idx="8836">
                  <c:v>1.1880336224120649E-6</c:v>
                </c:pt>
                <c:pt idx="8837">
                  <c:v>2.4754404941351833E-6</c:v>
                </c:pt>
                <c:pt idx="8838">
                  <c:v>0</c:v>
                </c:pt>
                <c:pt idx="8839">
                  <c:v>0</c:v>
                </c:pt>
                <c:pt idx="8840">
                  <c:v>4.8270265714694956E-6</c:v>
                </c:pt>
                <c:pt idx="8841">
                  <c:v>0</c:v>
                </c:pt>
                <c:pt idx="8842">
                  <c:v>1.5105962253779735E-4</c:v>
                </c:pt>
                <c:pt idx="8843">
                  <c:v>0</c:v>
                </c:pt>
                <c:pt idx="8844">
                  <c:v>0</c:v>
                </c:pt>
                <c:pt idx="8845">
                  <c:v>7.1706455189419741E-6</c:v>
                </c:pt>
                <c:pt idx="8846">
                  <c:v>2.7035993322487553E-6</c:v>
                </c:pt>
                <c:pt idx="8847">
                  <c:v>0</c:v>
                </c:pt>
                <c:pt idx="8848">
                  <c:v>1.8132756259829064E-5</c:v>
                </c:pt>
                <c:pt idx="8849">
                  <c:v>0</c:v>
                </c:pt>
                <c:pt idx="8850">
                  <c:v>7.717952313602402E-6</c:v>
                </c:pt>
                <c:pt idx="8851">
                  <c:v>0</c:v>
                </c:pt>
                <c:pt idx="8852">
                  <c:v>6.1898552158171712E-4</c:v>
                </c:pt>
                <c:pt idx="8853">
                  <c:v>0</c:v>
                </c:pt>
                <c:pt idx="8854">
                  <c:v>4.3240660939949498E-5</c:v>
                </c:pt>
                <c:pt idx="8855">
                  <c:v>0</c:v>
                </c:pt>
                <c:pt idx="8856">
                  <c:v>0</c:v>
                </c:pt>
                <c:pt idx="8857">
                  <c:v>1.1408989298304037E-5</c:v>
                </c:pt>
                <c:pt idx="8858">
                  <c:v>0</c:v>
                </c:pt>
                <c:pt idx="8859">
                  <c:v>0</c:v>
                </c:pt>
                <c:pt idx="8860">
                  <c:v>9.4711580877440815E-5</c:v>
                </c:pt>
                <c:pt idx="8861">
                  <c:v>8.3571418565192627E-6</c:v>
                </c:pt>
                <c:pt idx="8862">
                  <c:v>1.4502280258835376E-5</c:v>
                </c:pt>
                <c:pt idx="8863">
                  <c:v>1.3582507141064693E-5</c:v>
                </c:pt>
                <c:pt idx="8864">
                  <c:v>0</c:v>
                </c:pt>
                <c:pt idx="8865">
                  <c:v>2.2812305170358317E-3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5.1137766073324614E-4</c:v>
                </c:pt>
                <c:pt idx="8870">
                  <c:v>0</c:v>
                </c:pt>
                <c:pt idx="8871">
                  <c:v>8.0434993876579275E-6</c:v>
                </c:pt>
                <c:pt idx="8872">
                  <c:v>0</c:v>
                </c:pt>
                <c:pt idx="8873">
                  <c:v>0</c:v>
                </c:pt>
                <c:pt idx="8874">
                  <c:v>5.7072612345793241E-6</c:v>
                </c:pt>
                <c:pt idx="8875">
                  <c:v>1.1591822586732934E-5</c:v>
                </c:pt>
                <c:pt idx="8876">
                  <c:v>0</c:v>
                </c:pt>
                <c:pt idx="8877">
                  <c:v>3.6560485196822729E-6</c:v>
                </c:pt>
                <c:pt idx="8878">
                  <c:v>1.0950296106940916E-5</c:v>
                </c:pt>
                <c:pt idx="8879">
                  <c:v>2.1224106972334767E-5</c:v>
                </c:pt>
                <c:pt idx="8880">
                  <c:v>4.925128440942544E-5</c:v>
                </c:pt>
                <c:pt idx="8881">
                  <c:v>1.2077299117858498E-4</c:v>
                </c:pt>
                <c:pt idx="8882">
                  <c:v>1.2560046821243739E-5</c:v>
                </c:pt>
                <c:pt idx="8883">
                  <c:v>2.0857878237608647E-6</c:v>
                </c:pt>
                <c:pt idx="8884">
                  <c:v>0</c:v>
                </c:pt>
                <c:pt idx="8885">
                  <c:v>0</c:v>
                </c:pt>
                <c:pt idx="8886">
                  <c:v>2.7103456708686878E-6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2.1048861061485617E-6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1.4414514469777761E-7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1.0788557709114145E-6</c:v>
                </c:pt>
                <c:pt idx="8908">
                  <c:v>6.5269420675031778E-6</c:v>
                </c:pt>
                <c:pt idx="8909">
                  <c:v>0</c:v>
                </c:pt>
                <c:pt idx="8910">
                  <c:v>2.8442561233118989E-6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4.0987096973490339E-7</c:v>
                </c:pt>
                <c:pt idx="8916">
                  <c:v>1.5156184207672562E-5</c:v>
                </c:pt>
                <c:pt idx="8917">
                  <c:v>4.7349504355160509E-6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3.3583821329456474E-6</c:v>
                </c:pt>
                <c:pt idx="8924">
                  <c:v>5.0735379496915094E-6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4.045721406571062E-6</c:v>
                </c:pt>
                <c:pt idx="8933">
                  <c:v>2.4880172848056433E-7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1.2946006289958984E-5</c:v>
                </c:pt>
                <c:pt idx="8938">
                  <c:v>1.8679555491025603E-5</c:v>
                </c:pt>
                <c:pt idx="8939">
                  <c:v>0</c:v>
                </c:pt>
                <c:pt idx="8940">
                  <c:v>0</c:v>
                </c:pt>
                <c:pt idx="8941">
                  <c:v>9.9016043507068322E-6</c:v>
                </c:pt>
                <c:pt idx="8942">
                  <c:v>1.573138854030535E-5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7.0741312697032404E-5</c:v>
                </c:pt>
                <c:pt idx="8947">
                  <c:v>0</c:v>
                </c:pt>
                <c:pt idx="8948">
                  <c:v>0</c:v>
                </c:pt>
                <c:pt idx="8949">
                  <c:v>4.8813259085177366E-5</c:v>
                </c:pt>
                <c:pt idx="8950">
                  <c:v>7.9153848192801442E-5</c:v>
                </c:pt>
                <c:pt idx="8951">
                  <c:v>0</c:v>
                </c:pt>
                <c:pt idx="8952">
                  <c:v>7.3809005559077022E-7</c:v>
                </c:pt>
                <c:pt idx="8953">
                  <c:v>1.1591501273980528E-6</c:v>
                </c:pt>
                <c:pt idx="8954">
                  <c:v>2.9885626920620671E-5</c:v>
                </c:pt>
                <c:pt idx="8955">
                  <c:v>0</c:v>
                </c:pt>
                <c:pt idx="8956">
                  <c:v>0</c:v>
                </c:pt>
                <c:pt idx="8957">
                  <c:v>6.6188721478486602E-6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3.8546386886773201E-7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1.0333994561307209E-5</c:v>
                </c:pt>
                <c:pt idx="8969">
                  <c:v>5.9455586124914202E-6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1.533650912809251E-4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1.2928140731884357E-6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1.6539286708245461E-6</c:v>
                </c:pt>
                <c:pt idx="8989">
                  <c:v>0</c:v>
                </c:pt>
                <c:pt idx="8990">
                  <c:v>0</c:v>
                </c:pt>
                <c:pt idx="8991">
                  <c:v>1.041231083718797E-4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5.8093991607974791E-6</c:v>
                </c:pt>
                <c:pt idx="8996">
                  <c:v>0</c:v>
                </c:pt>
                <c:pt idx="8997">
                  <c:v>3.3351061971302999E-6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1.4634486200386452E-5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3.0648310879769149E-6</c:v>
                </c:pt>
                <c:pt idx="9007">
                  <c:v>0</c:v>
                </c:pt>
                <c:pt idx="9008">
                  <c:v>0</c:v>
                </c:pt>
                <c:pt idx="9009">
                  <c:v>1.9325157213924728E-5</c:v>
                </c:pt>
                <c:pt idx="9010">
                  <c:v>0</c:v>
                </c:pt>
                <c:pt idx="9011">
                  <c:v>0</c:v>
                </c:pt>
                <c:pt idx="9012">
                  <c:v>2.9534714861759794E-6</c:v>
                </c:pt>
                <c:pt idx="9013">
                  <c:v>6.348510748312172E-5</c:v>
                </c:pt>
                <c:pt idx="9014">
                  <c:v>1.5883055030378028E-5</c:v>
                </c:pt>
                <c:pt idx="9015">
                  <c:v>7.4280138395312698E-6</c:v>
                </c:pt>
                <c:pt idx="9016">
                  <c:v>3.1086266198052339E-6</c:v>
                </c:pt>
                <c:pt idx="9017">
                  <c:v>1.9702453345576917E-6</c:v>
                </c:pt>
                <c:pt idx="9018">
                  <c:v>1.1032913567931681E-3</c:v>
                </c:pt>
                <c:pt idx="9019">
                  <c:v>8.0950569626231725E-5</c:v>
                </c:pt>
                <c:pt idx="9020">
                  <c:v>3.3090633264547392E-5</c:v>
                </c:pt>
                <c:pt idx="9021">
                  <c:v>7.7636861307919446E-7</c:v>
                </c:pt>
                <c:pt idx="9022">
                  <c:v>1.0963313086306561E-4</c:v>
                </c:pt>
                <c:pt idx="9023">
                  <c:v>2.1800076933486011E-5</c:v>
                </c:pt>
                <c:pt idx="9024">
                  <c:v>5.4174298804612082E-5</c:v>
                </c:pt>
                <c:pt idx="9025">
                  <c:v>1.4114077849435339E-4</c:v>
                </c:pt>
                <c:pt idx="9026">
                  <c:v>4.5582225172777009E-5</c:v>
                </c:pt>
                <c:pt idx="9027">
                  <c:v>9.5559457268074396E-6</c:v>
                </c:pt>
                <c:pt idx="9028">
                  <c:v>1.6341516714219113E-5</c:v>
                </c:pt>
                <c:pt idx="9029">
                  <c:v>1.9840546040146594E-5</c:v>
                </c:pt>
                <c:pt idx="9030">
                  <c:v>3.1456870197355844E-6</c:v>
                </c:pt>
                <c:pt idx="9031">
                  <c:v>2.6440162809202155E-6</c:v>
                </c:pt>
                <c:pt idx="9032">
                  <c:v>3.4947422151859151E-4</c:v>
                </c:pt>
                <c:pt idx="9033">
                  <c:v>1.3158007299433594E-6</c:v>
                </c:pt>
                <c:pt idx="9034">
                  <c:v>1.081714246584074E-5</c:v>
                </c:pt>
                <c:pt idx="9035">
                  <c:v>3.2553892922062365E-5</c:v>
                </c:pt>
                <c:pt idx="9036">
                  <c:v>0</c:v>
                </c:pt>
                <c:pt idx="9037">
                  <c:v>3.1503027276791055E-5</c:v>
                </c:pt>
                <c:pt idx="9038">
                  <c:v>4.3940887624627533E-6</c:v>
                </c:pt>
                <c:pt idx="9039">
                  <c:v>1.0298754392853782E-5</c:v>
                </c:pt>
                <c:pt idx="9040">
                  <c:v>5.2668918373999015E-6</c:v>
                </c:pt>
                <c:pt idx="9041">
                  <c:v>7.5156779996350573E-5</c:v>
                </c:pt>
                <c:pt idx="9042">
                  <c:v>2.0659015792836206E-5</c:v>
                </c:pt>
                <c:pt idx="9043">
                  <c:v>5.0797162649352171E-6</c:v>
                </c:pt>
                <c:pt idx="9044">
                  <c:v>4.6466043097300467E-5</c:v>
                </c:pt>
                <c:pt idx="9045">
                  <c:v>4.5266486553067869E-6</c:v>
                </c:pt>
                <c:pt idx="9046">
                  <c:v>0</c:v>
                </c:pt>
                <c:pt idx="9047">
                  <c:v>2.6210377195615106E-5</c:v>
                </c:pt>
                <c:pt idx="9048">
                  <c:v>1.7808357036349643E-5</c:v>
                </c:pt>
                <c:pt idx="9049">
                  <c:v>6.2391924956072543E-5</c:v>
                </c:pt>
                <c:pt idx="9050">
                  <c:v>1.2143938574441439E-5</c:v>
                </c:pt>
                <c:pt idx="9051">
                  <c:v>5.0495766889702319E-5</c:v>
                </c:pt>
                <c:pt idx="9052">
                  <c:v>3.7214663974745996E-6</c:v>
                </c:pt>
                <c:pt idx="9053">
                  <c:v>0</c:v>
                </c:pt>
                <c:pt idx="9054">
                  <c:v>6.6654738285637529E-5</c:v>
                </c:pt>
                <c:pt idx="9055">
                  <c:v>0</c:v>
                </c:pt>
                <c:pt idx="9056">
                  <c:v>1.2838704593853101E-5</c:v>
                </c:pt>
                <c:pt idx="9057">
                  <c:v>0</c:v>
                </c:pt>
                <c:pt idx="9058">
                  <c:v>5.2400027460546728E-6</c:v>
                </c:pt>
                <c:pt idx="9059">
                  <c:v>0</c:v>
                </c:pt>
                <c:pt idx="9060">
                  <c:v>0</c:v>
                </c:pt>
                <c:pt idx="9061">
                  <c:v>2.3931885556582354E-5</c:v>
                </c:pt>
                <c:pt idx="9062">
                  <c:v>4.6490558144272139E-6</c:v>
                </c:pt>
                <c:pt idx="9063">
                  <c:v>1.7550744031535859E-6</c:v>
                </c:pt>
                <c:pt idx="9064">
                  <c:v>3.2131809554710681E-6</c:v>
                </c:pt>
                <c:pt idx="9065">
                  <c:v>2.1625668032824947E-7</c:v>
                </c:pt>
                <c:pt idx="9066">
                  <c:v>1.1393018294451682E-4</c:v>
                </c:pt>
                <c:pt idx="9067">
                  <c:v>4.8933103385576034E-5</c:v>
                </c:pt>
                <c:pt idx="9068">
                  <c:v>1.8765985318362697E-6</c:v>
                </c:pt>
                <c:pt idx="9069">
                  <c:v>7.7696855261776445E-6</c:v>
                </c:pt>
                <c:pt idx="9070">
                  <c:v>3.9229122656007428E-5</c:v>
                </c:pt>
                <c:pt idx="9071">
                  <c:v>4.6753084519490031E-5</c:v>
                </c:pt>
                <c:pt idx="9072">
                  <c:v>1.5762613731759222E-6</c:v>
                </c:pt>
                <c:pt idx="9073">
                  <c:v>1.3418897441180947E-6</c:v>
                </c:pt>
                <c:pt idx="9074">
                  <c:v>1.5244236782076545E-6</c:v>
                </c:pt>
                <c:pt idx="9075">
                  <c:v>4.0594751412801707E-6</c:v>
                </c:pt>
                <c:pt idx="9076">
                  <c:v>0</c:v>
                </c:pt>
                <c:pt idx="9077">
                  <c:v>1.6007830468159389E-6</c:v>
                </c:pt>
                <c:pt idx="9078">
                  <c:v>5.8106152811233108E-6</c:v>
                </c:pt>
                <c:pt idx="9079">
                  <c:v>2.9816820338546154E-5</c:v>
                </c:pt>
                <c:pt idx="9080">
                  <c:v>5.1774532920589523E-5</c:v>
                </c:pt>
                <c:pt idx="9081">
                  <c:v>3.3631482429795572E-5</c:v>
                </c:pt>
                <c:pt idx="9082">
                  <c:v>3.6118160912495456E-6</c:v>
                </c:pt>
                <c:pt idx="9083">
                  <c:v>9.9470336652965041E-6</c:v>
                </c:pt>
                <c:pt idx="9084">
                  <c:v>2.7566381455943201E-5</c:v>
                </c:pt>
                <c:pt idx="9085">
                  <c:v>1.2668798303850002E-6</c:v>
                </c:pt>
                <c:pt idx="9086">
                  <c:v>4.4259428032645244E-7</c:v>
                </c:pt>
                <c:pt idx="9087">
                  <c:v>1.8022973968521388E-6</c:v>
                </c:pt>
                <c:pt idx="9088">
                  <c:v>2.8707490310732731E-5</c:v>
                </c:pt>
                <c:pt idx="9089">
                  <c:v>3.4432735434751968E-5</c:v>
                </c:pt>
                <c:pt idx="9090">
                  <c:v>4.0507990924458533E-5</c:v>
                </c:pt>
                <c:pt idx="9091">
                  <c:v>3.8342015833374198E-6</c:v>
                </c:pt>
                <c:pt idx="9092">
                  <c:v>2.6264531454930599E-6</c:v>
                </c:pt>
                <c:pt idx="9093">
                  <c:v>1.6131207382000003E-6</c:v>
                </c:pt>
                <c:pt idx="9094">
                  <c:v>1.0487201453417358E-6</c:v>
                </c:pt>
                <c:pt idx="9095">
                  <c:v>0</c:v>
                </c:pt>
                <c:pt idx="9096">
                  <c:v>0</c:v>
                </c:pt>
                <c:pt idx="9097">
                  <c:v>2.8385787087605209E-6</c:v>
                </c:pt>
                <c:pt idx="9098">
                  <c:v>6.6371563042517141E-7</c:v>
                </c:pt>
                <c:pt idx="9099">
                  <c:v>0</c:v>
                </c:pt>
                <c:pt idx="9100">
                  <c:v>1.6489886423643072E-5</c:v>
                </c:pt>
                <c:pt idx="9101">
                  <c:v>2.0146415311121322E-5</c:v>
                </c:pt>
                <c:pt idx="9102">
                  <c:v>1.4949942056236386E-5</c:v>
                </c:pt>
                <c:pt idx="9103">
                  <c:v>2.4149476686262063E-5</c:v>
                </c:pt>
                <c:pt idx="9104">
                  <c:v>2.7759081858841697E-6</c:v>
                </c:pt>
                <c:pt idx="9105">
                  <c:v>2.7762315680093468E-5</c:v>
                </c:pt>
                <c:pt idx="9106">
                  <c:v>2.6501038295515599E-5</c:v>
                </c:pt>
                <c:pt idx="9107">
                  <c:v>1.9853114062114217E-5</c:v>
                </c:pt>
                <c:pt idx="9108">
                  <c:v>8.5806140730659248E-6</c:v>
                </c:pt>
                <c:pt idx="9109">
                  <c:v>2.0448302507159594E-6</c:v>
                </c:pt>
                <c:pt idx="9110">
                  <c:v>6.1207685535516324E-6</c:v>
                </c:pt>
                <c:pt idx="9111">
                  <c:v>3.1137734028220622E-5</c:v>
                </c:pt>
                <c:pt idx="9112">
                  <c:v>6.9750850694689904E-5</c:v>
                </c:pt>
                <c:pt idx="9113">
                  <c:v>1.0231963171369876E-4</c:v>
                </c:pt>
                <c:pt idx="9114">
                  <c:v>2.0448900232961438E-7</c:v>
                </c:pt>
                <c:pt idx="9115">
                  <c:v>1.0396511530345049E-5</c:v>
                </c:pt>
                <c:pt idx="9116">
                  <c:v>7.6670796793040672E-7</c:v>
                </c:pt>
                <c:pt idx="9117">
                  <c:v>2.6134179885706879E-6</c:v>
                </c:pt>
                <c:pt idx="9118">
                  <c:v>4.1456088000999612E-6</c:v>
                </c:pt>
                <c:pt idx="9119">
                  <c:v>0</c:v>
                </c:pt>
                <c:pt idx="9120">
                  <c:v>5.0462596856869101E-7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2.1981370508031174E-6</c:v>
                </c:pt>
                <c:pt idx="9126">
                  <c:v>0</c:v>
                </c:pt>
                <c:pt idx="9127">
                  <c:v>0</c:v>
                </c:pt>
                <c:pt idx="9128">
                  <c:v>1.1196410009452762E-4</c:v>
                </c:pt>
                <c:pt idx="9129">
                  <c:v>1.860034898585813E-6</c:v>
                </c:pt>
                <c:pt idx="9130">
                  <c:v>1.2285399485509564E-7</c:v>
                </c:pt>
                <c:pt idx="9131">
                  <c:v>0</c:v>
                </c:pt>
                <c:pt idx="9132">
                  <c:v>0</c:v>
                </c:pt>
                <c:pt idx="9133">
                  <c:v>2.454005371240899E-5</c:v>
                </c:pt>
                <c:pt idx="9134">
                  <c:v>1.8060611768435399E-5</c:v>
                </c:pt>
                <c:pt idx="9135">
                  <c:v>4.827416940455493E-7</c:v>
                </c:pt>
                <c:pt idx="9136">
                  <c:v>0</c:v>
                </c:pt>
                <c:pt idx="9137">
                  <c:v>3.8562962946853254E-7</c:v>
                </c:pt>
                <c:pt idx="9138">
                  <c:v>2.4370318687861026E-6</c:v>
                </c:pt>
                <c:pt idx="9139">
                  <c:v>1.0804920970669661E-5</c:v>
                </c:pt>
                <c:pt idx="9140">
                  <c:v>7.0313064720628436E-6</c:v>
                </c:pt>
                <c:pt idx="9141">
                  <c:v>5.3348635732661065E-5</c:v>
                </c:pt>
                <c:pt idx="9142">
                  <c:v>2.8592289299086335E-5</c:v>
                </c:pt>
                <c:pt idx="9143">
                  <c:v>2.044637923285699E-3</c:v>
                </c:pt>
                <c:pt idx="9144">
                  <c:v>0</c:v>
                </c:pt>
                <c:pt idx="9145">
                  <c:v>1.2522490081098626E-5</c:v>
                </c:pt>
                <c:pt idx="9146">
                  <c:v>1.6563877558547359E-5</c:v>
                </c:pt>
                <c:pt idx="9147">
                  <c:v>1.076182189197935E-5</c:v>
                </c:pt>
                <c:pt idx="9148">
                  <c:v>1.7003553430977723E-6</c:v>
                </c:pt>
                <c:pt idx="9149">
                  <c:v>1.6831223399295142E-4</c:v>
                </c:pt>
                <c:pt idx="9150">
                  <c:v>3.715753123727444E-7</c:v>
                </c:pt>
                <c:pt idx="9151">
                  <c:v>2.8048908572305139E-6</c:v>
                </c:pt>
                <c:pt idx="9152">
                  <c:v>2.1986489939004398E-5</c:v>
                </c:pt>
                <c:pt idx="9153">
                  <c:v>1.0335817654985491E-5</c:v>
                </c:pt>
                <c:pt idx="9154">
                  <c:v>1.4339685355539282E-4</c:v>
                </c:pt>
                <c:pt idx="9155">
                  <c:v>9.5897753696473851E-5</c:v>
                </c:pt>
                <c:pt idx="9156">
                  <c:v>3.1177413934894285E-5</c:v>
                </c:pt>
                <c:pt idx="9157">
                  <c:v>7.5856174742620037E-6</c:v>
                </c:pt>
                <c:pt idx="9158">
                  <c:v>3.2809159354613917E-6</c:v>
                </c:pt>
                <c:pt idx="9159">
                  <c:v>1.2720830418519813E-5</c:v>
                </c:pt>
                <c:pt idx="9160">
                  <c:v>1.192815936067812E-5</c:v>
                </c:pt>
                <c:pt idx="9161">
                  <c:v>8.3028739422568664E-6</c:v>
                </c:pt>
                <c:pt idx="9162">
                  <c:v>1.0803278956461696E-5</c:v>
                </c:pt>
                <c:pt idx="9163">
                  <c:v>9.1887872092105229E-6</c:v>
                </c:pt>
                <c:pt idx="9164">
                  <c:v>9.5844746393454364E-7</c:v>
                </c:pt>
                <c:pt idx="9165">
                  <c:v>2.6794107780142589E-4</c:v>
                </c:pt>
                <c:pt idx="9166">
                  <c:v>1.9161271864778692E-6</c:v>
                </c:pt>
                <c:pt idx="9167">
                  <c:v>3.8516996980579456E-7</c:v>
                </c:pt>
                <c:pt idx="9168">
                  <c:v>3.1454592538755289E-6</c:v>
                </c:pt>
                <c:pt idx="9169">
                  <c:v>2.2323385615687396E-6</c:v>
                </c:pt>
                <c:pt idx="9170">
                  <c:v>1.5352872871965169E-5</c:v>
                </c:pt>
                <c:pt idx="9171">
                  <c:v>6.5078465594681447E-6</c:v>
                </c:pt>
                <c:pt idx="9172">
                  <c:v>1.3181872316654828E-4</c:v>
                </c:pt>
                <c:pt idx="9173">
                  <c:v>8.5803316321196529E-6</c:v>
                </c:pt>
                <c:pt idx="9174">
                  <c:v>3.8520451965012705E-6</c:v>
                </c:pt>
                <c:pt idx="9175">
                  <c:v>3.6065354636465738E-6</c:v>
                </c:pt>
                <c:pt idx="9176">
                  <c:v>9.5515829058153394E-7</c:v>
                </c:pt>
                <c:pt idx="9177">
                  <c:v>6.1081122871678713E-5</c:v>
                </c:pt>
                <c:pt idx="9178">
                  <c:v>4.7712251082273455E-6</c:v>
                </c:pt>
                <c:pt idx="9179">
                  <c:v>8.7712019420016725E-7</c:v>
                </c:pt>
                <c:pt idx="9180">
                  <c:v>2.4904374510018752E-6</c:v>
                </c:pt>
                <c:pt idx="9181">
                  <c:v>2.2369998617652423E-5</c:v>
                </c:pt>
                <c:pt idx="9182">
                  <c:v>1.4365243629894219E-6</c:v>
                </c:pt>
                <c:pt idx="9183">
                  <c:v>4.1964353370519315E-5</c:v>
                </c:pt>
                <c:pt idx="9184">
                  <c:v>4.6620348634513639E-6</c:v>
                </c:pt>
                <c:pt idx="9185">
                  <c:v>4.966834782088059E-5</c:v>
                </c:pt>
                <c:pt idx="9186">
                  <c:v>1.7047532438828956E-6</c:v>
                </c:pt>
                <c:pt idx="9187">
                  <c:v>8.055494385544984E-5</c:v>
                </c:pt>
                <c:pt idx="9188">
                  <c:v>8.833924900639335E-8</c:v>
                </c:pt>
                <c:pt idx="9189">
                  <c:v>3.91843030319801E-6</c:v>
                </c:pt>
                <c:pt idx="9190">
                  <c:v>3.7800990181056083E-5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2.3457201502810839E-5</c:v>
                </c:pt>
                <c:pt idx="9195">
                  <c:v>2.7920854256514736E-5</c:v>
                </c:pt>
                <c:pt idx="9196">
                  <c:v>2.1869858430189962E-5</c:v>
                </c:pt>
                <c:pt idx="9197">
                  <c:v>5.0278082965727543E-6</c:v>
                </c:pt>
                <c:pt idx="9198">
                  <c:v>1.5507556425717238E-5</c:v>
                </c:pt>
                <c:pt idx="9199">
                  <c:v>1.4225339271937502E-6</c:v>
                </c:pt>
                <c:pt idx="9200">
                  <c:v>6.5211123503856069E-6</c:v>
                </c:pt>
                <c:pt idx="9201">
                  <c:v>5.1856603353200501E-7</c:v>
                </c:pt>
                <c:pt idx="9202">
                  <c:v>9.3624287316758743E-6</c:v>
                </c:pt>
                <c:pt idx="9203">
                  <c:v>4.2836854461228563E-7</c:v>
                </c:pt>
                <c:pt idx="9204">
                  <c:v>3.264711376323232E-6</c:v>
                </c:pt>
                <c:pt idx="9205">
                  <c:v>2.6845975329895531E-6</c:v>
                </c:pt>
                <c:pt idx="9206">
                  <c:v>5.7889646511296363E-5</c:v>
                </c:pt>
                <c:pt idx="9207">
                  <c:v>2.7467868872463073E-5</c:v>
                </c:pt>
                <c:pt idx="9208">
                  <c:v>3.0920994867626576E-5</c:v>
                </c:pt>
                <c:pt idx="9209">
                  <c:v>4.80861184851383E-5</c:v>
                </c:pt>
                <c:pt idx="9210">
                  <c:v>1.8442651613733346E-5</c:v>
                </c:pt>
                <c:pt idx="9211">
                  <c:v>2.6689144331354958E-5</c:v>
                </c:pt>
                <c:pt idx="9212">
                  <c:v>1.750037003912284E-6</c:v>
                </c:pt>
                <c:pt idx="9213">
                  <c:v>2.4214423829484538E-5</c:v>
                </c:pt>
                <c:pt idx="9214">
                  <c:v>1.3206963247568577E-4</c:v>
                </c:pt>
                <c:pt idx="9215">
                  <c:v>8.6897988189603458E-7</c:v>
                </c:pt>
                <c:pt idx="9216">
                  <c:v>9.5229802829887309E-6</c:v>
                </c:pt>
                <c:pt idx="9217">
                  <c:v>2.0303371601207452E-5</c:v>
                </c:pt>
                <c:pt idx="9218">
                  <c:v>8.661919573893805E-6</c:v>
                </c:pt>
                <c:pt idx="9219">
                  <c:v>1.7869760722178566E-5</c:v>
                </c:pt>
                <c:pt idx="9220">
                  <c:v>1.597230436297332E-5</c:v>
                </c:pt>
                <c:pt idx="9221">
                  <c:v>8.7461006232355203E-6</c:v>
                </c:pt>
                <c:pt idx="9222">
                  <c:v>0</c:v>
                </c:pt>
                <c:pt idx="9223">
                  <c:v>2.2189244343933256E-6</c:v>
                </c:pt>
                <c:pt idx="9224">
                  <c:v>5.4645830739061339E-6</c:v>
                </c:pt>
                <c:pt idx="9225">
                  <c:v>1.6542223937073953E-6</c:v>
                </c:pt>
                <c:pt idx="9226">
                  <c:v>5.7578489224930286E-6</c:v>
                </c:pt>
                <c:pt idx="9227">
                  <c:v>1.1019119212956136E-5</c:v>
                </c:pt>
                <c:pt idx="9228">
                  <c:v>2.2906379124413592E-5</c:v>
                </c:pt>
                <c:pt idx="9229">
                  <c:v>1.9060105462654045E-4</c:v>
                </c:pt>
                <c:pt idx="9230">
                  <c:v>5.9954305098321386E-5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2.3706542184873512E-5</c:v>
                </c:pt>
                <c:pt idx="9235">
                  <c:v>8.179058292030896E-7</c:v>
                </c:pt>
                <c:pt idx="9236">
                  <c:v>6.5157582787920038E-6</c:v>
                </c:pt>
                <c:pt idx="9237">
                  <c:v>0</c:v>
                </c:pt>
                <c:pt idx="9238">
                  <c:v>6.7657913495063706E-7</c:v>
                </c:pt>
                <c:pt idx="9239">
                  <c:v>1.2128526683129544E-6</c:v>
                </c:pt>
                <c:pt idx="9240">
                  <c:v>3.7731859175722506E-6</c:v>
                </c:pt>
                <c:pt idx="9241">
                  <c:v>2.5825239634201614E-6</c:v>
                </c:pt>
                <c:pt idx="9242">
                  <c:v>7.8672867654965885E-6</c:v>
                </c:pt>
                <c:pt idx="9243">
                  <c:v>1.6468204542544107E-6</c:v>
                </c:pt>
                <c:pt idx="9244">
                  <c:v>3.7871738969962164E-5</c:v>
                </c:pt>
                <c:pt idx="9245">
                  <c:v>2.3499042330806591E-5</c:v>
                </c:pt>
                <c:pt idx="9246">
                  <c:v>2.5679027188241952E-5</c:v>
                </c:pt>
                <c:pt idx="9247">
                  <c:v>0</c:v>
                </c:pt>
                <c:pt idx="9248">
                  <c:v>4.4371766484185657E-5</c:v>
                </c:pt>
                <c:pt idx="9249">
                  <c:v>0</c:v>
                </c:pt>
                <c:pt idx="9250">
                  <c:v>4.3374576871498045E-6</c:v>
                </c:pt>
                <c:pt idx="9251">
                  <c:v>7.8072201724212781E-6</c:v>
                </c:pt>
                <c:pt idx="9252">
                  <c:v>6.7066084913249242E-6</c:v>
                </c:pt>
                <c:pt idx="9253">
                  <c:v>2.6976880222310181E-6</c:v>
                </c:pt>
                <c:pt idx="9254">
                  <c:v>2.1313608367221327E-6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3.4206720663011428E-5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6.3419224371143952E-7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9.2246144539845644E-7</c:v>
                </c:pt>
                <c:pt idx="9279">
                  <c:v>0</c:v>
                </c:pt>
                <c:pt idx="9280">
                  <c:v>6.3490141220755308E-5</c:v>
                </c:pt>
                <c:pt idx="9281">
                  <c:v>3.4485088372808637E-6</c:v>
                </c:pt>
                <c:pt idx="9282">
                  <c:v>2.8520441489739489E-5</c:v>
                </c:pt>
                <c:pt idx="9283">
                  <c:v>0</c:v>
                </c:pt>
                <c:pt idx="9284">
                  <c:v>1.2984252831507224E-6</c:v>
                </c:pt>
                <c:pt idx="9285">
                  <c:v>0</c:v>
                </c:pt>
                <c:pt idx="9286">
                  <c:v>1.5988437533474437E-5</c:v>
                </c:pt>
                <c:pt idx="9287">
                  <c:v>3.9856003903335001E-6</c:v>
                </c:pt>
                <c:pt idx="9288">
                  <c:v>1.0199745668776801E-6</c:v>
                </c:pt>
                <c:pt idx="9289">
                  <c:v>5.3886920737346072E-4</c:v>
                </c:pt>
                <c:pt idx="9290">
                  <c:v>7.8596882547772768E-5</c:v>
                </c:pt>
                <c:pt idx="9291">
                  <c:v>1.2300744385515294E-5</c:v>
                </c:pt>
                <c:pt idx="9292">
                  <c:v>2.4680328842940404E-5</c:v>
                </c:pt>
                <c:pt idx="9293">
                  <c:v>2.8325322551763843E-5</c:v>
                </c:pt>
                <c:pt idx="9294">
                  <c:v>1.0934706016215714E-5</c:v>
                </c:pt>
                <c:pt idx="9295">
                  <c:v>4.9473475127971076E-6</c:v>
                </c:pt>
                <c:pt idx="9296">
                  <c:v>1.5277191645707035E-3</c:v>
                </c:pt>
                <c:pt idx="9297">
                  <c:v>5.8255796098662582E-5</c:v>
                </c:pt>
                <c:pt idx="9298">
                  <c:v>1.1805925219628069E-5</c:v>
                </c:pt>
                <c:pt idx="9299">
                  <c:v>1.8619340834530777E-5</c:v>
                </c:pt>
                <c:pt idx="9300">
                  <c:v>3.7935199532040381E-5</c:v>
                </c:pt>
                <c:pt idx="9301">
                  <c:v>2.8189614912165255E-5</c:v>
                </c:pt>
                <c:pt idx="9302">
                  <c:v>0</c:v>
                </c:pt>
                <c:pt idx="9303">
                  <c:v>0</c:v>
                </c:pt>
                <c:pt idx="9304">
                  <c:v>7.3220437789363769E-6</c:v>
                </c:pt>
                <c:pt idx="9305">
                  <c:v>4.2037345769782681E-6</c:v>
                </c:pt>
                <c:pt idx="9306">
                  <c:v>2.1473632160949519E-5</c:v>
                </c:pt>
                <c:pt idx="9307">
                  <c:v>8.6377662240395073E-6</c:v>
                </c:pt>
                <c:pt idx="9308">
                  <c:v>1.7253000753768452E-5</c:v>
                </c:pt>
                <c:pt idx="9309">
                  <c:v>3.3015635605787541E-5</c:v>
                </c:pt>
                <c:pt idx="9310">
                  <c:v>1.5579918585313433E-5</c:v>
                </c:pt>
                <c:pt idx="9311">
                  <c:v>4.3286278170531792E-6</c:v>
                </c:pt>
                <c:pt idx="9312">
                  <c:v>3.2933491954137724E-7</c:v>
                </c:pt>
                <c:pt idx="9313">
                  <c:v>2.2717111199271358E-5</c:v>
                </c:pt>
                <c:pt idx="9314">
                  <c:v>3.9937197413337888E-5</c:v>
                </c:pt>
                <c:pt idx="9315">
                  <c:v>3.7558811478920743E-5</c:v>
                </c:pt>
                <c:pt idx="9316">
                  <c:v>4.4435781264508017E-6</c:v>
                </c:pt>
                <c:pt idx="9317">
                  <c:v>8.5806874455311548E-6</c:v>
                </c:pt>
                <c:pt idx="9318">
                  <c:v>1.9805130305483096E-5</c:v>
                </c:pt>
                <c:pt idx="9319">
                  <c:v>9.7512080195642632E-6</c:v>
                </c:pt>
                <c:pt idx="9320">
                  <c:v>3.1121632196558789E-6</c:v>
                </c:pt>
                <c:pt idx="9321">
                  <c:v>5.4477896815504753E-5</c:v>
                </c:pt>
                <c:pt idx="9322">
                  <c:v>3.0374088833675761E-5</c:v>
                </c:pt>
                <c:pt idx="9323">
                  <c:v>9.9703983145600962E-6</c:v>
                </c:pt>
                <c:pt idx="9324">
                  <c:v>1.5902833794364762E-4</c:v>
                </c:pt>
                <c:pt idx="9325">
                  <c:v>2.2709424476028764E-5</c:v>
                </c:pt>
                <c:pt idx="9326">
                  <c:v>1.4781927850252415E-4</c:v>
                </c:pt>
                <c:pt idx="9327">
                  <c:v>2.0291902471671012E-3</c:v>
                </c:pt>
                <c:pt idx="9328">
                  <c:v>7.130724046848673E-5</c:v>
                </c:pt>
                <c:pt idx="9329">
                  <c:v>2.7574591706999946E-4</c:v>
                </c:pt>
                <c:pt idx="9330">
                  <c:v>7.4805034741033536E-6</c:v>
                </c:pt>
                <c:pt idx="9331">
                  <c:v>2.0618904939342033E-5</c:v>
                </c:pt>
                <c:pt idx="9332">
                  <c:v>1.2553233484670531E-7</c:v>
                </c:pt>
                <c:pt idx="9333">
                  <c:v>1.8748791308927388E-5</c:v>
                </c:pt>
                <c:pt idx="9334">
                  <c:v>1.5832662217703823E-6</c:v>
                </c:pt>
                <c:pt idx="9335">
                  <c:v>7.461359907380116E-6</c:v>
                </c:pt>
                <c:pt idx="9336">
                  <c:v>1.4203468657109256E-6</c:v>
                </c:pt>
                <c:pt idx="9337">
                  <c:v>1.0846016734785426E-5</c:v>
                </c:pt>
                <c:pt idx="9338">
                  <c:v>0</c:v>
                </c:pt>
                <c:pt idx="9339">
                  <c:v>1.032017054430106E-6</c:v>
                </c:pt>
                <c:pt idx="9340">
                  <c:v>0</c:v>
                </c:pt>
                <c:pt idx="9341">
                  <c:v>4.1627984820445408E-5</c:v>
                </c:pt>
                <c:pt idx="9342">
                  <c:v>7.8704180907991299E-7</c:v>
                </c:pt>
                <c:pt idx="9343">
                  <c:v>1.0092521727819379E-7</c:v>
                </c:pt>
                <c:pt idx="9344">
                  <c:v>1.7754116904324545E-5</c:v>
                </c:pt>
                <c:pt idx="9345">
                  <c:v>1.0248186961931021E-5</c:v>
                </c:pt>
                <c:pt idx="9346">
                  <c:v>1.6456110775276514E-5</c:v>
                </c:pt>
                <c:pt idx="9347">
                  <c:v>1.2119438168038194E-5</c:v>
                </c:pt>
                <c:pt idx="9348">
                  <c:v>4.8568335753934834E-6</c:v>
                </c:pt>
                <c:pt idx="9349">
                  <c:v>4.8196397311488394E-5</c:v>
                </c:pt>
                <c:pt idx="9350">
                  <c:v>1.0430377732852987E-5</c:v>
                </c:pt>
                <c:pt idx="9351">
                  <c:v>4.8608696415933286E-6</c:v>
                </c:pt>
                <c:pt idx="9352">
                  <c:v>0</c:v>
                </c:pt>
                <c:pt idx="9353">
                  <c:v>5.6759908966965583E-4</c:v>
                </c:pt>
                <c:pt idx="9354">
                  <c:v>1.2431847956197736E-6</c:v>
                </c:pt>
                <c:pt idx="9355">
                  <c:v>4.7662739212213621E-6</c:v>
                </c:pt>
                <c:pt idx="9356">
                  <c:v>1.8423145224168384E-5</c:v>
                </c:pt>
                <c:pt idx="9357">
                  <c:v>1.8216477500495138E-6</c:v>
                </c:pt>
                <c:pt idx="9358">
                  <c:v>2.8740039571996725E-6</c:v>
                </c:pt>
                <c:pt idx="9359">
                  <c:v>2.3401945198669572E-5</c:v>
                </c:pt>
                <c:pt idx="9360">
                  <c:v>1.5280552683305903E-5</c:v>
                </c:pt>
                <c:pt idx="9361">
                  <c:v>4.1166864942672223E-7</c:v>
                </c:pt>
                <c:pt idx="9362">
                  <c:v>6.0218781922647497E-4</c:v>
                </c:pt>
                <c:pt idx="9363">
                  <c:v>1.4576662961480219E-4</c:v>
                </c:pt>
                <c:pt idx="9364">
                  <c:v>1.2711427417677566E-4</c:v>
                </c:pt>
                <c:pt idx="9365">
                  <c:v>0</c:v>
                </c:pt>
                <c:pt idx="9366">
                  <c:v>9.6654167034897564E-5</c:v>
                </c:pt>
                <c:pt idx="9367">
                  <c:v>6.6699163963485319E-5</c:v>
                </c:pt>
                <c:pt idx="9368">
                  <c:v>0</c:v>
                </c:pt>
                <c:pt idx="9369">
                  <c:v>5.2961514975675044E-7</c:v>
                </c:pt>
                <c:pt idx="9370">
                  <c:v>0</c:v>
                </c:pt>
                <c:pt idx="9371">
                  <c:v>2.6368583548804913E-4</c:v>
                </c:pt>
                <c:pt idx="9372">
                  <c:v>6.7659544717266299E-5</c:v>
                </c:pt>
                <c:pt idx="9373">
                  <c:v>5.1807617669004736E-5</c:v>
                </c:pt>
                <c:pt idx="9374">
                  <c:v>2.1096031732769582E-5</c:v>
                </c:pt>
                <c:pt idx="9375">
                  <c:v>6.4530704207299591E-5</c:v>
                </c:pt>
                <c:pt idx="9376">
                  <c:v>0</c:v>
                </c:pt>
                <c:pt idx="9377">
                  <c:v>7.7088312340076642E-6</c:v>
                </c:pt>
                <c:pt idx="9378">
                  <c:v>1.4552008072758613E-7</c:v>
                </c:pt>
                <c:pt idx="9379">
                  <c:v>1.0844199705741269E-4</c:v>
                </c:pt>
                <c:pt idx="9380">
                  <c:v>7.9728435095466024E-5</c:v>
                </c:pt>
                <c:pt idx="9381">
                  <c:v>3.0734322630043964E-6</c:v>
                </c:pt>
                <c:pt idx="9382">
                  <c:v>1.270898420813965E-5</c:v>
                </c:pt>
                <c:pt idx="9383">
                  <c:v>9.0306672534995757E-7</c:v>
                </c:pt>
                <c:pt idx="9384">
                  <c:v>1.3517372816114766E-5</c:v>
                </c:pt>
                <c:pt idx="9385">
                  <c:v>1.4511319890383627E-5</c:v>
                </c:pt>
                <c:pt idx="9386">
                  <c:v>5.1943066629877194E-6</c:v>
                </c:pt>
                <c:pt idx="9387">
                  <c:v>2.6856459822990612E-5</c:v>
                </c:pt>
                <c:pt idx="9388">
                  <c:v>1.8449277959357963E-5</c:v>
                </c:pt>
                <c:pt idx="9389">
                  <c:v>6.8764094994501165E-5</c:v>
                </c:pt>
                <c:pt idx="9390">
                  <c:v>2.097476709323225E-5</c:v>
                </c:pt>
                <c:pt idx="9391">
                  <c:v>3.4498393858046492E-5</c:v>
                </c:pt>
                <c:pt idx="9392">
                  <c:v>1.7208320220136454E-5</c:v>
                </c:pt>
                <c:pt idx="9393">
                  <c:v>1.557197890763275E-5</c:v>
                </c:pt>
                <c:pt idx="9394">
                  <c:v>2.8181198412995604E-3</c:v>
                </c:pt>
                <c:pt idx="9395">
                  <c:v>8.3137945240342497E-6</c:v>
                </c:pt>
                <c:pt idx="9396">
                  <c:v>7.0024678039468495E-6</c:v>
                </c:pt>
                <c:pt idx="9397">
                  <c:v>7.1992676563216153E-7</c:v>
                </c:pt>
                <c:pt idx="9398">
                  <c:v>2.718079691154684E-5</c:v>
                </c:pt>
                <c:pt idx="9399">
                  <c:v>2.1176149556644029E-6</c:v>
                </c:pt>
                <c:pt idx="9400">
                  <c:v>1.6540432182224679E-4</c:v>
                </c:pt>
                <c:pt idx="9401">
                  <c:v>3.496235647201313E-6</c:v>
                </c:pt>
                <c:pt idx="9402">
                  <c:v>8.7038474735337249E-6</c:v>
                </c:pt>
                <c:pt idx="9403">
                  <c:v>4.4855531722472804E-5</c:v>
                </c:pt>
                <c:pt idx="9404">
                  <c:v>3.3845256795408802E-5</c:v>
                </c:pt>
                <c:pt idx="9405">
                  <c:v>1.0377067582769977E-4</c:v>
                </c:pt>
                <c:pt idx="9406">
                  <c:v>3.2203319959335011E-5</c:v>
                </c:pt>
                <c:pt idx="9407">
                  <c:v>4.8663866872938481E-5</c:v>
                </c:pt>
                <c:pt idx="9408">
                  <c:v>0</c:v>
                </c:pt>
                <c:pt idx="9409">
                  <c:v>2.6810507564060457E-6</c:v>
                </c:pt>
                <c:pt idx="9410">
                  <c:v>6.5218539750625709E-6</c:v>
                </c:pt>
                <c:pt idx="9411">
                  <c:v>3.3945913949111277E-7</c:v>
                </c:pt>
                <c:pt idx="9412">
                  <c:v>0</c:v>
                </c:pt>
                <c:pt idx="9413">
                  <c:v>0</c:v>
                </c:pt>
                <c:pt idx="9414">
                  <c:v>3.9669573342979974E-5</c:v>
                </c:pt>
                <c:pt idx="9415">
                  <c:v>1.2041767446318784E-5</c:v>
                </c:pt>
                <c:pt idx="9416">
                  <c:v>7.5747784758146592E-6</c:v>
                </c:pt>
                <c:pt idx="9417">
                  <c:v>9.0067131452306143E-6</c:v>
                </c:pt>
                <c:pt idx="9418">
                  <c:v>5.2475737363963208E-6</c:v>
                </c:pt>
                <c:pt idx="9419">
                  <c:v>2.6987619250376817E-6</c:v>
                </c:pt>
                <c:pt idx="9420">
                  <c:v>5.4331135400638622E-6</c:v>
                </c:pt>
                <c:pt idx="9421">
                  <c:v>1.987273610080273E-5</c:v>
                </c:pt>
                <c:pt idx="9422">
                  <c:v>1.0670302561263811E-5</c:v>
                </c:pt>
                <c:pt idx="9423">
                  <c:v>1.7571363801836616E-6</c:v>
                </c:pt>
                <c:pt idx="9424">
                  <c:v>9.2124787397003306E-6</c:v>
                </c:pt>
                <c:pt idx="9425">
                  <c:v>1.380359197731333E-7</c:v>
                </c:pt>
                <c:pt idx="9426">
                  <c:v>1.0411535261679228E-4</c:v>
                </c:pt>
                <c:pt idx="9427">
                  <c:v>4.5955202251391492E-6</c:v>
                </c:pt>
                <c:pt idx="9428">
                  <c:v>1.8674764102415165E-5</c:v>
                </c:pt>
                <c:pt idx="9429">
                  <c:v>3.6461549229355352E-4</c:v>
                </c:pt>
                <c:pt idx="9430">
                  <c:v>2.8383764550791504E-5</c:v>
                </c:pt>
                <c:pt idx="9431">
                  <c:v>6.3686620882316914E-5</c:v>
                </c:pt>
                <c:pt idx="9432">
                  <c:v>2.0632779838562236E-3</c:v>
                </c:pt>
                <c:pt idx="9433">
                  <c:v>1.345983866004606E-6</c:v>
                </c:pt>
                <c:pt idx="9434">
                  <c:v>3.2903905429365042E-5</c:v>
                </c:pt>
                <c:pt idx="9435">
                  <c:v>4.9511564015056472E-6</c:v>
                </c:pt>
                <c:pt idx="9436">
                  <c:v>4.4434671198967196E-5</c:v>
                </c:pt>
                <c:pt idx="9437">
                  <c:v>8.7764842234191405E-6</c:v>
                </c:pt>
                <c:pt idx="9438">
                  <c:v>1.1244749213012062E-4</c:v>
                </c:pt>
                <c:pt idx="9439">
                  <c:v>1.7705571264574747E-4</c:v>
                </c:pt>
                <c:pt idx="9440">
                  <c:v>4.777096139858387E-7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1.81965858402115E-6</c:v>
                </c:pt>
                <c:pt idx="9446">
                  <c:v>8.1142818235734203E-6</c:v>
                </c:pt>
                <c:pt idx="9447">
                  <c:v>0</c:v>
                </c:pt>
                <c:pt idx="9448">
                  <c:v>7.0504981337271591E-5</c:v>
                </c:pt>
                <c:pt idx="9449">
                  <c:v>0</c:v>
                </c:pt>
                <c:pt idx="9450">
                  <c:v>6.5137028686392762E-5</c:v>
                </c:pt>
                <c:pt idx="9451">
                  <c:v>1.0800966978949898E-5</c:v>
                </c:pt>
                <c:pt idx="9452">
                  <c:v>2.6716015285840051E-5</c:v>
                </c:pt>
                <c:pt idx="9453">
                  <c:v>1.7207014230087497E-4</c:v>
                </c:pt>
                <c:pt idx="9454">
                  <c:v>3.1414724861495223E-5</c:v>
                </c:pt>
                <c:pt idx="9455">
                  <c:v>1.3444824515105933E-6</c:v>
                </c:pt>
                <c:pt idx="9456">
                  <c:v>6.5127986069979589E-6</c:v>
                </c:pt>
                <c:pt idx="9457">
                  <c:v>1.3648730282494244E-5</c:v>
                </c:pt>
                <c:pt idx="9458">
                  <c:v>1.0344127519059598E-4</c:v>
                </c:pt>
                <c:pt idx="9459">
                  <c:v>3.1969664884005977E-5</c:v>
                </c:pt>
                <c:pt idx="9460">
                  <c:v>2.1681092678584758E-6</c:v>
                </c:pt>
                <c:pt idx="9461">
                  <c:v>2.6664685788795212E-5</c:v>
                </c:pt>
                <c:pt idx="9462">
                  <c:v>3.3538041663551803E-5</c:v>
                </c:pt>
                <c:pt idx="9463">
                  <c:v>0</c:v>
                </c:pt>
                <c:pt idx="9464">
                  <c:v>5.2333285019034041E-6</c:v>
                </c:pt>
                <c:pt idx="9465">
                  <c:v>8.8223889533035256E-5</c:v>
                </c:pt>
                <c:pt idx="9466">
                  <c:v>6.7322755847541597E-7</c:v>
                </c:pt>
                <c:pt idx="9467">
                  <c:v>2.9628525525468244E-5</c:v>
                </c:pt>
                <c:pt idx="9468">
                  <c:v>4.588717976254532E-5</c:v>
                </c:pt>
                <c:pt idx="9469">
                  <c:v>7.870491938845463E-6</c:v>
                </c:pt>
                <c:pt idx="9470">
                  <c:v>8.3641041611848025E-6</c:v>
                </c:pt>
                <c:pt idx="9471">
                  <c:v>2.5712394255016443E-4</c:v>
                </c:pt>
                <c:pt idx="9472">
                  <c:v>5.8979645513496814E-5</c:v>
                </c:pt>
                <c:pt idx="9473">
                  <c:v>2.630273860123429E-7</c:v>
                </c:pt>
                <c:pt idx="9474">
                  <c:v>1.5416514718834909E-5</c:v>
                </c:pt>
                <c:pt idx="9475">
                  <c:v>4.6023703427651823E-5</c:v>
                </c:pt>
                <c:pt idx="9476">
                  <c:v>2.0069760971198232E-5</c:v>
                </c:pt>
                <c:pt idx="9477">
                  <c:v>1.0762712712216543E-5</c:v>
                </c:pt>
                <c:pt idx="9478">
                  <c:v>1.7082990828335125E-6</c:v>
                </c:pt>
                <c:pt idx="9479">
                  <c:v>6.0672561130711784E-7</c:v>
                </c:pt>
                <c:pt idx="9480">
                  <c:v>1.6723743663906542E-7</c:v>
                </c:pt>
                <c:pt idx="9481">
                  <c:v>1.4960774635945106E-5</c:v>
                </c:pt>
                <c:pt idx="9482">
                  <c:v>1.9220399554777405E-3</c:v>
                </c:pt>
                <c:pt idx="9483">
                  <c:v>1.568545209553693E-5</c:v>
                </c:pt>
                <c:pt idx="9484">
                  <c:v>1.7821016932676487E-5</c:v>
                </c:pt>
                <c:pt idx="9485">
                  <c:v>7.824470403065599E-6</c:v>
                </c:pt>
                <c:pt idx="9486">
                  <c:v>4.4929115676485739E-6</c:v>
                </c:pt>
                <c:pt idx="9487">
                  <c:v>5.8876030077164389E-6</c:v>
                </c:pt>
                <c:pt idx="9488">
                  <c:v>1.0660405440614826E-5</c:v>
                </c:pt>
                <c:pt idx="9489">
                  <c:v>1.5514936473265081E-4</c:v>
                </c:pt>
                <c:pt idx="9490">
                  <c:v>1.5245917165249361E-5</c:v>
                </c:pt>
                <c:pt idx="9491">
                  <c:v>5.7754393104760938E-5</c:v>
                </c:pt>
                <c:pt idx="9492">
                  <c:v>4.9756890810310963E-5</c:v>
                </c:pt>
                <c:pt idx="9493">
                  <c:v>1.3838751733837036E-5</c:v>
                </c:pt>
                <c:pt idx="9494">
                  <c:v>1.372499674010598E-7</c:v>
                </c:pt>
                <c:pt idx="9495">
                  <c:v>2.0059030885373251E-5</c:v>
                </c:pt>
                <c:pt idx="9496">
                  <c:v>7.9692836716247758E-7</c:v>
                </c:pt>
                <c:pt idx="9497">
                  <c:v>0</c:v>
                </c:pt>
                <c:pt idx="9498">
                  <c:v>1.5593415888783547E-6</c:v>
                </c:pt>
                <c:pt idx="9499">
                  <c:v>1.6325576494236862E-4</c:v>
                </c:pt>
                <c:pt idx="9500">
                  <c:v>4.1131184938174102E-6</c:v>
                </c:pt>
                <c:pt idx="9501">
                  <c:v>1.0814626237628625E-5</c:v>
                </c:pt>
                <c:pt idx="9502">
                  <c:v>0</c:v>
                </c:pt>
                <c:pt idx="9503">
                  <c:v>3.2527829460054991E-6</c:v>
                </c:pt>
                <c:pt idx="9504">
                  <c:v>1.5916766777178645E-5</c:v>
                </c:pt>
                <c:pt idx="9505">
                  <c:v>8.5289657903699668E-6</c:v>
                </c:pt>
                <c:pt idx="9506">
                  <c:v>1.7565898702924455E-6</c:v>
                </c:pt>
                <c:pt idx="9507">
                  <c:v>9.2073036149970628E-5</c:v>
                </c:pt>
                <c:pt idx="9508">
                  <c:v>1.8243042190338773E-7</c:v>
                </c:pt>
                <c:pt idx="9509">
                  <c:v>1.5461390691508557E-5</c:v>
                </c:pt>
                <c:pt idx="9510">
                  <c:v>3.8659994266615624E-5</c:v>
                </c:pt>
                <c:pt idx="9511">
                  <c:v>1.3958597589207733E-6</c:v>
                </c:pt>
                <c:pt idx="9512">
                  <c:v>3.5244503160351642E-6</c:v>
                </c:pt>
                <c:pt idx="9513">
                  <c:v>5.6677331239762703E-5</c:v>
                </c:pt>
                <c:pt idx="9514">
                  <c:v>7.1707565862762256E-5</c:v>
                </c:pt>
                <c:pt idx="9515">
                  <c:v>5.8508888211922419E-6</c:v>
                </c:pt>
                <c:pt idx="9516">
                  <c:v>4.1248495685317366E-5</c:v>
                </c:pt>
                <c:pt idx="9517">
                  <c:v>2.1556976075793489E-5</c:v>
                </c:pt>
                <c:pt idx="9518">
                  <c:v>2.9422174387996045E-6</c:v>
                </c:pt>
                <c:pt idx="9519">
                  <c:v>0</c:v>
                </c:pt>
                <c:pt idx="9520">
                  <c:v>6.0187770228199273E-5</c:v>
                </c:pt>
                <c:pt idx="9521">
                  <c:v>7.6791027415997035E-5</c:v>
                </c:pt>
                <c:pt idx="9522">
                  <c:v>3.6696397543104864E-4</c:v>
                </c:pt>
                <c:pt idx="9523">
                  <c:v>3.1447549687729876E-5</c:v>
                </c:pt>
                <c:pt idx="9524">
                  <c:v>5.6456515068565974E-5</c:v>
                </c:pt>
                <c:pt idx="9525">
                  <c:v>3.0009752937648959E-5</c:v>
                </c:pt>
                <c:pt idx="9526">
                  <c:v>0</c:v>
                </c:pt>
                <c:pt idx="9527">
                  <c:v>9.2077281879483167E-6</c:v>
                </c:pt>
                <c:pt idx="9528">
                  <c:v>7.2925114258419821E-5</c:v>
                </c:pt>
                <c:pt idx="9529">
                  <c:v>4.5782584588742216E-6</c:v>
                </c:pt>
                <c:pt idx="9530">
                  <c:v>5.6824399933653913E-5</c:v>
                </c:pt>
                <c:pt idx="9531">
                  <c:v>9.8408983067141594E-6</c:v>
                </c:pt>
                <c:pt idx="9532">
                  <c:v>3.4344262338593902E-6</c:v>
                </c:pt>
                <c:pt idx="9533">
                  <c:v>3.1532840529968864E-5</c:v>
                </c:pt>
                <c:pt idx="9534">
                  <c:v>1.9077327656360376E-7</c:v>
                </c:pt>
                <c:pt idx="9535">
                  <c:v>1.2909183137077053E-5</c:v>
                </c:pt>
                <c:pt idx="9536">
                  <c:v>2.192263307378352E-6</c:v>
                </c:pt>
                <c:pt idx="9537">
                  <c:v>7.4854332610977525E-6</c:v>
                </c:pt>
                <c:pt idx="9538">
                  <c:v>3.3981241657153251E-5</c:v>
                </c:pt>
                <c:pt idx="9539">
                  <c:v>2.2434829859201758E-5</c:v>
                </c:pt>
                <c:pt idx="9540">
                  <c:v>7.0607655923931384E-6</c:v>
                </c:pt>
                <c:pt idx="9541">
                  <c:v>1.2525766966547461E-5</c:v>
                </c:pt>
                <c:pt idx="9542">
                  <c:v>6.2961136935030429E-6</c:v>
                </c:pt>
                <c:pt idx="9543">
                  <c:v>1.4762649821926713E-5</c:v>
                </c:pt>
                <c:pt idx="9544">
                  <c:v>0</c:v>
                </c:pt>
                <c:pt idx="9545">
                  <c:v>8.0144169853269132E-6</c:v>
                </c:pt>
                <c:pt idx="9546">
                  <c:v>6.7018421031803984E-6</c:v>
                </c:pt>
                <c:pt idx="9547">
                  <c:v>5.7775603320411921E-6</c:v>
                </c:pt>
                <c:pt idx="9548">
                  <c:v>9.9020353566002645E-6</c:v>
                </c:pt>
                <c:pt idx="9549">
                  <c:v>5.4251260605951034E-6</c:v>
                </c:pt>
                <c:pt idx="9550">
                  <c:v>3.4616125638996002E-7</c:v>
                </c:pt>
                <c:pt idx="9551">
                  <c:v>1.3549395767491215E-5</c:v>
                </c:pt>
                <c:pt idx="9552">
                  <c:v>3.6977532564360673E-4</c:v>
                </c:pt>
                <c:pt idx="9553">
                  <c:v>2.2591115985388124E-5</c:v>
                </c:pt>
                <c:pt idx="9554">
                  <c:v>2.6023357601068695E-6</c:v>
                </c:pt>
                <c:pt idx="9555">
                  <c:v>1.5905455874955184E-5</c:v>
                </c:pt>
                <c:pt idx="9556">
                  <c:v>2.2300964036564329E-5</c:v>
                </c:pt>
                <c:pt idx="9557">
                  <c:v>1.5514014954422931E-5</c:v>
                </c:pt>
                <c:pt idx="9558">
                  <c:v>2.0168921610307181E-5</c:v>
                </c:pt>
                <c:pt idx="9559">
                  <c:v>3.461513814681573E-5</c:v>
                </c:pt>
                <c:pt idx="9560">
                  <c:v>4.8487980883329142E-5</c:v>
                </c:pt>
                <c:pt idx="9561">
                  <c:v>2.0780649815953865E-5</c:v>
                </c:pt>
                <c:pt idx="9562">
                  <c:v>1.1058668874143499E-5</c:v>
                </c:pt>
                <c:pt idx="9563">
                  <c:v>2.0030236883741017E-3</c:v>
                </c:pt>
                <c:pt idx="9564">
                  <c:v>3.4822625102067276E-4</c:v>
                </c:pt>
                <c:pt idx="9565">
                  <c:v>4.0527378463612005E-5</c:v>
                </c:pt>
                <c:pt idx="9566">
                  <c:v>1.10105727305152E-6</c:v>
                </c:pt>
                <c:pt idx="9567">
                  <c:v>1.425080339798673E-5</c:v>
                </c:pt>
                <c:pt idx="9568">
                  <c:v>5.5345668022985825E-5</c:v>
                </c:pt>
                <c:pt idx="9569">
                  <c:v>6.0160400585085963E-5</c:v>
                </c:pt>
                <c:pt idx="9570">
                  <c:v>1.2349059672028144E-5</c:v>
                </c:pt>
                <c:pt idx="9571">
                  <c:v>1.0984254191842361E-7</c:v>
                </c:pt>
                <c:pt idx="9572">
                  <c:v>2.2975074024618503E-5</c:v>
                </c:pt>
                <c:pt idx="9573">
                  <c:v>2.67938918482353E-5</c:v>
                </c:pt>
                <c:pt idx="9574">
                  <c:v>8.2469667448378169E-5</c:v>
                </c:pt>
                <c:pt idx="9575">
                  <c:v>1.5705972526490041E-4</c:v>
                </c:pt>
                <c:pt idx="9576">
                  <c:v>1.0147075899383031E-7</c:v>
                </c:pt>
                <c:pt idx="9577">
                  <c:v>4.3732945251713356E-5</c:v>
                </c:pt>
                <c:pt idx="9578">
                  <c:v>1.2495977279075034E-4</c:v>
                </c:pt>
                <c:pt idx="9579">
                  <c:v>2.0727279894358741E-4</c:v>
                </c:pt>
                <c:pt idx="9580">
                  <c:v>5.6182575411387068E-6</c:v>
                </c:pt>
                <c:pt idx="9581">
                  <c:v>2.0151133184176341E-6</c:v>
                </c:pt>
                <c:pt idx="9582">
                  <c:v>1.9320527176318311E-7</c:v>
                </c:pt>
                <c:pt idx="9583">
                  <c:v>8.6093445826568029E-6</c:v>
                </c:pt>
                <c:pt idx="9584">
                  <c:v>2.5750269465668802E-5</c:v>
                </c:pt>
                <c:pt idx="9585">
                  <c:v>9.4362042672319954E-6</c:v>
                </c:pt>
                <c:pt idx="9586">
                  <c:v>1.2166989603354724E-6</c:v>
                </c:pt>
                <c:pt idx="9587">
                  <c:v>0</c:v>
                </c:pt>
                <c:pt idx="9588">
                  <c:v>1.2730225604048718E-5</c:v>
                </c:pt>
                <c:pt idx="9589">
                  <c:v>8.0259121443452291E-5</c:v>
                </c:pt>
                <c:pt idx="9590">
                  <c:v>1.6363994210974831E-5</c:v>
                </c:pt>
                <c:pt idx="9591">
                  <c:v>5.475710468660259E-6</c:v>
                </c:pt>
                <c:pt idx="9592">
                  <c:v>2.5930977482083317E-5</c:v>
                </c:pt>
                <c:pt idx="9593">
                  <c:v>0</c:v>
                </c:pt>
                <c:pt idx="9594">
                  <c:v>3.5988826981664095E-3</c:v>
                </c:pt>
                <c:pt idx="9595">
                  <c:v>7.7309681479994988E-6</c:v>
                </c:pt>
                <c:pt idx="9596">
                  <c:v>1.7365640795517586E-4</c:v>
                </c:pt>
                <c:pt idx="9597">
                  <c:v>0</c:v>
                </c:pt>
                <c:pt idx="9598">
                  <c:v>6.9083501933637785E-7</c:v>
                </c:pt>
                <c:pt idx="9599">
                  <c:v>1.4787362959804819E-5</c:v>
                </c:pt>
                <c:pt idx="9600">
                  <c:v>1.4460887531347127E-5</c:v>
                </c:pt>
                <c:pt idx="9601">
                  <c:v>0</c:v>
                </c:pt>
                <c:pt idx="9602">
                  <c:v>0</c:v>
                </c:pt>
                <c:pt idx="9603">
                  <c:v>2.0268407791996926E-4</c:v>
                </c:pt>
                <c:pt idx="9604">
                  <c:v>0</c:v>
                </c:pt>
                <c:pt idx="9605">
                  <c:v>8.0596656387650497E-6</c:v>
                </c:pt>
                <c:pt idx="9606">
                  <c:v>0</c:v>
                </c:pt>
                <c:pt idx="9607">
                  <c:v>3.610256781240821E-6</c:v>
                </c:pt>
                <c:pt idx="9608">
                  <c:v>5.4568666607233288E-6</c:v>
                </c:pt>
                <c:pt idx="9609">
                  <c:v>1.2938291320773904E-4</c:v>
                </c:pt>
                <c:pt idx="9610">
                  <c:v>2.3310562614856892E-6</c:v>
                </c:pt>
                <c:pt idx="9611">
                  <c:v>0</c:v>
                </c:pt>
                <c:pt idx="9612">
                  <c:v>1.6767325066209035E-5</c:v>
                </c:pt>
                <c:pt idx="9613">
                  <c:v>3.6082826360131815E-7</c:v>
                </c:pt>
                <c:pt idx="9614">
                  <c:v>1.8824578667403591E-5</c:v>
                </c:pt>
                <c:pt idx="9615">
                  <c:v>1.4618614737499981E-3</c:v>
                </c:pt>
                <c:pt idx="9616">
                  <c:v>5.3349164890710376E-6</c:v>
                </c:pt>
                <c:pt idx="9617">
                  <c:v>7.866096643862486E-6</c:v>
                </c:pt>
                <c:pt idx="9618">
                  <c:v>2.5192859015137382E-5</c:v>
                </c:pt>
                <c:pt idx="9619">
                  <c:v>4.9606051069025987E-5</c:v>
                </c:pt>
                <c:pt idx="9620">
                  <c:v>4.51049402640019E-7</c:v>
                </c:pt>
                <c:pt idx="9621">
                  <c:v>4.9990939623832469E-6</c:v>
                </c:pt>
                <c:pt idx="9622">
                  <c:v>7.1122449657716731E-6</c:v>
                </c:pt>
                <c:pt idx="9623">
                  <c:v>1.1834883044523825E-5</c:v>
                </c:pt>
                <c:pt idx="9624">
                  <c:v>1.5412893154476961E-4</c:v>
                </c:pt>
                <c:pt idx="9625">
                  <c:v>1.3390188908745941E-6</c:v>
                </c:pt>
                <c:pt idx="9626">
                  <c:v>1.1135547785836349E-5</c:v>
                </c:pt>
                <c:pt idx="9627">
                  <c:v>6.7912447651679569E-5</c:v>
                </c:pt>
                <c:pt idx="9628">
                  <c:v>1.14192610722213E-5</c:v>
                </c:pt>
                <c:pt idx="9629">
                  <c:v>5.2269529386065174E-6</c:v>
                </c:pt>
                <c:pt idx="9630">
                  <c:v>2.6429511760423812E-6</c:v>
                </c:pt>
                <c:pt idx="9631">
                  <c:v>2.7143242784314595E-4</c:v>
                </c:pt>
                <c:pt idx="9632">
                  <c:v>3.6244021265575293E-5</c:v>
                </c:pt>
                <c:pt idx="9633">
                  <c:v>6.3058362791292604E-5</c:v>
                </c:pt>
                <c:pt idx="9634">
                  <c:v>9.4014297754334848E-6</c:v>
                </c:pt>
                <c:pt idx="9635">
                  <c:v>0</c:v>
                </c:pt>
                <c:pt idx="9636">
                  <c:v>2.2504069975796813E-6</c:v>
                </c:pt>
                <c:pt idx="9637">
                  <c:v>4.1102913290470662E-5</c:v>
                </c:pt>
                <c:pt idx="9638">
                  <c:v>8.7225947922790066E-6</c:v>
                </c:pt>
                <c:pt idx="9639">
                  <c:v>0</c:v>
                </c:pt>
                <c:pt idx="9640">
                  <c:v>4.8852109443786247E-6</c:v>
                </c:pt>
                <c:pt idx="9641">
                  <c:v>7.9440277075283464E-5</c:v>
                </c:pt>
                <c:pt idx="9642">
                  <c:v>1.0895344628825821E-4</c:v>
                </c:pt>
                <c:pt idx="9643">
                  <c:v>1.7960882421999309E-5</c:v>
                </c:pt>
                <c:pt idx="9644">
                  <c:v>1.7622077291669028E-5</c:v>
                </c:pt>
                <c:pt idx="9645">
                  <c:v>2.7972408443367502E-4</c:v>
                </c:pt>
                <c:pt idx="9646">
                  <c:v>8.3107861222306553E-5</c:v>
                </c:pt>
                <c:pt idx="9647">
                  <c:v>1.2776213038992533E-3</c:v>
                </c:pt>
                <c:pt idx="9648">
                  <c:v>4.9077727163308948E-5</c:v>
                </c:pt>
                <c:pt idx="9649">
                  <c:v>3.4334235226849617E-6</c:v>
                </c:pt>
                <c:pt idx="9650">
                  <c:v>0</c:v>
                </c:pt>
                <c:pt idx="9651">
                  <c:v>3.9099158571534782E-5</c:v>
                </c:pt>
                <c:pt idx="9652">
                  <c:v>2.551611997604552E-6</c:v>
                </c:pt>
                <c:pt idx="9653">
                  <c:v>0</c:v>
                </c:pt>
                <c:pt idx="9654">
                  <c:v>1.4168556054366623E-5</c:v>
                </c:pt>
                <c:pt idx="9655">
                  <c:v>1.0209201027265461E-3</c:v>
                </c:pt>
                <c:pt idx="9656">
                  <c:v>0</c:v>
                </c:pt>
                <c:pt idx="9657">
                  <c:v>4.6995262700844689E-6</c:v>
                </c:pt>
                <c:pt idx="9658">
                  <c:v>9.9476724575274322E-7</c:v>
                </c:pt>
                <c:pt idx="9659">
                  <c:v>3.2891556066472498E-5</c:v>
                </c:pt>
                <c:pt idx="9660">
                  <c:v>4.7223149123003102E-5</c:v>
                </c:pt>
                <c:pt idx="9661">
                  <c:v>6.6073948088354694E-5</c:v>
                </c:pt>
                <c:pt idx="9662">
                  <c:v>4.5487601997666689E-5</c:v>
                </c:pt>
                <c:pt idx="9663">
                  <c:v>2.2524031027932173E-5</c:v>
                </c:pt>
                <c:pt idx="9664">
                  <c:v>3.3421850400385477E-5</c:v>
                </c:pt>
                <c:pt idx="9665">
                  <c:v>1.8770492486180812E-5</c:v>
                </c:pt>
                <c:pt idx="9666">
                  <c:v>2.4868252426313447E-5</c:v>
                </c:pt>
                <c:pt idx="9667">
                  <c:v>6.019556528401313E-6</c:v>
                </c:pt>
                <c:pt idx="9668">
                  <c:v>2.2071538018694811E-5</c:v>
                </c:pt>
                <c:pt idx="9669">
                  <c:v>3.302237407916367E-6</c:v>
                </c:pt>
                <c:pt idx="9670">
                  <c:v>5.0888642639847029E-5</c:v>
                </c:pt>
                <c:pt idx="9671">
                  <c:v>1.3050664829050983E-5</c:v>
                </c:pt>
                <c:pt idx="9672">
                  <c:v>4.7126716688257817E-6</c:v>
                </c:pt>
                <c:pt idx="9673">
                  <c:v>1.0092521727880985E-6</c:v>
                </c:pt>
                <c:pt idx="9674">
                  <c:v>4.1679544740315686E-5</c:v>
                </c:pt>
                <c:pt idx="9675">
                  <c:v>3.6770722937189864E-5</c:v>
                </c:pt>
                <c:pt idx="9676">
                  <c:v>1.5215440225752147E-5</c:v>
                </c:pt>
                <c:pt idx="9677">
                  <c:v>3.9204511252367894E-5</c:v>
                </c:pt>
                <c:pt idx="9678">
                  <c:v>1.127021332545768E-3</c:v>
                </c:pt>
                <c:pt idx="9679">
                  <c:v>6.7112321544776418E-5</c:v>
                </c:pt>
                <c:pt idx="9680">
                  <c:v>1.1001054824787759E-6</c:v>
                </c:pt>
                <c:pt idx="9681">
                  <c:v>2.117445895116541E-5</c:v>
                </c:pt>
                <c:pt idx="9682">
                  <c:v>6.0100435035700432E-7</c:v>
                </c:pt>
                <c:pt idx="9683">
                  <c:v>1.8682290647728153E-5</c:v>
                </c:pt>
                <c:pt idx="9684">
                  <c:v>2.2757760522424855E-6</c:v>
                </c:pt>
                <c:pt idx="9685">
                  <c:v>0</c:v>
                </c:pt>
                <c:pt idx="9686">
                  <c:v>5.3169843868819073E-5</c:v>
                </c:pt>
                <c:pt idx="9687">
                  <c:v>4.3471112737781505E-6</c:v>
                </c:pt>
                <c:pt idx="9688">
                  <c:v>0</c:v>
                </c:pt>
                <c:pt idx="9689">
                  <c:v>7.250547525594716E-6</c:v>
                </c:pt>
                <c:pt idx="9690">
                  <c:v>2.1870946615765976E-5</c:v>
                </c:pt>
                <c:pt idx="9691">
                  <c:v>4.1031891614991342E-7</c:v>
                </c:pt>
                <c:pt idx="9692">
                  <c:v>6.2948037090021998E-6</c:v>
                </c:pt>
                <c:pt idx="9693">
                  <c:v>1.1796507992461925E-4</c:v>
                </c:pt>
                <c:pt idx="9694">
                  <c:v>1.8140592848367968E-5</c:v>
                </c:pt>
                <c:pt idx="9695">
                  <c:v>3.1477923096681623E-5</c:v>
                </c:pt>
                <c:pt idx="9696">
                  <c:v>3.7304721160551883E-5</c:v>
                </c:pt>
                <c:pt idx="9697">
                  <c:v>6.024522814273897E-5</c:v>
                </c:pt>
                <c:pt idx="9698">
                  <c:v>1.7210678579018452E-5</c:v>
                </c:pt>
                <c:pt idx="9699">
                  <c:v>1.7734745735606598E-5</c:v>
                </c:pt>
                <c:pt idx="9700">
                  <c:v>1.8042075460297286E-5</c:v>
                </c:pt>
                <c:pt idx="9701">
                  <c:v>4.3413185963517494E-6</c:v>
                </c:pt>
                <c:pt idx="9702">
                  <c:v>1.0294017178641459E-7</c:v>
                </c:pt>
                <c:pt idx="9703">
                  <c:v>1.999213220689154E-6</c:v>
                </c:pt>
                <c:pt idx="9704">
                  <c:v>6.910005437074234E-6</c:v>
                </c:pt>
                <c:pt idx="9705">
                  <c:v>8.704977065838432E-6</c:v>
                </c:pt>
                <c:pt idx="9706">
                  <c:v>1.0571865291873488E-5</c:v>
                </c:pt>
                <c:pt idx="9707">
                  <c:v>8.5096930769527844E-5</c:v>
                </c:pt>
                <c:pt idx="9708">
                  <c:v>2.2731168725582621E-3</c:v>
                </c:pt>
                <c:pt idx="9709">
                  <c:v>4.9313722627878472E-7</c:v>
                </c:pt>
                <c:pt idx="9710">
                  <c:v>1.2377799351476609E-5</c:v>
                </c:pt>
                <c:pt idx="9711">
                  <c:v>2.3381113668725981E-6</c:v>
                </c:pt>
                <c:pt idx="9712">
                  <c:v>3.573800846482047E-4</c:v>
                </c:pt>
                <c:pt idx="9713">
                  <c:v>8.3298040580503158E-6</c:v>
                </c:pt>
                <c:pt idx="9714">
                  <c:v>1.0661892873362624E-5</c:v>
                </c:pt>
                <c:pt idx="9715">
                  <c:v>4.7667588486017982E-5</c:v>
                </c:pt>
                <c:pt idx="9716">
                  <c:v>1.1458897232857268E-5</c:v>
                </c:pt>
                <c:pt idx="9717">
                  <c:v>1.4410920814570532E-5</c:v>
                </c:pt>
                <c:pt idx="9718">
                  <c:v>7.7258972540340634E-7</c:v>
                </c:pt>
                <c:pt idx="9719">
                  <c:v>1.3359881322981898E-5</c:v>
                </c:pt>
                <c:pt idx="9720">
                  <c:v>3.9143411194896452E-5</c:v>
                </c:pt>
                <c:pt idx="9721">
                  <c:v>2.0945398661962851E-5</c:v>
                </c:pt>
                <c:pt idx="9722">
                  <c:v>3.3926267993068755E-4</c:v>
                </c:pt>
                <c:pt idx="9723">
                  <c:v>1.7431378124464873E-3</c:v>
                </c:pt>
                <c:pt idx="9724">
                  <c:v>4.6468568383039517E-6</c:v>
                </c:pt>
                <c:pt idx="9725">
                  <c:v>2.1515648807723584E-5</c:v>
                </c:pt>
                <c:pt idx="9726">
                  <c:v>1.8675579947574813E-5</c:v>
                </c:pt>
                <c:pt idx="9727">
                  <c:v>1.2888112337453714E-4</c:v>
                </c:pt>
                <c:pt idx="9728">
                  <c:v>1.8002125728531665E-6</c:v>
                </c:pt>
                <c:pt idx="9729">
                  <c:v>3.1915743889087833E-6</c:v>
                </c:pt>
                <c:pt idx="9730">
                  <c:v>7.3765587238716529E-6</c:v>
                </c:pt>
                <c:pt idx="9731">
                  <c:v>1.7614562041080839E-6</c:v>
                </c:pt>
                <c:pt idx="9732">
                  <c:v>1.7062815344518904E-4</c:v>
                </c:pt>
                <c:pt idx="9733">
                  <c:v>7.3230267787231234E-6</c:v>
                </c:pt>
                <c:pt idx="9734">
                  <c:v>1.6193975818381263E-6</c:v>
                </c:pt>
                <c:pt idx="9735">
                  <c:v>1.4818395410207948E-6</c:v>
                </c:pt>
                <c:pt idx="9736">
                  <c:v>3.693814969286187E-5</c:v>
                </c:pt>
                <c:pt idx="9737">
                  <c:v>2.6111751775908447E-5</c:v>
                </c:pt>
                <c:pt idx="9738">
                  <c:v>1.3480483151664943E-5</c:v>
                </c:pt>
                <c:pt idx="9739">
                  <c:v>1.1752864008432066E-5</c:v>
                </c:pt>
                <c:pt idx="9740">
                  <c:v>3.9886437205098476E-7</c:v>
                </c:pt>
                <c:pt idx="9741">
                  <c:v>0</c:v>
                </c:pt>
                <c:pt idx="9742">
                  <c:v>0</c:v>
                </c:pt>
                <c:pt idx="9743">
                  <c:v>5.7888560944974205E-5</c:v>
                </c:pt>
                <c:pt idx="9744">
                  <c:v>1.5049610505353141E-5</c:v>
                </c:pt>
                <c:pt idx="9745">
                  <c:v>7.3788317818072346E-6</c:v>
                </c:pt>
                <c:pt idx="9746">
                  <c:v>2.1067982335104631E-3</c:v>
                </c:pt>
                <c:pt idx="9747">
                  <c:v>2.666225691470184E-3</c:v>
                </c:pt>
                <c:pt idx="9748">
                  <c:v>6.3413468280841046E-4</c:v>
                </c:pt>
                <c:pt idx="9749">
                  <c:v>2.5347763284990327E-5</c:v>
                </c:pt>
                <c:pt idx="9750">
                  <c:v>1.7383187513208255E-5</c:v>
                </c:pt>
                <c:pt idx="9751">
                  <c:v>3.580492805050946E-6</c:v>
                </c:pt>
                <c:pt idx="9752">
                  <c:v>1.353417920324038E-4</c:v>
                </c:pt>
                <c:pt idx="9753">
                  <c:v>6.123159603931152E-6</c:v>
                </c:pt>
                <c:pt idx="9754">
                  <c:v>0</c:v>
                </c:pt>
                <c:pt idx="9755">
                  <c:v>1.1530287220428657E-5</c:v>
                </c:pt>
                <c:pt idx="9756">
                  <c:v>7.675729487645639E-6</c:v>
                </c:pt>
                <c:pt idx="9757">
                  <c:v>7.5412760509768152E-7</c:v>
                </c:pt>
                <c:pt idx="9758">
                  <c:v>1.3962340192373933E-5</c:v>
                </c:pt>
                <c:pt idx="9759">
                  <c:v>3.5508366897707059E-4</c:v>
                </c:pt>
                <c:pt idx="9760">
                  <c:v>5.6511135798106429E-6</c:v>
                </c:pt>
                <c:pt idx="9761">
                  <c:v>7.2265800124487584E-7</c:v>
                </c:pt>
                <c:pt idx="9762">
                  <c:v>1.8828049807052924E-4</c:v>
                </c:pt>
                <c:pt idx="9763">
                  <c:v>6.1621163959084591E-6</c:v>
                </c:pt>
                <c:pt idx="9764">
                  <c:v>3.3543238335784742E-3</c:v>
                </c:pt>
                <c:pt idx="9765">
                  <c:v>1.2739282307627612E-4</c:v>
                </c:pt>
                <c:pt idx="9766">
                  <c:v>1.1354683275776001E-5</c:v>
                </c:pt>
                <c:pt idx="9767">
                  <c:v>5.0920330295621325E-5</c:v>
                </c:pt>
                <c:pt idx="9768">
                  <c:v>0</c:v>
                </c:pt>
                <c:pt idx="9769">
                  <c:v>2.1715393783566527E-5</c:v>
                </c:pt>
                <c:pt idx="9770">
                  <c:v>7.6605512380392129E-6</c:v>
                </c:pt>
                <c:pt idx="9771">
                  <c:v>1.0757685273469307E-6</c:v>
                </c:pt>
                <c:pt idx="9772">
                  <c:v>1.4860536443960887E-6</c:v>
                </c:pt>
                <c:pt idx="9773">
                  <c:v>1.7854844498837855E-4</c:v>
                </c:pt>
                <c:pt idx="9774">
                  <c:v>4.112323073352083E-5</c:v>
                </c:pt>
                <c:pt idx="9775">
                  <c:v>1.8026029106460284E-5</c:v>
                </c:pt>
                <c:pt idx="9776">
                  <c:v>2.0873131396062113E-5</c:v>
                </c:pt>
                <c:pt idx="9777">
                  <c:v>3.3360236876008004E-6</c:v>
                </c:pt>
                <c:pt idx="9778">
                  <c:v>4.963179914461832E-6</c:v>
                </c:pt>
                <c:pt idx="9779">
                  <c:v>3.9454214038197951E-6</c:v>
                </c:pt>
                <c:pt idx="9780">
                  <c:v>1.1448991315051432E-5</c:v>
                </c:pt>
                <c:pt idx="9781">
                  <c:v>5.4719765385426547E-6</c:v>
                </c:pt>
                <c:pt idx="9782">
                  <c:v>1.1979719326939497E-5</c:v>
                </c:pt>
                <c:pt idx="9783">
                  <c:v>1.0000538465801145E-5</c:v>
                </c:pt>
                <c:pt idx="9784">
                  <c:v>1.5427054410839064E-4</c:v>
                </c:pt>
                <c:pt idx="9785">
                  <c:v>2.6797046884486339E-5</c:v>
                </c:pt>
                <c:pt idx="9786">
                  <c:v>1.2747042269758892E-5</c:v>
                </c:pt>
                <c:pt idx="9787">
                  <c:v>8.761710714304189E-6</c:v>
                </c:pt>
                <c:pt idx="9788">
                  <c:v>3.9943067749333399E-6</c:v>
                </c:pt>
                <c:pt idx="9789">
                  <c:v>5.2633118117008112E-6</c:v>
                </c:pt>
                <c:pt idx="9790">
                  <c:v>9.3126508603821201E-6</c:v>
                </c:pt>
                <c:pt idx="9791">
                  <c:v>1.5423482046323349E-6</c:v>
                </c:pt>
                <c:pt idx="9792">
                  <c:v>8.5842773826868705E-6</c:v>
                </c:pt>
                <c:pt idx="9793">
                  <c:v>1.3132394937924094E-4</c:v>
                </c:pt>
                <c:pt idx="9794">
                  <c:v>0</c:v>
                </c:pt>
                <c:pt idx="9795">
                  <c:v>0</c:v>
                </c:pt>
                <c:pt idx="9796">
                  <c:v>2.6513948736747623E-5</c:v>
                </c:pt>
                <c:pt idx="9797">
                  <c:v>0</c:v>
                </c:pt>
                <c:pt idx="9798">
                  <c:v>1.8753258679893989E-4</c:v>
                </c:pt>
                <c:pt idx="9799">
                  <c:v>4.9092141314788427E-5</c:v>
                </c:pt>
                <c:pt idx="9800">
                  <c:v>3.4020068935143109E-6</c:v>
                </c:pt>
                <c:pt idx="9801">
                  <c:v>1.1227577402581005E-5</c:v>
                </c:pt>
                <c:pt idx="9802">
                  <c:v>3.7276475497439993E-5</c:v>
                </c:pt>
                <c:pt idx="9803">
                  <c:v>1.0864288862021301E-5</c:v>
                </c:pt>
                <c:pt idx="9804">
                  <c:v>1.0001113687087283E-7</c:v>
                </c:pt>
                <c:pt idx="9805">
                  <c:v>3.826080819204205E-7</c:v>
                </c:pt>
                <c:pt idx="9806">
                  <c:v>3.462629308466456E-5</c:v>
                </c:pt>
                <c:pt idx="9807">
                  <c:v>1.0312950412142082E-5</c:v>
                </c:pt>
                <c:pt idx="9808">
                  <c:v>2.7594117370557169E-5</c:v>
                </c:pt>
                <c:pt idx="9809">
                  <c:v>3.1772583474329417E-6</c:v>
                </c:pt>
                <c:pt idx="9810">
                  <c:v>7.2129643273663529E-6</c:v>
                </c:pt>
                <c:pt idx="9811">
                  <c:v>2.3996291031103714E-6</c:v>
                </c:pt>
                <c:pt idx="9812">
                  <c:v>9.8784164523766435E-6</c:v>
                </c:pt>
                <c:pt idx="9813">
                  <c:v>3.6435644883480108E-6</c:v>
                </c:pt>
                <c:pt idx="9814">
                  <c:v>1.3494816862698373E-5</c:v>
                </c:pt>
                <c:pt idx="9815">
                  <c:v>0</c:v>
                </c:pt>
                <c:pt idx="9816">
                  <c:v>1.7527628771109805E-7</c:v>
                </c:pt>
                <c:pt idx="9817">
                  <c:v>6.098636895135062E-5</c:v>
                </c:pt>
                <c:pt idx="9818">
                  <c:v>8.6110506485470225E-7</c:v>
                </c:pt>
                <c:pt idx="9819">
                  <c:v>2.2649608598881926E-5</c:v>
                </c:pt>
                <c:pt idx="9820">
                  <c:v>7.6667083320836724E-5</c:v>
                </c:pt>
                <c:pt idx="9821">
                  <c:v>8.3695658599718288E-4</c:v>
                </c:pt>
                <c:pt idx="9822">
                  <c:v>1.1074729330840753E-5</c:v>
                </c:pt>
                <c:pt idx="9823">
                  <c:v>9.1494158338541651E-6</c:v>
                </c:pt>
                <c:pt idx="9824">
                  <c:v>1.477720442348895E-7</c:v>
                </c:pt>
                <c:pt idx="9825">
                  <c:v>3.0763031152118405E-5</c:v>
                </c:pt>
                <c:pt idx="9826">
                  <c:v>1.7680876328065242E-5</c:v>
                </c:pt>
                <c:pt idx="9827">
                  <c:v>3.0676829065337936E-5</c:v>
                </c:pt>
                <c:pt idx="9828">
                  <c:v>2.1566214685878849E-5</c:v>
                </c:pt>
                <c:pt idx="9829">
                  <c:v>1.1546899268356726E-5</c:v>
                </c:pt>
                <c:pt idx="9830">
                  <c:v>1.114328319421556E-5</c:v>
                </c:pt>
                <c:pt idx="9831">
                  <c:v>4.5992687048903462E-7</c:v>
                </c:pt>
                <c:pt idx="9832">
                  <c:v>0</c:v>
                </c:pt>
                <c:pt idx="9833">
                  <c:v>7.6643381360491991E-5</c:v>
                </c:pt>
                <c:pt idx="9834">
                  <c:v>6.8782353371440067E-5</c:v>
                </c:pt>
                <c:pt idx="9835">
                  <c:v>6.9651482899564765E-5</c:v>
                </c:pt>
                <c:pt idx="9836">
                  <c:v>7.7096648503456812E-6</c:v>
                </c:pt>
                <c:pt idx="9837">
                  <c:v>6.5680946155139108E-5</c:v>
                </c:pt>
                <c:pt idx="9838">
                  <c:v>0</c:v>
                </c:pt>
                <c:pt idx="9839">
                  <c:v>2.2163034727105795E-7</c:v>
                </c:pt>
                <c:pt idx="9840">
                  <c:v>1.1168516262644844E-5</c:v>
                </c:pt>
                <c:pt idx="9841">
                  <c:v>7.3658577342905246E-5</c:v>
                </c:pt>
                <c:pt idx="9842">
                  <c:v>4.0152744622891536E-5</c:v>
                </c:pt>
                <c:pt idx="9843">
                  <c:v>3.1821446738250903E-6</c:v>
                </c:pt>
                <c:pt idx="9844">
                  <c:v>2.3496657816862178E-4</c:v>
                </c:pt>
                <c:pt idx="9845">
                  <c:v>0</c:v>
                </c:pt>
                <c:pt idx="9846">
                  <c:v>3.6459295751191093E-5</c:v>
                </c:pt>
                <c:pt idx="9847">
                  <c:v>1.1744236008087742E-5</c:v>
                </c:pt>
                <c:pt idx="9848">
                  <c:v>1.8661726928428608E-5</c:v>
                </c:pt>
                <c:pt idx="9849">
                  <c:v>7.6945681507273453E-4</c:v>
                </c:pt>
                <c:pt idx="9850">
                  <c:v>2.1959317463227467E-5</c:v>
                </c:pt>
                <c:pt idx="9851">
                  <c:v>6.714473395532882E-6</c:v>
                </c:pt>
                <c:pt idx="9852">
                  <c:v>2.4949633099491144E-5</c:v>
                </c:pt>
                <c:pt idx="9853">
                  <c:v>9.1818302572599653E-6</c:v>
                </c:pt>
                <c:pt idx="9854">
                  <c:v>1.0373757494970324E-5</c:v>
                </c:pt>
                <c:pt idx="9855">
                  <c:v>1.0609922092953321E-4</c:v>
                </c:pt>
                <c:pt idx="9856">
                  <c:v>1.2339888500557567E-6</c:v>
                </c:pt>
                <c:pt idx="9857">
                  <c:v>5.8140893674869025E-6</c:v>
                </c:pt>
                <c:pt idx="9858">
                  <c:v>6.4651255157829317E-6</c:v>
                </c:pt>
                <c:pt idx="9859">
                  <c:v>1.3973997290204184E-7</c:v>
                </c:pt>
                <c:pt idx="9860">
                  <c:v>7.4721760757871864E-5</c:v>
                </c:pt>
                <c:pt idx="9861">
                  <c:v>4.6257676368225013E-5</c:v>
                </c:pt>
                <c:pt idx="9862">
                  <c:v>3.8393561949875735E-5</c:v>
                </c:pt>
                <c:pt idx="9863">
                  <c:v>0</c:v>
                </c:pt>
                <c:pt idx="9864">
                  <c:v>7.7330959480365019E-7</c:v>
                </c:pt>
                <c:pt idx="9865">
                  <c:v>1.0426789493179702E-6</c:v>
                </c:pt>
                <c:pt idx="9866">
                  <c:v>9.1279288502578806E-6</c:v>
                </c:pt>
                <c:pt idx="9867">
                  <c:v>1.3503031676854974E-5</c:v>
                </c:pt>
                <c:pt idx="9868">
                  <c:v>1.0211530350751701E-5</c:v>
                </c:pt>
                <c:pt idx="9869">
                  <c:v>7.9688344696349114E-5</c:v>
                </c:pt>
                <c:pt idx="9870">
                  <c:v>7.2383933252235082E-5</c:v>
                </c:pt>
                <c:pt idx="9871">
                  <c:v>5.721275157252017E-6</c:v>
                </c:pt>
                <c:pt idx="9872">
                  <c:v>5.1438634151372813E-7</c:v>
                </c:pt>
                <c:pt idx="9873">
                  <c:v>2.1120343765668375E-5</c:v>
                </c:pt>
                <c:pt idx="9874">
                  <c:v>5.3207147612972458E-5</c:v>
                </c:pt>
                <c:pt idx="9875">
                  <c:v>3.057893658146465E-5</c:v>
                </c:pt>
                <c:pt idx="9876">
                  <c:v>1.2579548398538104E-5</c:v>
                </c:pt>
                <c:pt idx="9877">
                  <c:v>2.0500512993878046E-5</c:v>
                </c:pt>
                <c:pt idx="9878">
                  <c:v>1.2232810275164553E-7</c:v>
                </c:pt>
                <c:pt idx="9879">
                  <c:v>0</c:v>
                </c:pt>
                <c:pt idx="9880">
                  <c:v>1.1925533972315477E-6</c:v>
                </c:pt>
                <c:pt idx="9881">
                  <c:v>1.1277812238186951E-5</c:v>
                </c:pt>
                <c:pt idx="9882">
                  <c:v>3.48163571340186E-5</c:v>
                </c:pt>
                <c:pt idx="9883">
                  <c:v>8.5600047486815323E-8</c:v>
                </c:pt>
                <c:pt idx="9884">
                  <c:v>1.6753975280187885E-6</c:v>
                </c:pt>
                <c:pt idx="9885">
                  <c:v>2.7661068472265325E-5</c:v>
                </c:pt>
                <c:pt idx="9886">
                  <c:v>1.728553445106687E-7</c:v>
                </c:pt>
                <c:pt idx="9887">
                  <c:v>0</c:v>
                </c:pt>
                <c:pt idx="9888">
                  <c:v>9.1258507198353777E-5</c:v>
                </c:pt>
                <c:pt idx="9889">
                  <c:v>5.35403433204189E-5</c:v>
                </c:pt>
                <c:pt idx="9890">
                  <c:v>6.8161748818764848E-7</c:v>
                </c:pt>
                <c:pt idx="9891">
                  <c:v>7.5541611323373938E-7</c:v>
                </c:pt>
                <c:pt idx="9892">
                  <c:v>2.7850518740707137E-5</c:v>
                </c:pt>
                <c:pt idx="9893">
                  <c:v>1.3382969390317433E-5</c:v>
                </c:pt>
                <c:pt idx="9894">
                  <c:v>0</c:v>
                </c:pt>
                <c:pt idx="9895">
                  <c:v>3.5181712885753908E-6</c:v>
                </c:pt>
                <c:pt idx="9896">
                  <c:v>9.0821646622079008E-6</c:v>
                </c:pt>
                <c:pt idx="9897">
                  <c:v>3.9701002999323627E-7</c:v>
                </c:pt>
                <c:pt idx="9898">
                  <c:v>6.4408073119910907E-5</c:v>
                </c:pt>
                <c:pt idx="9899">
                  <c:v>9.6746781509197429E-5</c:v>
                </c:pt>
                <c:pt idx="9900">
                  <c:v>0</c:v>
                </c:pt>
                <c:pt idx="9901">
                  <c:v>4.5585230882958461E-6</c:v>
                </c:pt>
                <c:pt idx="9902">
                  <c:v>6.1958161428782939E-6</c:v>
                </c:pt>
                <c:pt idx="9903">
                  <c:v>1.850894615306294E-5</c:v>
                </c:pt>
                <c:pt idx="9904">
                  <c:v>0</c:v>
                </c:pt>
                <c:pt idx="9905">
                  <c:v>1.4466144556436681E-5</c:v>
                </c:pt>
                <c:pt idx="9906">
                  <c:v>1.668920170327655E-5</c:v>
                </c:pt>
                <c:pt idx="9907">
                  <c:v>9.5076078098896591E-7</c:v>
                </c:pt>
                <c:pt idx="9908">
                  <c:v>4.2456079319839682E-4</c:v>
                </c:pt>
                <c:pt idx="9909">
                  <c:v>8.0656160136621081E-5</c:v>
                </c:pt>
                <c:pt idx="9910">
                  <c:v>8.0090123843777156E-6</c:v>
                </c:pt>
                <c:pt idx="9911">
                  <c:v>6.0618772978291978E-5</c:v>
                </c:pt>
                <c:pt idx="9912">
                  <c:v>1.0832135264777047E-7</c:v>
                </c:pt>
                <c:pt idx="9913">
                  <c:v>6.9281513501786451E-5</c:v>
                </c:pt>
                <c:pt idx="9914">
                  <c:v>2.8682755051552806E-5</c:v>
                </c:pt>
                <c:pt idx="9915">
                  <c:v>1.3170236300707985E-5</c:v>
                </c:pt>
                <c:pt idx="9916">
                  <c:v>7.6607755224111527E-6</c:v>
                </c:pt>
                <c:pt idx="9917">
                  <c:v>8.8849849105145041E-4</c:v>
                </c:pt>
                <c:pt idx="9918">
                  <c:v>1.5039683002376999E-5</c:v>
                </c:pt>
                <c:pt idx="9919">
                  <c:v>0</c:v>
                </c:pt>
                <c:pt idx="9920">
                  <c:v>4.7987365950285342E-6</c:v>
                </c:pt>
                <c:pt idx="9921">
                  <c:v>1.4403146516030329E-5</c:v>
                </c:pt>
                <c:pt idx="9922">
                  <c:v>1.8505297062072784E-4</c:v>
                </c:pt>
                <c:pt idx="9923">
                  <c:v>2.0416501948112472E-5</c:v>
                </c:pt>
                <c:pt idx="9924">
                  <c:v>9.2970780131594168E-6</c:v>
                </c:pt>
                <c:pt idx="9925">
                  <c:v>9.7807572560285242E-6</c:v>
                </c:pt>
                <c:pt idx="9926">
                  <c:v>1.871284545078276E-5</c:v>
                </c:pt>
                <c:pt idx="9927">
                  <c:v>8.5451974910795074E-7</c:v>
                </c:pt>
                <c:pt idx="9928">
                  <c:v>8.9622403134008614E-5</c:v>
                </c:pt>
                <c:pt idx="9929">
                  <c:v>3.6799587144441352E-6</c:v>
                </c:pt>
                <c:pt idx="9930">
                  <c:v>0</c:v>
                </c:pt>
                <c:pt idx="9931">
                  <c:v>4.1702237978946795E-6</c:v>
                </c:pt>
                <c:pt idx="9932">
                  <c:v>6.712457517214606E-7</c:v>
                </c:pt>
                <c:pt idx="9933">
                  <c:v>1.6424437399456402E-6</c:v>
                </c:pt>
                <c:pt idx="9934">
                  <c:v>3.0444405633596264E-6</c:v>
                </c:pt>
                <c:pt idx="9935">
                  <c:v>1.5229450817933358E-5</c:v>
                </c:pt>
                <c:pt idx="9936">
                  <c:v>4.6051786674480976E-6</c:v>
                </c:pt>
                <c:pt idx="9937">
                  <c:v>2.8828319671440248E-5</c:v>
                </c:pt>
                <c:pt idx="9938">
                  <c:v>5.6505694705127648E-5</c:v>
                </c:pt>
                <c:pt idx="9939">
                  <c:v>8.0405886181893556E-6</c:v>
                </c:pt>
                <c:pt idx="9940">
                  <c:v>4.5768649021711848E-5</c:v>
                </c:pt>
                <c:pt idx="9941">
                  <c:v>3.0994095344782949E-7</c:v>
                </c:pt>
                <c:pt idx="9942">
                  <c:v>6.6878078968002678E-7</c:v>
                </c:pt>
                <c:pt idx="9943">
                  <c:v>3.4118242465401992E-6</c:v>
                </c:pt>
                <c:pt idx="9944">
                  <c:v>1.3229269592720235E-5</c:v>
                </c:pt>
                <c:pt idx="9945">
                  <c:v>9.0027387076798305E-5</c:v>
                </c:pt>
                <c:pt idx="9946">
                  <c:v>8.5597990639383541E-5</c:v>
                </c:pt>
                <c:pt idx="9947">
                  <c:v>1.4216526266683515E-5</c:v>
                </c:pt>
                <c:pt idx="9948">
                  <c:v>1.030654457087736E-4</c:v>
                </c:pt>
                <c:pt idx="9949">
                  <c:v>3.3125295858352051E-5</c:v>
                </c:pt>
                <c:pt idx="9950">
                  <c:v>4.5650312076579156E-5</c:v>
                </c:pt>
                <c:pt idx="9951">
                  <c:v>5.4389168770857015E-5</c:v>
                </c:pt>
                <c:pt idx="9952">
                  <c:v>2.0463909859068649E-5</c:v>
                </c:pt>
                <c:pt idx="9953">
                  <c:v>8.1112858733405828E-5</c:v>
                </c:pt>
                <c:pt idx="9954">
                  <c:v>1.583145519951161E-4</c:v>
                </c:pt>
                <c:pt idx="9955">
                  <c:v>2.7237062172337984E-5</c:v>
                </c:pt>
                <c:pt idx="9956">
                  <c:v>7.4630288861173718E-5</c:v>
                </c:pt>
                <c:pt idx="9957">
                  <c:v>3.1374487339607154E-5</c:v>
                </c:pt>
                <c:pt idx="9958">
                  <c:v>2.4289445115738736E-4</c:v>
                </c:pt>
                <c:pt idx="9959">
                  <c:v>6.5885421869829519E-3</c:v>
                </c:pt>
                <c:pt idx="9960">
                  <c:v>1.5402403983129161E-5</c:v>
                </c:pt>
                <c:pt idx="9961">
                  <c:v>7.5927369966963188E-6</c:v>
                </c:pt>
                <c:pt idx="9962">
                  <c:v>0</c:v>
                </c:pt>
                <c:pt idx="9963">
                  <c:v>0</c:v>
                </c:pt>
                <c:pt idx="9964">
                  <c:v>1.0927238645625284E-4</c:v>
                </c:pt>
                <c:pt idx="9965">
                  <c:v>4.4346110484272723E-5</c:v>
                </c:pt>
                <c:pt idx="9966">
                  <c:v>0</c:v>
                </c:pt>
                <c:pt idx="9967">
                  <c:v>3.6389107475310424E-5</c:v>
                </c:pt>
                <c:pt idx="9968">
                  <c:v>3.4151771522813437E-7</c:v>
                </c:pt>
                <c:pt idx="9969">
                  <c:v>2.2286587625661776E-5</c:v>
                </c:pt>
                <c:pt idx="9970">
                  <c:v>3.7846134264920759E-5</c:v>
                </c:pt>
                <c:pt idx="9971">
                  <c:v>1.9308380352936598E-5</c:v>
                </c:pt>
                <c:pt idx="9972">
                  <c:v>1.3540071221620182E-5</c:v>
                </c:pt>
                <c:pt idx="9973">
                  <c:v>8.3202560427748703E-5</c:v>
                </c:pt>
                <c:pt idx="9974">
                  <c:v>3.1415510232063302E-5</c:v>
                </c:pt>
                <c:pt idx="9975">
                  <c:v>4.622977993491804E-6</c:v>
                </c:pt>
                <c:pt idx="9976">
                  <c:v>1.5627130417364096E-7</c:v>
                </c:pt>
                <c:pt idx="9977">
                  <c:v>1.6964880338112397E-5</c:v>
                </c:pt>
                <c:pt idx="9978">
                  <c:v>1.019627022044092E-5</c:v>
                </c:pt>
                <c:pt idx="9979">
                  <c:v>4.3528227205289165E-6</c:v>
                </c:pt>
                <c:pt idx="9980">
                  <c:v>1.2329698245036146E-5</c:v>
                </c:pt>
                <c:pt idx="9981">
                  <c:v>2.5534801913697396E-6</c:v>
                </c:pt>
                <c:pt idx="9982">
                  <c:v>2.2510732638778915E-5</c:v>
                </c:pt>
                <c:pt idx="9983">
                  <c:v>0</c:v>
                </c:pt>
                <c:pt idx="9984">
                  <c:v>5.7779695061653558E-6</c:v>
                </c:pt>
                <c:pt idx="9985">
                  <c:v>7.1797475265522535E-6</c:v>
                </c:pt>
                <c:pt idx="9986">
                  <c:v>9.2129942492236272E-5</c:v>
                </c:pt>
                <c:pt idx="9987">
                  <c:v>9.2438965003873076E-6</c:v>
                </c:pt>
                <c:pt idx="9988">
                  <c:v>1.5389654454294526E-4</c:v>
                </c:pt>
                <c:pt idx="9989">
                  <c:v>1.6688796871423645E-5</c:v>
                </c:pt>
                <c:pt idx="9990">
                  <c:v>2.4830807425738762E-7</c:v>
                </c:pt>
                <c:pt idx="9991">
                  <c:v>5.4701420202970142E-4</c:v>
                </c:pt>
                <c:pt idx="9992">
                  <c:v>1.8886941339401033E-5</c:v>
                </c:pt>
                <c:pt idx="9993">
                  <c:v>2.0570904567037842E-5</c:v>
                </c:pt>
                <c:pt idx="9994">
                  <c:v>0</c:v>
                </c:pt>
                <c:pt idx="9995">
                  <c:v>2.8193203800392404E-5</c:v>
                </c:pt>
                <c:pt idx="9996">
                  <c:v>1.5340366960725457E-5</c:v>
                </c:pt>
                <c:pt idx="9997">
                  <c:v>5.7600905797361114E-6</c:v>
                </c:pt>
                <c:pt idx="9998">
                  <c:v>5.9998143823171977E-5</c:v>
                </c:pt>
                <c:pt idx="9999">
                  <c:v>8.8175588633024615E-6</c:v>
                </c:pt>
                <c:pt idx="10000">
                  <c:v>6.1495644197926409E-6</c:v>
                </c:pt>
                <c:pt idx="10001">
                  <c:v>3.8852715674876671E-6</c:v>
                </c:pt>
                <c:pt idx="10002">
                  <c:v>4.6817473544532128E-5</c:v>
                </c:pt>
                <c:pt idx="10003">
                  <c:v>1.5993666060963816E-6</c:v>
                </c:pt>
                <c:pt idx="10004">
                  <c:v>9.1445852297227342E-7</c:v>
                </c:pt>
                <c:pt idx="10005">
                  <c:v>1.1034969183248801E-5</c:v>
                </c:pt>
                <c:pt idx="10006">
                  <c:v>7.5858565473408059E-6</c:v>
                </c:pt>
                <c:pt idx="10007">
                  <c:v>4.9432877657026153E-5</c:v>
                </c:pt>
                <c:pt idx="10008">
                  <c:v>0</c:v>
                </c:pt>
                <c:pt idx="10009">
                  <c:v>1.3028493498693462E-4</c:v>
                </c:pt>
                <c:pt idx="10010">
                  <c:v>6.3573799383792117E-6</c:v>
                </c:pt>
                <c:pt idx="10011">
                  <c:v>7.941801328542952E-6</c:v>
                </c:pt>
                <c:pt idx="10012">
                  <c:v>1.1983668118305116E-5</c:v>
                </c:pt>
                <c:pt idx="10013">
                  <c:v>0</c:v>
                </c:pt>
                <c:pt idx="10014">
                  <c:v>1.8077200689650984E-5</c:v>
                </c:pt>
                <c:pt idx="10015">
                  <c:v>6.2137551371349733E-5</c:v>
                </c:pt>
                <c:pt idx="10016">
                  <c:v>0</c:v>
                </c:pt>
                <c:pt idx="10017">
                  <c:v>6.5249166657951204E-5</c:v>
                </c:pt>
                <c:pt idx="10018">
                  <c:v>6.5564323861859474E-4</c:v>
                </c:pt>
                <c:pt idx="10019">
                  <c:v>1.0299644936955309E-5</c:v>
                </c:pt>
                <c:pt idx="10020">
                  <c:v>3.375055157362825E-5</c:v>
                </c:pt>
                <c:pt idx="10021">
                  <c:v>9.2672106622882672E-7</c:v>
                </c:pt>
                <c:pt idx="10022">
                  <c:v>0</c:v>
                </c:pt>
                <c:pt idx="10023">
                  <c:v>1.8176770635944741E-4</c:v>
                </c:pt>
                <c:pt idx="10024">
                  <c:v>1.4003960548420395E-6</c:v>
                </c:pt>
                <c:pt idx="10025">
                  <c:v>4.4972553336343531E-5</c:v>
                </c:pt>
                <c:pt idx="10026">
                  <c:v>2.0862398285208512E-5</c:v>
                </c:pt>
                <c:pt idx="10027">
                  <c:v>9.6707362587255773E-6</c:v>
                </c:pt>
                <c:pt idx="10028">
                  <c:v>2.9758034361993669E-3</c:v>
                </c:pt>
                <c:pt idx="10029">
                  <c:v>1.058118574277937E-5</c:v>
                </c:pt>
                <c:pt idx="10030">
                  <c:v>1.0638606774252342E-4</c:v>
                </c:pt>
                <c:pt idx="10031">
                  <c:v>6.3520754889272492E-6</c:v>
                </c:pt>
                <c:pt idx="10032">
                  <c:v>1.0257554360394732E-5</c:v>
                </c:pt>
                <c:pt idx="10033">
                  <c:v>3.0639263153514227E-4</c:v>
                </c:pt>
                <c:pt idx="10034">
                  <c:v>0</c:v>
                </c:pt>
                <c:pt idx="10035">
                  <c:v>6.9111905748646423E-5</c:v>
                </c:pt>
                <c:pt idx="10036">
                  <c:v>3.3291666970120995E-6</c:v>
                </c:pt>
                <c:pt idx="10037">
                  <c:v>7.0779602945633421E-6</c:v>
                </c:pt>
                <c:pt idx="10038">
                  <c:v>8.7897010462963689E-6</c:v>
                </c:pt>
                <c:pt idx="10039">
                  <c:v>4.037096138701177E-5</c:v>
                </c:pt>
                <c:pt idx="10040">
                  <c:v>1.0487606811971302E-5</c:v>
                </c:pt>
                <c:pt idx="10041">
                  <c:v>2.5915817381855172E-5</c:v>
                </c:pt>
                <c:pt idx="10042">
                  <c:v>1.840388089317399E-4</c:v>
                </c:pt>
                <c:pt idx="10043">
                  <c:v>1.2040166130378627E-4</c:v>
                </c:pt>
                <c:pt idx="10044">
                  <c:v>1.1662017591713587E-5</c:v>
                </c:pt>
                <c:pt idx="10045">
                  <c:v>9.515240430208511E-6</c:v>
                </c:pt>
                <c:pt idx="10046">
                  <c:v>6.9356300933536382E-5</c:v>
                </c:pt>
                <c:pt idx="10047">
                  <c:v>6.3628967731500025E-6</c:v>
                </c:pt>
                <c:pt idx="10048">
                  <c:v>0</c:v>
                </c:pt>
                <c:pt idx="10049">
                  <c:v>7.9458765262781497E-7</c:v>
                </c:pt>
                <c:pt idx="10050">
                  <c:v>7.1074075812386199E-5</c:v>
                </c:pt>
                <c:pt idx="10051">
                  <c:v>2.3215488469260828E-6</c:v>
                </c:pt>
                <c:pt idx="10052">
                  <c:v>4.0745595475450223E-6</c:v>
                </c:pt>
                <c:pt idx="10053">
                  <c:v>1.1905851043914426E-5</c:v>
                </c:pt>
                <c:pt idx="10054">
                  <c:v>1.8643949752442056E-4</c:v>
                </c:pt>
                <c:pt idx="10055">
                  <c:v>3.5091247453882641E-6</c:v>
                </c:pt>
                <c:pt idx="10056">
                  <c:v>5.7597994541204881E-5</c:v>
                </c:pt>
                <c:pt idx="10057">
                  <c:v>2.5485552988084523E-5</c:v>
                </c:pt>
                <c:pt idx="10058">
                  <c:v>5.2069797577141048E-4</c:v>
                </c:pt>
                <c:pt idx="10059">
                  <c:v>2.3818390798521593E-5</c:v>
                </c:pt>
                <c:pt idx="10060">
                  <c:v>1.7536993836973006E-6</c:v>
                </c:pt>
                <c:pt idx="10061">
                  <c:v>4.7870470636498144E-5</c:v>
                </c:pt>
                <c:pt idx="10062">
                  <c:v>1.0666462691384378E-4</c:v>
                </c:pt>
                <c:pt idx="10063">
                  <c:v>2.5892258868381601E-5</c:v>
                </c:pt>
                <c:pt idx="10064">
                  <c:v>5.8167009728018084E-7</c:v>
                </c:pt>
                <c:pt idx="10065">
                  <c:v>3.6979996970778269E-4</c:v>
                </c:pt>
                <c:pt idx="10066">
                  <c:v>1.3814875850939238E-5</c:v>
                </c:pt>
                <c:pt idx="10067">
                  <c:v>2.7150969753236178E-5</c:v>
                </c:pt>
                <c:pt idx="10068">
                  <c:v>8.753978725261647E-6</c:v>
                </c:pt>
                <c:pt idx="10069">
                  <c:v>7.2896397968754361E-6</c:v>
                </c:pt>
                <c:pt idx="10070">
                  <c:v>4.5563326247229533E-6</c:v>
                </c:pt>
                <c:pt idx="10071">
                  <c:v>1.4300753703998668E-5</c:v>
                </c:pt>
                <c:pt idx="10072">
                  <c:v>8.7840279887397227E-6</c:v>
                </c:pt>
                <c:pt idx="10073">
                  <c:v>0</c:v>
                </c:pt>
                <c:pt idx="10074">
                  <c:v>2.5188174714925971E-5</c:v>
                </c:pt>
                <c:pt idx="10075">
                  <c:v>3.1557257851604478E-5</c:v>
                </c:pt>
                <c:pt idx="10076">
                  <c:v>6.0554653860029593E-5</c:v>
                </c:pt>
                <c:pt idx="10077">
                  <c:v>3.0841160323208802E-5</c:v>
                </c:pt>
                <c:pt idx="10078">
                  <c:v>0</c:v>
                </c:pt>
                <c:pt idx="10079">
                  <c:v>0</c:v>
                </c:pt>
                <c:pt idx="10080">
                  <c:v>3.4139448017895961E-5</c:v>
                </c:pt>
                <c:pt idx="10081">
                  <c:v>6.0115093345802262E-5</c:v>
                </c:pt>
                <c:pt idx="10082">
                  <c:v>1.5697109229151706E-6</c:v>
                </c:pt>
                <c:pt idx="10083">
                  <c:v>7.2553807660609421E-5</c:v>
                </c:pt>
                <c:pt idx="10084">
                  <c:v>8.0085491482189096E-7</c:v>
                </c:pt>
                <c:pt idx="10085">
                  <c:v>8.6401151769284011E-6</c:v>
                </c:pt>
                <c:pt idx="10086">
                  <c:v>1.6274985002105833E-6</c:v>
                </c:pt>
                <c:pt idx="10087">
                  <c:v>5.7645108425647954E-6</c:v>
                </c:pt>
                <c:pt idx="10088">
                  <c:v>3.1678539169981096E-6</c:v>
                </c:pt>
                <c:pt idx="10089">
                  <c:v>8.710794425587521E-4</c:v>
                </c:pt>
                <c:pt idx="10090">
                  <c:v>1.1174274536429014E-5</c:v>
                </c:pt>
                <c:pt idx="10091">
                  <c:v>2.0763879929886944E-5</c:v>
                </c:pt>
                <c:pt idx="10092">
                  <c:v>4.4260492461719517E-6</c:v>
                </c:pt>
                <c:pt idx="10093">
                  <c:v>1.4479323697996091E-5</c:v>
                </c:pt>
                <c:pt idx="10094">
                  <c:v>1.1559879068314393E-5</c:v>
                </c:pt>
                <c:pt idx="10095">
                  <c:v>1.363755206237457E-7</c:v>
                </c:pt>
                <c:pt idx="10096">
                  <c:v>1.3561952675736155E-5</c:v>
                </c:pt>
                <c:pt idx="10097">
                  <c:v>9.4534027293657731E-5</c:v>
                </c:pt>
                <c:pt idx="10098">
                  <c:v>6.1293985276827505E-6</c:v>
                </c:pt>
                <c:pt idx="10099">
                  <c:v>2.6879549081395275E-5</c:v>
                </c:pt>
                <c:pt idx="10100">
                  <c:v>2.2481144290449093E-5</c:v>
                </c:pt>
                <c:pt idx="10101">
                  <c:v>8.3774139667863281E-5</c:v>
                </c:pt>
                <c:pt idx="10102">
                  <c:v>1.2450165300675745E-5</c:v>
                </c:pt>
                <c:pt idx="10103">
                  <c:v>3.5873156387203682E-6</c:v>
                </c:pt>
                <c:pt idx="10104">
                  <c:v>5.8082846502145734E-5</c:v>
                </c:pt>
                <c:pt idx="10105">
                  <c:v>3.2150709138935272E-5</c:v>
                </c:pt>
                <c:pt idx="10106">
                  <c:v>7.2951791429247536E-5</c:v>
                </c:pt>
                <c:pt idx="10107">
                  <c:v>2.1470980792421755E-5</c:v>
                </c:pt>
                <c:pt idx="10108">
                  <c:v>0</c:v>
                </c:pt>
                <c:pt idx="10109">
                  <c:v>9.175350863589521E-6</c:v>
                </c:pt>
                <c:pt idx="10110">
                  <c:v>0</c:v>
                </c:pt>
                <c:pt idx="10111">
                  <c:v>0</c:v>
                </c:pt>
                <c:pt idx="10112">
                  <c:v>2.1017535084761357E-4</c:v>
                </c:pt>
                <c:pt idx="10113">
                  <c:v>0</c:v>
                </c:pt>
                <c:pt idx="10114">
                  <c:v>3.1693550747865425E-6</c:v>
                </c:pt>
                <c:pt idx="10115">
                  <c:v>1.3343325147085047E-5</c:v>
                </c:pt>
                <c:pt idx="10116">
                  <c:v>3.9736945954281547E-5</c:v>
                </c:pt>
                <c:pt idx="10117">
                  <c:v>5.7970263054361851E-5</c:v>
                </c:pt>
                <c:pt idx="10118">
                  <c:v>5.8257736632707125E-5</c:v>
                </c:pt>
                <c:pt idx="10119">
                  <c:v>7.0340075765976009E-4</c:v>
                </c:pt>
                <c:pt idx="10120">
                  <c:v>0</c:v>
                </c:pt>
                <c:pt idx="10121">
                  <c:v>5.0058907770289578E-7</c:v>
                </c:pt>
                <c:pt idx="10122">
                  <c:v>9.5844318908090151E-6</c:v>
                </c:pt>
                <c:pt idx="10123">
                  <c:v>4.3038286078790079E-6</c:v>
                </c:pt>
                <c:pt idx="10124">
                  <c:v>4.1802673595181678E-5</c:v>
                </c:pt>
                <c:pt idx="10125">
                  <c:v>1.2296846059911729E-5</c:v>
                </c:pt>
                <c:pt idx="10126">
                  <c:v>4.2316867760949535E-5</c:v>
                </c:pt>
                <c:pt idx="10127">
                  <c:v>0</c:v>
                </c:pt>
                <c:pt idx="10128">
                  <c:v>3.4967513588026727E-5</c:v>
                </c:pt>
                <c:pt idx="10129">
                  <c:v>1.5580040177949323E-5</c:v>
                </c:pt>
                <c:pt idx="10130">
                  <c:v>1.5528429926726257E-5</c:v>
                </c:pt>
                <c:pt idx="10131">
                  <c:v>1.1847351633676055E-4</c:v>
                </c:pt>
                <c:pt idx="10132">
                  <c:v>3.692106638144854E-6</c:v>
                </c:pt>
                <c:pt idx="10133">
                  <c:v>8.1262994263769226E-5</c:v>
                </c:pt>
                <c:pt idx="10134">
                  <c:v>3.2485677588897656E-6</c:v>
                </c:pt>
                <c:pt idx="10135">
                  <c:v>0</c:v>
                </c:pt>
                <c:pt idx="10136">
                  <c:v>4.2638489540092471E-5</c:v>
                </c:pt>
                <c:pt idx="10137">
                  <c:v>1.8103906213329579E-6</c:v>
                </c:pt>
                <c:pt idx="10138">
                  <c:v>1.3007519602552529E-6</c:v>
                </c:pt>
                <c:pt idx="10139">
                  <c:v>2.121718384307021E-5</c:v>
                </c:pt>
                <c:pt idx="10140">
                  <c:v>3.4432352487088459E-5</c:v>
                </c:pt>
                <c:pt idx="10141">
                  <c:v>1.4316469930516234E-5</c:v>
                </c:pt>
                <c:pt idx="10142">
                  <c:v>2.5000041847415139E-5</c:v>
                </c:pt>
                <c:pt idx="10143">
                  <c:v>1.3814845423877279E-5</c:v>
                </c:pt>
                <c:pt idx="10144">
                  <c:v>0</c:v>
                </c:pt>
                <c:pt idx="10145">
                  <c:v>4.9318011815411447E-5</c:v>
                </c:pt>
                <c:pt idx="10146">
                  <c:v>3.2289570136399065E-5</c:v>
                </c:pt>
                <c:pt idx="10147">
                  <c:v>0</c:v>
                </c:pt>
                <c:pt idx="10148">
                  <c:v>2.6261318309798395E-5</c:v>
                </c:pt>
                <c:pt idx="10149">
                  <c:v>1.361120923022444E-5</c:v>
                </c:pt>
                <c:pt idx="10150">
                  <c:v>0</c:v>
                </c:pt>
                <c:pt idx="10151">
                  <c:v>4.8521207131844276E-6</c:v>
                </c:pt>
                <c:pt idx="10152">
                  <c:v>3.8745153172675941E-5</c:v>
                </c:pt>
                <c:pt idx="10153">
                  <c:v>1.4365538320181834E-5</c:v>
                </c:pt>
                <c:pt idx="10154">
                  <c:v>3.0755537085140447E-5</c:v>
                </c:pt>
                <c:pt idx="10155">
                  <c:v>7.2722918076439496E-5</c:v>
                </c:pt>
                <c:pt idx="10156">
                  <c:v>1.8068186111850259E-5</c:v>
                </c:pt>
                <c:pt idx="10157">
                  <c:v>0</c:v>
                </c:pt>
                <c:pt idx="10158">
                  <c:v>1.0818901681446439E-5</c:v>
                </c:pt>
                <c:pt idx="10159">
                  <c:v>2.1468085848437234E-5</c:v>
                </c:pt>
                <c:pt idx="10160">
                  <c:v>3.4292610853841301E-5</c:v>
                </c:pt>
                <c:pt idx="10161">
                  <c:v>7.1266787539924474E-5</c:v>
                </c:pt>
                <c:pt idx="10162">
                  <c:v>6.0751473359903543E-6</c:v>
                </c:pt>
                <c:pt idx="10163">
                  <c:v>5.1487997407344301E-6</c:v>
                </c:pt>
                <c:pt idx="10164">
                  <c:v>1.2467322745204886E-5</c:v>
                </c:pt>
                <c:pt idx="10165">
                  <c:v>1.1815969396698864E-5</c:v>
                </c:pt>
                <c:pt idx="10166">
                  <c:v>3.3539006281020471E-6</c:v>
                </c:pt>
                <c:pt idx="10167">
                  <c:v>1.8782718166704513E-6</c:v>
                </c:pt>
                <c:pt idx="10168">
                  <c:v>8.7465567250533248E-6</c:v>
                </c:pt>
                <c:pt idx="10169">
                  <c:v>0</c:v>
                </c:pt>
                <c:pt idx="10170">
                  <c:v>1.7093403211874639E-5</c:v>
                </c:pt>
                <c:pt idx="10171">
                  <c:v>0</c:v>
                </c:pt>
                <c:pt idx="10172">
                  <c:v>2.6141643595188681E-5</c:v>
                </c:pt>
                <c:pt idx="10173">
                  <c:v>3.2146047518367035E-5</c:v>
                </c:pt>
                <c:pt idx="10174">
                  <c:v>1.6842190530120665E-4</c:v>
                </c:pt>
                <c:pt idx="10175">
                  <c:v>1.3828662300968578E-5</c:v>
                </c:pt>
                <c:pt idx="10176">
                  <c:v>0</c:v>
                </c:pt>
                <c:pt idx="10177">
                  <c:v>3.0827590201618882E-5</c:v>
                </c:pt>
                <c:pt idx="10178">
                  <c:v>0</c:v>
                </c:pt>
                <c:pt idx="10179">
                  <c:v>3.0077174007277906E-6</c:v>
                </c:pt>
                <c:pt idx="10180">
                  <c:v>8.8333869007561382E-5</c:v>
                </c:pt>
                <c:pt idx="10181">
                  <c:v>3.613267397751782E-6</c:v>
                </c:pt>
                <c:pt idx="10182">
                  <c:v>4.561782721087124E-5</c:v>
                </c:pt>
                <c:pt idx="10183">
                  <c:v>2.3545572912572928E-5</c:v>
                </c:pt>
                <c:pt idx="10184">
                  <c:v>6.2206942796380591E-5</c:v>
                </c:pt>
                <c:pt idx="10185">
                  <c:v>1.0471260569337291E-6</c:v>
                </c:pt>
                <c:pt idx="10186">
                  <c:v>6.7590344694394386E-6</c:v>
                </c:pt>
                <c:pt idx="10187">
                  <c:v>2.6248586137298633E-5</c:v>
                </c:pt>
                <c:pt idx="10188">
                  <c:v>4.2155919729031828E-6</c:v>
                </c:pt>
                <c:pt idx="10189">
                  <c:v>6.1423230344589456E-5</c:v>
                </c:pt>
                <c:pt idx="10190">
                  <c:v>6.8143847061922491E-5</c:v>
                </c:pt>
                <c:pt idx="10191">
                  <c:v>1.0131473780668721E-3</c:v>
                </c:pt>
                <c:pt idx="10192">
                  <c:v>8.3349436856324638E-5</c:v>
                </c:pt>
                <c:pt idx="10193">
                  <c:v>0</c:v>
                </c:pt>
                <c:pt idx="10194">
                  <c:v>2.082447023146345E-5</c:v>
                </c:pt>
                <c:pt idx="10195">
                  <c:v>1.1437107884110176E-4</c:v>
                </c:pt>
                <c:pt idx="10196">
                  <c:v>3.4775930849395975E-5</c:v>
                </c:pt>
                <c:pt idx="10197">
                  <c:v>5.4008230674237324E-6</c:v>
                </c:pt>
                <c:pt idx="10198">
                  <c:v>1.2715750743135744E-3</c:v>
                </c:pt>
                <c:pt idx="10199">
                  <c:v>5.8109944701333981E-5</c:v>
                </c:pt>
                <c:pt idx="10200">
                  <c:v>1.6616620198801869E-5</c:v>
                </c:pt>
                <c:pt idx="10201">
                  <c:v>5.9589094218752815E-4</c:v>
                </c:pt>
                <c:pt idx="10202">
                  <c:v>5.8192841055757602E-6</c:v>
                </c:pt>
                <c:pt idx="10203">
                  <c:v>1.683670712048438E-4</c:v>
                </c:pt>
                <c:pt idx="10204">
                  <c:v>0</c:v>
                </c:pt>
                <c:pt idx="10205">
                  <c:v>4.6666351782288964E-5</c:v>
                </c:pt>
                <c:pt idx="10206">
                  <c:v>1.0222779118781637E-5</c:v>
                </c:pt>
                <c:pt idx="10207">
                  <c:v>5.4581920223282921E-5</c:v>
                </c:pt>
                <c:pt idx="10208">
                  <c:v>1.1208354218520985E-5</c:v>
                </c:pt>
                <c:pt idx="10209">
                  <c:v>3.6690385047485618E-5</c:v>
                </c:pt>
                <c:pt idx="10210">
                  <c:v>3.2069352541833685E-5</c:v>
                </c:pt>
                <c:pt idx="10211">
                  <c:v>2.3944938828721137E-5</c:v>
                </c:pt>
                <c:pt idx="10212">
                  <c:v>2.0814370195018118E-4</c:v>
                </c:pt>
                <c:pt idx="10213">
                  <c:v>6.4077621014935139E-6</c:v>
                </c:pt>
                <c:pt idx="10214">
                  <c:v>8.5083974343108496E-6</c:v>
                </c:pt>
                <c:pt idx="10215">
                  <c:v>4.4249426720544578E-6</c:v>
                </c:pt>
                <c:pt idx="10216">
                  <c:v>1.0038959107203742E-4</c:v>
                </c:pt>
                <c:pt idx="10217">
                  <c:v>3.8605061938543627E-7</c:v>
                </c:pt>
                <c:pt idx="10218">
                  <c:v>5.2902740428263989E-6</c:v>
                </c:pt>
                <c:pt idx="10219">
                  <c:v>9.9753802442051528E-7</c:v>
                </c:pt>
                <c:pt idx="10220">
                  <c:v>0</c:v>
                </c:pt>
                <c:pt idx="10221">
                  <c:v>1.7127276708842109E-4</c:v>
                </c:pt>
                <c:pt idx="10222">
                  <c:v>2.8356641892597463E-5</c:v>
                </c:pt>
                <c:pt idx="10223">
                  <c:v>4.0270604046134637E-5</c:v>
                </c:pt>
                <c:pt idx="10224">
                  <c:v>2.5173301321266289E-6</c:v>
                </c:pt>
                <c:pt idx="10225">
                  <c:v>0</c:v>
                </c:pt>
                <c:pt idx="10226">
                  <c:v>4.0154204093815016E-7</c:v>
                </c:pt>
                <c:pt idx="10227">
                  <c:v>3.0155916180738485E-5</c:v>
                </c:pt>
                <c:pt idx="10228">
                  <c:v>7.2933828285998902E-6</c:v>
                </c:pt>
                <c:pt idx="10229">
                  <c:v>1.1869995476076726E-6</c:v>
                </c:pt>
                <c:pt idx="10230">
                  <c:v>9.6660129894167155E-6</c:v>
                </c:pt>
                <c:pt idx="10231">
                  <c:v>7.2897421434387391E-5</c:v>
                </c:pt>
                <c:pt idx="10232">
                  <c:v>0</c:v>
                </c:pt>
                <c:pt idx="10233">
                  <c:v>2.9579614767709951E-6</c:v>
                </c:pt>
                <c:pt idx="10234">
                  <c:v>2.9088442291199755E-5</c:v>
                </c:pt>
                <c:pt idx="10235">
                  <c:v>3.5275917319852866E-6</c:v>
                </c:pt>
                <c:pt idx="10236">
                  <c:v>6.3262002698998894E-5</c:v>
                </c:pt>
                <c:pt idx="10237">
                  <c:v>2.1146237805134973E-5</c:v>
                </c:pt>
                <c:pt idx="10238">
                  <c:v>0</c:v>
                </c:pt>
                <c:pt idx="10239">
                  <c:v>2.3079966784892227E-6</c:v>
                </c:pt>
                <c:pt idx="10240">
                  <c:v>4.8861917957578835E-6</c:v>
                </c:pt>
                <c:pt idx="10241">
                  <c:v>1.5945065245473348E-5</c:v>
                </c:pt>
                <c:pt idx="10242">
                  <c:v>0</c:v>
                </c:pt>
                <c:pt idx="10243">
                  <c:v>2.9421698534794917E-5</c:v>
                </c:pt>
                <c:pt idx="10244">
                  <c:v>0</c:v>
                </c:pt>
                <c:pt idx="10245">
                  <c:v>8.9264737540623238E-5</c:v>
                </c:pt>
                <c:pt idx="10246">
                  <c:v>0</c:v>
                </c:pt>
                <c:pt idx="10247">
                  <c:v>3.5294058790510598E-5</c:v>
                </c:pt>
                <c:pt idx="10248">
                  <c:v>1.5513331795103547E-5</c:v>
                </c:pt>
                <c:pt idx="10249">
                  <c:v>2.3570423116626561E-5</c:v>
                </c:pt>
                <c:pt idx="10250">
                  <c:v>3.7639271014812483E-5</c:v>
                </c:pt>
                <c:pt idx="10251">
                  <c:v>2.1328948605586141E-5</c:v>
                </c:pt>
                <c:pt idx="10252">
                  <c:v>8.0025371475629425E-6</c:v>
                </c:pt>
                <c:pt idx="10253">
                  <c:v>4.6747435007072557E-5</c:v>
                </c:pt>
                <c:pt idx="10254">
                  <c:v>6.5748805498554863E-6</c:v>
                </c:pt>
                <c:pt idx="10255">
                  <c:v>5.5774041490204184E-6</c:v>
                </c:pt>
                <c:pt idx="10256">
                  <c:v>2.8223546674273E-6</c:v>
                </c:pt>
                <c:pt idx="10257">
                  <c:v>1.05150410928406E-5</c:v>
                </c:pt>
                <c:pt idx="10258">
                  <c:v>8.0633504787186743E-6</c:v>
                </c:pt>
                <c:pt idx="10259">
                  <c:v>8.7193176809765414E-5</c:v>
                </c:pt>
                <c:pt idx="10260">
                  <c:v>5.0879713897701754E-6</c:v>
                </c:pt>
                <c:pt idx="10261">
                  <c:v>0</c:v>
                </c:pt>
                <c:pt idx="10262">
                  <c:v>8.0319370938129565E-5</c:v>
                </c:pt>
                <c:pt idx="10263">
                  <c:v>8.5840828100447757E-6</c:v>
                </c:pt>
                <c:pt idx="10264">
                  <c:v>6.0831269774753449E-3</c:v>
                </c:pt>
                <c:pt idx="10265">
                  <c:v>1.3464840590606613E-4</c:v>
                </c:pt>
                <c:pt idx="10266">
                  <c:v>2.6015743811745578E-5</c:v>
                </c:pt>
                <c:pt idx="10267">
                  <c:v>6.5587804626252165E-6</c:v>
                </c:pt>
                <c:pt idx="10268">
                  <c:v>1.780690800516587E-5</c:v>
                </c:pt>
                <c:pt idx="10269">
                  <c:v>4.3841322093143893E-5</c:v>
                </c:pt>
                <c:pt idx="10270">
                  <c:v>1.1939464074047216E-4</c:v>
                </c:pt>
                <c:pt idx="10271">
                  <c:v>6.3809785862855327E-6</c:v>
                </c:pt>
                <c:pt idx="10272">
                  <c:v>3.3884639736206866E-6</c:v>
                </c:pt>
                <c:pt idx="10273">
                  <c:v>4.6665591887345903E-6</c:v>
                </c:pt>
                <c:pt idx="10274">
                  <c:v>7.600931169128391E-6</c:v>
                </c:pt>
                <c:pt idx="10275">
                  <c:v>3.1011228278136999E-5</c:v>
                </c:pt>
                <c:pt idx="10276">
                  <c:v>3.6621608366293854E-6</c:v>
                </c:pt>
                <c:pt idx="10277">
                  <c:v>0</c:v>
                </c:pt>
                <c:pt idx="10278">
                  <c:v>6.0255686986301469E-5</c:v>
                </c:pt>
                <c:pt idx="10279">
                  <c:v>5.0830223786239337E-6</c:v>
                </c:pt>
                <c:pt idx="10280">
                  <c:v>0</c:v>
                </c:pt>
                <c:pt idx="10281">
                  <c:v>3.4887107543966848E-5</c:v>
                </c:pt>
                <c:pt idx="10282">
                  <c:v>2.4973249976562262E-6</c:v>
                </c:pt>
                <c:pt idx="10283">
                  <c:v>4.0070851042303518E-6</c:v>
                </c:pt>
                <c:pt idx="10284">
                  <c:v>1.2803126709964433E-5</c:v>
                </c:pt>
                <c:pt idx="10285">
                  <c:v>5.1909184219565777E-5</c:v>
                </c:pt>
                <c:pt idx="10286">
                  <c:v>8.9429628718378683E-6</c:v>
                </c:pt>
                <c:pt idx="10287">
                  <c:v>6.9042596568790155E-6</c:v>
                </c:pt>
                <c:pt idx="10288">
                  <c:v>1.1921142224894801E-5</c:v>
                </c:pt>
                <c:pt idx="10289">
                  <c:v>1.6382911099338499E-6</c:v>
                </c:pt>
                <c:pt idx="10290">
                  <c:v>5.6555143873192629E-6</c:v>
                </c:pt>
                <c:pt idx="10291">
                  <c:v>1.5485809732410895E-5</c:v>
                </c:pt>
                <c:pt idx="10292">
                  <c:v>1.6853965686310478E-5</c:v>
                </c:pt>
                <c:pt idx="10293">
                  <c:v>1.6680997096262082E-4</c:v>
                </c:pt>
                <c:pt idx="10294">
                  <c:v>4.0261886565867269E-5</c:v>
                </c:pt>
                <c:pt idx="10295">
                  <c:v>7.1341100416269064E-6</c:v>
                </c:pt>
                <c:pt idx="10296">
                  <c:v>6.1220135565428707E-6</c:v>
                </c:pt>
                <c:pt idx="10297">
                  <c:v>1.6732686927685708E-5</c:v>
                </c:pt>
                <c:pt idx="10298">
                  <c:v>0</c:v>
                </c:pt>
                <c:pt idx="10299">
                  <c:v>9.0049351977973024E-6</c:v>
                </c:pt>
                <c:pt idx="10300">
                  <c:v>1.4263403733344497E-4</c:v>
                </c:pt>
                <c:pt idx="10301">
                  <c:v>1.5574428799804084E-4</c:v>
                </c:pt>
                <c:pt idx="10302">
                  <c:v>0</c:v>
                </c:pt>
                <c:pt idx="10303">
                  <c:v>1.3375109342392459E-4</c:v>
                </c:pt>
                <c:pt idx="10304">
                  <c:v>2.8340743213666347E-5</c:v>
                </c:pt>
                <c:pt idx="10305">
                  <c:v>0</c:v>
                </c:pt>
                <c:pt idx="10306">
                  <c:v>1.6830186567364337E-5</c:v>
                </c:pt>
                <c:pt idx="10307">
                  <c:v>1.0649960812514336E-5</c:v>
                </c:pt>
                <c:pt idx="10308">
                  <c:v>5.1610112877117012E-5</c:v>
                </c:pt>
                <c:pt idx="10309">
                  <c:v>1.7155218718652975E-6</c:v>
                </c:pt>
                <c:pt idx="10310">
                  <c:v>1.71188281061445E-5</c:v>
                </c:pt>
                <c:pt idx="10311">
                  <c:v>0</c:v>
                </c:pt>
                <c:pt idx="10312">
                  <c:v>3.5547251382322649E-5</c:v>
                </c:pt>
                <c:pt idx="10313">
                  <c:v>4.2664567334824558E-6</c:v>
                </c:pt>
                <c:pt idx="10314">
                  <c:v>0</c:v>
                </c:pt>
                <c:pt idx="10315">
                  <c:v>6.1592374759850425E-6</c:v>
                </c:pt>
                <c:pt idx="10316">
                  <c:v>5.1334649270888403E-4</c:v>
                </c:pt>
                <c:pt idx="10317">
                  <c:v>8.7500004332787919E-6</c:v>
                </c:pt>
                <c:pt idx="10318">
                  <c:v>5.8355367218899004E-6</c:v>
                </c:pt>
                <c:pt idx="10319">
                  <c:v>1.1561753262203218E-5</c:v>
                </c:pt>
                <c:pt idx="10320">
                  <c:v>1.16706488734095E-4</c:v>
                </c:pt>
                <c:pt idx="10321">
                  <c:v>5.0482238570692094E-5</c:v>
                </c:pt>
                <c:pt idx="10322">
                  <c:v>4.7322330486122544E-5</c:v>
                </c:pt>
                <c:pt idx="10323">
                  <c:v>0</c:v>
                </c:pt>
                <c:pt idx="10324">
                  <c:v>1.7605082005790239E-5</c:v>
                </c:pt>
                <c:pt idx="10325">
                  <c:v>1.899998593330454E-5</c:v>
                </c:pt>
                <c:pt idx="10326">
                  <c:v>0</c:v>
                </c:pt>
                <c:pt idx="10327">
                  <c:v>3.8619179631042229E-5</c:v>
                </c:pt>
                <c:pt idx="10328">
                  <c:v>2.0977720220105396E-5</c:v>
                </c:pt>
                <c:pt idx="10329">
                  <c:v>4.757913591336187E-5</c:v>
                </c:pt>
                <c:pt idx="10330">
                  <c:v>5.8358847522148961E-7</c:v>
                </c:pt>
                <c:pt idx="10331">
                  <c:v>4.6134133175082084E-6</c:v>
                </c:pt>
                <c:pt idx="10332">
                  <c:v>2.6127598253821E-6</c:v>
                </c:pt>
                <c:pt idx="10333">
                  <c:v>8.6452538724936462E-6</c:v>
                </c:pt>
                <c:pt idx="10334">
                  <c:v>0</c:v>
                </c:pt>
                <c:pt idx="10335">
                  <c:v>1.2362173938533044E-5</c:v>
                </c:pt>
                <c:pt idx="10336">
                  <c:v>4.5533107485811829E-5</c:v>
                </c:pt>
                <c:pt idx="10337">
                  <c:v>3.2529678565380805E-6</c:v>
                </c:pt>
                <c:pt idx="10338">
                  <c:v>2.5320934665698236E-5</c:v>
                </c:pt>
                <c:pt idx="10339">
                  <c:v>5.5703613382939137E-4</c:v>
                </c:pt>
                <c:pt idx="10340">
                  <c:v>1.2028160061771701E-5</c:v>
                </c:pt>
                <c:pt idx="10341">
                  <c:v>9.5258135468287872E-6</c:v>
                </c:pt>
                <c:pt idx="10342">
                  <c:v>3.2488957718961358E-5</c:v>
                </c:pt>
                <c:pt idx="10343">
                  <c:v>2.2492432174850961E-5</c:v>
                </c:pt>
                <c:pt idx="10344">
                  <c:v>2.0691016259406587E-5</c:v>
                </c:pt>
                <c:pt idx="10345">
                  <c:v>1.4525915080279833E-5</c:v>
                </c:pt>
                <c:pt idx="10346">
                  <c:v>8.0508136491842742E-4</c:v>
                </c:pt>
                <c:pt idx="10347">
                  <c:v>5.7177108505597783E-6</c:v>
                </c:pt>
                <c:pt idx="10348">
                  <c:v>1.8609832493730897E-5</c:v>
                </c:pt>
                <c:pt idx="10349">
                  <c:v>8.7721812869639793E-7</c:v>
                </c:pt>
                <c:pt idx="10350">
                  <c:v>0</c:v>
                </c:pt>
                <c:pt idx="10351">
                  <c:v>0</c:v>
                </c:pt>
                <c:pt idx="10352">
                  <c:v>9.5147416648587958E-6</c:v>
                </c:pt>
                <c:pt idx="10353">
                  <c:v>2.0707856994312839E-5</c:v>
                </c:pt>
                <c:pt idx="10354">
                  <c:v>3.1529502819918937E-5</c:v>
                </c:pt>
                <c:pt idx="10355">
                  <c:v>1.0295594163460927E-5</c:v>
                </c:pt>
                <c:pt idx="10356">
                  <c:v>0</c:v>
                </c:pt>
                <c:pt idx="10357">
                  <c:v>8.8452385656357787E-5</c:v>
                </c:pt>
                <c:pt idx="10358">
                  <c:v>1.0972551542338643E-5</c:v>
                </c:pt>
                <c:pt idx="10359">
                  <c:v>9.1492337760713686E-6</c:v>
                </c:pt>
                <c:pt idx="10360">
                  <c:v>1.3891352504129422E-5</c:v>
                </c:pt>
                <c:pt idx="10361">
                  <c:v>2.3164223345517432E-5</c:v>
                </c:pt>
                <c:pt idx="10362">
                  <c:v>2.4869148269976557E-4</c:v>
                </c:pt>
                <c:pt idx="10363">
                  <c:v>6.6766385577522158E-6</c:v>
                </c:pt>
                <c:pt idx="10364">
                  <c:v>2.4669168054577822E-7</c:v>
                </c:pt>
                <c:pt idx="10365">
                  <c:v>1.0531716128988481E-5</c:v>
                </c:pt>
                <c:pt idx="10366">
                  <c:v>2.2728660276563188E-5</c:v>
                </c:pt>
                <c:pt idx="10367">
                  <c:v>5.5683098300819547E-6</c:v>
                </c:pt>
                <c:pt idx="10368">
                  <c:v>0</c:v>
                </c:pt>
                <c:pt idx="10369">
                  <c:v>5.6530125900083167E-5</c:v>
                </c:pt>
                <c:pt idx="10370">
                  <c:v>4.0143132643307466E-6</c:v>
                </c:pt>
                <c:pt idx="10371">
                  <c:v>4.561763888639844E-6</c:v>
                </c:pt>
                <c:pt idx="10372">
                  <c:v>9.8660358917911651E-6</c:v>
                </c:pt>
                <c:pt idx="10373">
                  <c:v>1.6419755636106339E-5</c:v>
                </c:pt>
                <c:pt idx="10374">
                  <c:v>2.2023852669047862E-5</c:v>
                </c:pt>
                <c:pt idx="10375">
                  <c:v>0</c:v>
                </c:pt>
                <c:pt idx="10376">
                  <c:v>1.5885691018416293E-5</c:v>
                </c:pt>
                <c:pt idx="10377">
                  <c:v>7.6464082237735118E-7</c:v>
                </c:pt>
                <c:pt idx="10378">
                  <c:v>2.6592091603054344E-5</c:v>
                </c:pt>
                <c:pt idx="10379">
                  <c:v>0</c:v>
                </c:pt>
                <c:pt idx="10380">
                  <c:v>3.2247873214257488E-8</c:v>
                </c:pt>
                <c:pt idx="10381">
                  <c:v>1.2421053866539328E-5</c:v>
                </c:pt>
                <c:pt idx="10382">
                  <c:v>4.3639049052144874E-5</c:v>
                </c:pt>
                <c:pt idx="10383">
                  <c:v>2.1556993960580036E-5</c:v>
                </c:pt>
                <c:pt idx="10384">
                  <c:v>0</c:v>
                </c:pt>
                <c:pt idx="10385">
                  <c:v>1.4129530419033348E-5</c:v>
                </c:pt>
                <c:pt idx="10386">
                  <c:v>1.7434919048320521E-4</c:v>
                </c:pt>
                <c:pt idx="10387">
                  <c:v>0</c:v>
                </c:pt>
                <c:pt idx="10388">
                  <c:v>7.9487274239999788E-5</c:v>
                </c:pt>
                <c:pt idx="10389">
                  <c:v>1.53568852155836E-4</c:v>
                </c:pt>
                <c:pt idx="10390">
                  <c:v>1.2378712296807102E-6</c:v>
                </c:pt>
                <c:pt idx="10391">
                  <c:v>4.4608574352891572E-5</c:v>
                </c:pt>
                <c:pt idx="10392">
                  <c:v>4.2500798672487999E-6</c:v>
                </c:pt>
                <c:pt idx="10393">
                  <c:v>0</c:v>
                </c:pt>
                <c:pt idx="10394">
                  <c:v>4.7757311846609723E-7</c:v>
                </c:pt>
                <c:pt idx="10395">
                  <c:v>3.9598877678183899E-6</c:v>
                </c:pt>
                <c:pt idx="10396">
                  <c:v>2.3093333897185554E-7</c:v>
                </c:pt>
                <c:pt idx="10397">
                  <c:v>3.231719136712737E-6</c:v>
                </c:pt>
                <c:pt idx="10398">
                  <c:v>5.4907748099336372E-5</c:v>
                </c:pt>
                <c:pt idx="10399">
                  <c:v>5.5983770106374356E-7</c:v>
                </c:pt>
                <c:pt idx="10400">
                  <c:v>1.6695299820017827E-5</c:v>
                </c:pt>
                <c:pt idx="10401">
                  <c:v>9.848105242935824E-6</c:v>
                </c:pt>
                <c:pt idx="10402">
                  <c:v>7.4492440364151846E-5</c:v>
                </c:pt>
                <c:pt idx="10403">
                  <c:v>2.5635121423596117E-5</c:v>
                </c:pt>
                <c:pt idx="10404">
                  <c:v>0</c:v>
                </c:pt>
                <c:pt idx="10405">
                  <c:v>6.490176900931121E-4</c:v>
                </c:pt>
                <c:pt idx="10406">
                  <c:v>3.5135526575652489E-5</c:v>
                </c:pt>
                <c:pt idx="10407">
                  <c:v>9.6849800412218527E-5</c:v>
                </c:pt>
                <c:pt idx="10408">
                  <c:v>3.7250858780698302E-6</c:v>
                </c:pt>
                <c:pt idx="10409">
                  <c:v>1.678818182969105E-5</c:v>
                </c:pt>
                <c:pt idx="10410">
                  <c:v>1.6782375093466032E-5</c:v>
                </c:pt>
                <c:pt idx="10411">
                  <c:v>5.8946242742326004E-6</c:v>
                </c:pt>
                <c:pt idx="10412">
                  <c:v>1.0415608314759921E-5</c:v>
                </c:pt>
                <c:pt idx="10413">
                  <c:v>3.8804576345208046E-5</c:v>
                </c:pt>
                <c:pt idx="10414">
                  <c:v>2.3569180223595E-5</c:v>
                </c:pt>
                <c:pt idx="10415">
                  <c:v>0</c:v>
                </c:pt>
                <c:pt idx="10416">
                  <c:v>3.2171815259010326E-5</c:v>
                </c:pt>
                <c:pt idx="10417">
                  <c:v>9.459566783254189E-6</c:v>
                </c:pt>
                <c:pt idx="10418">
                  <c:v>2.8614367184341597E-6</c:v>
                </c:pt>
                <c:pt idx="10419">
                  <c:v>1.1488435352399589E-4</c:v>
                </c:pt>
                <c:pt idx="10420">
                  <c:v>0</c:v>
                </c:pt>
                <c:pt idx="10421">
                  <c:v>2.7975763922297564E-6</c:v>
                </c:pt>
                <c:pt idx="10422">
                  <c:v>3.5524318887341956E-6</c:v>
                </c:pt>
                <c:pt idx="10423">
                  <c:v>7.4992678465133333E-6</c:v>
                </c:pt>
                <c:pt idx="10424">
                  <c:v>5.5749560782243639E-6</c:v>
                </c:pt>
                <c:pt idx="10425">
                  <c:v>5.4580900979215154E-6</c:v>
                </c:pt>
                <c:pt idx="10426">
                  <c:v>5.443519306308855E-5</c:v>
                </c:pt>
                <c:pt idx="10427">
                  <c:v>2.5625002902019624E-5</c:v>
                </c:pt>
                <c:pt idx="10428">
                  <c:v>2.9361793217564205E-4</c:v>
                </c:pt>
                <c:pt idx="10429">
                  <c:v>2.4364014990024293E-5</c:v>
                </c:pt>
                <c:pt idx="10430">
                  <c:v>2.0015052714071857E-5</c:v>
                </c:pt>
                <c:pt idx="10431">
                  <c:v>8.0145136823944467E-6</c:v>
                </c:pt>
                <c:pt idx="10432">
                  <c:v>7.3373719355932315E-5</c:v>
                </c:pt>
                <c:pt idx="10433">
                  <c:v>1.7305180111922404E-4</c:v>
                </c:pt>
                <c:pt idx="10434">
                  <c:v>1.3951983362293021E-3</c:v>
                </c:pt>
                <c:pt idx="10435">
                  <c:v>2.2113800631172352E-5</c:v>
                </c:pt>
                <c:pt idx="10436">
                  <c:v>2.3619173056025441E-5</c:v>
                </c:pt>
                <c:pt idx="10437">
                  <c:v>5.2549570952289998E-5</c:v>
                </c:pt>
                <c:pt idx="10438">
                  <c:v>2.111388655037589E-5</c:v>
                </c:pt>
                <c:pt idx="10439">
                  <c:v>1.2602338346434395E-5</c:v>
                </c:pt>
                <c:pt idx="10440">
                  <c:v>1.2134074990816746E-5</c:v>
                </c:pt>
                <c:pt idx="10441">
                  <c:v>4.4122943700412522E-5</c:v>
                </c:pt>
                <c:pt idx="10442">
                  <c:v>1.3432783105007252E-5</c:v>
                </c:pt>
                <c:pt idx="10443">
                  <c:v>3.6253554294648175E-7</c:v>
                </c:pt>
                <c:pt idx="10444">
                  <c:v>3.8366092692070292E-5</c:v>
                </c:pt>
                <c:pt idx="10445">
                  <c:v>7.8775355412571054E-6</c:v>
                </c:pt>
                <c:pt idx="10446">
                  <c:v>8.5312626949728152E-6</c:v>
                </c:pt>
                <c:pt idx="10447">
                  <c:v>1.040588930300117E-4</c:v>
                </c:pt>
                <c:pt idx="10448">
                  <c:v>1.0523279031115829E-5</c:v>
                </c:pt>
                <c:pt idx="10449">
                  <c:v>1.481472911654717E-5</c:v>
                </c:pt>
                <c:pt idx="10450">
                  <c:v>3.5609122128098044E-5</c:v>
                </c:pt>
                <c:pt idx="10451">
                  <c:v>8.7435302307133542E-5</c:v>
                </c:pt>
                <c:pt idx="10452">
                  <c:v>1.8410873734561876E-5</c:v>
                </c:pt>
                <c:pt idx="10453">
                  <c:v>4.3724442739561128E-5</c:v>
                </c:pt>
                <c:pt idx="10454">
                  <c:v>1.4105620130202809E-5</c:v>
                </c:pt>
                <c:pt idx="10455">
                  <c:v>6.2724309483717004E-6</c:v>
                </c:pt>
                <c:pt idx="10456">
                  <c:v>0</c:v>
                </c:pt>
                <c:pt idx="10457">
                  <c:v>3.7481555348116258E-5</c:v>
                </c:pt>
                <c:pt idx="10458">
                  <c:v>3.9733306462545398E-5</c:v>
                </c:pt>
                <c:pt idx="10459">
                  <c:v>0</c:v>
                </c:pt>
                <c:pt idx="10460">
                  <c:v>3.2049883693039972E-5</c:v>
                </c:pt>
                <c:pt idx="10461">
                  <c:v>0</c:v>
                </c:pt>
                <c:pt idx="10462">
                  <c:v>1.2298708327716703E-4</c:v>
                </c:pt>
                <c:pt idx="10463">
                  <c:v>1.9485959245927414E-5</c:v>
                </c:pt>
                <c:pt idx="10464">
                  <c:v>4.8257739950338533E-5</c:v>
                </c:pt>
                <c:pt idx="10465">
                  <c:v>6.9137078452359825E-6</c:v>
                </c:pt>
                <c:pt idx="10466">
                  <c:v>4.4905247795142462E-6</c:v>
                </c:pt>
                <c:pt idx="10467">
                  <c:v>6.0884312993208977E-6</c:v>
                </c:pt>
                <c:pt idx="10468">
                  <c:v>7.9742764107228628E-6</c:v>
                </c:pt>
                <c:pt idx="10469">
                  <c:v>9.2770853685597735E-6</c:v>
                </c:pt>
                <c:pt idx="10470">
                  <c:v>2.9239322637967839E-6</c:v>
                </c:pt>
                <c:pt idx="10471">
                  <c:v>1.992790914422358E-7</c:v>
                </c:pt>
                <c:pt idx="10472">
                  <c:v>6.1050171367636107E-6</c:v>
                </c:pt>
                <c:pt idx="10473">
                  <c:v>1.5355493254628206E-7</c:v>
                </c:pt>
                <c:pt idx="10474">
                  <c:v>2.7866577235169527E-6</c:v>
                </c:pt>
                <c:pt idx="10475">
                  <c:v>1.553253927978404E-5</c:v>
                </c:pt>
                <c:pt idx="10476">
                  <c:v>1.8784857207593248E-4</c:v>
                </c:pt>
                <c:pt idx="10477">
                  <c:v>1.7733582926160641E-5</c:v>
                </c:pt>
                <c:pt idx="10478">
                  <c:v>1.0562200747274797E-3</c:v>
                </c:pt>
                <c:pt idx="10479">
                  <c:v>7.0907510266181502E-6</c:v>
                </c:pt>
                <c:pt idx="10480">
                  <c:v>1.6148907896521383E-4</c:v>
                </c:pt>
                <c:pt idx="10481">
                  <c:v>1.6626427417688773E-6</c:v>
                </c:pt>
                <c:pt idx="10482">
                  <c:v>0</c:v>
                </c:pt>
                <c:pt idx="10483">
                  <c:v>2.3008205514267786E-6</c:v>
                </c:pt>
                <c:pt idx="10484">
                  <c:v>1.055654002532832E-5</c:v>
                </c:pt>
                <c:pt idx="10485">
                  <c:v>3.4374117978880903E-5</c:v>
                </c:pt>
                <c:pt idx="10486">
                  <c:v>2.0674108385306842E-7</c:v>
                </c:pt>
                <c:pt idx="10487">
                  <c:v>7.6078457263011993E-6</c:v>
                </c:pt>
                <c:pt idx="10488">
                  <c:v>9.6756837263002198E-6</c:v>
                </c:pt>
                <c:pt idx="10489">
                  <c:v>3.9925432959339059E-4</c:v>
                </c:pt>
                <c:pt idx="10490">
                  <c:v>2.3040113808104941E-5</c:v>
                </c:pt>
                <c:pt idx="10491">
                  <c:v>1.5337478874636992E-5</c:v>
                </c:pt>
                <c:pt idx="10492">
                  <c:v>0</c:v>
                </c:pt>
                <c:pt idx="10493">
                  <c:v>3.6677784417021716E-5</c:v>
                </c:pt>
                <c:pt idx="10494">
                  <c:v>1.9174033429591042E-5</c:v>
                </c:pt>
                <c:pt idx="10495">
                  <c:v>1.7835652664627707E-5</c:v>
                </c:pt>
                <c:pt idx="10496">
                  <c:v>1.8847520171423247E-6</c:v>
                </c:pt>
                <c:pt idx="10497">
                  <c:v>5.8985635588681477E-6</c:v>
                </c:pt>
                <c:pt idx="10498">
                  <c:v>1.2330353883802395E-5</c:v>
                </c:pt>
                <c:pt idx="10499">
                  <c:v>1.4199271729814242E-4</c:v>
                </c:pt>
                <c:pt idx="10500">
                  <c:v>6.3310451089530482E-6</c:v>
                </c:pt>
                <c:pt idx="10501">
                  <c:v>3.0306292939371095E-5</c:v>
                </c:pt>
                <c:pt idx="10502">
                  <c:v>2.2805447621687099E-3</c:v>
                </c:pt>
                <c:pt idx="10503">
                  <c:v>7.9624848148689971E-6</c:v>
                </c:pt>
                <c:pt idx="10504">
                  <c:v>3.6231605593789588E-6</c:v>
                </c:pt>
                <c:pt idx="10505">
                  <c:v>3.9194074935880222E-6</c:v>
                </c:pt>
                <c:pt idx="10506">
                  <c:v>6.837049929653875E-5</c:v>
                </c:pt>
                <c:pt idx="10507">
                  <c:v>1.9656639176815303E-6</c:v>
                </c:pt>
                <c:pt idx="10508">
                  <c:v>6.9142137804261899E-7</c:v>
                </c:pt>
                <c:pt idx="10509">
                  <c:v>6.4177811683812982E-5</c:v>
                </c:pt>
                <c:pt idx="10510">
                  <c:v>2.2211602922870834E-5</c:v>
                </c:pt>
                <c:pt idx="10511">
                  <c:v>9.4086683191703241E-7</c:v>
                </c:pt>
                <c:pt idx="10512">
                  <c:v>3.2032451390165062E-6</c:v>
                </c:pt>
                <c:pt idx="10513">
                  <c:v>1.981261059518364E-5</c:v>
                </c:pt>
                <c:pt idx="10514">
                  <c:v>4.2934293827565488E-5</c:v>
                </c:pt>
                <c:pt idx="10515">
                  <c:v>2.2292758594438984E-6</c:v>
                </c:pt>
                <c:pt idx="10516">
                  <c:v>2.3309154998190745E-5</c:v>
                </c:pt>
                <c:pt idx="10517">
                  <c:v>8.3146875335174766E-4</c:v>
                </c:pt>
                <c:pt idx="10518">
                  <c:v>6.7250372330878973E-5</c:v>
                </c:pt>
                <c:pt idx="10519">
                  <c:v>2.0313716464274681E-5</c:v>
                </c:pt>
                <c:pt idx="10520">
                  <c:v>1.8663596369435098E-5</c:v>
                </c:pt>
                <c:pt idx="10521">
                  <c:v>3.5142694681329287E-4</c:v>
                </c:pt>
                <c:pt idx="10522">
                  <c:v>1.7217638317503273E-4</c:v>
                </c:pt>
                <c:pt idx="10523">
                  <c:v>4.0661567683448203E-6</c:v>
                </c:pt>
                <c:pt idx="10524">
                  <c:v>0</c:v>
                </c:pt>
                <c:pt idx="10525">
                  <c:v>1.4585622939220661E-6</c:v>
                </c:pt>
                <c:pt idx="10526">
                  <c:v>8.3985374212788113E-6</c:v>
                </c:pt>
                <c:pt idx="10527">
                  <c:v>8.842441184959079E-6</c:v>
                </c:pt>
                <c:pt idx="10528">
                  <c:v>8.8493336980869269E-6</c:v>
                </c:pt>
                <c:pt idx="10529">
                  <c:v>2.2171561612176617E-4</c:v>
                </c:pt>
                <c:pt idx="10530">
                  <c:v>0</c:v>
                </c:pt>
                <c:pt idx="10531">
                  <c:v>3.8771285205107719E-5</c:v>
                </c:pt>
                <c:pt idx="10532">
                  <c:v>9.976763804465797E-4</c:v>
                </c:pt>
                <c:pt idx="10533">
                  <c:v>1.3652429391897179E-7</c:v>
                </c:pt>
                <c:pt idx="10534">
                  <c:v>1.4599685353848287E-5</c:v>
                </c:pt>
                <c:pt idx="10535">
                  <c:v>6.0396194367075334E-5</c:v>
                </c:pt>
                <c:pt idx="10536">
                  <c:v>0</c:v>
                </c:pt>
                <c:pt idx="10537">
                  <c:v>2.6258518071859197E-5</c:v>
                </c:pt>
                <c:pt idx="10538">
                  <c:v>9.7297242963725524E-6</c:v>
                </c:pt>
                <c:pt idx="10539">
                  <c:v>3.9736753851864655E-6</c:v>
                </c:pt>
                <c:pt idx="10540">
                  <c:v>8.9546849575549911E-5</c:v>
                </c:pt>
                <c:pt idx="10541">
                  <c:v>1.6283483710862872E-4</c:v>
                </c:pt>
                <c:pt idx="10542">
                  <c:v>1.1073689261766873E-5</c:v>
                </c:pt>
                <c:pt idx="10543">
                  <c:v>2.5693946141267105E-5</c:v>
                </c:pt>
                <c:pt idx="10544">
                  <c:v>8.5734058489972407E-6</c:v>
                </c:pt>
                <c:pt idx="10545">
                  <c:v>1.1235017899221103E-5</c:v>
                </c:pt>
                <c:pt idx="10546">
                  <c:v>0</c:v>
                </c:pt>
                <c:pt idx="10547">
                  <c:v>5.7507095102625072E-6</c:v>
                </c:pt>
                <c:pt idx="10548">
                  <c:v>1.515680146335887E-5</c:v>
                </c:pt>
                <c:pt idx="10549">
                  <c:v>2.9487460778577441E-6</c:v>
                </c:pt>
                <c:pt idx="10550">
                  <c:v>0</c:v>
                </c:pt>
                <c:pt idx="10551">
                  <c:v>3.442955172028669E-5</c:v>
                </c:pt>
                <c:pt idx="10552">
                  <c:v>4.4951266049037304E-5</c:v>
                </c:pt>
                <c:pt idx="10553">
                  <c:v>1.9143927511256902E-5</c:v>
                </c:pt>
                <c:pt idx="10554">
                  <c:v>0</c:v>
                </c:pt>
                <c:pt idx="10555">
                  <c:v>8.9861942371627173E-6</c:v>
                </c:pt>
                <c:pt idx="10556">
                  <c:v>8.6396773129705366E-7</c:v>
                </c:pt>
                <c:pt idx="10557">
                  <c:v>0</c:v>
                </c:pt>
                <c:pt idx="10558">
                  <c:v>0</c:v>
                </c:pt>
                <c:pt idx="10559">
                  <c:v>5.1415049116530919E-5</c:v>
                </c:pt>
                <c:pt idx="10560">
                  <c:v>0</c:v>
                </c:pt>
                <c:pt idx="10561">
                  <c:v>1.0342059526826941E-5</c:v>
                </c:pt>
                <c:pt idx="10562">
                  <c:v>1.1260405986982419E-5</c:v>
                </c:pt>
                <c:pt idx="10563">
                  <c:v>1.0706130036159468E-5</c:v>
                </c:pt>
                <c:pt idx="10564">
                  <c:v>6.1283712743718881E-4</c:v>
                </c:pt>
                <c:pt idx="10565">
                  <c:v>3.6171659214790648E-5</c:v>
                </c:pt>
                <c:pt idx="10566">
                  <c:v>1.1126980839142414E-5</c:v>
                </c:pt>
                <c:pt idx="10567">
                  <c:v>8.1507770774442227E-6</c:v>
                </c:pt>
                <c:pt idx="10568">
                  <c:v>2.3295965236208994E-5</c:v>
                </c:pt>
                <c:pt idx="10569">
                  <c:v>4.1304618539719799E-5</c:v>
                </c:pt>
                <c:pt idx="10570">
                  <c:v>1.4621934100647824E-5</c:v>
                </c:pt>
                <c:pt idx="10571">
                  <c:v>7.3645724220686124E-5</c:v>
                </c:pt>
                <c:pt idx="10572">
                  <c:v>1.618321446273169E-5</c:v>
                </c:pt>
                <c:pt idx="10573">
                  <c:v>2.400492607689593E-5</c:v>
                </c:pt>
                <c:pt idx="10574">
                  <c:v>1.5808126980615717E-6</c:v>
                </c:pt>
                <c:pt idx="10575">
                  <c:v>6.6493297771810973E-4</c:v>
                </c:pt>
                <c:pt idx="10576">
                  <c:v>2.2962198187287801E-4</c:v>
                </c:pt>
                <c:pt idx="10577">
                  <c:v>0</c:v>
                </c:pt>
                <c:pt idx="10578">
                  <c:v>3.387625099081175E-6</c:v>
                </c:pt>
                <c:pt idx="10579">
                  <c:v>0</c:v>
                </c:pt>
                <c:pt idx="10580">
                  <c:v>1.1875041363769363E-5</c:v>
                </c:pt>
                <c:pt idx="10581">
                  <c:v>2.3713871860791842E-4</c:v>
                </c:pt>
                <c:pt idx="10582">
                  <c:v>2.3442609146867646E-3</c:v>
                </c:pt>
                <c:pt idx="10583">
                  <c:v>2.5836853473648865E-5</c:v>
                </c:pt>
                <c:pt idx="10584">
                  <c:v>3.1790161581470836E-7</c:v>
                </c:pt>
                <c:pt idx="10585">
                  <c:v>0</c:v>
                </c:pt>
                <c:pt idx="10586">
                  <c:v>3.5658019678306859E-5</c:v>
                </c:pt>
                <c:pt idx="10587">
                  <c:v>1.3403996078240381E-5</c:v>
                </c:pt>
                <c:pt idx="10588">
                  <c:v>5.4826687900861911E-5</c:v>
                </c:pt>
                <c:pt idx="10589">
                  <c:v>8.2786189208505719E-5</c:v>
                </c:pt>
                <c:pt idx="10590">
                  <c:v>1.0036282024139332E-4</c:v>
                </c:pt>
                <c:pt idx="10591">
                  <c:v>2.552184516771625E-5</c:v>
                </c:pt>
                <c:pt idx="10592">
                  <c:v>5.7577827794496288E-5</c:v>
                </c:pt>
                <c:pt idx="10593">
                  <c:v>2.0669799185704612E-5</c:v>
                </c:pt>
                <c:pt idx="10594">
                  <c:v>1.1072735656207588E-4</c:v>
                </c:pt>
                <c:pt idx="10595">
                  <c:v>1.9256084598251605E-5</c:v>
                </c:pt>
                <c:pt idx="10596">
                  <c:v>1.1424035295096284E-4</c:v>
                </c:pt>
                <c:pt idx="10597">
                  <c:v>1.6352840588171279E-5</c:v>
                </c:pt>
                <c:pt idx="10598">
                  <c:v>0</c:v>
                </c:pt>
                <c:pt idx="10599">
                  <c:v>2.5129973780265809E-7</c:v>
                </c:pt>
                <c:pt idx="10600">
                  <c:v>1.2803757475255389E-5</c:v>
                </c:pt>
                <c:pt idx="10601">
                  <c:v>1.6959066980664001E-5</c:v>
                </c:pt>
                <c:pt idx="10602">
                  <c:v>9.6962006488667389E-5</c:v>
                </c:pt>
                <c:pt idx="10603">
                  <c:v>1.0592246799002987E-5</c:v>
                </c:pt>
                <c:pt idx="10604">
                  <c:v>2.4046514153471641E-3</c:v>
                </c:pt>
                <c:pt idx="10605">
                  <c:v>0</c:v>
                </c:pt>
                <c:pt idx="10606">
                  <c:v>7.8553047302239276E-6</c:v>
                </c:pt>
                <c:pt idx="10607">
                  <c:v>1.1100593514396647E-5</c:v>
                </c:pt>
                <c:pt idx="10608">
                  <c:v>8.4036047425628508E-6</c:v>
                </c:pt>
                <c:pt idx="10609">
                  <c:v>4.4951499687836536E-5</c:v>
                </c:pt>
                <c:pt idx="10610">
                  <c:v>7.8589511855426753E-6</c:v>
                </c:pt>
                <c:pt idx="10611">
                  <c:v>4.2989596274352798E-7</c:v>
                </c:pt>
                <c:pt idx="10612">
                  <c:v>3.8017912533270226E-5</c:v>
                </c:pt>
                <c:pt idx="10613">
                  <c:v>9.0391129154962765E-6</c:v>
                </c:pt>
                <c:pt idx="10614">
                  <c:v>5.5904647991033734E-5</c:v>
                </c:pt>
                <c:pt idx="10615">
                  <c:v>1.154240958111027E-6</c:v>
                </c:pt>
                <c:pt idx="10616">
                  <c:v>7.5931865642167714E-6</c:v>
                </c:pt>
                <c:pt idx="10617">
                  <c:v>1.2964699360170123E-3</c:v>
                </c:pt>
                <c:pt idx="10618">
                  <c:v>4.0943150872631582E-4</c:v>
                </c:pt>
                <c:pt idx="10619">
                  <c:v>1.479206284379928E-5</c:v>
                </c:pt>
                <c:pt idx="10620">
                  <c:v>5.2264662124736698E-5</c:v>
                </c:pt>
                <c:pt idx="10621">
                  <c:v>5.027215748161773E-6</c:v>
                </c:pt>
                <c:pt idx="10622">
                  <c:v>1.6104690971323409E-5</c:v>
                </c:pt>
                <c:pt idx="10623">
                  <c:v>1.1782815268313146E-5</c:v>
                </c:pt>
                <c:pt idx="10624">
                  <c:v>0</c:v>
                </c:pt>
                <c:pt idx="10625">
                  <c:v>3.5913634648944656E-6</c:v>
                </c:pt>
                <c:pt idx="10626">
                  <c:v>3.7355354957500745E-6</c:v>
                </c:pt>
                <c:pt idx="10627">
                  <c:v>0</c:v>
                </c:pt>
                <c:pt idx="10628">
                  <c:v>2.4310616441521658E-5</c:v>
                </c:pt>
                <c:pt idx="10629">
                  <c:v>2.2732517579083722E-6</c:v>
                </c:pt>
                <c:pt idx="10630">
                  <c:v>1.2817699290323759E-3</c:v>
                </c:pt>
                <c:pt idx="10631">
                  <c:v>4.2494753023022155E-6</c:v>
                </c:pt>
                <c:pt idx="10632">
                  <c:v>3.0429013225730737E-6</c:v>
                </c:pt>
                <c:pt idx="10633">
                  <c:v>4.4894806309272639E-5</c:v>
                </c:pt>
                <c:pt idx="10634">
                  <c:v>2.0122374323237489E-6</c:v>
                </c:pt>
                <c:pt idx="10635">
                  <c:v>1.8463356077461079E-4</c:v>
                </c:pt>
                <c:pt idx="10636">
                  <c:v>8.0806926515867475E-6</c:v>
                </c:pt>
                <c:pt idx="10637">
                  <c:v>4.7546727457256483E-5</c:v>
                </c:pt>
                <c:pt idx="10638">
                  <c:v>2.2835032996852119E-7</c:v>
                </c:pt>
                <c:pt idx="10639">
                  <c:v>1.164007260870933E-5</c:v>
                </c:pt>
                <c:pt idx="10640">
                  <c:v>7.1852247721851444E-6</c:v>
                </c:pt>
                <c:pt idx="10641">
                  <c:v>1.7384694526806409E-5</c:v>
                </c:pt>
                <c:pt idx="10642">
                  <c:v>1.1430791255758673E-6</c:v>
                </c:pt>
                <c:pt idx="10643">
                  <c:v>0</c:v>
                </c:pt>
                <c:pt idx="10644">
                  <c:v>6.116983597413693E-5</c:v>
                </c:pt>
                <c:pt idx="10645">
                  <c:v>4.6949236507991482E-5</c:v>
                </c:pt>
                <c:pt idx="10646">
                  <c:v>8.2115003582905572E-7</c:v>
                </c:pt>
                <c:pt idx="10647">
                  <c:v>1.4010531323282825E-6</c:v>
                </c:pt>
                <c:pt idx="10648">
                  <c:v>1.1877256918109521E-6</c:v>
                </c:pt>
                <c:pt idx="10649">
                  <c:v>0</c:v>
                </c:pt>
                <c:pt idx="10650">
                  <c:v>7.4496639617411457E-5</c:v>
                </c:pt>
                <c:pt idx="10651">
                  <c:v>0</c:v>
                </c:pt>
                <c:pt idx="10652">
                  <c:v>1.9494885862912234E-5</c:v>
                </c:pt>
                <c:pt idx="10653">
                  <c:v>1.4760906632662413E-5</c:v>
                </c:pt>
                <c:pt idx="10654">
                  <c:v>2.3403698032630866E-6</c:v>
                </c:pt>
                <c:pt idx="10655">
                  <c:v>2.3600526784546395E-5</c:v>
                </c:pt>
                <c:pt idx="10656">
                  <c:v>0</c:v>
                </c:pt>
                <c:pt idx="10657">
                  <c:v>0</c:v>
                </c:pt>
                <c:pt idx="10658">
                  <c:v>2.5037592586142255E-3</c:v>
                </c:pt>
                <c:pt idx="10659">
                  <c:v>6.1300242370199166E-6</c:v>
                </c:pt>
                <c:pt idx="10660">
                  <c:v>6.6885578397920888E-5</c:v>
                </c:pt>
                <c:pt idx="10661">
                  <c:v>1.4876068119332099E-5</c:v>
                </c:pt>
                <c:pt idx="10662">
                  <c:v>1.0349651668036848E-4</c:v>
                </c:pt>
                <c:pt idx="10663">
                  <c:v>5.459068123979662E-5</c:v>
                </c:pt>
                <c:pt idx="10664">
                  <c:v>1.646993385741565E-5</c:v>
                </c:pt>
                <c:pt idx="10665">
                  <c:v>7.3516856785701786E-5</c:v>
                </c:pt>
                <c:pt idx="10666">
                  <c:v>4.1531173481987863E-7</c:v>
                </c:pt>
                <c:pt idx="10667">
                  <c:v>5.9321183264511372E-5</c:v>
                </c:pt>
                <c:pt idx="10668">
                  <c:v>2.1266337703449246E-5</c:v>
                </c:pt>
                <c:pt idx="10669">
                  <c:v>2.2296249053047445E-6</c:v>
                </c:pt>
                <c:pt idx="10670">
                  <c:v>5.7006358597141818E-5</c:v>
                </c:pt>
                <c:pt idx="10671">
                  <c:v>1.4394453873541533E-6</c:v>
                </c:pt>
                <c:pt idx="10672">
                  <c:v>8.9600062357466913E-6</c:v>
                </c:pt>
                <c:pt idx="10673">
                  <c:v>7.8125630278530784E-6</c:v>
                </c:pt>
                <c:pt idx="10674">
                  <c:v>5.0847731669136827E-5</c:v>
                </c:pt>
                <c:pt idx="10675">
                  <c:v>0</c:v>
                </c:pt>
                <c:pt idx="10676">
                  <c:v>0</c:v>
                </c:pt>
                <c:pt idx="10677">
                  <c:v>1.3347805093794897E-5</c:v>
                </c:pt>
                <c:pt idx="10678">
                  <c:v>6.6170226801945427E-5</c:v>
                </c:pt>
                <c:pt idx="10679">
                  <c:v>8.4315192321308217E-6</c:v>
                </c:pt>
                <c:pt idx="10680">
                  <c:v>3.0310996159262878E-6</c:v>
                </c:pt>
                <c:pt idx="10681">
                  <c:v>1.0837487968256637E-5</c:v>
                </c:pt>
                <c:pt idx="10682">
                  <c:v>7.7693405566751816E-5</c:v>
                </c:pt>
                <c:pt idx="10683">
                  <c:v>1.5157542655443871E-5</c:v>
                </c:pt>
                <c:pt idx="10684">
                  <c:v>4.0294505486351391E-6</c:v>
                </c:pt>
                <c:pt idx="10685">
                  <c:v>1.3851512666000735E-5</c:v>
                </c:pt>
                <c:pt idx="10686">
                  <c:v>7.1441112651305164E-5</c:v>
                </c:pt>
                <c:pt idx="10687">
                  <c:v>4.9262480962546176E-6</c:v>
                </c:pt>
                <c:pt idx="10688">
                  <c:v>1.4573133233130797E-4</c:v>
                </c:pt>
                <c:pt idx="10689">
                  <c:v>1.3632794799628563E-5</c:v>
                </c:pt>
                <c:pt idx="10690">
                  <c:v>6.3587580842609141E-6</c:v>
                </c:pt>
                <c:pt idx="10691">
                  <c:v>4.4388842484623669E-6</c:v>
                </c:pt>
                <c:pt idx="10692">
                  <c:v>1.0180092415324608E-7</c:v>
                </c:pt>
                <c:pt idx="10693">
                  <c:v>1.6216751604046927E-3</c:v>
                </c:pt>
                <c:pt idx="10694">
                  <c:v>3.2617174108312551E-6</c:v>
                </c:pt>
                <c:pt idx="10695">
                  <c:v>6.1016861215468223E-5</c:v>
                </c:pt>
                <c:pt idx="10696">
                  <c:v>1.4121446822919431E-5</c:v>
                </c:pt>
                <c:pt idx="10697">
                  <c:v>1.4026758941039843E-5</c:v>
                </c:pt>
                <c:pt idx="10698">
                  <c:v>5.2806772211272325E-5</c:v>
                </c:pt>
                <c:pt idx="10699">
                  <c:v>7.5286222417815581E-6</c:v>
                </c:pt>
                <c:pt idx="10700">
                  <c:v>2.6920194904469437E-6</c:v>
                </c:pt>
                <c:pt idx="10701">
                  <c:v>1.2403635924149138E-5</c:v>
                </c:pt>
                <c:pt idx="10702">
                  <c:v>3.0035657656247826E-5</c:v>
                </c:pt>
                <c:pt idx="10703">
                  <c:v>2.0552529007100358E-5</c:v>
                </c:pt>
                <c:pt idx="10704">
                  <c:v>1.2904121874099577E-5</c:v>
                </c:pt>
                <c:pt idx="10705">
                  <c:v>2.5085076110176881E-5</c:v>
                </c:pt>
                <c:pt idx="10706">
                  <c:v>3.4596767252023686E-5</c:v>
                </c:pt>
                <c:pt idx="10707">
                  <c:v>1.77206911173616E-6</c:v>
                </c:pt>
                <c:pt idx="10708">
                  <c:v>7.4916167228879574E-5</c:v>
                </c:pt>
                <c:pt idx="10709">
                  <c:v>2.0324627774408894E-5</c:v>
                </c:pt>
                <c:pt idx="10710">
                  <c:v>7.9097401902010748E-6</c:v>
                </c:pt>
                <c:pt idx="10711">
                  <c:v>4.1110723720098972E-6</c:v>
                </c:pt>
                <c:pt idx="10712">
                  <c:v>8.8494656814527066E-5</c:v>
                </c:pt>
                <c:pt idx="10713">
                  <c:v>1.3042456997197551E-5</c:v>
                </c:pt>
                <c:pt idx="10714">
                  <c:v>1.9943126264092638E-6</c:v>
                </c:pt>
                <c:pt idx="10715">
                  <c:v>1.0569870728523998E-7</c:v>
                </c:pt>
                <c:pt idx="10716">
                  <c:v>8.1422212214961855E-6</c:v>
                </c:pt>
                <c:pt idx="10717">
                  <c:v>2.0671241382973819E-5</c:v>
                </c:pt>
                <c:pt idx="10718">
                  <c:v>1.3581948351680201E-3</c:v>
                </c:pt>
                <c:pt idx="10719">
                  <c:v>4.8440883067255106E-5</c:v>
                </c:pt>
                <c:pt idx="10720">
                  <c:v>0</c:v>
                </c:pt>
                <c:pt idx="10721">
                  <c:v>6.8428033100224079E-7</c:v>
                </c:pt>
                <c:pt idx="10722">
                  <c:v>6.8760886198720412E-6</c:v>
                </c:pt>
                <c:pt idx="10723">
                  <c:v>1.6501606429879278E-5</c:v>
                </c:pt>
                <c:pt idx="10724">
                  <c:v>7.3819483228809763E-6</c:v>
                </c:pt>
                <c:pt idx="10725">
                  <c:v>3.6400175317731277E-6</c:v>
                </c:pt>
                <c:pt idx="10726">
                  <c:v>7.7792480701781142E-6</c:v>
                </c:pt>
                <c:pt idx="10727">
                  <c:v>5.7082233496693328E-5</c:v>
                </c:pt>
                <c:pt idx="10728">
                  <c:v>9.5116610259166594E-6</c:v>
                </c:pt>
                <c:pt idx="10729">
                  <c:v>1.8106463653268884E-5</c:v>
                </c:pt>
                <c:pt idx="10730">
                  <c:v>1.4233199160144247E-4</c:v>
                </c:pt>
                <c:pt idx="10731">
                  <c:v>7.3240631326275265E-6</c:v>
                </c:pt>
                <c:pt idx="10732">
                  <c:v>2.5498209543838941E-5</c:v>
                </c:pt>
                <c:pt idx="10733">
                  <c:v>2.4496533616511564E-5</c:v>
                </c:pt>
                <c:pt idx="10734">
                  <c:v>7.8286502220693417E-6</c:v>
                </c:pt>
                <c:pt idx="10735">
                  <c:v>5.3455643086824294E-5</c:v>
                </c:pt>
                <c:pt idx="10736">
                  <c:v>1.7020208086377161E-6</c:v>
                </c:pt>
                <c:pt idx="10737">
                  <c:v>3.8110919475968257E-5</c:v>
                </c:pt>
                <c:pt idx="10738">
                  <c:v>1.2876915539068901E-5</c:v>
                </c:pt>
                <c:pt idx="10739">
                  <c:v>1.8237225259460741E-5</c:v>
                </c:pt>
                <c:pt idx="10740">
                  <c:v>1.8040811386668655E-5</c:v>
                </c:pt>
                <c:pt idx="10741">
                  <c:v>4.5932535786023824E-6</c:v>
                </c:pt>
                <c:pt idx="10742">
                  <c:v>0</c:v>
                </c:pt>
                <c:pt idx="10743">
                  <c:v>1.143695153666665E-5</c:v>
                </c:pt>
                <c:pt idx="10744">
                  <c:v>1.5033678988088895E-5</c:v>
                </c:pt>
                <c:pt idx="10745">
                  <c:v>1.5775832015928572E-3</c:v>
                </c:pt>
                <c:pt idx="10746">
                  <c:v>4.0340396035130373E-6</c:v>
                </c:pt>
                <c:pt idx="10747">
                  <c:v>0</c:v>
                </c:pt>
                <c:pt idx="10748">
                  <c:v>3.8346025910709461E-6</c:v>
                </c:pt>
                <c:pt idx="10749">
                  <c:v>8.4066367270050124E-5</c:v>
                </c:pt>
                <c:pt idx="10750">
                  <c:v>0</c:v>
                </c:pt>
                <c:pt idx="10751">
                  <c:v>2.3527352928923665E-5</c:v>
                </c:pt>
                <c:pt idx="10752">
                  <c:v>3.1228105968591581E-7</c:v>
                </c:pt>
                <c:pt idx="10753">
                  <c:v>5.3322889067462152E-7</c:v>
                </c:pt>
                <c:pt idx="10754">
                  <c:v>0</c:v>
                </c:pt>
                <c:pt idx="10755">
                  <c:v>3.5819237968392303E-5</c:v>
                </c:pt>
                <c:pt idx="10756">
                  <c:v>1.5820861470036932E-5</c:v>
                </c:pt>
                <c:pt idx="10757">
                  <c:v>9.5076821703656404E-6</c:v>
                </c:pt>
                <c:pt idx="10758">
                  <c:v>1.2273443964241329E-6</c:v>
                </c:pt>
                <c:pt idx="10759">
                  <c:v>0</c:v>
                </c:pt>
                <c:pt idx="10760">
                  <c:v>5.4511395046172702E-5</c:v>
                </c:pt>
                <c:pt idx="10761">
                  <c:v>6.2030072663099934E-6</c:v>
                </c:pt>
                <c:pt idx="10762">
                  <c:v>2.3673738025269825E-4</c:v>
                </c:pt>
                <c:pt idx="10763">
                  <c:v>2.2429026154843758E-6</c:v>
                </c:pt>
                <c:pt idx="10764">
                  <c:v>1.4836599243092747E-4</c:v>
                </c:pt>
                <c:pt idx="10765">
                  <c:v>2.8018045393818646E-7</c:v>
                </c:pt>
                <c:pt idx="10766">
                  <c:v>1.3509035721187949E-5</c:v>
                </c:pt>
                <c:pt idx="10767">
                  <c:v>2.3475775303606368E-5</c:v>
                </c:pt>
                <c:pt idx="10768">
                  <c:v>1.7731251714022652E-5</c:v>
                </c:pt>
                <c:pt idx="10769">
                  <c:v>5.2836230739023618E-5</c:v>
                </c:pt>
                <c:pt idx="10770">
                  <c:v>8.0933726542250257E-6</c:v>
                </c:pt>
                <c:pt idx="10771">
                  <c:v>1.6561753208785718E-4</c:v>
                </c:pt>
                <c:pt idx="10772">
                  <c:v>1.0160862943255253E-6</c:v>
                </c:pt>
                <c:pt idx="10773">
                  <c:v>1.0949724519580256E-5</c:v>
                </c:pt>
                <c:pt idx="10774">
                  <c:v>7.6750940659851853E-6</c:v>
                </c:pt>
                <c:pt idx="10775">
                  <c:v>6.0014433285587746E-5</c:v>
                </c:pt>
                <c:pt idx="10776">
                  <c:v>9.1610131827033717E-5</c:v>
                </c:pt>
                <c:pt idx="10777">
                  <c:v>9.8934232690936965E-5</c:v>
                </c:pt>
                <c:pt idx="10778">
                  <c:v>9.7528352576013217E-6</c:v>
                </c:pt>
                <c:pt idx="10779">
                  <c:v>0</c:v>
                </c:pt>
                <c:pt idx="10780">
                  <c:v>1.943497511461453E-5</c:v>
                </c:pt>
                <c:pt idx="10781">
                  <c:v>2.7178341525382857E-5</c:v>
                </c:pt>
                <c:pt idx="10782">
                  <c:v>9.6214656933060712E-6</c:v>
                </c:pt>
                <c:pt idx="10783">
                  <c:v>8.8338508092466247E-6</c:v>
                </c:pt>
                <c:pt idx="10784">
                  <c:v>3.978425472232386E-6</c:v>
                </c:pt>
                <c:pt idx="10785">
                  <c:v>2.4695913848635988E-5</c:v>
                </c:pt>
                <c:pt idx="10786">
                  <c:v>0</c:v>
                </c:pt>
                <c:pt idx="10787">
                  <c:v>4.0114847448493957E-5</c:v>
                </c:pt>
                <c:pt idx="10788">
                  <c:v>7.7157632377269748E-6</c:v>
                </c:pt>
                <c:pt idx="10789">
                  <c:v>2.935194606740869E-5</c:v>
                </c:pt>
                <c:pt idx="10790">
                  <c:v>0</c:v>
                </c:pt>
                <c:pt idx="10791">
                  <c:v>4.4741586314453469E-6</c:v>
                </c:pt>
                <c:pt idx="10792">
                  <c:v>1.2208740310398178E-4</c:v>
                </c:pt>
                <c:pt idx="10793">
                  <c:v>4.6597697571051901E-5</c:v>
                </c:pt>
                <c:pt idx="10794">
                  <c:v>8.7351114708398349E-5</c:v>
                </c:pt>
                <c:pt idx="10795">
                  <c:v>2.2235179341624362E-5</c:v>
                </c:pt>
                <c:pt idx="10796">
                  <c:v>8.780316763811459E-7</c:v>
                </c:pt>
                <c:pt idx="10797">
                  <c:v>0</c:v>
                </c:pt>
                <c:pt idx="10798">
                  <c:v>4.4562273933771084E-5</c:v>
                </c:pt>
                <c:pt idx="10799">
                  <c:v>3.4340781198758195E-5</c:v>
                </c:pt>
                <c:pt idx="10800">
                  <c:v>6.5711982906430109E-6</c:v>
                </c:pt>
                <c:pt idx="10801">
                  <c:v>3.9491429785283087E-6</c:v>
                </c:pt>
                <c:pt idx="10802">
                  <c:v>3.7520007690676021E-6</c:v>
                </c:pt>
                <c:pt idx="10803">
                  <c:v>1.7854626476647164E-3</c:v>
                </c:pt>
                <c:pt idx="10804">
                  <c:v>9.1561762175923272E-5</c:v>
                </c:pt>
                <c:pt idx="10805">
                  <c:v>7.0427223309134845E-4</c:v>
                </c:pt>
                <c:pt idx="10806">
                  <c:v>6.1797283618756188E-6</c:v>
                </c:pt>
                <c:pt idx="10807">
                  <c:v>5.3788224681543157E-7</c:v>
                </c:pt>
                <c:pt idx="10808">
                  <c:v>0</c:v>
                </c:pt>
                <c:pt idx="10809">
                  <c:v>2.6063512384034448E-6</c:v>
                </c:pt>
                <c:pt idx="10810">
                  <c:v>0</c:v>
                </c:pt>
                <c:pt idx="10811">
                  <c:v>2.1746469730361275E-5</c:v>
                </c:pt>
                <c:pt idx="10812">
                  <c:v>1.2385900768079893E-5</c:v>
                </c:pt>
                <c:pt idx="10813">
                  <c:v>1.3512163651969313E-5</c:v>
                </c:pt>
                <c:pt idx="10814">
                  <c:v>1.1799393580421858E-5</c:v>
                </c:pt>
                <c:pt idx="10815">
                  <c:v>3.5664758904702951E-5</c:v>
                </c:pt>
                <c:pt idx="10816">
                  <c:v>6.5462990592400419E-6</c:v>
                </c:pt>
                <c:pt idx="10817">
                  <c:v>5.3462147103069327E-5</c:v>
                </c:pt>
                <c:pt idx="10818">
                  <c:v>1.5671348860602108E-5</c:v>
                </c:pt>
                <c:pt idx="10819">
                  <c:v>1.614295129883245E-6</c:v>
                </c:pt>
                <c:pt idx="10820">
                  <c:v>1.457374258655744E-5</c:v>
                </c:pt>
                <c:pt idx="10821">
                  <c:v>3.0136405556291814E-5</c:v>
                </c:pt>
                <c:pt idx="10822">
                  <c:v>2.8598615986117653E-5</c:v>
                </c:pt>
                <c:pt idx="10823">
                  <c:v>2.9021119166839664E-5</c:v>
                </c:pt>
                <c:pt idx="10824">
                  <c:v>6.2948029403784184E-5</c:v>
                </c:pt>
                <c:pt idx="10825">
                  <c:v>6.6937180424440257E-6</c:v>
                </c:pt>
                <c:pt idx="10826">
                  <c:v>0</c:v>
                </c:pt>
                <c:pt idx="10827">
                  <c:v>2.8272342788230502E-5</c:v>
                </c:pt>
                <c:pt idx="10828">
                  <c:v>2.148356098104763E-5</c:v>
                </c:pt>
                <c:pt idx="10829">
                  <c:v>2.2417814104702888E-4</c:v>
                </c:pt>
                <c:pt idx="10830">
                  <c:v>7.8707503274162159E-6</c:v>
                </c:pt>
                <c:pt idx="10831">
                  <c:v>0</c:v>
                </c:pt>
                <c:pt idx="10832">
                  <c:v>4.7335888429033385E-5</c:v>
                </c:pt>
                <c:pt idx="10833">
                  <c:v>1.2886458844272925E-5</c:v>
                </c:pt>
                <c:pt idx="10834">
                  <c:v>2.1499387058509699E-5</c:v>
                </c:pt>
                <c:pt idx="10835">
                  <c:v>2.7791469903582996E-5</c:v>
                </c:pt>
                <c:pt idx="10836">
                  <c:v>7.2600032907020326E-6</c:v>
                </c:pt>
                <c:pt idx="10837">
                  <c:v>2.3197573636042904E-5</c:v>
                </c:pt>
                <c:pt idx="10838">
                  <c:v>8.1704116757497214E-5</c:v>
                </c:pt>
                <c:pt idx="10839">
                  <c:v>1.151857443288898E-6</c:v>
                </c:pt>
                <c:pt idx="10840">
                  <c:v>8.2525581614488958E-6</c:v>
                </c:pt>
                <c:pt idx="10841">
                  <c:v>5.337647059275465E-5</c:v>
                </c:pt>
                <c:pt idx="10842">
                  <c:v>1.8079493175800973E-5</c:v>
                </c:pt>
                <c:pt idx="10843">
                  <c:v>1.0047518667610829E-5</c:v>
                </c:pt>
                <c:pt idx="10844">
                  <c:v>0</c:v>
                </c:pt>
                <c:pt idx="10845">
                  <c:v>2.3700603272274773E-5</c:v>
                </c:pt>
                <c:pt idx="10846">
                  <c:v>1.3543662986940277E-6</c:v>
                </c:pt>
                <c:pt idx="10847">
                  <c:v>1.2947196911203361E-5</c:v>
                </c:pt>
                <c:pt idx="10848">
                  <c:v>1.3549121611038893E-6</c:v>
                </c:pt>
                <c:pt idx="10849">
                  <c:v>1.3747329461982663E-3</c:v>
                </c:pt>
                <c:pt idx="10850">
                  <c:v>1.214442889807189E-5</c:v>
                </c:pt>
                <c:pt idx="10851">
                  <c:v>4.3113208809454169E-5</c:v>
                </c:pt>
                <c:pt idx="10852">
                  <c:v>1.0619923479791978E-5</c:v>
                </c:pt>
                <c:pt idx="10853">
                  <c:v>1.1659776632625891E-7</c:v>
                </c:pt>
                <c:pt idx="10854">
                  <c:v>3.3834315600147526E-5</c:v>
                </c:pt>
                <c:pt idx="10855">
                  <c:v>7.6207926509866018E-4</c:v>
                </c:pt>
                <c:pt idx="10856">
                  <c:v>1.3307091605074593E-5</c:v>
                </c:pt>
                <c:pt idx="10857">
                  <c:v>1.0957211312808042E-5</c:v>
                </c:pt>
                <c:pt idx="10858">
                  <c:v>1.3062602525543599E-5</c:v>
                </c:pt>
                <c:pt idx="10859">
                  <c:v>2.317243030678726E-5</c:v>
                </c:pt>
                <c:pt idx="10860">
                  <c:v>1.9398236751206743E-5</c:v>
                </c:pt>
                <c:pt idx="10861">
                  <c:v>3.6312245004172963E-5</c:v>
                </c:pt>
                <c:pt idx="10862">
                  <c:v>5.1436443157798907E-7</c:v>
                </c:pt>
                <c:pt idx="10863">
                  <c:v>4.5362730061967494E-4</c:v>
                </c:pt>
                <c:pt idx="10864">
                  <c:v>1.6987638446886591E-5</c:v>
                </c:pt>
                <c:pt idx="10865">
                  <c:v>3.0593844948257937E-5</c:v>
                </c:pt>
                <c:pt idx="10866">
                  <c:v>2.78311199612432E-7</c:v>
                </c:pt>
                <c:pt idx="10867">
                  <c:v>4.0310890739448873E-5</c:v>
                </c:pt>
                <c:pt idx="10868">
                  <c:v>4.7306232449631655E-6</c:v>
                </c:pt>
                <c:pt idx="10869">
                  <c:v>0</c:v>
                </c:pt>
                <c:pt idx="10870">
                  <c:v>3.5907153665151221E-5</c:v>
                </c:pt>
                <c:pt idx="10871">
                  <c:v>1.7115903567262418E-5</c:v>
                </c:pt>
                <c:pt idx="10872">
                  <c:v>8.3246736442099725E-6</c:v>
                </c:pt>
                <c:pt idx="10873">
                  <c:v>6.658539704722014E-4</c:v>
                </c:pt>
                <c:pt idx="10874">
                  <c:v>1.9094032272028942E-5</c:v>
                </c:pt>
                <c:pt idx="10875">
                  <c:v>2.1589523190176653E-7</c:v>
                </c:pt>
                <c:pt idx="10876">
                  <c:v>1.7661845920969163E-5</c:v>
                </c:pt>
                <c:pt idx="10877">
                  <c:v>3.7557469712503227E-5</c:v>
                </c:pt>
                <c:pt idx="10878">
                  <c:v>1.5237280111029922E-6</c:v>
                </c:pt>
                <c:pt idx="10879">
                  <c:v>2.7493313397256906E-5</c:v>
                </c:pt>
                <c:pt idx="10880">
                  <c:v>0</c:v>
                </c:pt>
                <c:pt idx="10881">
                  <c:v>1.8962787458090988E-5</c:v>
                </c:pt>
                <c:pt idx="10882">
                  <c:v>7.2463750616037378E-6</c:v>
                </c:pt>
                <c:pt idx="10883">
                  <c:v>2.3064272636781432E-5</c:v>
                </c:pt>
                <c:pt idx="10884">
                  <c:v>5.6570037676993036E-6</c:v>
                </c:pt>
                <c:pt idx="10885">
                  <c:v>0</c:v>
                </c:pt>
                <c:pt idx="10886">
                  <c:v>4.5610698350309186E-5</c:v>
                </c:pt>
                <c:pt idx="10887">
                  <c:v>1.9448591410667605E-5</c:v>
                </c:pt>
                <c:pt idx="10888">
                  <c:v>1.8029446492449062E-4</c:v>
                </c:pt>
                <c:pt idx="10889">
                  <c:v>3.6662530239683614E-6</c:v>
                </c:pt>
                <c:pt idx="10890">
                  <c:v>4.4738907529571978E-3</c:v>
                </c:pt>
                <c:pt idx="10891">
                  <c:v>1.0277938326812814E-4</c:v>
                </c:pt>
                <c:pt idx="10892">
                  <c:v>0</c:v>
                </c:pt>
                <c:pt idx="10893">
                  <c:v>9.0591660210282603E-5</c:v>
                </c:pt>
                <c:pt idx="10894">
                  <c:v>0</c:v>
                </c:pt>
                <c:pt idx="10895">
                  <c:v>4.6254671051315459E-4</c:v>
                </c:pt>
                <c:pt idx="10896">
                  <c:v>3.4102913633387656E-6</c:v>
                </c:pt>
                <c:pt idx="10897">
                  <c:v>3.3097377011136501E-5</c:v>
                </c:pt>
                <c:pt idx="10898">
                  <c:v>5.2746832064488747E-7</c:v>
                </c:pt>
                <c:pt idx="10899">
                  <c:v>7.8151916793749344E-7</c:v>
                </c:pt>
                <c:pt idx="10900">
                  <c:v>5.4059608976172176E-7</c:v>
                </c:pt>
                <c:pt idx="10901">
                  <c:v>1.547372464376359E-5</c:v>
                </c:pt>
                <c:pt idx="10902">
                  <c:v>4.2696187446228737E-7</c:v>
                </c:pt>
                <c:pt idx="10903">
                  <c:v>8.747744619757966E-5</c:v>
                </c:pt>
                <c:pt idx="10904">
                  <c:v>1.713831158119486E-6</c:v>
                </c:pt>
                <c:pt idx="10905">
                  <c:v>0</c:v>
                </c:pt>
                <c:pt idx="10906">
                  <c:v>7.0181049760029926E-6</c:v>
                </c:pt>
                <c:pt idx="10907">
                  <c:v>1.8198178240857553E-5</c:v>
                </c:pt>
                <c:pt idx="10908">
                  <c:v>2.8917610928068591E-3</c:v>
                </c:pt>
                <c:pt idx="10909">
                  <c:v>1.0387710314595777E-4</c:v>
                </c:pt>
                <c:pt idx="10910">
                  <c:v>0</c:v>
                </c:pt>
                <c:pt idx="10911">
                  <c:v>3.30325840255077E-7</c:v>
                </c:pt>
                <c:pt idx="10912">
                  <c:v>8.8946211667126167E-6</c:v>
                </c:pt>
                <c:pt idx="10913">
                  <c:v>2.2077291578941448E-6</c:v>
                </c:pt>
                <c:pt idx="10914">
                  <c:v>4.4148458074148035E-5</c:v>
                </c:pt>
                <c:pt idx="10915">
                  <c:v>5.8677282828771277E-6</c:v>
                </c:pt>
                <c:pt idx="10916">
                  <c:v>3.40128239038766E-5</c:v>
                </c:pt>
                <c:pt idx="10917">
                  <c:v>9.3918830719454886E-6</c:v>
                </c:pt>
                <c:pt idx="10918">
                  <c:v>1.5832689187979073E-5</c:v>
                </c:pt>
                <c:pt idx="10919">
                  <c:v>0</c:v>
                </c:pt>
                <c:pt idx="10920">
                  <c:v>1.7344173783364373E-5</c:v>
                </c:pt>
                <c:pt idx="10921">
                  <c:v>1.9288239989007074E-6</c:v>
                </c:pt>
                <c:pt idx="10922">
                  <c:v>5.8118880424443601E-6</c:v>
                </c:pt>
                <c:pt idx="10923">
                  <c:v>3.890290936058932E-5</c:v>
                </c:pt>
                <c:pt idx="10924">
                  <c:v>1.2417289050038263E-5</c:v>
                </c:pt>
                <c:pt idx="10925">
                  <c:v>1.3871069322770081E-3</c:v>
                </c:pt>
                <c:pt idx="10926">
                  <c:v>2.1955661302712886E-7</c:v>
                </c:pt>
                <c:pt idx="10927">
                  <c:v>5.3820268588648275E-6</c:v>
                </c:pt>
                <c:pt idx="10928">
                  <c:v>0</c:v>
                </c:pt>
                <c:pt idx="10929">
                  <c:v>1.3349606623736238E-5</c:v>
                </c:pt>
                <c:pt idx="10930">
                  <c:v>2.3364012003859558E-3</c:v>
                </c:pt>
                <c:pt idx="10931">
                  <c:v>5.4041538479646755E-6</c:v>
                </c:pt>
                <c:pt idx="10932">
                  <c:v>7.9421424389189383E-5</c:v>
                </c:pt>
                <c:pt idx="10933">
                  <c:v>7.1800893913750039E-5</c:v>
                </c:pt>
                <c:pt idx="10934">
                  <c:v>3.2883721480119095E-4</c:v>
                </c:pt>
                <c:pt idx="10935">
                  <c:v>7.7612062446742193E-7</c:v>
                </c:pt>
                <c:pt idx="10936">
                  <c:v>0</c:v>
                </c:pt>
                <c:pt idx="10937">
                  <c:v>7.6626172017230315E-5</c:v>
                </c:pt>
                <c:pt idx="10938">
                  <c:v>0</c:v>
                </c:pt>
                <c:pt idx="10939">
                  <c:v>3.0623312257518101E-7</c:v>
                </c:pt>
                <c:pt idx="10940">
                  <c:v>2.2772383963011157E-5</c:v>
                </c:pt>
                <c:pt idx="10941">
                  <c:v>4.0270589951270824E-6</c:v>
                </c:pt>
                <c:pt idx="10942">
                  <c:v>8.9609857926221983E-5</c:v>
                </c:pt>
                <c:pt idx="10943">
                  <c:v>0</c:v>
                </c:pt>
                <c:pt idx="10944">
                  <c:v>6.5883638549922557E-6</c:v>
                </c:pt>
                <c:pt idx="10945">
                  <c:v>0</c:v>
                </c:pt>
                <c:pt idx="10946">
                  <c:v>2.1855175078041549E-5</c:v>
                </c:pt>
                <c:pt idx="10947">
                  <c:v>2.7292772794963085E-5</c:v>
                </c:pt>
                <c:pt idx="10948">
                  <c:v>4.647548673770599E-7</c:v>
                </c:pt>
                <c:pt idx="10949">
                  <c:v>8.6489259495789844E-7</c:v>
                </c:pt>
                <c:pt idx="10950">
                  <c:v>2.3490513078656043E-6</c:v>
                </c:pt>
                <c:pt idx="10951">
                  <c:v>4.4901276789658023E-5</c:v>
                </c:pt>
                <c:pt idx="10952">
                  <c:v>1.0164254585090786E-5</c:v>
                </c:pt>
                <c:pt idx="10953">
                  <c:v>3.6812610807778724E-6</c:v>
                </c:pt>
                <c:pt idx="10954">
                  <c:v>1.8750742728859184E-5</c:v>
                </c:pt>
                <c:pt idx="10955">
                  <c:v>0</c:v>
                </c:pt>
                <c:pt idx="10956">
                  <c:v>2.9076834399962312E-5</c:v>
                </c:pt>
                <c:pt idx="10957">
                  <c:v>2.6054988192806275E-4</c:v>
                </c:pt>
                <c:pt idx="10958">
                  <c:v>7.6230248293233038E-4</c:v>
                </c:pt>
                <c:pt idx="10959">
                  <c:v>0</c:v>
                </c:pt>
                <c:pt idx="10960">
                  <c:v>1.6247381120996465E-5</c:v>
                </c:pt>
                <c:pt idx="10961">
                  <c:v>1.3264880349403131E-5</c:v>
                </c:pt>
                <c:pt idx="10962">
                  <c:v>1.4443403612750749E-5</c:v>
                </c:pt>
                <c:pt idx="10963">
                  <c:v>1.2438635099251979E-5</c:v>
                </c:pt>
                <c:pt idx="10964">
                  <c:v>3.8328870484415242E-6</c:v>
                </c:pt>
                <c:pt idx="10965">
                  <c:v>5.4795640852422024E-6</c:v>
                </c:pt>
                <c:pt idx="10966">
                  <c:v>4.7206289493972985E-5</c:v>
                </c:pt>
                <c:pt idx="10967">
                  <c:v>0</c:v>
                </c:pt>
                <c:pt idx="10968">
                  <c:v>8.9720938547961762E-6</c:v>
                </c:pt>
                <c:pt idx="10969">
                  <c:v>0</c:v>
                </c:pt>
                <c:pt idx="10970">
                  <c:v>2.6853601288224627E-5</c:v>
                </c:pt>
                <c:pt idx="10971">
                  <c:v>1.697181772974283E-5</c:v>
                </c:pt>
                <c:pt idx="10972">
                  <c:v>1.0984235589945842E-5</c:v>
                </c:pt>
                <c:pt idx="10973">
                  <c:v>3.2176792374236081E-5</c:v>
                </c:pt>
                <c:pt idx="10974">
                  <c:v>1.1886670676531311E-5</c:v>
                </c:pt>
                <c:pt idx="10975">
                  <c:v>1.17829700456571E-5</c:v>
                </c:pt>
                <c:pt idx="10976">
                  <c:v>7.9894397927210326E-7</c:v>
                </c:pt>
                <c:pt idx="10977">
                  <c:v>9.1349463208671916E-7</c:v>
                </c:pt>
                <c:pt idx="10978">
                  <c:v>1.0917010904669194E-5</c:v>
                </c:pt>
                <c:pt idx="10979">
                  <c:v>1.1681985103929203E-5</c:v>
                </c:pt>
                <c:pt idx="10980">
                  <c:v>2.3693434764509328E-5</c:v>
                </c:pt>
                <c:pt idx="10981">
                  <c:v>0</c:v>
                </c:pt>
                <c:pt idx="10982">
                  <c:v>0</c:v>
                </c:pt>
                <c:pt idx="10983">
                  <c:v>1.1697578384526152E-5</c:v>
                </c:pt>
                <c:pt idx="10984">
                  <c:v>2.1283230604970835E-4</c:v>
                </c:pt>
                <c:pt idx="10985">
                  <c:v>3.6735989068216264E-7</c:v>
                </c:pt>
                <c:pt idx="10986">
                  <c:v>5.0550959927955032E-5</c:v>
                </c:pt>
                <c:pt idx="10987">
                  <c:v>6.2933470872367709E-6</c:v>
                </c:pt>
                <c:pt idx="10988">
                  <c:v>3.4101550921195555E-4</c:v>
                </c:pt>
                <c:pt idx="10989">
                  <c:v>1.3905252158413783E-7</c:v>
                </c:pt>
                <c:pt idx="10990">
                  <c:v>5.3302134768675443E-6</c:v>
                </c:pt>
                <c:pt idx="10991">
                  <c:v>1.2551469042930346E-4</c:v>
                </c:pt>
                <c:pt idx="10992">
                  <c:v>0</c:v>
                </c:pt>
                <c:pt idx="10993">
                  <c:v>1.7544009732578136E-7</c:v>
                </c:pt>
                <c:pt idx="10994">
                  <c:v>8.4990492103008365E-5</c:v>
                </c:pt>
                <c:pt idx="10995">
                  <c:v>3.2104109516008962E-5</c:v>
                </c:pt>
                <c:pt idx="10996">
                  <c:v>1.6898015945955312E-4</c:v>
                </c:pt>
                <c:pt idx="10997">
                  <c:v>3.4188459222278451E-7</c:v>
                </c:pt>
                <c:pt idx="10998">
                  <c:v>5.0377315694025306E-5</c:v>
                </c:pt>
                <c:pt idx="10999">
                  <c:v>5.4027646620531143E-5</c:v>
                </c:pt>
                <c:pt idx="11000">
                  <c:v>1.3237272124534631E-4</c:v>
                </c:pt>
                <c:pt idx="11001">
                  <c:v>7.585891313688623E-7</c:v>
                </c:pt>
                <c:pt idx="11002">
                  <c:v>1.8524929856253005E-5</c:v>
                </c:pt>
                <c:pt idx="11003">
                  <c:v>2.1041943078726014E-5</c:v>
                </c:pt>
                <c:pt idx="11004">
                  <c:v>1.3270864659440593E-5</c:v>
                </c:pt>
                <c:pt idx="11005">
                  <c:v>9.0367509573231705E-6</c:v>
                </c:pt>
                <c:pt idx="11006">
                  <c:v>2.7069520369388351E-5</c:v>
                </c:pt>
                <c:pt idx="11007">
                  <c:v>3.1968497492014426E-6</c:v>
                </c:pt>
                <c:pt idx="11008">
                  <c:v>7.9402353855366188E-5</c:v>
                </c:pt>
                <c:pt idx="11009">
                  <c:v>1.203509141946474E-5</c:v>
                </c:pt>
                <c:pt idx="11010">
                  <c:v>1.2293444933764623E-7</c:v>
                </c:pt>
                <c:pt idx="11011">
                  <c:v>4.0230841727134417E-5</c:v>
                </c:pt>
                <c:pt idx="11012">
                  <c:v>2.9107419816953413E-6</c:v>
                </c:pt>
                <c:pt idx="11013">
                  <c:v>1.6361230991886073E-6</c:v>
                </c:pt>
                <c:pt idx="11014">
                  <c:v>2.0310078132816956E-6</c:v>
                </c:pt>
                <c:pt idx="11015">
                  <c:v>9.518122842838489E-6</c:v>
                </c:pt>
                <c:pt idx="11016">
                  <c:v>1.9668311285359192E-5</c:v>
                </c:pt>
                <c:pt idx="11017">
                  <c:v>8.1353123501473566E-6</c:v>
                </c:pt>
                <c:pt idx="11018">
                  <c:v>8.888222072439153E-5</c:v>
                </c:pt>
                <c:pt idx="11019">
                  <c:v>1.4748493536902086E-5</c:v>
                </c:pt>
                <c:pt idx="11020">
                  <c:v>3.23656731273423E-7</c:v>
                </c:pt>
                <c:pt idx="11021">
                  <c:v>0</c:v>
                </c:pt>
                <c:pt idx="11022">
                  <c:v>7.1668029567743718E-6</c:v>
                </c:pt>
                <c:pt idx="11023">
                  <c:v>2.0524457552523456E-6</c:v>
                </c:pt>
                <c:pt idx="11024">
                  <c:v>8.7401971781618522E-6</c:v>
                </c:pt>
                <c:pt idx="11025">
                  <c:v>3.3221367866505845E-5</c:v>
                </c:pt>
                <c:pt idx="11026">
                  <c:v>2.6912249631748286E-6</c:v>
                </c:pt>
                <c:pt idx="11027">
                  <c:v>3.64444369028312E-5</c:v>
                </c:pt>
                <c:pt idx="11028">
                  <c:v>2.4360188564348168E-5</c:v>
                </c:pt>
                <c:pt idx="11029">
                  <c:v>0</c:v>
                </c:pt>
                <c:pt idx="11030">
                  <c:v>4.5745009068485712E-5</c:v>
                </c:pt>
                <c:pt idx="11031">
                  <c:v>5.499483415639818E-5</c:v>
                </c:pt>
                <c:pt idx="11032">
                  <c:v>9.8331884157774288E-5</c:v>
                </c:pt>
                <c:pt idx="11033">
                  <c:v>3.5882683663859817E-5</c:v>
                </c:pt>
                <c:pt idx="11034">
                  <c:v>9.3077273002833319E-6</c:v>
                </c:pt>
                <c:pt idx="11035">
                  <c:v>3.8154655312720594E-7</c:v>
                </c:pt>
                <c:pt idx="11036">
                  <c:v>1.0588934911589182E-3</c:v>
                </c:pt>
                <c:pt idx="11037">
                  <c:v>3.018609100540813E-5</c:v>
                </c:pt>
                <c:pt idx="11038">
                  <c:v>6.9905122651284646E-6</c:v>
                </c:pt>
                <c:pt idx="11039">
                  <c:v>0</c:v>
                </c:pt>
                <c:pt idx="11040">
                  <c:v>0</c:v>
                </c:pt>
                <c:pt idx="11041">
                  <c:v>4.587854615836063E-6</c:v>
                </c:pt>
                <c:pt idx="11042">
                  <c:v>2.7405175256317026E-5</c:v>
                </c:pt>
                <c:pt idx="11043">
                  <c:v>2.0135738262531602E-5</c:v>
                </c:pt>
                <c:pt idx="11044">
                  <c:v>0</c:v>
                </c:pt>
                <c:pt idx="11045">
                  <c:v>1.9912551938057888E-5</c:v>
                </c:pt>
                <c:pt idx="11046">
                  <c:v>9.2020820386311229E-5</c:v>
                </c:pt>
                <c:pt idx="11047">
                  <c:v>1.1190022296157052E-7</c:v>
                </c:pt>
                <c:pt idx="11048">
                  <c:v>2.2198584040879258E-5</c:v>
                </c:pt>
                <c:pt idx="11049">
                  <c:v>0</c:v>
                </c:pt>
                <c:pt idx="11050">
                  <c:v>2.5905680535943462E-5</c:v>
                </c:pt>
                <c:pt idx="11051">
                  <c:v>1.7391337698725812E-5</c:v>
                </c:pt>
                <c:pt idx="11052">
                  <c:v>8.5143304078100376E-4</c:v>
                </c:pt>
                <c:pt idx="11053">
                  <c:v>2.3161353154296534E-5</c:v>
                </c:pt>
                <c:pt idx="11054">
                  <c:v>7.7211446752988841E-5</c:v>
                </c:pt>
                <c:pt idx="11055">
                  <c:v>5.0115996742166252E-6</c:v>
                </c:pt>
                <c:pt idx="11056">
                  <c:v>2.6546804138036218E-5</c:v>
                </c:pt>
                <c:pt idx="11057">
                  <c:v>2.0424507850894791E-5</c:v>
                </c:pt>
                <c:pt idx="11058">
                  <c:v>2.3700733221548626E-4</c:v>
                </c:pt>
                <c:pt idx="11059">
                  <c:v>1.6359401604560859E-5</c:v>
                </c:pt>
                <c:pt idx="11060">
                  <c:v>8.7498058254114868E-6</c:v>
                </c:pt>
                <c:pt idx="11061">
                  <c:v>1.9158843173873571E-5</c:v>
                </c:pt>
                <c:pt idx="11062">
                  <c:v>1.2311618881990864E-6</c:v>
                </c:pt>
                <c:pt idx="11063">
                  <c:v>0</c:v>
                </c:pt>
                <c:pt idx="11064">
                  <c:v>6.4476152226474492E-5</c:v>
                </c:pt>
                <c:pt idx="11065">
                  <c:v>0</c:v>
                </c:pt>
                <c:pt idx="11066">
                  <c:v>2.9305481246655737E-3</c:v>
                </c:pt>
                <c:pt idx="11067">
                  <c:v>7.9304163653712515E-6</c:v>
                </c:pt>
                <c:pt idx="11068">
                  <c:v>1.5053755515577046E-5</c:v>
                </c:pt>
                <c:pt idx="11069">
                  <c:v>9.546212277902526E-6</c:v>
                </c:pt>
                <c:pt idx="11070">
                  <c:v>6.9511665347502823E-7</c:v>
                </c:pt>
                <c:pt idx="11071">
                  <c:v>1.5695542671051767E-5</c:v>
                </c:pt>
                <c:pt idx="11072">
                  <c:v>0</c:v>
                </c:pt>
                <c:pt idx="11073">
                  <c:v>0</c:v>
                </c:pt>
                <c:pt idx="11074">
                  <c:v>5.0817049926996083E-4</c:v>
                </c:pt>
                <c:pt idx="11075">
                  <c:v>2.3460939759852794E-5</c:v>
                </c:pt>
                <c:pt idx="11076">
                  <c:v>1.1703498131342784E-5</c:v>
                </c:pt>
                <c:pt idx="11077">
                  <c:v>1.1918936596629759E-5</c:v>
                </c:pt>
                <c:pt idx="11078">
                  <c:v>0</c:v>
                </c:pt>
                <c:pt idx="11079">
                  <c:v>2.0899904381551135E-5</c:v>
                </c:pt>
                <c:pt idx="11080">
                  <c:v>9.6512354133395565E-6</c:v>
                </c:pt>
                <c:pt idx="11081">
                  <c:v>5.0545921569108512E-5</c:v>
                </c:pt>
                <c:pt idx="11082">
                  <c:v>1.891415372042796E-5</c:v>
                </c:pt>
                <c:pt idx="11083">
                  <c:v>1.6240076404015764E-5</c:v>
                </c:pt>
                <c:pt idx="11084">
                  <c:v>4.8721741749961789E-5</c:v>
                </c:pt>
                <c:pt idx="11085">
                  <c:v>3.545595073664366E-5</c:v>
                </c:pt>
                <c:pt idx="11086">
                  <c:v>7.7091095007670897E-6</c:v>
                </c:pt>
                <c:pt idx="11087">
                  <c:v>5.8795158390249093E-5</c:v>
                </c:pt>
                <c:pt idx="11088">
                  <c:v>9.3396094403544865E-6</c:v>
                </c:pt>
                <c:pt idx="11089">
                  <c:v>4.0123170264052947E-5</c:v>
                </c:pt>
                <c:pt idx="11090">
                  <c:v>2.9923096048339629E-5</c:v>
                </c:pt>
                <c:pt idx="11091">
                  <c:v>5.5794292439223915E-6</c:v>
                </c:pt>
                <c:pt idx="11092">
                  <c:v>6.6837698922908007E-6</c:v>
                </c:pt>
                <c:pt idx="11093">
                  <c:v>2.904788740641678E-5</c:v>
                </c:pt>
                <c:pt idx="11094">
                  <c:v>1.8170418414231145E-6</c:v>
                </c:pt>
                <c:pt idx="11095">
                  <c:v>2.6910134709491789E-7</c:v>
                </c:pt>
                <c:pt idx="11096">
                  <c:v>8.9145227039106583E-8</c:v>
                </c:pt>
                <c:pt idx="11097">
                  <c:v>0</c:v>
                </c:pt>
                <c:pt idx="11098">
                  <c:v>4.7003682525687407E-5</c:v>
                </c:pt>
                <c:pt idx="11099">
                  <c:v>4.5402665162808761E-5</c:v>
                </c:pt>
                <c:pt idx="11100">
                  <c:v>2.0968459718547643E-5</c:v>
                </c:pt>
                <c:pt idx="11101">
                  <c:v>6.4952142613193823E-6</c:v>
                </c:pt>
                <c:pt idx="11102">
                  <c:v>2.9152828247479405E-5</c:v>
                </c:pt>
                <c:pt idx="11103">
                  <c:v>2.5947170150192049E-5</c:v>
                </c:pt>
                <c:pt idx="11104">
                  <c:v>1.7525840785922299E-5</c:v>
                </c:pt>
                <c:pt idx="11105">
                  <c:v>1.1563752260103163E-4</c:v>
                </c:pt>
                <c:pt idx="11106">
                  <c:v>0</c:v>
                </c:pt>
                <c:pt idx="11107">
                  <c:v>2.4676744869265161E-6</c:v>
                </c:pt>
                <c:pt idx="11108">
                  <c:v>7.2987293504823455E-6</c:v>
                </c:pt>
                <c:pt idx="11109">
                  <c:v>1.0713399940788387E-6</c:v>
                </c:pt>
                <c:pt idx="11110">
                  <c:v>9.8234840857958539E-4</c:v>
                </c:pt>
                <c:pt idx="11111">
                  <c:v>4.8898748350162239E-6</c:v>
                </c:pt>
                <c:pt idx="11112">
                  <c:v>6.7043361272324419E-7</c:v>
                </c:pt>
                <c:pt idx="11113">
                  <c:v>0</c:v>
                </c:pt>
                <c:pt idx="11114">
                  <c:v>0</c:v>
                </c:pt>
                <c:pt idx="11115">
                  <c:v>7.2725053126206863E-6</c:v>
                </c:pt>
                <c:pt idx="11116">
                  <c:v>6.7855342905424545E-6</c:v>
                </c:pt>
                <c:pt idx="11117">
                  <c:v>1.4330935075280742E-5</c:v>
                </c:pt>
                <c:pt idx="11118">
                  <c:v>1.534602050975941E-5</c:v>
                </c:pt>
                <c:pt idx="11119">
                  <c:v>1.9788769918982434E-5</c:v>
                </c:pt>
                <c:pt idx="11120">
                  <c:v>8.6889582954714104E-6</c:v>
                </c:pt>
                <c:pt idx="11121">
                  <c:v>2.6776346128440061E-4</c:v>
                </c:pt>
                <c:pt idx="11122">
                  <c:v>3.8743023415476831E-5</c:v>
                </c:pt>
                <c:pt idx="11123">
                  <c:v>2.9153739326313025E-6</c:v>
                </c:pt>
                <c:pt idx="11124">
                  <c:v>4.3073469565921911E-5</c:v>
                </c:pt>
                <c:pt idx="11125">
                  <c:v>1.9081930629215074E-5</c:v>
                </c:pt>
                <c:pt idx="11126">
                  <c:v>1.435117286137136E-6</c:v>
                </c:pt>
                <c:pt idx="11127">
                  <c:v>6.0897129630791413E-7</c:v>
                </c:pt>
                <c:pt idx="11128">
                  <c:v>6.3116137885743835E-6</c:v>
                </c:pt>
                <c:pt idx="11129">
                  <c:v>1.2621688130787288E-5</c:v>
                </c:pt>
                <c:pt idx="11130">
                  <c:v>1.9193213706258992E-5</c:v>
                </c:pt>
                <c:pt idx="11131">
                  <c:v>3.0591205844722966E-5</c:v>
                </c:pt>
                <c:pt idx="11132">
                  <c:v>7.0664579509984047E-6</c:v>
                </c:pt>
                <c:pt idx="11133">
                  <c:v>4.4818301155328821E-6</c:v>
                </c:pt>
                <c:pt idx="11134">
                  <c:v>1.5015242823219324E-5</c:v>
                </c:pt>
                <c:pt idx="11135">
                  <c:v>2.9183195357728099E-7</c:v>
                </c:pt>
                <c:pt idx="11136">
                  <c:v>1.7773324612968115E-5</c:v>
                </c:pt>
                <c:pt idx="11137">
                  <c:v>9.2832963704012597E-7</c:v>
                </c:pt>
                <c:pt idx="11138">
                  <c:v>2.874824184649956E-4</c:v>
                </c:pt>
                <c:pt idx="11139">
                  <c:v>1.8434788621674146E-6</c:v>
                </c:pt>
                <c:pt idx="11140">
                  <c:v>5.4359235056404902E-5</c:v>
                </c:pt>
                <c:pt idx="11141">
                  <c:v>1.3274722362283104E-4</c:v>
                </c:pt>
                <c:pt idx="11142">
                  <c:v>2.3358152539670892E-6</c:v>
                </c:pt>
                <c:pt idx="11143">
                  <c:v>2.8590491247864031E-5</c:v>
                </c:pt>
                <c:pt idx="11144">
                  <c:v>1.5468282033393379E-3</c:v>
                </c:pt>
                <c:pt idx="11145">
                  <c:v>1.9917617694042189E-5</c:v>
                </c:pt>
                <c:pt idx="11146">
                  <c:v>8.6448751388595369E-5</c:v>
                </c:pt>
                <c:pt idx="11147">
                  <c:v>1.7954287756100768E-5</c:v>
                </c:pt>
                <c:pt idx="11148">
                  <c:v>8.3391163110507077E-5</c:v>
                </c:pt>
                <c:pt idx="11149">
                  <c:v>3.8558744288304653E-5</c:v>
                </c:pt>
                <c:pt idx="11150">
                  <c:v>1.7538172094265607E-3</c:v>
                </c:pt>
                <c:pt idx="11151">
                  <c:v>1.461810920577879E-5</c:v>
                </c:pt>
                <c:pt idx="11152">
                  <c:v>2.1608486075382438E-4</c:v>
                </c:pt>
                <c:pt idx="11153">
                  <c:v>1.1114428534067463E-3</c:v>
                </c:pt>
                <c:pt idx="11154">
                  <c:v>1.2556582216627815E-6</c:v>
                </c:pt>
                <c:pt idx="11155">
                  <c:v>7.4000485013810547E-7</c:v>
                </c:pt>
                <c:pt idx="11156">
                  <c:v>0</c:v>
                </c:pt>
                <c:pt idx="11157">
                  <c:v>4.4909307210187978E-7</c:v>
                </c:pt>
                <c:pt idx="11158">
                  <c:v>0</c:v>
                </c:pt>
                <c:pt idx="11159">
                  <c:v>9.6107636240519897E-6</c:v>
                </c:pt>
                <c:pt idx="11160">
                  <c:v>2.4144116585810628E-6</c:v>
                </c:pt>
                <c:pt idx="11161">
                  <c:v>6.38336216287767E-8</c:v>
                </c:pt>
                <c:pt idx="11162">
                  <c:v>3.099704024734776E-5</c:v>
                </c:pt>
                <c:pt idx="11163">
                  <c:v>4.3280756580457327E-6</c:v>
                </c:pt>
                <c:pt idx="11164">
                  <c:v>8.3319147748477498E-6</c:v>
                </c:pt>
                <c:pt idx="11165">
                  <c:v>5.7760461336421378E-7</c:v>
                </c:pt>
                <c:pt idx="11166">
                  <c:v>1.0386619364913573E-5</c:v>
                </c:pt>
                <c:pt idx="11167">
                  <c:v>2.7066592477315306E-6</c:v>
                </c:pt>
                <c:pt idx="11168">
                  <c:v>1.6324661132246494E-3</c:v>
                </c:pt>
                <c:pt idx="11169">
                  <c:v>2.1971008948699515E-5</c:v>
                </c:pt>
                <c:pt idx="11170">
                  <c:v>1.7063027323864434E-4</c:v>
                </c:pt>
                <c:pt idx="11171">
                  <c:v>5.6869552948715844E-7</c:v>
                </c:pt>
                <c:pt idx="11172">
                  <c:v>3.7614985553933917E-5</c:v>
                </c:pt>
                <c:pt idx="11173">
                  <c:v>4.1306960467100188E-5</c:v>
                </c:pt>
                <c:pt idx="11174">
                  <c:v>1.7971633189065534E-6</c:v>
                </c:pt>
                <c:pt idx="11175">
                  <c:v>3.07005460065896E-6</c:v>
                </c:pt>
                <c:pt idx="11176">
                  <c:v>3.1380268176995118E-5</c:v>
                </c:pt>
                <c:pt idx="11177">
                  <c:v>9.4594890586791541E-6</c:v>
                </c:pt>
                <c:pt idx="11178">
                  <c:v>3.8599226281235111E-5</c:v>
                </c:pt>
                <c:pt idx="11179">
                  <c:v>1.2785291004554101E-5</c:v>
                </c:pt>
                <c:pt idx="11180">
                  <c:v>9.7521549883848572E-6</c:v>
                </c:pt>
                <c:pt idx="11181">
                  <c:v>1.6181261572566593E-4</c:v>
                </c:pt>
                <c:pt idx="11182">
                  <c:v>4.8114058019641406E-5</c:v>
                </c:pt>
                <c:pt idx="11183">
                  <c:v>1.2933740309208045E-5</c:v>
                </c:pt>
                <c:pt idx="11184">
                  <c:v>1.5830998916420361E-5</c:v>
                </c:pt>
                <c:pt idx="11185">
                  <c:v>1.325315796708458E-5</c:v>
                </c:pt>
                <c:pt idx="11186">
                  <c:v>2.8281076416055327E-5</c:v>
                </c:pt>
                <c:pt idx="11187">
                  <c:v>3.6954341288504726E-5</c:v>
                </c:pt>
                <c:pt idx="11188">
                  <c:v>1.1660595888893057E-5</c:v>
                </c:pt>
                <c:pt idx="11189">
                  <c:v>1.7140884225502692E-5</c:v>
                </c:pt>
                <c:pt idx="11190">
                  <c:v>3.2615642895813359E-5</c:v>
                </c:pt>
                <c:pt idx="11191">
                  <c:v>1.835194000053346E-5</c:v>
                </c:pt>
                <c:pt idx="11192">
                  <c:v>3.630556344794991E-5</c:v>
                </c:pt>
                <c:pt idx="11193">
                  <c:v>2.2975400912792793E-6</c:v>
                </c:pt>
                <c:pt idx="11194">
                  <c:v>1.120560740369361E-5</c:v>
                </c:pt>
                <c:pt idx="11195">
                  <c:v>1.0012628121153021E-5</c:v>
                </c:pt>
                <c:pt idx="11196">
                  <c:v>4.9680366928798149E-5</c:v>
                </c:pt>
                <c:pt idx="11197">
                  <c:v>9.4158261905272831E-6</c:v>
                </c:pt>
                <c:pt idx="11198">
                  <c:v>6.248830518903786E-6</c:v>
                </c:pt>
                <c:pt idx="11199">
                  <c:v>4.0439954616704445E-6</c:v>
                </c:pt>
                <c:pt idx="11200">
                  <c:v>2.584700170304341E-3</c:v>
                </c:pt>
                <c:pt idx="11201">
                  <c:v>4.1162518793221295E-6</c:v>
                </c:pt>
                <c:pt idx="11202">
                  <c:v>3.4244701677389728E-5</c:v>
                </c:pt>
                <c:pt idx="11203">
                  <c:v>4.9720109193539022E-5</c:v>
                </c:pt>
                <c:pt idx="11204">
                  <c:v>3.802891767400478E-4</c:v>
                </c:pt>
                <c:pt idx="11205">
                  <c:v>3.3476866453335765E-5</c:v>
                </c:pt>
                <c:pt idx="11206">
                  <c:v>6.1530787986058428E-6</c:v>
                </c:pt>
                <c:pt idx="11207">
                  <c:v>2.6253033618411458E-5</c:v>
                </c:pt>
                <c:pt idx="11208">
                  <c:v>7.1086751052978854E-6</c:v>
                </c:pt>
                <c:pt idx="11209">
                  <c:v>2.0069781842285643E-5</c:v>
                </c:pt>
                <c:pt idx="11210">
                  <c:v>0</c:v>
                </c:pt>
                <c:pt idx="11211">
                  <c:v>3.4915552697920106E-7</c:v>
                </c:pt>
                <c:pt idx="11212">
                  <c:v>5.2286436907483791E-5</c:v>
                </c:pt>
                <c:pt idx="11213">
                  <c:v>1.2239249103927868E-5</c:v>
                </c:pt>
                <c:pt idx="11214">
                  <c:v>0</c:v>
                </c:pt>
                <c:pt idx="11215">
                  <c:v>2.6775202658669983E-6</c:v>
                </c:pt>
                <c:pt idx="11216">
                  <c:v>7.7807696094043689E-5</c:v>
                </c:pt>
                <c:pt idx="11217">
                  <c:v>5.4330135494033423E-4</c:v>
                </c:pt>
                <c:pt idx="11218">
                  <c:v>0</c:v>
                </c:pt>
                <c:pt idx="11219">
                  <c:v>3.3742961547808782E-6</c:v>
                </c:pt>
                <c:pt idx="11220">
                  <c:v>1.937487349324939E-6</c:v>
                </c:pt>
                <c:pt idx="11221">
                  <c:v>2.5870641756995305E-5</c:v>
                </c:pt>
                <c:pt idx="11222">
                  <c:v>5.761999894603109E-5</c:v>
                </c:pt>
                <c:pt idx="11223">
                  <c:v>1.0209346528200256E-4</c:v>
                </c:pt>
                <c:pt idx="11224">
                  <c:v>1.4058779878542203E-6</c:v>
                </c:pt>
                <c:pt idx="11225">
                  <c:v>8.433825360107769E-6</c:v>
                </c:pt>
                <c:pt idx="11226">
                  <c:v>0</c:v>
                </c:pt>
                <c:pt idx="11227">
                  <c:v>0</c:v>
                </c:pt>
                <c:pt idx="11228">
                  <c:v>1.1120191599329923E-5</c:v>
                </c:pt>
                <c:pt idx="11229">
                  <c:v>3.5234089650467315E-6</c:v>
                </c:pt>
                <c:pt idx="11230">
                  <c:v>8.2203012928510962E-5</c:v>
                </c:pt>
                <c:pt idx="11231">
                  <c:v>2.2151922713022544E-6</c:v>
                </c:pt>
                <c:pt idx="11232">
                  <c:v>2.0742641341280213E-7</c:v>
                </c:pt>
                <c:pt idx="11233">
                  <c:v>1.5806226278775893E-5</c:v>
                </c:pt>
                <c:pt idx="11234">
                  <c:v>1.2756177213822556E-5</c:v>
                </c:pt>
                <c:pt idx="11235">
                  <c:v>1.1651457598694575E-6</c:v>
                </c:pt>
                <c:pt idx="11236">
                  <c:v>1.4058695170307064E-5</c:v>
                </c:pt>
                <c:pt idx="11237">
                  <c:v>1.1630831638325258E-5</c:v>
                </c:pt>
                <c:pt idx="11238">
                  <c:v>4.8653286385306913E-6</c:v>
                </c:pt>
                <c:pt idx="11239">
                  <c:v>0</c:v>
                </c:pt>
                <c:pt idx="11240">
                  <c:v>3.4281666332068792E-5</c:v>
                </c:pt>
                <c:pt idx="11241">
                  <c:v>2.7233425897505256E-4</c:v>
                </c:pt>
                <c:pt idx="11242">
                  <c:v>6.8061889763624911E-6</c:v>
                </c:pt>
                <c:pt idx="11243">
                  <c:v>7.2680841242670687E-5</c:v>
                </c:pt>
                <c:pt idx="11244">
                  <c:v>2.5067816839714397E-5</c:v>
                </c:pt>
                <c:pt idx="11245">
                  <c:v>7.7852559390559833E-5</c:v>
                </c:pt>
                <c:pt idx="11246">
                  <c:v>7.5370542825633488E-5</c:v>
                </c:pt>
                <c:pt idx="11247">
                  <c:v>2.1274014082529359E-5</c:v>
                </c:pt>
                <c:pt idx="11248">
                  <c:v>9.8578939088990785E-7</c:v>
                </c:pt>
                <c:pt idx="11249">
                  <c:v>0</c:v>
                </c:pt>
                <c:pt idx="11250">
                  <c:v>1.2455544440402507E-6</c:v>
                </c:pt>
                <c:pt idx="11251">
                  <c:v>1.5031339629429562E-4</c:v>
                </c:pt>
                <c:pt idx="11252">
                  <c:v>1.968241086377818E-6</c:v>
                </c:pt>
                <c:pt idx="11253">
                  <c:v>3.4731816031726752E-6</c:v>
                </c:pt>
                <c:pt idx="11254">
                  <c:v>3.4215836553321017E-5</c:v>
                </c:pt>
                <c:pt idx="11255">
                  <c:v>6.2656184409815517E-6</c:v>
                </c:pt>
                <c:pt idx="11256">
                  <c:v>7.850278319244285E-6</c:v>
                </c:pt>
                <c:pt idx="11257">
                  <c:v>8.5578849330860849E-6</c:v>
                </c:pt>
                <c:pt idx="11258">
                  <c:v>8.5505497360010102E-6</c:v>
                </c:pt>
                <c:pt idx="11259">
                  <c:v>2.3789935881276052E-7</c:v>
                </c:pt>
                <c:pt idx="11260">
                  <c:v>3.340200657458856E-5</c:v>
                </c:pt>
                <c:pt idx="11261">
                  <c:v>2.2891259839625608E-6</c:v>
                </c:pt>
                <c:pt idx="11262">
                  <c:v>4.4982135842000774E-6</c:v>
                </c:pt>
                <c:pt idx="11263">
                  <c:v>5.4014261238042244E-6</c:v>
                </c:pt>
                <c:pt idx="11264">
                  <c:v>2.5971698030993459E-5</c:v>
                </c:pt>
                <c:pt idx="11265">
                  <c:v>5.7325350142575812E-7</c:v>
                </c:pt>
                <c:pt idx="11266">
                  <c:v>7.0155476646915839E-6</c:v>
                </c:pt>
                <c:pt idx="11267">
                  <c:v>1.2653991848388598E-5</c:v>
                </c:pt>
                <c:pt idx="11268">
                  <c:v>3.8607491849885889E-6</c:v>
                </c:pt>
                <c:pt idx="11269">
                  <c:v>4.8153075197125881E-5</c:v>
                </c:pt>
                <c:pt idx="11270">
                  <c:v>4.7596578128444709E-8</c:v>
                </c:pt>
                <c:pt idx="11271">
                  <c:v>1.4380235213591399E-4</c:v>
                </c:pt>
                <c:pt idx="11272">
                  <c:v>3.8548212890461198E-5</c:v>
                </c:pt>
                <c:pt idx="11273">
                  <c:v>1.4376928340241332E-4</c:v>
                </c:pt>
                <c:pt idx="11274">
                  <c:v>2.3550513871454875E-5</c:v>
                </c:pt>
                <c:pt idx="11275">
                  <c:v>1.339026694081364E-4</c:v>
                </c:pt>
                <c:pt idx="11276">
                  <c:v>4.4655160972030034E-6</c:v>
                </c:pt>
                <c:pt idx="11277">
                  <c:v>0</c:v>
                </c:pt>
                <c:pt idx="11278">
                  <c:v>1.5388448185594747E-6</c:v>
                </c:pt>
                <c:pt idx="11279">
                  <c:v>3.0955834771410563E-5</c:v>
                </c:pt>
                <c:pt idx="11280">
                  <c:v>6.1563398284016976E-6</c:v>
                </c:pt>
                <c:pt idx="11281">
                  <c:v>1.4966529144745932E-5</c:v>
                </c:pt>
                <c:pt idx="11282">
                  <c:v>9.2077463071654047E-6</c:v>
                </c:pt>
                <c:pt idx="11283">
                  <c:v>4.3003678477466488E-6</c:v>
                </c:pt>
                <c:pt idx="11284">
                  <c:v>3.8665648543584799E-5</c:v>
                </c:pt>
                <c:pt idx="11285">
                  <c:v>8.468557097160081E-6</c:v>
                </c:pt>
                <c:pt idx="11286">
                  <c:v>4.0751365876956893E-6</c:v>
                </c:pt>
                <c:pt idx="11287">
                  <c:v>3.308563557820885E-5</c:v>
                </c:pt>
                <c:pt idx="11288">
                  <c:v>2.5946114431626246E-6</c:v>
                </c:pt>
                <c:pt idx="11289">
                  <c:v>8.7349614341912891E-7</c:v>
                </c:pt>
                <c:pt idx="11290">
                  <c:v>0</c:v>
                </c:pt>
                <c:pt idx="11291">
                  <c:v>2.5001983373421169E-5</c:v>
                </c:pt>
                <c:pt idx="11292">
                  <c:v>3.7770805661687324E-7</c:v>
                </c:pt>
                <c:pt idx="11293">
                  <c:v>8.8154490995464453E-6</c:v>
                </c:pt>
                <c:pt idx="11294">
                  <c:v>8.2224130014052768E-6</c:v>
                </c:pt>
                <c:pt idx="11295">
                  <c:v>8.9205260500718731E-6</c:v>
                </c:pt>
                <c:pt idx="11296">
                  <c:v>0</c:v>
                </c:pt>
                <c:pt idx="11297">
                  <c:v>2.7482527615009171E-6</c:v>
                </c:pt>
                <c:pt idx="11298">
                  <c:v>2.2995223871399661E-4</c:v>
                </c:pt>
                <c:pt idx="11299">
                  <c:v>1.7633982008056617E-5</c:v>
                </c:pt>
                <c:pt idx="11300">
                  <c:v>3.1302922532366118E-5</c:v>
                </c:pt>
                <c:pt idx="11301">
                  <c:v>2.5192147585327276E-5</c:v>
                </c:pt>
                <c:pt idx="11302">
                  <c:v>9.1369188805282727E-7</c:v>
                </c:pt>
                <c:pt idx="11303">
                  <c:v>1.6726026616172671E-5</c:v>
                </c:pt>
                <c:pt idx="11304">
                  <c:v>5.3137777896649246E-5</c:v>
                </c:pt>
                <c:pt idx="11305">
                  <c:v>3.3206805510188229E-4</c:v>
                </c:pt>
                <c:pt idx="11306">
                  <c:v>1.6121551709951548E-5</c:v>
                </c:pt>
                <c:pt idx="11307">
                  <c:v>2.3394349279008112E-6</c:v>
                </c:pt>
                <c:pt idx="11308">
                  <c:v>1.3820560242799442E-6</c:v>
                </c:pt>
                <c:pt idx="11309">
                  <c:v>8.5025570654037502E-6</c:v>
                </c:pt>
                <c:pt idx="11310">
                  <c:v>0</c:v>
                </c:pt>
                <c:pt idx="11311">
                  <c:v>2.8478424219146068E-4</c:v>
                </c:pt>
                <c:pt idx="11312">
                  <c:v>1.0912403536629041E-5</c:v>
                </c:pt>
                <c:pt idx="11313">
                  <c:v>1.8621280799775301E-5</c:v>
                </c:pt>
                <c:pt idx="11314">
                  <c:v>2.2110063270726206E-6</c:v>
                </c:pt>
                <c:pt idx="11315">
                  <c:v>2.4705449536504055E-6</c:v>
                </c:pt>
                <c:pt idx="11316">
                  <c:v>1.8592749803699633E-5</c:v>
                </c:pt>
                <c:pt idx="11317">
                  <c:v>1.726454278629777E-5</c:v>
                </c:pt>
                <c:pt idx="11318">
                  <c:v>3.1315631937256044E-5</c:v>
                </c:pt>
                <c:pt idx="11319">
                  <c:v>4.1151765672542152E-4</c:v>
                </c:pt>
                <c:pt idx="11320">
                  <c:v>1.0159539872468661E-4</c:v>
                </c:pt>
                <c:pt idx="11321">
                  <c:v>9.2167731535897559E-6</c:v>
                </c:pt>
                <c:pt idx="11322">
                  <c:v>8.2750735155807042E-4</c:v>
                </c:pt>
                <c:pt idx="11323">
                  <c:v>1.8685033727859371E-5</c:v>
                </c:pt>
                <c:pt idx="11324">
                  <c:v>1.27962628332863E-5</c:v>
                </c:pt>
                <c:pt idx="11325">
                  <c:v>9.3794919134804905E-5</c:v>
                </c:pt>
                <c:pt idx="11326">
                  <c:v>2.96606510393877E-4</c:v>
                </c:pt>
                <c:pt idx="11327">
                  <c:v>3.8748091112336902E-5</c:v>
                </c:pt>
                <c:pt idx="11328">
                  <c:v>1.2151304653243136E-5</c:v>
                </c:pt>
                <c:pt idx="11329">
                  <c:v>0</c:v>
                </c:pt>
                <c:pt idx="11330">
                  <c:v>8.8568967823881976E-7</c:v>
                </c:pt>
                <c:pt idx="11331">
                  <c:v>9.1501040413128766E-6</c:v>
                </c:pt>
                <c:pt idx="11332">
                  <c:v>5.4107165216129442E-5</c:v>
                </c:pt>
                <c:pt idx="11333">
                  <c:v>2.2782841148066686E-5</c:v>
                </c:pt>
                <c:pt idx="11334">
                  <c:v>2.3867883552267605E-7</c:v>
                </c:pt>
                <c:pt idx="11335">
                  <c:v>3.8377702860386363E-5</c:v>
                </c:pt>
                <c:pt idx="11336">
                  <c:v>0</c:v>
                </c:pt>
                <c:pt idx="11337">
                  <c:v>1.3138368233524063E-5</c:v>
                </c:pt>
                <c:pt idx="11338">
                  <c:v>2.6449778955956274E-5</c:v>
                </c:pt>
                <c:pt idx="11339">
                  <c:v>1.2260332919948624E-7</c:v>
                </c:pt>
                <c:pt idx="11340">
                  <c:v>1.1088912892594434E-4</c:v>
                </c:pt>
                <c:pt idx="11341">
                  <c:v>8.1146857572633564E-6</c:v>
                </c:pt>
                <c:pt idx="11342">
                  <c:v>1.4498150934574728E-5</c:v>
                </c:pt>
                <c:pt idx="11343">
                  <c:v>3.4506666452232811E-6</c:v>
                </c:pt>
                <c:pt idx="11344">
                  <c:v>1.1671825217219123E-5</c:v>
                </c:pt>
                <c:pt idx="11345">
                  <c:v>4.6583715587740103E-5</c:v>
                </c:pt>
                <c:pt idx="11346">
                  <c:v>3.4680765996049804E-6</c:v>
                </c:pt>
                <c:pt idx="11347">
                  <c:v>0</c:v>
                </c:pt>
                <c:pt idx="11348">
                  <c:v>1.8712097803876661E-5</c:v>
                </c:pt>
                <c:pt idx="11349">
                  <c:v>2.8562145059253433E-5</c:v>
                </c:pt>
                <c:pt idx="11350">
                  <c:v>7.1387427525404902E-5</c:v>
                </c:pt>
                <c:pt idx="11351">
                  <c:v>2.4868353961847306E-5</c:v>
                </c:pt>
                <c:pt idx="11352">
                  <c:v>8.253920081989344E-6</c:v>
                </c:pt>
                <c:pt idx="11353">
                  <c:v>2.8524539281969194E-7</c:v>
                </c:pt>
                <c:pt idx="11354">
                  <c:v>5.1795530984889305E-5</c:v>
                </c:pt>
                <c:pt idx="11355">
                  <c:v>3.5947638687797948E-5</c:v>
                </c:pt>
                <c:pt idx="11356">
                  <c:v>6.3792797891171741E-5</c:v>
                </c:pt>
                <c:pt idx="11357">
                  <c:v>1.5200153244414285E-5</c:v>
                </c:pt>
                <c:pt idx="11358">
                  <c:v>0</c:v>
                </c:pt>
                <c:pt idx="11359">
                  <c:v>4.219337758637978E-5</c:v>
                </c:pt>
                <c:pt idx="11360">
                  <c:v>1.4938352469237048E-6</c:v>
                </c:pt>
                <c:pt idx="11361">
                  <c:v>1.1129915386334007E-5</c:v>
                </c:pt>
                <c:pt idx="11362">
                  <c:v>6.7725571855285759E-6</c:v>
                </c:pt>
                <c:pt idx="11363">
                  <c:v>2.2171404713447795E-5</c:v>
                </c:pt>
                <c:pt idx="11364">
                  <c:v>4.8853961954218391E-6</c:v>
                </c:pt>
                <c:pt idx="11365">
                  <c:v>1.6809813200361339E-5</c:v>
                </c:pt>
                <c:pt idx="11366">
                  <c:v>2.1703247249319253E-5</c:v>
                </c:pt>
                <c:pt idx="11367">
                  <c:v>3.0005722207656425E-5</c:v>
                </c:pt>
                <c:pt idx="11368">
                  <c:v>1.2077244115591299E-6</c:v>
                </c:pt>
                <c:pt idx="11369">
                  <c:v>1.2887472000023257E-3</c:v>
                </c:pt>
                <c:pt idx="11370">
                  <c:v>2.4218248622077706E-5</c:v>
                </c:pt>
                <c:pt idx="11371">
                  <c:v>1.7628695912729527E-4</c:v>
                </c:pt>
                <c:pt idx="11372">
                  <c:v>1.3041907101727848E-5</c:v>
                </c:pt>
                <c:pt idx="11373">
                  <c:v>0</c:v>
                </c:pt>
                <c:pt idx="11374">
                  <c:v>1.8178556273520944E-7</c:v>
                </c:pt>
                <c:pt idx="11375">
                  <c:v>4.2502424863626499E-5</c:v>
                </c:pt>
                <c:pt idx="11376">
                  <c:v>4.7469317079559904E-5</c:v>
                </c:pt>
                <c:pt idx="11377">
                  <c:v>0</c:v>
                </c:pt>
                <c:pt idx="11378">
                  <c:v>1.9887487028297856E-5</c:v>
                </c:pt>
                <c:pt idx="11379">
                  <c:v>2.9242013411698298E-5</c:v>
                </c:pt>
                <c:pt idx="11380">
                  <c:v>8.0451815904868047E-5</c:v>
                </c:pt>
                <c:pt idx="11381">
                  <c:v>6.5438937313697624E-5</c:v>
                </c:pt>
                <c:pt idx="11382">
                  <c:v>5.4051460354756494E-5</c:v>
                </c:pt>
                <c:pt idx="11383">
                  <c:v>4.4916349232557534E-5</c:v>
                </c:pt>
                <c:pt idx="11384">
                  <c:v>9.7054934756092977E-6</c:v>
                </c:pt>
                <c:pt idx="11385">
                  <c:v>0</c:v>
                </c:pt>
                <c:pt idx="11386">
                  <c:v>0</c:v>
                </c:pt>
                <c:pt idx="11387">
                  <c:v>1.4215465341183384E-5</c:v>
                </c:pt>
                <c:pt idx="11388">
                  <c:v>6.6390231398249454E-6</c:v>
                </c:pt>
                <c:pt idx="11389">
                  <c:v>2.5958059353221879E-6</c:v>
                </c:pt>
                <c:pt idx="11390">
                  <c:v>2.8992900600865175E-6</c:v>
                </c:pt>
                <c:pt idx="11391">
                  <c:v>9.2647411372387143E-6</c:v>
                </c:pt>
                <c:pt idx="11392">
                  <c:v>6.5526840703607583E-7</c:v>
                </c:pt>
                <c:pt idx="11393">
                  <c:v>3.9988665917887617E-6</c:v>
                </c:pt>
                <c:pt idx="11394">
                  <c:v>7.4469475965759825E-6</c:v>
                </c:pt>
                <c:pt idx="11395">
                  <c:v>1.3963782986053762E-5</c:v>
                </c:pt>
                <c:pt idx="11396">
                  <c:v>8.1788588786160365E-4</c:v>
                </c:pt>
                <c:pt idx="11397">
                  <c:v>4.3812440577508673E-6</c:v>
                </c:pt>
                <c:pt idx="11398">
                  <c:v>1.9763349565871626E-4</c:v>
                </c:pt>
                <c:pt idx="11399">
                  <c:v>4.2505405779521577E-6</c:v>
                </c:pt>
                <c:pt idx="11400">
                  <c:v>1.6159997143541771E-3</c:v>
                </c:pt>
                <c:pt idx="11401">
                  <c:v>1.4149364943185449E-5</c:v>
                </c:pt>
                <c:pt idx="11402">
                  <c:v>5.4400706917097114E-4</c:v>
                </c:pt>
                <c:pt idx="11403">
                  <c:v>5.1618301864769671E-5</c:v>
                </c:pt>
                <c:pt idx="11404">
                  <c:v>0</c:v>
                </c:pt>
                <c:pt idx="11405">
                  <c:v>6.7831393675163247E-6</c:v>
                </c:pt>
                <c:pt idx="11406">
                  <c:v>3.3659250074841009E-6</c:v>
                </c:pt>
                <c:pt idx="11407">
                  <c:v>5.2771280557931164E-6</c:v>
                </c:pt>
                <c:pt idx="11408">
                  <c:v>1.944113112006378E-5</c:v>
                </c:pt>
                <c:pt idx="11409">
                  <c:v>1.268517130367603E-5</c:v>
                </c:pt>
                <c:pt idx="11410">
                  <c:v>0</c:v>
                </c:pt>
                <c:pt idx="11411">
                  <c:v>1.445980293639982E-5</c:v>
                </c:pt>
                <c:pt idx="11412">
                  <c:v>3.9607535624092856E-6</c:v>
                </c:pt>
                <c:pt idx="11413">
                  <c:v>2.3548712453295143E-5</c:v>
                </c:pt>
                <c:pt idx="11414">
                  <c:v>1.3581613782228878E-5</c:v>
                </c:pt>
                <c:pt idx="11415">
                  <c:v>7.8255894637335812E-7</c:v>
                </c:pt>
                <c:pt idx="11416">
                  <c:v>1.4309794078714709E-5</c:v>
                </c:pt>
                <c:pt idx="11417">
                  <c:v>8.7214526793258072E-6</c:v>
                </c:pt>
                <c:pt idx="11418">
                  <c:v>1.3460023764669919E-5</c:v>
                </c:pt>
                <c:pt idx="11419">
                  <c:v>5.0282385037121277E-6</c:v>
                </c:pt>
                <c:pt idx="11420">
                  <c:v>1.4173810395433817E-5</c:v>
                </c:pt>
                <c:pt idx="11421">
                  <c:v>0</c:v>
                </c:pt>
                <c:pt idx="11422">
                  <c:v>1.9321997193205154E-6</c:v>
                </c:pt>
                <c:pt idx="11423">
                  <c:v>1.9294537111809671E-6</c:v>
                </c:pt>
                <c:pt idx="11424">
                  <c:v>1.1939510304007227E-5</c:v>
                </c:pt>
                <c:pt idx="11425">
                  <c:v>1.1320725652659875E-4</c:v>
                </c:pt>
                <c:pt idx="11426">
                  <c:v>6.4820848375138476E-6</c:v>
                </c:pt>
                <c:pt idx="11427">
                  <c:v>8.6173072426688226E-6</c:v>
                </c:pt>
                <c:pt idx="11428">
                  <c:v>1.1743969201440366E-5</c:v>
                </c:pt>
                <c:pt idx="11429">
                  <c:v>1.3730997242356306E-5</c:v>
                </c:pt>
                <c:pt idx="11430">
                  <c:v>7.1245475458706636E-6</c:v>
                </c:pt>
                <c:pt idx="11431">
                  <c:v>1.0804077801648437E-5</c:v>
                </c:pt>
                <c:pt idx="11432">
                  <c:v>4.3724840236936575E-6</c:v>
                </c:pt>
                <c:pt idx="11433">
                  <c:v>0</c:v>
                </c:pt>
                <c:pt idx="11434">
                  <c:v>1.1518020913937549E-5</c:v>
                </c:pt>
                <c:pt idx="11435">
                  <c:v>5.5929535576097563E-5</c:v>
                </c:pt>
                <c:pt idx="11436">
                  <c:v>1.9247801792212081E-6</c:v>
                </c:pt>
                <c:pt idx="11437">
                  <c:v>8.9400118429401087E-6</c:v>
                </c:pt>
                <c:pt idx="11438">
                  <c:v>1.10870052354299E-5</c:v>
                </c:pt>
                <c:pt idx="11439">
                  <c:v>0</c:v>
                </c:pt>
                <c:pt idx="11440">
                  <c:v>4.5145185680880357E-6</c:v>
                </c:pt>
                <c:pt idx="11441">
                  <c:v>1.0515144926753817E-5</c:v>
                </c:pt>
                <c:pt idx="11442">
                  <c:v>3.0450554663932421E-6</c:v>
                </c:pt>
                <c:pt idx="11443">
                  <c:v>3.5220593250085181E-7</c:v>
                </c:pt>
                <c:pt idx="11444">
                  <c:v>1.9821680125328806E-4</c:v>
                </c:pt>
                <c:pt idx="11445">
                  <c:v>5.9800360909516259E-5</c:v>
                </c:pt>
                <c:pt idx="11446">
                  <c:v>0</c:v>
                </c:pt>
                <c:pt idx="11447">
                  <c:v>1.7777721930511905E-5</c:v>
                </c:pt>
                <c:pt idx="11448">
                  <c:v>6.1289453435845137E-4</c:v>
                </c:pt>
                <c:pt idx="11449">
                  <c:v>1.2957247186951398E-5</c:v>
                </c:pt>
                <c:pt idx="11450">
                  <c:v>4.4327426542697896E-4</c:v>
                </c:pt>
                <c:pt idx="11451">
                  <c:v>0</c:v>
                </c:pt>
                <c:pt idx="11452">
                  <c:v>1.8733674354494305E-5</c:v>
                </c:pt>
                <c:pt idx="11453">
                  <c:v>2.293351029807321E-3</c:v>
                </c:pt>
                <c:pt idx="11454">
                  <c:v>3.3332817911465748E-5</c:v>
                </c:pt>
                <c:pt idx="11455">
                  <c:v>7.0309077924049946E-6</c:v>
                </c:pt>
                <c:pt idx="11456">
                  <c:v>1.7647938757555814E-5</c:v>
                </c:pt>
                <c:pt idx="11457">
                  <c:v>2.2315909590566274E-5</c:v>
                </c:pt>
                <c:pt idx="11458">
                  <c:v>2.547177238619872E-6</c:v>
                </c:pt>
                <c:pt idx="11459">
                  <c:v>1.9334815846776304E-5</c:v>
                </c:pt>
                <c:pt idx="11460">
                  <c:v>1.0723009758788565E-4</c:v>
                </c:pt>
                <c:pt idx="11461">
                  <c:v>7.0583058826647707E-7</c:v>
                </c:pt>
                <c:pt idx="11462">
                  <c:v>2.0711787908856768E-6</c:v>
                </c:pt>
                <c:pt idx="11463">
                  <c:v>1.5484392699448632E-5</c:v>
                </c:pt>
                <c:pt idx="11464">
                  <c:v>1.5655866446684074E-6</c:v>
                </c:pt>
                <c:pt idx="11465">
                  <c:v>2.2302069904873961E-5</c:v>
                </c:pt>
                <c:pt idx="11466">
                  <c:v>2.2635158064731737E-5</c:v>
                </c:pt>
                <c:pt idx="11467">
                  <c:v>4.6898434533639069E-6</c:v>
                </c:pt>
                <c:pt idx="11468">
                  <c:v>4.5717614352429699E-7</c:v>
                </c:pt>
                <c:pt idx="11469">
                  <c:v>2.8053766937213986E-7</c:v>
                </c:pt>
                <c:pt idx="11470">
                  <c:v>7.1248989428781889E-3</c:v>
                </c:pt>
                <c:pt idx="11471">
                  <c:v>1.6064944699949067E-5</c:v>
                </c:pt>
                <c:pt idx="11472">
                  <c:v>1.9508416931126505E-5</c:v>
                </c:pt>
                <c:pt idx="11473">
                  <c:v>1.0385185968749545E-5</c:v>
                </c:pt>
                <c:pt idx="11474">
                  <c:v>7.0085732789429814E-6</c:v>
                </c:pt>
                <c:pt idx="11475">
                  <c:v>0</c:v>
                </c:pt>
                <c:pt idx="11476">
                  <c:v>1.4712563025936233E-5</c:v>
                </c:pt>
                <c:pt idx="11477">
                  <c:v>0</c:v>
                </c:pt>
                <c:pt idx="11478">
                  <c:v>5.2284231360080248E-4</c:v>
                </c:pt>
                <c:pt idx="11479">
                  <c:v>3.1259712286392201E-5</c:v>
                </c:pt>
                <c:pt idx="11480">
                  <c:v>4.451155846725046E-3</c:v>
                </c:pt>
                <c:pt idx="11481">
                  <c:v>6.8662262202281402E-4</c:v>
                </c:pt>
                <c:pt idx="11482">
                  <c:v>8.8753640536311104E-6</c:v>
                </c:pt>
                <c:pt idx="11483">
                  <c:v>6.9235327812852422E-5</c:v>
                </c:pt>
                <c:pt idx="11484">
                  <c:v>7.6263656170083111E-5</c:v>
                </c:pt>
                <c:pt idx="11485">
                  <c:v>7.3490296531416207E-6</c:v>
                </c:pt>
                <c:pt idx="11486">
                  <c:v>1.9680394758819947E-5</c:v>
                </c:pt>
                <c:pt idx="11487">
                  <c:v>5.1986789589663773E-6</c:v>
                </c:pt>
                <c:pt idx="11488">
                  <c:v>3.0889490960359756E-4</c:v>
                </c:pt>
                <c:pt idx="11489">
                  <c:v>3.2332119353179014E-5</c:v>
                </c:pt>
                <c:pt idx="11490">
                  <c:v>9.933418431274072E-6</c:v>
                </c:pt>
                <c:pt idx="11491">
                  <c:v>5.2759704285648444E-5</c:v>
                </c:pt>
                <c:pt idx="11492">
                  <c:v>0</c:v>
                </c:pt>
                <c:pt idx="11493">
                  <c:v>0</c:v>
                </c:pt>
                <c:pt idx="11494">
                  <c:v>4.0396678601869417E-5</c:v>
                </c:pt>
                <c:pt idx="11495">
                  <c:v>7.5118409019042028E-8</c:v>
                </c:pt>
                <c:pt idx="11496">
                  <c:v>6.0812502143260148E-8</c:v>
                </c:pt>
                <c:pt idx="11497">
                  <c:v>1.9481656898141403E-6</c:v>
                </c:pt>
                <c:pt idx="11498">
                  <c:v>3.4207176072893148E-6</c:v>
                </c:pt>
                <c:pt idx="11499">
                  <c:v>4.1433584543403839E-6</c:v>
                </c:pt>
                <c:pt idx="11500">
                  <c:v>1.5545975026228186E-6</c:v>
                </c:pt>
                <c:pt idx="11501">
                  <c:v>0</c:v>
                </c:pt>
                <c:pt idx="11502">
                  <c:v>4.5527455883501832E-6</c:v>
                </c:pt>
                <c:pt idx="11503">
                  <c:v>0</c:v>
                </c:pt>
                <c:pt idx="11504">
                  <c:v>1.1071900110844954E-6</c:v>
                </c:pt>
                <c:pt idx="11505">
                  <c:v>0</c:v>
                </c:pt>
                <c:pt idx="11506">
                  <c:v>1.512658373397147E-7</c:v>
                </c:pt>
                <c:pt idx="11507">
                  <c:v>8.1805200372072327E-4</c:v>
                </c:pt>
                <c:pt idx="11508">
                  <c:v>2.6841107119828889E-5</c:v>
                </c:pt>
                <c:pt idx="11509">
                  <c:v>7.1771393819729121E-7</c:v>
                </c:pt>
                <c:pt idx="11510">
                  <c:v>1.4201186080558194E-7</c:v>
                </c:pt>
                <c:pt idx="11511">
                  <c:v>3.9864883347173057E-6</c:v>
                </c:pt>
                <c:pt idx="11512">
                  <c:v>5.2639094602598745E-6</c:v>
                </c:pt>
                <c:pt idx="11513">
                  <c:v>7.2993892575209018E-6</c:v>
                </c:pt>
                <c:pt idx="11514">
                  <c:v>2.057434588534374E-5</c:v>
                </c:pt>
                <c:pt idx="11515">
                  <c:v>1.453608574056231E-7</c:v>
                </c:pt>
                <c:pt idx="11516">
                  <c:v>2.8760433967764352E-5</c:v>
                </c:pt>
                <c:pt idx="11517">
                  <c:v>1.210443634234506E-4</c:v>
                </c:pt>
                <c:pt idx="11518">
                  <c:v>1.7977351631866983E-4</c:v>
                </c:pt>
                <c:pt idx="11519">
                  <c:v>8.5312476248586505E-5</c:v>
                </c:pt>
                <c:pt idx="11520">
                  <c:v>0</c:v>
                </c:pt>
                <c:pt idx="11521">
                  <c:v>1.1263040930799408E-4</c:v>
                </c:pt>
                <c:pt idx="11522">
                  <c:v>2.2034604372579492E-5</c:v>
                </c:pt>
                <c:pt idx="11523">
                  <c:v>0</c:v>
                </c:pt>
                <c:pt idx="11524">
                  <c:v>6.4068623939154463E-5</c:v>
                </c:pt>
                <c:pt idx="11525">
                  <c:v>4.1869898921482206E-7</c:v>
                </c:pt>
                <c:pt idx="11526">
                  <c:v>1.2360836410319843E-5</c:v>
                </c:pt>
                <c:pt idx="11527">
                  <c:v>2.664561311840658E-5</c:v>
                </c:pt>
                <c:pt idx="11528">
                  <c:v>2.6388170656654595E-3</c:v>
                </c:pt>
                <c:pt idx="11529">
                  <c:v>1.1288546755478445E-6</c:v>
                </c:pt>
                <c:pt idx="11530">
                  <c:v>0</c:v>
                </c:pt>
                <c:pt idx="11531">
                  <c:v>1.0363434150636163E-5</c:v>
                </c:pt>
                <c:pt idx="11532">
                  <c:v>3.9886590003931999E-5</c:v>
                </c:pt>
                <c:pt idx="11533">
                  <c:v>0</c:v>
                </c:pt>
                <c:pt idx="11534">
                  <c:v>8.8169460645488261E-6</c:v>
                </c:pt>
                <c:pt idx="11535">
                  <c:v>9.7651004800456474E-6</c:v>
                </c:pt>
                <c:pt idx="11536">
                  <c:v>6.2782911083139024E-7</c:v>
                </c:pt>
                <c:pt idx="11537">
                  <c:v>0</c:v>
                </c:pt>
                <c:pt idx="11538">
                  <c:v>1.3675081927830521E-4</c:v>
                </c:pt>
                <c:pt idx="11539">
                  <c:v>1.0791575542612363E-6</c:v>
                </c:pt>
                <c:pt idx="11540">
                  <c:v>5.773172171953389E-6</c:v>
                </c:pt>
                <c:pt idx="11541">
                  <c:v>1.5255989696273171E-5</c:v>
                </c:pt>
                <c:pt idx="11542">
                  <c:v>4.0544471736067517E-7</c:v>
                </c:pt>
                <c:pt idx="11543">
                  <c:v>0</c:v>
                </c:pt>
                <c:pt idx="11544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5.9300194952907921E-5</c:v>
                </c:pt>
                <c:pt idx="11548">
                  <c:v>1.8647840325551297E-5</c:v>
                </c:pt>
                <c:pt idx="11549">
                  <c:v>8.2990351614659972E-5</c:v>
                </c:pt>
                <c:pt idx="11550">
                  <c:v>0</c:v>
                </c:pt>
                <c:pt idx="11551">
                  <c:v>1.4247356836193033E-4</c:v>
                </c:pt>
                <c:pt idx="11552">
                  <c:v>3.0864852218223834E-5</c:v>
                </c:pt>
                <c:pt idx="11553">
                  <c:v>0</c:v>
                </c:pt>
                <c:pt idx="11554">
                  <c:v>3.6486933153613653E-6</c:v>
                </c:pt>
                <c:pt idx="11555">
                  <c:v>1.232227976091015E-5</c:v>
                </c:pt>
                <c:pt idx="11556">
                  <c:v>9.8800475862413708E-7</c:v>
                </c:pt>
                <c:pt idx="11557">
                  <c:v>0</c:v>
                </c:pt>
                <c:pt idx="11558">
                  <c:v>1.4945798136408217E-5</c:v>
                </c:pt>
                <c:pt idx="11559">
                  <c:v>1.8316534812658469E-5</c:v>
                </c:pt>
                <c:pt idx="11560">
                  <c:v>0</c:v>
                </c:pt>
                <c:pt idx="11561">
                  <c:v>3.9334430309587835E-5</c:v>
                </c:pt>
                <c:pt idx="11562">
                  <c:v>2.1577115418228296E-7</c:v>
                </c:pt>
                <c:pt idx="11563">
                  <c:v>0</c:v>
                </c:pt>
                <c:pt idx="11564">
                  <c:v>3.8039528977733211E-5</c:v>
                </c:pt>
                <c:pt idx="11565">
                  <c:v>3.0977917936208217E-5</c:v>
                </c:pt>
                <c:pt idx="11566">
                  <c:v>1.1452128129552129E-5</c:v>
                </c:pt>
                <c:pt idx="11567">
                  <c:v>6.5203390778202324E-5</c:v>
                </c:pt>
                <c:pt idx="11568">
                  <c:v>9.5784277046039787E-7</c:v>
                </c:pt>
                <c:pt idx="11569">
                  <c:v>6.2184346754330661E-6</c:v>
                </c:pt>
                <c:pt idx="11570">
                  <c:v>1.0405815085287481E-6</c:v>
                </c:pt>
                <c:pt idx="11571">
                  <c:v>2.0838286566543906E-6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1.574485312851375E-5</c:v>
                </c:pt>
                <c:pt idx="11576">
                  <c:v>1.5707005347522137E-7</c:v>
                </c:pt>
                <c:pt idx="11577">
                  <c:v>3.4127923773732171E-5</c:v>
                </c:pt>
                <c:pt idx="11578">
                  <c:v>0</c:v>
                </c:pt>
                <c:pt idx="11579">
                  <c:v>2.4454494661548048E-5</c:v>
                </c:pt>
                <c:pt idx="11580">
                  <c:v>1.4076660766223489E-5</c:v>
                </c:pt>
                <c:pt idx="11581">
                  <c:v>1.3139035695063812E-5</c:v>
                </c:pt>
                <c:pt idx="11582">
                  <c:v>6.4351896471662103E-5</c:v>
                </c:pt>
                <c:pt idx="11583">
                  <c:v>1.0684281071938197E-5</c:v>
                </c:pt>
                <c:pt idx="11584">
                  <c:v>1.7244569021111059E-3</c:v>
                </c:pt>
                <c:pt idx="11585">
                  <c:v>4.3622208552659458E-7</c:v>
                </c:pt>
                <c:pt idx="11586">
                  <c:v>0</c:v>
                </c:pt>
                <c:pt idx="11587">
                  <c:v>2.5692920837981489E-5</c:v>
                </c:pt>
                <c:pt idx="11588">
                  <c:v>3.3213894089496086E-5</c:v>
                </c:pt>
                <c:pt idx="11589">
                  <c:v>3.5230417807582296E-7</c:v>
                </c:pt>
                <c:pt idx="11590">
                  <c:v>0</c:v>
                </c:pt>
                <c:pt idx="11591">
                  <c:v>2.4284722398264532E-7</c:v>
                </c:pt>
                <c:pt idx="11592">
                  <c:v>5.6733750523189446E-6</c:v>
                </c:pt>
                <c:pt idx="11593">
                  <c:v>0</c:v>
                </c:pt>
                <c:pt idx="11594">
                  <c:v>1.5698063874937164E-5</c:v>
                </c:pt>
                <c:pt idx="11595">
                  <c:v>3.4215612949821914E-6</c:v>
                </c:pt>
                <c:pt idx="11596">
                  <c:v>4.1668434947613639E-5</c:v>
                </c:pt>
                <c:pt idx="11597">
                  <c:v>2.656220382826246E-6</c:v>
                </c:pt>
                <c:pt idx="11598">
                  <c:v>0</c:v>
                </c:pt>
                <c:pt idx="11599">
                  <c:v>1.617701393147913E-4</c:v>
                </c:pt>
                <c:pt idx="11600">
                  <c:v>1.7555707593042018E-5</c:v>
                </c:pt>
                <c:pt idx="11601">
                  <c:v>7.2884468118159133E-5</c:v>
                </c:pt>
                <c:pt idx="11602">
                  <c:v>5.197362145054124E-5</c:v>
                </c:pt>
                <c:pt idx="11603">
                  <c:v>4.6544948052160086E-5</c:v>
                </c:pt>
                <c:pt idx="11604">
                  <c:v>0</c:v>
                </c:pt>
                <c:pt idx="11605">
                  <c:v>1.3836577828754906E-5</c:v>
                </c:pt>
                <c:pt idx="11606">
                  <c:v>1.0855368179696245E-6</c:v>
                </c:pt>
                <c:pt idx="11607">
                  <c:v>2.0257651525746703E-6</c:v>
                </c:pt>
                <c:pt idx="11608">
                  <c:v>0</c:v>
                </c:pt>
                <c:pt idx="11609">
                  <c:v>7.9879011019184042E-4</c:v>
                </c:pt>
                <c:pt idx="11610">
                  <c:v>6.0583737465996931E-6</c:v>
                </c:pt>
                <c:pt idx="11611">
                  <c:v>2.9380599223032007E-5</c:v>
                </c:pt>
                <c:pt idx="11612">
                  <c:v>3.7994615612298018E-5</c:v>
                </c:pt>
                <c:pt idx="11613">
                  <c:v>6.4488354604453924E-5</c:v>
                </c:pt>
                <c:pt idx="11614">
                  <c:v>1.561160334329869E-6</c:v>
                </c:pt>
                <c:pt idx="11615">
                  <c:v>8.7785502078401292E-6</c:v>
                </c:pt>
                <c:pt idx="11616">
                  <c:v>1.794479772617541E-5</c:v>
                </c:pt>
                <c:pt idx="11617">
                  <c:v>1.8907013415610797E-4</c:v>
                </c:pt>
                <c:pt idx="11618">
                  <c:v>1.257861744711522E-4</c:v>
                </c:pt>
                <c:pt idx="11619">
                  <c:v>1.3364248285629044E-5</c:v>
                </c:pt>
                <c:pt idx="11620">
                  <c:v>2.0461146515979426E-5</c:v>
                </c:pt>
                <c:pt idx="11621">
                  <c:v>1.4311317081280793E-5</c:v>
                </c:pt>
                <c:pt idx="11622">
                  <c:v>0</c:v>
                </c:pt>
                <c:pt idx="11623">
                  <c:v>1.1049851014754909E-5</c:v>
                </c:pt>
                <c:pt idx="11624">
                  <c:v>1.1970222374407932E-5</c:v>
                </c:pt>
                <c:pt idx="11625">
                  <c:v>5.5555655983575026E-4</c:v>
                </c:pt>
                <c:pt idx="11626">
                  <c:v>2.8838707446148318E-6</c:v>
                </c:pt>
                <c:pt idx="11627">
                  <c:v>1.1198186979117465E-5</c:v>
                </c:pt>
                <c:pt idx="11628">
                  <c:v>1.7120784085960218E-4</c:v>
                </c:pt>
                <c:pt idx="11629">
                  <c:v>8.5819017514915719E-5</c:v>
                </c:pt>
                <c:pt idx="11630">
                  <c:v>1.844347933013579E-5</c:v>
                </c:pt>
                <c:pt idx="11631">
                  <c:v>1.1658532920533551E-5</c:v>
                </c:pt>
                <c:pt idx="11632">
                  <c:v>3.4628133026702888E-5</c:v>
                </c:pt>
                <c:pt idx="11633">
                  <c:v>1.007064024996778E-5</c:v>
                </c:pt>
                <c:pt idx="11634">
                  <c:v>0</c:v>
                </c:pt>
                <c:pt idx="11635">
                  <c:v>3.9960386917663442E-3</c:v>
                </c:pt>
                <c:pt idx="11636">
                  <c:v>1.7515334247829181E-4</c:v>
                </c:pt>
                <c:pt idx="11637">
                  <c:v>0</c:v>
                </c:pt>
                <c:pt idx="11638">
                  <c:v>5.1711528962569294E-7</c:v>
                </c:pt>
                <c:pt idx="11639">
                  <c:v>1.5522143686226896E-5</c:v>
                </c:pt>
                <c:pt idx="11640">
                  <c:v>7.3494704815951447E-4</c:v>
                </c:pt>
                <c:pt idx="11641">
                  <c:v>2.1465686159602941E-6</c:v>
                </c:pt>
                <c:pt idx="11642">
                  <c:v>3.3491686732935489E-7</c:v>
                </c:pt>
                <c:pt idx="11643">
                  <c:v>1.5375082567075103E-4</c:v>
                </c:pt>
                <c:pt idx="11644">
                  <c:v>1.5909214278253701E-3</c:v>
                </c:pt>
                <c:pt idx="11645">
                  <c:v>2.2816303311428382E-5</c:v>
                </c:pt>
                <c:pt idx="11646">
                  <c:v>4.1919027075251576E-5</c:v>
                </c:pt>
                <c:pt idx="11647">
                  <c:v>4.5165249350120438E-5</c:v>
                </c:pt>
                <c:pt idx="11648">
                  <c:v>3.4097588348681944E-5</c:v>
                </c:pt>
                <c:pt idx="11649">
                  <c:v>1.1911187287469076E-4</c:v>
                </c:pt>
                <c:pt idx="11650">
                  <c:v>1.5708312043631405E-5</c:v>
                </c:pt>
                <c:pt idx="11651">
                  <c:v>1.0462519656813585E-5</c:v>
                </c:pt>
                <c:pt idx="11652">
                  <c:v>1.6263711513977798E-5</c:v>
                </c:pt>
                <c:pt idx="11653">
                  <c:v>3.1160174456821942E-4</c:v>
                </c:pt>
                <c:pt idx="11654">
                  <c:v>3.541666475350971E-3</c:v>
                </c:pt>
                <c:pt idx="11655">
                  <c:v>8.0314833627026427E-7</c:v>
                </c:pt>
                <c:pt idx="11656">
                  <c:v>7.9600864982111087E-6</c:v>
                </c:pt>
                <c:pt idx="11657">
                  <c:v>5.6827720727590122E-7</c:v>
                </c:pt>
                <c:pt idx="11658">
                  <c:v>1.4239290371357656E-6</c:v>
                </c:pt>
                <c:pt idx="11659">
                  <c:v>5.9723010974488144E-6</c:v>
                </c:pt>
                <c:pt idx="11660">
                  <c:v>1.5796860046000501E-5</c:v>
                </c:pt>
                <c:pt idx="11661">
                  <c:v>3.3032258353913327E-5</c:v>
                </c:pt>
                <c:pt idx="11662">
                  <c:v>2.0077102046907614E-7</c:v>
                </c:pt>
                <c:pt idx="11663">
                  <c:v>8.9126597978719205E-6</c:v>
                </c:pt>
                <c:pt idx="11664">
                  <c:v>3.236186976476912E-6</c:v>
                </c:pt>
                <c:pt idx="11665">
                  <c:v>8.0056088192729809E-6</c:v>
                </c:pt>
                <c:pt idx="11666">
                  <c:v>2.9013371960417801E-5</c:v>
                </c:pt>
                <c:pt idx="11667">
                  <c:v>7.4369155766510427E-6</c:v>
                </c:pt>
                <c:pt idx="11668">
                  <c:v>1.1281530185828703E-4</c:v>
                </c:pt>
                <c:pt idx="11669">
                  <c:v>0</c:v>
                </c:pt>
                <c:pt idx="11670">
                  <c:v>2.2683197758272325E-6</c:v>
                </c:pt>
                <c:pt idx="11671">
                  <c:v>0</c:v>
                </c:pt>
                <c:pt idx="11672">
                  <c:v>3.2675896779720156E-6</c:v>
                </c:pt>
                <c:pt idx="11673">
                  <c:v>1.2057775674765013E-5</c:v>
                </c:pt>
                <c:pt idx="11674">
                  <c:v>1.7682359715471313E-4</c:v>
                </c:pt>
                <c:pt idx="11675">
                  <c:v>2.8123012835250995E-5</c:v>
                </c:pt>
                <c:pt idx="11676">
                  <c:v>0</c:v>
                </c:pt>
                <c:pt idx="11677">
                  <c:v>6.2278470026420063E-3</c:v>
                </c:pt>
                <c:pt idx="11678">
                  <c:v>8.6232173287036379E-6</c:v>
                </c:pt>
                <c:pt idx="11679">
                  <c:v>7.045335237621684E-6</c:v>
                </c:pt>
                <c:pt idx="11680">
                  <c:v>4.5777165841055914E-5</c:v>
                </c:pt>
                <c:pt idx="11681">
                  <c:v>6.7091255890147259E-5</c:v>
                </c:pt>
                <c:pt idx="11682">
                  <c:v>1.6030136579615783E-6</c:v>
                </c:pt>
                <c:pt idx="11683">
                  <c:v>1.1712794225462968E-5</c:v>
                </c:pt>
                <c:pt idx="11684">
                  <c:v>2.3761125220668672E-6</c:v>
                </c:pt>
                <c:pt idx="11685">
                  <c:v>2.6144881615610369E-5</c:v>
                </c:pt>
                <c:pt idx="11686">
                  <c:v>1.4203539615785892E-3</c:v>
                </c:pt>
                <c:pt idx="11687">
                  <c:v>1.9126456200626689E-5</c:v>
                </c:pt>
                <c:pt idx="11688">
                  <c:v>3.3886383514190105E-5</c:v>
                </c:pt>
                <c:pt idx="11689">
                  <c:v>3.1652856678739235E-6</c:v>
                </c:pt>
                <c:pt idx="11690">
                  <c:v>8.4605800219964582E-6</c:v>
                </c:pt>
                <c:pt idx="11691">
                  <c:v>8.0089776648651517E-5</c:v>
                </c:pt>
                <c:pt idx="11692">
                  <c:v>4.0563874174288776E-6</c:v>
                </c:pt>
                <c:pt idx="11693">
                  <c:v>3.0059821388669551E-6</c:v>
                </c:pt>
                <c:pt idx="11694">
                  <c:v>4.3521016834380317E-5</c:v>
                </c:pt>
                <c:pt idx="11695">
                  <c:v>1.3148313449705892E-5</c:v>
                </c:pt>
                <c:pt idx="11696">
                  <c:v>0</c:v>
                </c:pt>
                <c:pt idx="11697">
                  <c:v>1.9609416482494127E-6</c:v>
                </c:pt>
                <c:pt idx="11698">
                  <c:v>3.2938980952225891E-5</c:v>
                </c:pt>
                <c:pt idx="11699">
                  <c:v>9.5392999472900213E-7</c:v>
                </c:pt>
                <c:pt idx="11700">
                  <c:v>8.2267065902802831E-6</c:v>
                </c:pt>
                <c:pt idx="11701">
                  <c:v>9.851185765730885E-6</c:v>
                </c:pt>
                <c:pt idx="11702">
                  <c:v>3.5345002350908599E-5</c:v>
                </c:pt>
                <c:pt idx="11703">
                  <c:v>3.2681508657968611E-5</c:v>
                </c:pt>
                <c:pt idx="11704">
                  <c:v>6.0669759996042169E-6</c:v>
                </c:pt>
                <c:pt idx="11705">
                  <c:v>9.4434060687309789E-6</c:v>
                </c:pt>
                <c:pt idx="11706">
                  <c:v>8.5593927811789439E-6</c:v>
                </c:pt>
                <c:pt idx="11707">
                  <c:v>9.4649477139029589E-7</c:v>
                </c:pt>
                <c:pt idx="11708">
                  <c:v>2.9057437488764237E-5</c:v>
                </c:pt>
                <c:pt idx="11709">
                  <c:v>1.2117517402107169E-5</c:v>
                </c:pt>
                <c:pt idx="11710">
                  <c:v>7.437114026813185E-5</c:v>
                </c:pt>
                <c:pt idx="11711">
                  <c:v>7.542837860914193E-4</c:v>
                </c:pt>
                <c:pt idx="11712">
                  <c:v>1.5474059458826969E-5</c:v>
                </c:pt>
                <c:pt idx="11713">
                  <c:v>7.6467161572239242E-6</c:v>
                </c:pt>
                <c:pt idx="11714">
                  <c:v>1.6256975164603539E-5</c:v>
                </c:pt>
                <c:pt idx="11715">
                  <c:v>0</c:v>
                </c:pt>
                <c:pt idx="11716">
                  <c:v>5.3098468791758134E-6</c:v>
                </c:pt>
                <c:pt idx="11717">
                  <c:v>0</c:v>
                </c:pt>
                <c:pt idx="11718">
                  <c:v>1.8741911638109446E-5</c:v>
                </c:pt>
                <c:pt idx="11719">
                  <c:v>1.0365880822677422E-4</c:v>
                </c:pt>
                <c:pt idx="11720">
                  <c:v>0</c:v>
                </c:pt>
                <c:pt idx="11721">
                  <c:v>5.5480044375957513E-6</c:v>
                </c:pt>
                <c:pt idx="11722">
                  <c:v>2.5738668009987064E-5</c:v>
                </c:pt>
                <c:pt idx="11723">
                  <c:v>5.2000250453901945E-7</c:v>
                </c:pt>
                <c:pt idx="11724">
                  <c:v>4.6475956334607172E-6</c:v>
                </c:pt>
                <c:pt idx="11725">
                  <c:v>1.6040634081600372E-5</c:v>
                </c:pt>
                <c:pt idx="11726">
                  <c:v>0</c:v>
                </c:pt>
                <c:pt idx="11727">
                  <c:v>1.7768276075292903E-5</c:v>
                </c:pt>
                <c:pt idx="11728">
                  <c:v>2.5719761592352441E-5</c:v>
                </c:pt>
                <c:pt idx="11729">
                  <c:v>1.9425189439560901E-7</c:v>
                </c:pt>
                <c:pt idx="11730">
                  <c:v>4.2912874767054554E-5</c:v>
                </c:pt>
                <c:pt idx="11731">
                  <c:v>5.2461167093727944E-5</c:v>
                </c:pt>
                <c:pt idx="11732">
                  <c:v>4.8731557723653078E-6</c:v>
                </c:pt>
                <c:pt idx="11733">
                  <c:v>3.3446478512890409E-5</c:v>
                </c:pt>
                <c:pt idx="11734">
                  <c:v>1.4786739258931736E-5</c:v>
                </c:pt>
                <c:pt idx="11735">
                  <c:v>1.0801105343797264E-5</c:v>
                </c:pt>
                <c:pt idx="11736">
                  <c:v>0</c:v>
                </c:pt>
                <c:pt idx="11737">
                  <c:v>1.6184291616282259E-7</c:v>
                </c:pt>
                <c:pt idx="11738">
                  <c:v>1.6716019958912386E-7</c:v>
                </c:pt>
                <c:pt idx="11739">
                  <c:v>8.3340751595810228E-6</c:v>
                </c:pt>
                <c:pt idx="11740">
                  <c:v>4.4660008914810339E-7</c:v>
                </c:pt>
                <c:pt idx="11741">
                  <c:v>7.8054624469997144E-6</c:v>
                </c:pt>
                <c:pt idx="11742">
                  <c:v>1.4008056535935813E-5</c:v>
                </c:pt>
                <c:pt idx="11743">
                  <c:v>1.2473149776650241E-6</c:v>
                </c:pt>
                <c:pt idx="11744">
                  <c:v>2.117541603046307E-5</c:v>
                </c:pt>
                <c:pt idx="11745">
                  <c:v>0</c:v>
                </c:pt>
                <c:pt idx="11746">
                  <c:v>1.8031902966932107E-3</c:v>
                </c:pt>
                <c:pt idx="11747">
                  <c:v>2.7874553541180203E-5</c:v>
                </c:pt>
                <c:pt idx="11748">
                  <c:v>1.2331374870570711E-5</c:v>
                </c:pt>
                <c:pt idx="11749">
                  <c:v>6.6370551240915385E-5</c:v>
                </c:pt>
                <c:pt idx="11750">
                  <c:v>1.1886107983577951E-3</c:v>
                </c:pt>
                <c:pt idx="11751">
                  <c:v>1.1486987401892981E-5</c:v>
                </c:pt>
                <c:pt idx="11752">
                  <c:v>0</c:v>
                </c:pt>
                <c:pt idx="11753">
                  <c:v>0</c:v>
                </c:pt>
                <c:pt idx="11754">
                  <c:v>2.292737428181378E-5</c:v>
                </c:pt>
                <c:pt idx="11755">
                  <c:v>1.7185382376911867E-4</c:v>
                </c:pt>
                <c:pt idx="11756">
                  <c:v>1.5880374465149182E-3</c:v>
                </c:pt>
                <c:pt idx="11757">
                  <c:v>1.8181282224630392E-5</c:v>
                </c:pt>
                <c:pt idx="11758">
                  <c:v>9.2420299164031465E-6</c:v>
                </c:pt>
                <c:pt idx="11759">
                  <c:v>0</c:v>
                </c:pt>
                <c:pt idx="11760">
                  <c:v>1.0864630311030557E-5</c:v>
                </c:pt>
                <c:pt idx="11761">
                  <c:v>4.8238122604479806E-5</c:v>
                </c:pt>
                <c:pt idx="11762">
                  <c:v>0</c:v>
                </c:pt>
                <c:pt idx="11763">
                  <c:v>1.927636364406884E-5</c:v>
                </c:pt>
                <c:pt idx="11764">
                  <c:v>3.3955827948028235E-5</c:v>
                </c:pt>
                <c:pt idx="11765">
                  <c:v>4.3387143242169314E-6</c:v>
                </c:pt>
                <c:pt idx="11766">
                  <c:v>2.3507238777768351E-4</c:v>
                </c:pt>
                <c:pt idx="11767">
                  <c:v>0</c:v>
                </c:pt>
                <c:pt idx="11768">
                  <c:v>3.2435049158117793E-5</c:v>
                </c:pt>
                <c:pt idx="11769">
                  <c:v>0</c:v>
                </c:pt>
                <c:pt idx="11770">
                  <c:v>6.329408699915919E-6</c:v>
                </c:pt>
                <c:pt idx="11771">
                  <c:v>2.0418932039530688E-3</c:v>
                </c:pt>
                <c:pt idx="11772">
                  <c:v>5.2057232306618616E-5</c:v>
                </c:pt>
                <c:pt idx="11773">
                  <c:v>1.3006267605149783E-5</c:v>
                </c:pt>
                <c:pt idx="11774">
                  <c:v>0</c:v>
                </c:pt>
                <c:pt idx="11775">
                  <c:v>1.1543893362611824E-5</c:v>
                </c:pt>
                <c:pt idx="11776">
                  <c:v>1.1422481744638125E-4</c:v>
                </c:pt>
                <c:pt idx="11777">
                  <c:v>3.5231349746980084E-5</c:v>
                </c:pt>
                <c:pt idx="11778">
                  <c:v>2.6277726869501426E-3</c:v>
                </c:pt>
                <c:pt idx="11779">
                  <c:v>1.5679626250858087E-5</c:v>
                </c:pt>
                <c:pt idx="11780">
                  <c:v>3.8918975124579779E-4</c:v>
                </c:pt>
                <c:pt idx="11781">
                  <c:v>1.862447123576176E-5</c:v>
                </c:pt>
                <c:pt idx="11782">
                  <c:v>3.1389517392432832E-5</c:v>
                </c:pt>
                <c:pt idx="11783">
                  <c:v>3.9475990150854839E-5</c:v>
                </c:pt>
                <c:pt idx="11784">
                  <c:v>2.9484063077322881E-6</c:v>
                </c:pt>
                <c:pt idx="11785">
                  <c:v>4.1943856219561785E-3</c:v>
                </c:pt>
                <c:pt idx="11786">
                  <c:v>3.9442037203162866E-5</c:v>
                </c:pt>
                <c:pt idx="11787">
                  <c:v>2.8546693886189705E-5</c:v>
                </c:pt>
                <c:pt idx="11788">
                  <c:v>1.1495462592687449E-7</c:v>
                </c:pt>
                <c:pt idx="11789">
                  <c:v>1.1706426093274841E-5</c:v>
                </c:pt>
                <c:pt idx="11790">
                  <c:v>4.5097298010954996E-5</c:v>
                </c:pt>
                <c:pt idx="11791">
                  <c:v>3.8795305622320477E-4</c:v>
                </c:pt>
                <c:pt idx="11792">
                  <c:v>2.21769039777357E-5</c:v>
                </c:pt>
                <c:pt idx="11793">
                  <c:v>2.6128826162989231E-5</c:v>
                </c:pt>
                <c:pt idx="11794">
                  <c:v>5.9536091237815345E-5</c:v>
                </c:pt>
                <c:pt idx="11795">
                  <c:v>3.4674987528463463E-5</c:v>
                </c:pt>
                <c:pt idx="11796">
                  <c:v>1.1241185271640374E-6</c:v>
                </c:pt>
                <c:pt idx="11797">
                  <c:v>3.3958324632071642E-6</c:v>
                </c:pt>
                <c:pt idx="11798">
                  <c:v>3.3560514629162375E-5</c:v>
                </c:pt>
                <c:pt idx="11799">
                  <c:v>4.1679643051493382E-7</c:v>
                </c:pt>
                <c:pt idx="11800">
                  <c:v>1.087863720628733E-5</c:v>
                </c:pt>
                <c:pt idx="11801">
                  <c:v>0</c:v>
                </c:pt>
                <c:pt idx="11802">
                  <c:v>1.4856628206674725E-4</c:v>
                </c:pt>
                <c:pt idx="11803">
                  <c:v>1.4250495328807355E-5</c:v>
                </c:pt>
                <c:pt idx="11804">
                  <c:v>2.8705718067687712E-5</c:v>
                </c:pt>
                <c:pt idx="11805">
                  <c:v>0</c:v>
                </c:pt>
                <c:pt idx="11806">
                  <c:v>9.8231765640285834E-8</c:v>
                </c:pt>
                <c:pt idx="11807">
                  <c:v>2.4571869724718953E-5</c:v>
                </c:pt>
                <c:pt idx="11808">
                  <c:v>5.1577109744132324E-5</c:v>
                </c:pt>
                <c:pt idx="11809">
                  <c:v>0</c:v>
                </c:pt>
                <c:pt idx="11810">
                  <c:v>1.2713754696083632E-5</c:v>
                </c:pt>
                <c:pt idx="11811">
                  <c:v>1.2360976653181656E-5</c:v>
                </c:pt>
                <c:pt idx="11812">
                  <c:v>1.7039860786290202E-5</c:v>
                </c:pt>
                <c:pt idx="11813">
                  <c:v>1.0342749539316036E-7</c:v>
                </c:pt>
                <c:pt idx="11814">
                  <c:v>8.4179651181499566E-6</c:v>
                </c:pt>
                <c:pt idx="11815">
                  <c:v>1.0748486867269363E-5</c:v>
                </c:pt>
                <c:pt idx="11816">
                  <c:v>2.8588316018546599E-6</c:v>
                </c:pt>
                <c:pt idx="11817">
                  <c:v>0</c:v>
                </c:pt>
                <c:pt idx="11818">
                  <c:v>6.257011499507159E-5</c:v>
                </c:pt>
                <c:pt idx="11819">
                  <c:v>3.1131161548687457E-7</c:v>
                </c:pt>
                <c:pt idx="11820">
                  <c:v>4.1875122894575485E-5</c:v>
                </c:pt>
                <c:pt idx="11821">
                  <c:v>7.2365332317024021E-6</c:v>
                </c:pt>
                <c:pt idx="11822">
                  <c:v>1.4126168981236682E-4</c:v>
                </c:pt>
                <c:pt idx="11823">
                  <c:v>0</c:v>
                </c:pt>
                <c:pt idx="11824">
                  <c:v>2.7188398135143316E-6</c:v>
                </c:pt>
                <c:pt idx="11825">
                  <c:v>3.0185026088311456E-5</c:v>
                </c:pt>
                <c:pt idx="11826">
                  <c:v>2.5164332889631044E-5</c:v>
                </c:pt>
                <c:pt idx="11827">
                  <c:v>4.0612706137208111E-6</c:v>
                </c:pt>
                <c:pt idx="11828">
                  <c:v>9.345200656135099E-6</c:v>
                </c:pt>
                <c:pt idx="11829">
                  <c:v>1.0154571879026273E-5</c:v>
                </c:pt>
                <c:pt idx="11830">
                  <c:v>2.1839416287987099E-5</c:v>
                </c:pt>
                <c:pt idx="11831">
                  <c:v>1.8245637512202465E-5</c:v>
                </c:pt>
                <c:pt idx="11832">
                  <c:v>6.9161829923493055E-6</c:v>
                </c:pt>
                <c:pt idx="11833">
                  <c:v>1.2902666548181944E-5</c:v>
                </c:pt>
                <c:pt idx="11834">
                  <c:v>3.9751985802340547E-6</c:v>
                </c:pt>
                <c:pt idx="11835">
                  <c:v>0</c:v>
                </c:pt>
                <c:pt idx="11836">
                  <c:v>6.0088137145070843E-6</c:v>
                </c:pt>
                <c:pt idx="11837">
                  <c:v>0</c:v>
                </c:pt>
                <c:pt idx="11838">
                  <c:v>7.5137946670678708E-4</c:v>
                </c:pt>
                <c:pt idx="11839">
                  <c:v>9.0286000239253759E-6</c:v>
                </c:pt>
                <c:pt idx="11840">
                  <c:v>0</c:v>
                </c:pt>
                <c:pt idx="11841">
                  <c:v>0</c:v>
                </c:pt>
                <c:pt idx="11842">
                  <c:v>9.3486506045112422E-8</c:v>
                </c:pt>
                <c:pt idx="11843">
                  <c:v>2.1324929688957652E-5</c:v>
                </c:pt>
                <c:pt idx="11844">
                  <c:v>1.6623512502474981E-5</c:v>
                </c:pt>
                <c:pt idx="11845">
                  <c:v>1.5794106297988229E-5</c:v>
                </c:pt>
                <c:pt idx="11846">
                  <c:v>2.6922411290652798E-5</c:v>
                </c:pt>
                <c:pt idx="11847">
                  <c:v>8.3349302605301034E-6</c:v>
                </c:pt>
                <c:pt idx="11848">
                  <c:v>2.0651687745158186E-5</c:v>
                </c:pt>
                <c:pt idx="11849">
                  <c:v>4.0142914829943817E-5</c:v>
                </c:pt>
                <c:pt idx="11850">
                  <c:v>2.3394156683123452E-3</c:v>
                </c:pt>
                <c:pt idx="11851">
                  <c:v>1.2996705070546515E-5</c:v>
                </c:pt>
                <c:pt idx="11852">
                  <c:v>1.3263497457908784E-5</c:v>
                </c:pt>
                <c:pt idx="11853">
                  <c:v>1.3968642488365486E-5</c:v>
                </c:pt>
                <c:pt idx="11854">
                  <c:v>2.9192159890335241E-6</c:v>
                </c:pt>
                <c:pt idx="11855">
                  <c:v>1.0082295666445616E-5</c:v>
                </c:pt>
                <c:pt idx="11856">
                  <c:v>1.251267898857922E-6</c:v>
                </c:pt>
                <c:pt idx="11857">
                  <c:v>1.6406024636731171E-5</c:v>
                </c:pt>
                <c:pt idx="11858">
                  <c:v>1.2511429748627956E-5</c:v>
                </c:pt>
                <c:pt idx="11859">
                  <c:v>6.0121504138260932E-5</c:v>
                </c:pt>
                <c:pt idx="11860">
                  <c:v>1.4963809657551057E-5</c:v>
                </c:pt>
                <c:pt idx="11861">
                  <c:v>4.4888663390022831E-6</c:v>
                </c:pt>
                <c:pt idx="11862">
                  <c:v>1.2919863304282409E-7</c:v>
                </c:pt>
                <c:pt idx="11863">
                  <c:v>5.7520480234167279E-6</c:v>
                </c:pt>
                <c:pt idx="11864">
                  <c:v>5.80373246857091E-6</c:v>
                </c:pt>
                <c:pt idx="11865">
                  <c:v>7.8681329145052821E-6</c:v>
                </c:pt>
                <c:pt idx="11866">
                  <c:v>9.2230794412783443E-5</c:v>
                </c:pt>
                <c:pt idx="11867">
                  <c:v>7.2925452510528921E-6</c:v>
                </c:pt>
                <c:pt idx="11868">
                  <c:v>2.5475332458528988E-5</c:v>
                </c:pt>
                <c:pt idx="11869">
                  <c:v>7.5532900409880974E-7</c:v>
                </c:pt>
                <c:pt idx="11870">
                  <c:v>4.0570897391573784E-5</c:v>
                </c:pt>
                <c:pt idx="11871">
                  <c:v>0</c:v>
                </c:pt>
                <c:pt idx="11872">
                  <c:v>6.5891656869043049E-6</c:v>
                </c:pt>
                <c:pt idx="11873">
                  <c:v>1.7512627872143699E-5</c:v>
                </c:pt>
                <c:pt idx="11874">
                  <c:v>1.2356945360463182E-4</c:v>
                </c:pt>
                <c:pt idx="11875">
                  <c:v>1.9931664041005945E-5</c:v>
                </c:pt>
                <c:pt idx="11876">
                  <c:v>0</c:v>
                </c:pt>
                <c:pt idx="11877">
                  <c:v>2.1636355693947756E-5</c:v>
                </c:pt>
                <c:pt idx="11878">
                  <c:v>7.2239170933077599E-5</c:v>
                </c:pt>
                <c:pt idx="11879">
                  <c:v>1.4638786102550263E-4</c:v>
                </c:pt>
                <c:pt idx="11880">
                  <c:v>8.7320328147128462E-6</c:v>
                </c:pt>
                <c:pt idx="11881">
                  <c:v>4.8714439586746657E-5</c:v>
                </c:pt>
                <c:pt idx="11882">
                  <c:v>9.8255631025649757E-5</c:v>
                </c:pt>
                <c:pt idx="11883">
                  <c:v>5.5523097561943924E-7</c:v>
                </c:pt>
                <c:pt idx="11884">
                  <c:v>2.1034291482192823E-5</c:v>
                </c:pt>
                <c:pt idx="11885">
                  <c:v>7.845772701885866E-5</c:v>
                </c:pt>
                <c:pt idx="11886">
                  <c:v>1.6130978258648481E-6</c:v>
                </c:pt>
                <c:pt idx="11887">
                  <c:v>2.2473126377928057E-5</c:v>
                </c:pt>
                <c:pt idx="11888">
                  <c:v>1.291971815217076E-5</c:v>
                </c:pt>
                <c:pt idx="11889">
                  <c:v>6.5759804564435993E-6</c:v>
                </c:pt>
                <c:pt idx="11890">
                  <c:v>1.1106253783541215E-4</c:v>
                </c:pt>
                <c:pt idx="11891">
                  <c:v>6.1595161357297324E-5</c:v>
                </c:pt>
                <c:pt idx="11892">
                  <c:v>1.4107221090055865E-6</c:v>
                </c:pt>
                <c:pt idx="11893">
                  <c:v>4.5016074722968092E-5</c:v>
                </c:pt>
                <c:pt idx="11894">
                  <c:v>5.5189103600189947E-5</c:v>
                </c:pt>
                <c:pt idx="11895">
                  <c:v>6.3882111352629355E-6</c:v>
                </c:pt>
                <c:pt idx="11896">
                  <c:v>0</c:v>
                </c:pt>
                <c:pt idx="11897">
                  <c:v>1.7285065726388289E-5</c:v>
                </c:pt>
                <c:pt idx="11898">
                  <c:v>1.7432101854837615E-5</c:v>
                </c:pt>
                <c:pt idx="11899">
                  <c:v>1.9360408269128375E-5</c:v>
                </c:pt>
                <c:pt idx="11900">
                  <c:v>2.8785130162629976E-5</c:v>
                </c:pt>
                <c:pt idx="11901">
                  <c:v>6.308556993554966E-6</c:v>
                </c:pt>
                <c:pt idx="11902">
                  <c:v>0</c:v>
                </c:pt>
                <c:pt idx="11903">
                  <c:v>1.2575210727606593E-6</c:v>
                </c:pt>
                <c:pt idx="11904">
                  <c:v>0</c:v>
                </c:pt>
                <c:pt idx="11905">
                  <c:v>1.1821773783306905E-6</c:v>
                </c:pt>
                <c:pt idx="11906">
                  <c:v>8.5130896953410183E-6</c:v>
                </c:pt>
                <c:pt idx="11907">
                  <c:v>0</c:v>
                </c:pt>
                <c:pt idx="11908">
                  <c:v>1.4912301742057046E-5</c:v>
                </c:pt>
                <c:pt idx="11909">
                  <c:v>1.4028148797387866E-6</c:v>
                </c:pt>
                <c:pt idx="11910">
                  <c:v>2.7263833054694069E-3</c:v>
                </c:pt>
                <c:pt idx="11911">
                  <c:v>3.4819757712599973E-5</c:v>
                </c:pt>
                <c:pt idx="11912">
                  <c:v>8.1616068811612342E-6</c:v>
                </c:pt>
                <c:pt idx="11913">
                  <c:v>1.1962023180722952E-4</c:v>
                </c:pt>
                <c:pt idx="11914">
                  <c:v>0</c:v>
                </c:pt>
                <c:pt idx="11915">
                  <c:v>0</c:v>
                </c:pt>
                <c:pt idx="11916">
                  <c:v>6.6064984379993151E-5</c:v>
                </c:pt>
                <c:pt idx="11917">
                  <c:v>7.3203294433073249E-6</c:v>
                </c:pt>
                <c:pt idx="11918">
                  <c:v>2.818224468090696E-4</c:v>
                </c:pt>
                <c:pt idx="11919">
                  <c:v>9.1638090100190281E-5</c:v>
                </c:pt>
                <c:pt idx="11920">
                  <c:v>6.4981688511320453E-6</c:v>
                </c:pt>
                <c:pt idx="11921">
                  <c:v>1.8440730305902586E-6</c:v>
                </c:pt>
                <c:pt idx="11922">
                  <c:v>1.2622930849564574E-5</c:v>
                </c:pt>
                <c:pt idx="11923">
                  <c:v>7.7733279902242899E-6</c:v>
                </c:pt>
                <c:pt idx="11924">
                  <c:v>8.6494549439260923E-5</c:v>
                </c:pt>
                <c:pt idx="11925">
                  <c:v>2.971406684219078E-6</c:v>
                </c:pt>
                <c:pt idx="11926">
                  <c:v>1.4433957114786683E-5</c:v>
                </c:pt>
                <c:pt idx="11927">
                  <c:v>2.1688076045900829E-6</c:v>
                </c:pt>
                <c:pt idx="11928">
                  <c:v>3.4201629484736045E-4</c:v>
                </c:pt>
                <c:pt idx="11929">
                  <c:v>5.209520765426784E-6</c:v>
                </c:pt>
                <c:pt idx="11930">
                  <c:v>1.0330948791129199E-6</c:v>
                </c:pt>
                <c:pt idx="11931">
                  <c:v>1.6657498490659178E-5</c:v>
                </c:pt>
                <c:pt idx="11932">
                  <c:v>2.3755030664464713E-5</c:v>
                </c:pt>
                <c:pt idx="11933">
                  <c:v>2.5990299028116308E-5</c:v>
                </c:pt>
                <c:pt idx="11934">
                  <c:v>1.7454174575281964E-5</c:v>
                </c:pt>
                <c:pt idx="11935">
                  <c:v>2.3475812255350309E-5</c:v>
                </c:pt>
                <c:pt idx="11936">
                  <c:v>1.6911793165638393E-6</c:v>
                </c:pt>
                <c:pt idx="11937">
                  <c:v>7.7467566469414947E-6</c:v>
                </c:pt>
                <c:pt idx="11938">
                  <c:v>2.8411489983072221E-6</c:v>
                </c:pt>
                <c:pt idx="11939">
                  <c:v>1.0158057583256813E-7</c:v>
                </c:pt>
                <c:pt idx="11940">
                  <c:v>4.6538408609237324E-6</c:v>
                </c:pt>
                <c:pt idx="11941">
                  <c:v>1.4611917385298382E-5</c:v>
                </c:pt>
                <c:pt idx="11942">
                  <c:v>8.6916844334792681E-6</c:v>
                </c:pt>
                <c:pt idx="11943">
                  <c:v>1.2212967950216459E-5</c:v>
                </c:pt>
                <c:pt idx="11944">
                  <c:v>2.028742763617726E-5</c:v>
                </c:pt>
                <c:pt idx="11945">
                  <c:v>2.8869483829454148E-6</c:v>
                </c:pt>
                <c:pt idx="11946">
                  <c:v>0</c:v>
                </c:pt>
                <c:pt idx="11947">
                  <c:v>1.413726928299328E-5</c:v>
                </c:pt>
                <c:pt idx="11948">
                  <c:v>2.1073507230518573E-5</c:v>
                </c:pt>
                <c:pt idx="11949">
                  <c:v>5.5850682297327266E-6</c:v>
                </c:pt>
                <c:pt idx="11950">
                  <c:v>1.840778476927042E-5</c:v>
                </c:pt>
                <c:pt idx="11951">
                  <c:v>3.0722919953408782E-5</c:v>
                </c:pt>
                <c:pt idx="11952">
                  <c:v>2.2563730144181712E-5</c:v>
                </c:pt>
                <c:pt idx="11953">
                  <c:v>3.7701024202004216E-6</c:v>
                </c:pt>
                <c:pt idx="11954">
                  <c:v>5.7628726164078499E-5</c:v>
                </c:pt>
                <c:pt idx="11955">
                  <c:v>2.460803108764005E-5</c:v>
                </c:pt>
                <c:pt idx="11956">
                  <c:v>4.1380085031941483E-5</c:v>
                </c:pt>
                <c:pt idx="11957">
                  <c:v>0</c:v>
                </c:pt>
                <c:pt idx="11958">
                  <c:v>1.7165577629920645E-4</c:v>
                </c:pt>
                <c:pt idx="11959">
                  <c:v>5.0336981012796537E-5</c:v>
                </c:pt>
                <c:pt idx="11960">
                  <c:v>6.6127449059255842E-6</c:v>
                </c:pt>
                <c:pt idx="11961">
                  <c:v>4.3881537102211802E-5</c:v>
                </c:pt>
                <c:pt idx="11962">
                  <c:v>6.6777559271332182E-5</c:v>
                </c:pt>
                <c:pt idx="11963">
                  <c:v>3.2549216994678217E-5</c:v>
                </c:pt>
                <c:pt idx="11964">
                  <c:v>2.575435994008396E-7</c:v>
                </c:pt>
                <c:pt idx="11965">
                  <c:v>1.9469841790952837E-5</c:v>
                </c:pt>
                <c:pt idx="11966">
                  <c:v>1.7888700115108096E-7</c:v>
                </c:pt>
                <c:pt idx="11967">
                  <c:v>2.2738423720621503E-6</c:v>
                </c:pt>
                <c:pt idx="11968">
                  <c:v>3.2211740682660029E-5</c:v>
                </c:pt>
                <c:pt idx="11969">
                  <c:v>1.9947392324963593E-5</c:v>
                </c:pt>
                <c:pt idx="11970">
                  <c:v>1.4073939847200058E-6</c:v>
                </c:pt>
                <c:pt idx="11971">
                  <c:v>4.0616329330580844E-5</c:v>
                </c:pt>
                <c:pt idx="11972">
                  <c:v>5.9778878368369993E-6</c:v>
                </c:pt>
                <c:pt idx="11973">
                  <c:v>1.520933437809723E-5</c:v>
                </c:pt>
                <c:pt idx="11974">
                  <c:v>0</c:v>
                </c:pt>
                <c:pt idx="11975">
                  <c:v>4.0901668853223751E-6</c:v>
                </c:pt>
                <c:pt idx="11976">
                  <c:v>7.1749840098995361E-6</c:v>
                </c:pt>
                <c:pt idx="11977">
                  <c:v>1.393174105580889E-5</c:v>
                </c:pt>
                <c:pt idx="11978">
                  <c:v>4.8928266834682005E-5</c:v>
                </c:pt>
                <c:pt idx="11979">
                  <c:v>1.2087211136558481E-6</c:v>
                </c:pt>
                <c:pt idx="11980">
                  <c:v>2.6096291370345784E-5</c:v>
                </c:pt>
                <c:pt idx="11981">
                  <c:v>3.3637661620769235E-5</c:v>
                </c:pt>
                <c:pt idx="11982">
                  <c:v>4.2813049059062188E-6</c:v>
                </c:pt>
                <c:pt idx="11983">
                  <c:v>7.7618768668699472E-8</c:v>
                </c:pt>
                <c:pt idx="11984">
                  <c:v>4.9850293862515936E-6</c:v>
                </c:pt>
                <c:pt idx="11985">
                  <c:v>1.9983826007617461E-4</c:v>
                </c:pt>
                <c:pt idx="11986">
                  <c:v>2.2381830306282739E-4</c:v>
                </c:pt>
                <c:pt idx="11987">
                  <c:v>5.5676813304388396E-7</c:v>
                </c:pt>
                <c:pt idx="11988">
                  <c:v>5.9051433491256807E-5</c:v>
                </c:pt>
                <c:pt idx="11989">
                  <c:v>1.6207645147970517E-6</c:v>
                </c:pt>
                <c:pt idx="11990">
                  <c:v>8.8716785515555706E-4</c:v>
                </c:pt>
                <c:pt idx="11991">
                  <c:v>1.3756322917008403E-4</c:v>
                </c:pt>
                <c:pt idx="11992">
                  <c:v>1.7558594832172975E-6</c:v>
                </c:pt>
                <c:pt idx="11993">
                  <c:v>0</c:v>
                </c:pt>
                <c:pt idx="11994">
                  <c:v>3.8040980728419973E-4</c:v>
                </c:pt>
                <c:pt idx="11995">
                  <c:v>1.9159297271047016E-5</c:v>
                </c:pt>
                <c:pt idx="11996">
                  <c:v>4.2212699490538534E-6</c:v>
                </c:pt>
                <c:pt idx="11997">
                  <c:v>8.2236928357855494E-4</c:v>
                </c:pt>
                <c:pt idx="11998">
                  <c:v>2.6115668505235096E-7</c:v>
                </c:pt>
                <c:pt idx="11999">
                  <c:v>8.4990485639343882E-5</c:v>
                </c:pt>
                <c:pt idx="12000">
                  <c:v>7.9237953524906552E-6</c:v>
                </c:pt>
                <c:pt idx="12001">
                  <c:v>3.0403174124528283E-5</c:v>
                </c:pt>
                <c:pt idx="12002">
                  <c:v>0</c:v>
                </c:pt>
                <c:pt idx="12003">
                  <c:v>3.3205201111508758E-4</c:v>
                </c:pt>
                <c:pt idx="12004">
                  <c:v>0</c:v>
                </c:pt>
                <c:pt idx="12005">
                  <c:v>8.1406384290815464E-5</c:v>
                </c:pt>
                <c:pt idx="12006">
                  <c:v>6.9930374174898845E-5</c:v>
                </c:pt>
                <c:pt idx="12007">
                  <c:v>0</c:v>
                </c:pt>
                <c:pt idx="12008">
                  <c:v>4.4378428617410704E-7</c:v>
                </c:pt>
                <c:pt idx="12009">
                  <c:v>7.0212853844065906E-6</c:v>
                </c:pt>
                <c:pt idx="12010">
                  <c:v>2.5117181320736008E-3</c:v>
                </c:pt>
                <c:pt idx="12011">
                  <c:v>5.078709293964291E-6</c:v>
                </c:pt>
                <c:pt idx="12012">
                  <c:v>0</c:v>
                </c:pt>
                <c:pt idx="12013">
                  <c:v>4.4304727100867612E-6</c:v>
                </c:pt>
                <c:pt idx="12014">
                  <c:v>2.6605107743437883E-5</c:v>
                </c:pt>
                <c:pt idx="12015">
                  <c:v>3.4735261785034716E-5</c:v>
                </c:pt>
                <c:pt idx="12016">
                  <c:v>1.3563235100410662E-5</c:v>
                </c:pt>
                <c:pt idx="12017">
                  <c:v>5.9612931400997416E-6</c:v>
                </c:pt>
                <c:pt idx="12018">
                  <c:v>2.7434225253881247E-5</c:v>
                </c:pt>
                <c:pt idx="12019">
                  <c:v>0</c:v>
                </c:pt>
                <c:pt idx="12020">
                  <c:v>3.4737568776576615E-5</c:v>
                </c:pt>
                <c:pt idx="12021">
                  <c:v>9.0332923360900277E-7</c:v>
                </c:pt>
                <c:pt idx="12022">
                  <c:v>7.6692625023676276E-4</c:v>
                </c:pt>
                <c:pt idx="12023">
                  <c:v>6.5385806088774518E-5</c:v>
                </c:pt>
                <c:pt idx="12024">
                  <c:v>3.3124054183679641E-5</c:v>
                </c:pt>
                <c:pt idx="12025">
                  <c:v>1.1740415455386645E-5</c:v>
                </c:pt>
                <c:pt idx="12026">
                  <c:v>9.6645401564994961E-6</c:v>
                </c:pt>
                <c:pt idx="12027">
                  <c:v>3.2630355781869234E-5</c:v>
                </c:pt>
                <c:pt idx="12028">
                  <c:v>1.5060226909265826E-5</c:v>
                </c:pt>
                <c:pt idx="12029">
                  <c:v>0</c:v>
                </c:pt>
                <c:pt idx="12030">
                  <c:v>4.6475072361618506E-5</c:v>
                </c:pt>
                <c:pt idx="12031">
                  <c:v>8.1023795091137175E-5</c:v>
                </c:pt>
                <c:pt idx="12032">
                  <c:v>6.8846297361339595E-7</c:v>
                </c:pt>
                <c:pt idx="12033">
                  <c:v>1.0103601289286305E-7</c:v>
                </c:pt>
                <c:pt idx="12034">
                  <c:v>9.5852969854991581E-5</c:v>
                </c:pt>
                <c:pt idx="12035">
                  <c:v>3.3946377956137094E-5</c:v>
                </c:pt>
                <c:pt idx="12036">
                  <c:v>6.0250397597578532E-5</c:v>
                </c:pt>
                <c:pt idx="12037">
                  <c:v>0</c:v>
                </c:pt>
                <c:pt idx="12038">
                  <c:v>8.6453753834622241E-5</c:v>
                </c:pt>
                <c:pt idx="12039">
                  <c:v>3.0773724514816256E-5</c:v>
                </c:pt>
                <c:pt idx="12040">
                  <c:v>9.2716844026024067E-7</c:v>
                </c:pt>
                <c:pt idx="12041">
                  <c:v>6.8389634459796871E-6</c:v>
                </c:pt>
                <c:pt idx="12042">
                  <c:v>0</c:v>
                </c:pt>
                <c:pt idx="12043">
                  <c:v>1.0914674438186299E-3</c:v>
                </c:pt>
                <c:pt idx="12044">
                  <c:v>9.5157400415827181E-6</c:v>
                </c:pt>
                <c:pt idx="12045">
                  <c:v>1.4111550032354394E-5</c:v>
                </c:pt>
                <c:pt idx="12046">
                  <c:v>5.6008871869598737E-7</c:v>
                </c:pt>
                <c:pt idx="12047">
                  <c:v>3.2883213943050363E-6</c:v>
                </c:pt>
                <c:pt idx="12048">
                  <c:v>3.3921444229623433E-5</c:v>
                </c:pt>
                <c:pt idx="12049">
                  <c:v>3.847202072104516E-5</c:v>
                </c:pt>
                <c:pt idx="12050">
                  <c:v>1.3756166344140365E-5</c:v>
                </c:pt>
                <c:pt idx="12051">
                  <c:v>1.6656425041744305E-5</c:v>
                </c:pt>
                <c:pt idx="12052">
                  <c:v>1.0816235836681201E-5</c:v>
                </c:pt>
                <c:pt idx="12053">
                  <c:v>4.9181778608114039E-7</c:v>
                </c:pt>
                <c:pt idx="12054">
                  <c:v>3.5248044869214164E-5</c:v>
                </c:pt>
                <c:pt idx="12055">
                  <c:v>3.1884948845570611E-5</c:v>
                </c:pt>
                <c:pt idx="12056">
                  <c:v>0</c:v>
                </c:pt>
                <c:pt idx="12057">
                  <c:v>4.8361720208255765E-5</c:v>
                </c:pt>
                <c:pt idx="12058">
                  <c:v>6.5413964001343778E-7</c:v>
                </c:pt>
                <c:pt idx="12059">
                  <c:v>4.3237466568627394E-5</c:v>
                </c:pt>
                <c:pt idx="12060">
                  <c:v>2.0791953844771951E-3</c:v>
                </c:pt>
                <c:pt idx="12061">
                  <c:v>1.7292033303191906E-5</c:v>
                </c:pt>
                <c:pt idx="12062">
                  <c:v>1.3134409410857885E-5</c:v>
                </c:pt>
                <c:pt idx="12063">
                  <c:v>6.2564244248984652E-6</c:v>
                </c:pt>
                <c:pt idx="12064">
                  <c:v>2.8462352402146838E-5</c:v>
                </c:pt>
                <c:pt idx="12065">
                  <c:v>0</c:v>
                </c:pt>
                <c:pt idx="12066">
                  <c:v>1.1378196304496491E-5</c:v>
                </c:pt>
                <c:pt idx="12067">
                  <c:v>4.5146922494260478E-7</c:v>
                </c:pt>
                <c:pt idx="12068">
                  <c:v>2.6486768277571766E-5</c:v>
                </c:pt>
                <c:pt idx="12069">
                  <c:v>2.7086171558987216E-5</c:v>
                </c:pt>
                <c:pt idx="12070">
                  <c:v>2.0402392617444658E-5</c:v>
                </c:pt>
                <c:pt idx="12071">
                  <c:v>7.6851481387896874E-6</c:v>
                </c:pt>
                <c:pt idx="12072">
                  <c:v>9.4031300524159643E-6</c:v>
                </c:pt>
                <c:pt idx="12073">
                  <c:v>1.4794691889816469E-5</c:v>
                </c:pt>
                <c:pt idx="12074">
                  <c:v>5.2879321836123845E-5</c:v>
                </c:pt>
                <c:pt idx="12075">
                  <c:v>0</c:v>
                </c:pt>
                <c:pt idx="12076">
                  <c:v>9.812503635267952E-5</c:v>
                </c:pt>
                <c:pt idx="12077">
                  <c:v>8.7334210245533244E-6</c:v>
                </c:pt>
                <c:pt idx="12078">
                  <c:v>3.5947470318795241E-5</c:v>
                </c:pt>
                <c:pt idx="12079">
                  <c:v>4.310713739740893E-6</c:v>
                </c:pt>
                <c:pt idx="12080">
                  <c:v>9.9310555546892383E-6</c:v>
                </c:pt>
                <c:pt idx="12081">
                  <c:v>4.4898520451070139E-4</c:v>
                </c:pt>
                <c:pt idx="12082">
                  <c:v>4.6055244464922601E-5</c:v>
                </c:pt>
                <c:pt idx="12083">
                  <c:v>1.0275594257040781E-5</c:v>
                </c:pt>
                <c:pt idx="12084">
                  <c:v>7.5895624731016055E-5</c:v>
                </c:pt>
                <c:pt idx="12085">
                  <c:v>9.3984093625012588E-4</c:v>
                </c:pt>
                <c:pt idx="12086">
                  <c:v>1.7097337391090285E-5</c:v>
                </c:pt>
                <c:pt idx="12087">
                  <c:v>3.3985304402134806E-5</c:v>
                </c:pt>
                <c:pt idx="12088">
                  <c:v>2.4538491008799945E-5</c:v>
                </c:pt>
                <c:pt idx="12089">
                  <c:v>1.9388529540736806E-5</c:v>
                </c:pt>
                <c:pt idx="12090">
                  <c:v>1.1458928162354045E-5</c:v>
                </c:pt>
                <c:pt idx="12091">
                  <c:v>0</c:v>
                </c:pt>
                <c:pt idx="12092">
                  <c:v>2.2085817020769044E-4</c:v>
                </c:pt>
                <c:pt idx="12093">
                  <c:v>2.6024877170511784E-5</c:v>
                </c:pt>
                <c:pt idx="12094">
                  <c:v>6.6745272105076872E-3</c:v>
                </c:pt>
                <c:pt idx="12095">
                  <c:v>2.4901909533781353E-5</c:v>
                </c:pt>
                <c:pt idx="12096">
                  <c:v>4.2817296368461051E-4</c:v>
                </c:pt>
                <c:pt idx="12097">
                  <c:v>9.9907878618835081E-5</c:v>
                </c:pt>
                <c:pt idx="12098">
                  <c:v>1.0585919015757746E-4</c:v>
                </c:pt>
                <c:pt idx="12099">
                  <c:v>5.114302808442592E-5</c:v>
                </c:pt>
                <c:pt idx="12100">
                  <c:v>5.5967995229614808E-6</c:v>
                </c:pt>
                <c:pt idx="12101">
                  <c:v>1.8544793406790731E-5</c:v>
                </c:pt>
                <c:pt idx="12102">
                  <c:v>2.500864200351139E-5</c:v>
                </c:pt>
                <c:pt idx="12103">
                  <c:v>1.1049365172995609E-5</c:v>
                </c:pt>
                <c:pt idx="12104">
                  <c:v>0</c:v>
                </c:pt>
                <c:pt idx="12105">
                  <c:v>5.7891821668475791E-5</c:v>
                </c:pt>
                <c:pt idx="12106">
                  <c:v>1.8273188461025265E-5</c:v>
                </c:pt>
                <c:pt idx="12107">
                  <c:v>1.855550655428687E-5</c:v>
                </c:pt>
                <c:pt idx="12108">
                  <c:v>1.392432104518263E-5</c:v>
                </c:pt>
                <c:pt idx="12109">
                  <c:v>2.7591685121452569E-5</c:v>
                </c:pt>
                <c:pt idx="12110">
                  <c:v>0</c:v>
                </c:pt>
                <c:pt idx="12111">
                  <c:v>3.470541195142691E-5</c:v>
                </c:pt>
                <c:pt idx="12112">
                  <c:v>7.7450688139816833E-6</c:v>
                </c:pt>
                <c:pt idx="12113">
                  <c:v>1.0630365717305433E-5</c:v>
                </c:pt>
                <c:pt idx="12114">
                  <c:v>4.6513739790698114E-6</c:v>
                </c:pt>
                <c:pt idx="12115">
                  <c:v>1.8778386630956927E-5</c:v>
                </c:pt>
                <c:pt idx="12116">
                  <c:v>8.2446216987625282E-6</c:v>
                </c:pt>
                <c:pt idx="12117">
                  <c:v>7.8502444019856603E-6</c:v>
                </c:pt>
                <c:pt idx="12118">
                  <c:v>2.1246990373275603E-5</c:v>
                </c:pt>
                <c:pt idx="12119">
                  <c:v>2.361294859299128E-5</c:v>
                </c:pt>
                <c:pt idx="12120">
                  <c:v>1.3137833950267697E-6</c:v>
                </c:pt>
                <c:pt idx="12121">
                  <c:v>1.1218323982413847E-5</c:v>
                </c:pt>
                <c:pt idx="12122">
                  <c:v>1.4438522048572114E-5</c:v>
                </c:pt>
                <c:pt idx="12123">
                  <c:v>1.1080860910429374E-5</c:v>
                </c:pt>
                <c:pt idx="12124">
                  <c:v>2.2270671354777762E-4</c:v>
                </c:pt>
                <c:pt idx="12125">
                  <c:v>1.1387668647422349E-4</c:v>
                </c:pt>
                <c:pt idx="12126">
                  <c:v>2.7703903970926697E-5</c:v>
                </c:pt>
                <c:pt idx="12127">
                  <c:v>2.7802203476273908E-6</c:v>
                </c:pt>
                <c:pt idx="12128">
                  <c:v>1.0328645145251276E-4</c:v>
                </c:pt>
                <c:pt idx="12129">
                  <c:v>4.8298780345483328E-7</c:v>
                </c:pt>
                <c:pt idx="12130">
                  <c:v>0</c:v>
                </c:pt>
                <c:pt idx="12131">
                  <c:v>2.2942924296562145E-5</c:v>
                </c:pt>
                <c:pt idx="12132">
                  <c:v>4.0586425063835096E-5</c:v>
                </c:pt>
                <c:pt idx="12133">
                  <c:v>6.445834584903304E-7</c:v>
                </c:pt>
                <c:pt idx="12134">
                  <c:v>1.6027615065004385E-5</c:v>
                </c:pt>
                <c:pt idx="12135">
                  <c:v>4.4566391208477003E-5</c:v>
                </c:pt>
                <c:pt idx="12136">
                  <c:v>1.8537117660473774E-5</c:v>
                </c:pt>
                <c:pt idx="12137">
                  <c:v>2.0171192794642085E-5</c:v>
                </c:pt>
                <c:pt idx="12138">
                  <c:v>5.3873840686995906E-5</c:v>
                </c:pt>
                <c:pt idx="12139">
                  <c:v>1.2284946910871363E-5</c:v>
                </c:pt>
                <c:pt idx="12140">
                  <c:v>8.9550875366607625E-6</c:v>
                </c:pt>
                <c:pt idx="12141">
                  <c:v>0</c:v>
                </c:pt>
                <c:pt idx="12142">
                  <c:v>7.8287588623448605E-6</c:v>
                </c:pt>
                <c:pt idx="12143">
                  <c:v>0</c:v>
                </c:pt>
                <c:pt idx="12144">
                  <c:v>0</c:v>
                </c:pt>
                <c:pt idx="12145">
                  <c:v>1.8134950771197479E-5</c:v>
                </c:pt>
                <c:pt idx="12146">
                  <c:v>2.7127855727201348E-5</c:v>
                </c:pt>
                <c:pt idx="12147">
                  <c:v>7.8375561248993347E-5</c:v>
                </c:pt>
                <c:pt idx="12148">
                  <c:v>1.4826831004448551E-5</c:v>
                </c:pt>
                <c:pt idx="12149">
                  <c:v>1.3534035879530758E-4</c:v>
                </c:pt>
                <c:pt idx="12150">
                  <c:v>3.4454203405058211E-5</c:v>
                </c:pt>
                <c:pt idx="12151">
                  <c:v>2.0863648031681149E-5</c:v>
                </c:pt>
                <c:pt idx="12152">
                  <c:v>2.7666018398765642E-6</c:v>
                </c:pt>
                <c:pt idx="12153">
                  <c:v>2.0696902330604868E-7</c:v>
                </c:pt>
                <c:pt idx="12154">
                  <c:v>0</c:v>
                </c:pt>
                <c:pt idx="12155">
                  <c:v>0</c:v>
                </c:pt>
                <c:pt idx="12156">
                  <c:v>3.9947119695943424E-6</c:v>
                </c:pt>
                <c:pt idx="12157">
                  <c:v>1.4560645216357748E-5</c:v>
                </c:pt>
                <c:pt idx="12158">
                  <c:v>2.2039093249998493E-5</c:v>
                </c:pt>
                <c:pt idx="12159">
                  <c:v>1.0906873688805328E-6</c:v>
                </c:pt>
                <c:pt idx="12160">
                  <c:v>3.0731070649240386E-5</c:v>
                </c:pt>
                <c:pt idx="12161">
                  <c:v>3.1850391478392795E-5</c:v>
                </c:pt>
                <c:pt idx="12162">
                  <c:v>5.528363586201029E-6</c:v>
                </c:pt>
                <c:pt idx="12163">
                  <c:v>1.2557402553410601E-5</c:v>
                </c:pt>
                <c:pt idx="12164">
                  <c:v>5.9371755340153441E-6</c:v>
                </c:pt>
                <c:pt idx="12165">
                  <c:v>5.3805531511567253E-5</c:v>
                </c:pt>
                <c:pt idx="12166">
                  <c:v>0</c:v>
                </c:pt>
                <c:pt idx="12167">
                  <c:v>3.4792113200786695E-6</c:v>
                </c:pt>
                <c:pt idx="12168">
                  <c:v>0</c:v>
                </c:pt>
                <c:pt idx="12169">
                  <c:v>8.795039398563108E-6</c:v>
                </c:pt>
                <c:pt idx="12170">
                  <c:v>5.7874461245995425E-6</c:v>
                </c:pt>
                <c:pt idx="12171">
                  <c:v>3.6299036050830499E-6</c:v>
                </c:pt>
                <c:pt idx="12172">
                  <c:v>1.3496620562609863E-5</c:v>
                </c:pt>
                <c:pt idx="12173">
                  <c:v>4.0565722557454518E-6</c:v>
                </c:pt>
                <c:pt idx="12174">
                  <c:v>1.8125514492921452E-6</c:v>
                </c:pt>
                <c:pt idx="12175">
                  <c:v>5.4198186717262145E-6</c:v>
                </c:pt>
                <c:pt idx="12176">
                  <c:v>2.3319366973533451E-7</c:v>
                </c:pt>
                <c:pt idx="12177">
                  <c:v>0</c:v>
                </c:pt>
                <c:pt idx="12178">
                  <c:v>3.4849805673476831E-5</c:v>
                </c:pt>
                <c:pt idx="12179">
                  <c:v>2.9357108397422061E-3</c:v>
                </c:pt>
                <c:pt idx="12180">
                  <c:v>1.5753429659938196E-5</c:v>
                </c:pt>
                <c:pt idx="12181">
                  <c:v>3.1569566290123113E-5</c:v>
                </c:pt>
                <c:pt idx="12182">
                  <c:v>0</c:v>
                </c:pt>
                <c:pt idx="12183">
                  <c:v>8.630039110660594E-8</c:v>
                </c:pt>
                <c:pt idx="12184">
                  <c:v>1.5497613299977587E-5</c:v>
                </c:pt>
                <c:pt idx="12185">
                  <c:v>1.4604050207692866E-5</c:v>
                </c:pt>
                <c:pt idx="12186">
                  <c:v>1.4891721532809583E-5</c:v>
                </c:pt>
                <c:pt idx="12187">
                  <c:v>1.3044050101069678E-5</c:v>
                </c:pt>
                <c:pt idx="12188">
                  <c:v>2.2006941867404613E-4</c:v>
                </c:pt>
                <c:pt idx="12189">
                  <c:v>1.2383634313265257E-5</c:v>
                </c:pt>
                <c:pt idx="12190">
                  <c:v>1.8530923618657657E-5</c:v>
                </c:pt>
                <c:pt idx="12191">
                  <c:v>2.3388045275693371E-3</c:v>
                </c:pt>
                <c:pt idx="12192">
                  <c:v>1.8559129574865824E-5</c:v>
                </c:pt>
                <c:pt idx="12193">
                  <c:v>6.7908322910891144E-6</c:v>
                </c:pt>
                <c:pt idx="12194">
                  <c:v>4.2012851869236981E-6</c:v>
                </c:pt>
                <c:pt idx="12195">
                  <c:v>4.2367984098364677E-5</c:v>
                </c:pt>
                <c:pt idx="12196">
                  <c:v>9.9132294277026269E-6</c:v>
                </c:pt>
                <c:pt idx="12197">
                  <c:v>3.7634782765998652E-5</c:v>
                </c:pt>
                <c:pt idx="12198">
                  <c:v>0</c:v>
                </c:pt>
                <c:pt idx="12199">
                  <c:v>1.083111714965746E-4</c:v>
                </c:pt>
                <c:pt idx="12200">
                  <c:v>3.2807514676233834E-5</c:v>
                </c:pt>
                <c:pt idx="12201">
                  <c:v>3.5428763282388121E-5</c:v>
                </c:pt>
                <c:pt idx="12202">
                  <c:v>5.407992438179553E-5</c:v>
                </c:pt>
                <c:pt idx="12203">
                  <c:v>4.7882955431853342E-6</c:v>
                </c:pt>
                <c:pt idx="12204">
                  <c:v>8.9166071509315535E-6</c:v>
                </c:pt>
                <c:pt idx="12205">
                  <c:v>1.2826984083964252E-5</c:v>
                </c:pt>
                <c:pt idx="12206">
                  <c:v>3.7697192514501399E-5</c:v>
                </c:pt>
                <c:pt idx="12207">
                  <c:v>2.288665683005499E-5</c:v>
                </c:pt>
                <c:pt idx="12208">
                  <c:v>1.763595085359206E-5</c:v>
                </c:pt>
                <c:pt idx="12209">
                  <c:v>2.8717733602653E-5</c:v>
                </c:pt>
                <c:pt idx="12210">
                  <c:v>4.427020719353534E-4</c:v>
                </c:pt>
                <c:pt idx="12211">
                  <c:v>9.0076679313416617E-6</c:v>
                </c:pt>
                <c:pt idx="12212">
                  <c:v>2.4752698552616772E-7</c:v>
                </c:pt>
                <c:pt idx="12213">
                  <c:v>0</c:v>
                </c:pt>
                <c:pt idx="12214">
                  <c:v>1.3934630150694599E-5</c:v>
                </c:pt>
                <c:pt idx="12215">
                  <c:v>0</c:v>
                </c:pt>
                <c:pt idx="12216">
                  <c:v>4.1212352586149585E-5</c:v>
                </c:pt>
                <c:pt idx="12217">
                  <c:v>2.0181881172514196E-5</c:v>
                </c:pt>
                <c:pt idx="12218">
                  <c:v>3.3534003100180006E-5</c:v>
                </c:pt>
                <c:pt idx="12219">
                  <c:v>1.3783299182039223E-5</c:v>
                </c:pt>
                <c:pt idx="12220">
                  <c:v>3.6563560882342294E-4</c:v>
                </c:pt>
                <c:pt idx="12221">
                  <c:v>9.401081999342331E-6</c:v>
                </c:pt>
                <c:pt idx="12222">
                  <c:v>8.3377064355259523E-5</c:v>
                </c:pt>
                <c:pt idx="12223">
                  <c:v>2.9953771972195765E-5</c:v>
                </c:pt>
                <c:pt idx="12224">
                  <c:v>1.0147953737728703E-4</c:v>
                </c:pt>
                <c:pt idx="12225">
                  <c:v>1.837728127582545E-5</c:v>
                </c:pt>
                <c:pt idx="12226">
                  <c:v>1.8398821114861352E-5</c:v>
                </c:pt>
                <c:pt idx="12227">
                  <c:v>4.8158327529858107E-6</c:v>
                </c:pt>
                <c:pt idx="12228">
                  <c:v>3.2849591551687405E-5</c:v>
                </c:pt>
                <c:pt idx="12229">
                  <c:v>0</c:v>
                </c:pt>
                <c:pt idx="12230">
                  <c:v>1.4082395879629639E-5</c:v>
                </c:pt>
                <c:pt idx="12231">
                  <c:v>1.100317420399516E-5</c:v>
                </c:pt>
                <c:pt idx="12232">
                  <c:v>3.7451392948997666E-6</c:v>
                </c:pt>
                <c:pt idx="12233">
                  <c:v>7.1483752847436599E-6</c:v>
                </c:pt>
                <c:pt idx="12234">
                  <c:v>1.708695723496614E-5</c:v>
                </c:pt>
                <c:pt idx="12235">
                  <c:v>2.0906600065577989E-5</c:v>
                </c:pt>
                <c:pt idx="12236">
                  <c:v>0</c:v>
                </c:pt>
                <c:pt idx="12237">
                  <c:v>2.0741863097901062E-6</c:v>
                </c:pt>
                <c:pt idx="12238">
                  <c:v>4.0513122220156415E-6</c:v>
                </c:pt>
                <c:pt idx="12239">
                  <c:v>9.3728210936481441E-6</c:v>
                </c:pt>
                <c:pt idx="12240">
                  <c:v>5.7717557006242287E-6</c:v>
                </c:pt>
                <c:pt idx="12241">
                  <c:v>4.7887768895499863E-4</c:v>
                </c:pt>
                <c:pt idx="12242">
                  <c:v>1.2266500757585145E-5</c:v>
                </c:pt>
                <c:pt idx="12243">
                  <c:v>4.8782398355507594E-6</c:v>
                </c:pt>
                <c:pt idx="12244">
                  <c:v>8.8176034234552464E-4</c:v>
                </c:pt>
                <c:pt idx="12245">
                  <c:v>1.117971450674169E-5</c:v>
                </c:pt>
                <c:pt idx="12246">
                  <c:v>1.0413240834296038E-4</c:v>
                </c:pt>
                <c:pt idx="12247">
                  <c:v>4.0632126050562398E-6</c:v>
                </c:pt>
                <c:pt idx="12248">
                  <c:v>2.1199162869147683E-4</c:v>
                </c:pt>
                <c:pt idx="12249">
                  <c:v>9.8166191567378493E-7</c:v>
                </c:pt>
                <c:pt idx="12250">
                  <c:v>2.6912110953415193E-5</c:v>
                </c:pt>
                <c:pt idx="12251">
                  <c:v>2.5684206067390189E-5</c:v>
                </c:pt>
                <c:pt idx="12252">
                  <c:v>2.0485895935310148E-5</c:v>
                </c:pt>
                <c:pt idx="12253">
                  <c:v>5.5350564460476099E-5</c:v>
                </c:pt>
                <c:pt idx="12254">
                  <c:v>5.3493357515556726E-6</c:v>
                </c:pt>
                <c:pt idx="12255">
                  <c:v>2.4461071346834692E-6</c:v>
                </c:pt>
                <c:pt idx="12256">
                  <c:v>9.948311783175541E-6</c:v>
                </c:pt>
                <c:pt idx="12257">
                  <c:v>6.4627986367614427E-6</c:v>
                </c:pt>
                <c:pt idx="12258">
                  <c:v>1.0006029265793194E-5</c:v>
                </c:pt>
                <c:pt idx="12259">
                  <c:v>1.5705014171207556E-5</c:v>
                </c:pt>
                <c:pt idx="12260">
                  <c:v>0</c:v>
                </c:pt>
                <c:pt idx="12261">
                  <c:v>1.1256884416779736E-5</c:v>
                </c:pt>
                <c:pt idx="12262">
                  <c:v>3.1183934645794007E-3</c:v>
                </c:pt>
                <c:pt idx="12263">
                  <c:v>1.0500837580809303E-5</c:v>
                </c:pt>
                <c:pt idx="12264">
                  <c:v>5.7484463927858885E-5</c:v>
                </c:pt>
                <c:pt idx="12265">
                  <c:v>4.8765062510570293E-5</c:v>
                </c:pt>
                <c:pt idx="12266">
                  <c:v>3.069843076673515E-7</c:v>
                </c:pt>
                <c:pt idx="12267">
                  <c:v>5.9187431337344464E-5</c:v>
                </c:pt>
                <c:pt idx="12268">
                  <c:v>5.500179837141768E-5</c:v>
                </c:pt>
                <c:pt idx="12269">
                  <c:v>3.3495233742669727E-5</c:v>
                </c:pt>
                <c:pt idx="12270">
                  <c:v>1.4921205862165212E-5</c:v>
                </c:pt>
                <c:pt idx="12271">
                  <c:v>5.7404993962544015E-6</c:v>
                </c:pt>
                <c:pt idx="12272">
                  <c:v>1.2857429614428738E-5</c:v>
                </c:pt>
                <c:pt idx="12273">
                  <c:v>0</c:v>
                </c:pt>
                <c:pt idx="12274">
                  <c:v>4.592739217813429E-5</c:v>
                </c:pt>
                <c:pt idx="12275">
                  <c:v>5.2745659440374184E-5</c:v>
                </c:pt>
                <c:pt idx="12276">
                  <c:v>1.2579520840059098E-5</c:v>
                </c:pt>
                <c:pt idx="12277">
                  <c:v>9.9093057096120639E-6</c:v>
                </c:pt>
                <c:pt idx="12278">
                  <c:v>2.5768772895338131E-5</c:v>
                </c:pt>
                <c:pt idx="12279">
                  <c:v>1.9623237924101578E-5</c:v>
                </c:pt>
                <c:pt idx="12280">
                  <c:v>2.389923887239032E-6</c:v>
                </c:pt>
                <c:pt idx="12281">
                  <c:v>5.5483583517575741E-5</c:v>
                </c:pt>
                <c:pt idx="12282">
                  <c:v>5.2109210756211367E-6</c:v>
                </c:pt>
                <c:pt idx="12283">
                  <c:v>3.855293666729263E-5</c:v>
                </c:pt>
                <c:pt idx="12284">
                  <c:v>4.3319795444072829E-5</c:v>
                </c:pt>
                <c:pt idx="12285">
                  <c:v>2.1796731522373279E-4</c:v>
                </c:pt>
                <c:pt idx="12286">
                  <c:v>3.3194104440464904E-5</c:v>
                </c:pt>
                <c:pt idx="12287">
                  <c:v>3.0739017088506125E-5</c:v>
                </c:pt>
                <c:pt idx="12288">
                  <c:v>3.0992655847352003E-5</c:v>
                </c:pt>
                <c:pt idx="12289">
                  <c:v>4.195724127033122E-5</c:v>
                </c:pt>
                <c:pt idx="12290">
                  <c:v>4.5552702001398066E-5</c:v>
                </c:pt>
                <c:pt idx="12291">
                  <c:v>5.5308292882746295E-7</c:v>
                </c:pt>
                <c:pt idx="12292">
                  <c:v>7.527949770923153E-5</c:v>
                </c:pt>
                <c:pt idx="12293">
                  <c:v>4.0257687904828741E-6</c:v>
                </c:pt>
                <c:pt idx="12294">
                  <c:v>2.2754048986495176E-6</c:v>
                </c:pt>
                <c:pt idx="12295">
                  <c:v>2.110366956057226E-5</c:v>
                </c:pt>
                <c:pt idx="12296">
                  <c:v>2.6215432435959849E-5</c:v>
                </c:pt>
                <c:pt idx="12297">
                  <c:v>1.647791842695102E-4</c:v>
                </c:pt>
                <c:pt idx="12298">
                  <c:v>2.8729482725746717E-5</c:v>
                </c:pt>
                <c:pt idx="12299">
                  <c:v>1.5086257264248344E-5</c:v>
                </c:pt>
                <c:pt idx="12300">
                  <c:v>1.0732338735988625E-5</c:v>
                </c:pt>
                <c:pt idx="12301">
                  <c:v>7.4061670671744738E-5</c:v>
                </c:pt>
                <c:pt idx="12302">
                  <c:v>0</c:v>
                </c:pt>
                <c:pt idx="12303">
                  <c:v>0</c:v>
                </c:pt>
                <c:pt idx="12304">
                  <c:v>2.9301943327386172E-4</c:v>
                </c:pt>
                <c:pt idx="12305">
                  <c:v>2.3943860136228031E-3</c:v>
                </c:pt>
                <c:pt idx="12306">
                  <c:v>0</c:v>
                </c:pt>
                <c:pt idx="12307">
                  <c:v>1.0861261842326407E-5</c:v>
                </c:pt>
                <c:pt idx="12308">
                  <c:v>2.6218003371310825E-7</c:v>
                </c:pt>
                <c:pt idx="12309">
                  <c:v>2.0871449353650793E-5</c:v>
                </c:pt>
                <c:pt idx="12310">
                  <c:v>2.2892793187530411E-6</c:v>
                </c:pt>
                <c:pt idx="12311">
                  <c:v>4.0392907793066428E-5</c:v>
                </c:pt>
                <c:pt idx="12312">
                  <c:v>7.7142313014448563E-6</c:v>
                </c:pt>
                <c:pt idx="12313">
                  <c:v>5.888066684661757E-5</c:v>
                </c:pt>
                <c:pt idx="12314">
                  <c:v>8.8440086982927507E-5</c:v>
                </c:pt>
                <c:pt idx="12315">
                  <c:v>2.2700822431885812E-4</c:v>
                </c:pt>
                <c:pt idx="12316">
                  <c:v>8.0610187294976277E-6</c:v>
                </c:pt>
                <c:pt idx="12317">
                  <c:v>3.6972234052455793E-5</c:v>
                </c:pt>
                <c:pt idx="12318">
                  <c:v>4.9898418096095626E-6</c:v>
                </c:pt>
                <c:pt idx="12319">
                  <c:v>5.3258623306764579E-6</c:v>
                </c:pt>
                <c:pt idx="12320">
                  <c:v>0</c:v>
                </c:pt>
                <c:pt idx="12321">
                  <c:v>7.4095835238701324E-5</c:v>
                </c:pt>
                <c:pt idx="12322">
                  <c:v>2.7033007029903501E-5</c:v>
                </c:pt>
                <c:pt idx="12323">
                  <c:v>2.1856626484190382E-7</c:v>
                </c:pt>
                <c:pt idx="12324">
                  <c:v>5.2904568939655894E-6</c:v>
                </c:pt>
                <c:pt idx="12325">
                  <c:v>1.1217892648177011E-5</c:v>
                </c:pt>
                <c:pt idx="12326">
                  <c:v>3.3551741898024966E-5</c:v>
                </c:pt>
                <c:pt idx="12327">
                  <c:v>2.5426233407484218E-6</c:v>
                </c:pt>
                <c:pt idx="12328">
                  <c:v>9.7933002761718126E-5</c:v>
                </c:pt>
                <c:pt idx="12329">
                  <c:v>0</c:v>
                </c:pt>
                <c:pt idx="12330">
                  <c:v>1.4147823006625644E-6</c:v>
                </c:pt>
                <c:pt idx="12331">
                  <c:v>1.783685528100754E-5</c:v>
                </c:pt>
                <c:pt idx="12332">
                  <c:v>2.8164996139617041E-6</c:v>
                </c:pt>
                <c:pt idx="12333">
                  <c:v>0</c:v>
                </c:pt>
                <c:pt idx="12334">
                  <c:v>1.6678658781228532E-5</c:v>
                </c:pt>
                <c:pt idx="12335">
                  <c:v>1.9537755708735884E-5</c:v>
                </c:pt>
                <c:pt idx="12336">
                  <c:v>2.1863939646061657E-5</c:v>
                </c:pt>
                <c:pt idx="12337">
                  <c:v>3.091461846920061E-4</c:v>
                </c:pt>
                <c:pt idx="12338">
                  <c:v>7.0321577077401528E-6</c:v>
                </c:pt>
                <c:pt idx="12339">
                  <c:v>3.1391915888819828E-5</c:v>
                </c:pt>
                <c:pt idx="12340">
                  <c:v>5.4993505565026124E-6</c:v>
                </c:pt>
                <c:pt idx="12341">
                  <c:v>7.4394353870439348E-6</c:v>
                </c:pt>
                <c:pt idx="12342">
                  <c:v>1.2738821864835023E-5</c:v>
                </c:pt>
                <c:pt idx="12343">
                  <c:v>1.4914868077999123E-5</c:v>
                </c:pt>
                <c:pt idx="12344">
                  <c:v>1.2709665881182209E-5</c:v>
                </c:pt>
                <c:pt idx="12345">
                  <c:v>9.9521437990697186E-6</c:v>
                </c:pt>
                <c:pt idx="12346">
                  <c:v>2.8116720220436045E-5</c:v>
                </c:pt>
                <c:pt idx="12347">
                  <c:v>2.7712706049341497E-4</c:v>
                </c:pt>
                <c:pt idx="12348">
                  <c:v>9.7951364873955388E-5</c:v>
                </c:pt>
                <c:pt idx="12349">
                  <c:v>6.84607241456215E-6</c:v>
                </c:pt>
                <c:pt idx="12350">
                  <c:v>2.1504627939097088E-5</c:v>
                </c:pt>
                <c:pt idx="12351">
                  <c:v>3.1390396453221288E-5</c:v>
                </c:pt>
                <c:pt idx="12352">
                  <c:v>1.690519680926758E-4</c:v>
                </c:pt>
                <c:pt idx="12353">
                  <c:v>1.035789595565874E-5</c:v>
                </c:pt>
                <c:pt idx="12354">
                  <c:v>1.5766062877310873E-5</c:v>
                </c:pt>
                <c:pt idx="12355">
                  <c:v>7.225046668573275E-5</c:v>
                </c:pt>
                <c:pt idx="12356">
                  <c:v>9.3752227338028251E-5</c:v>
                </c:pt>
                <c:pt idx="12357">
                  <c:v>7.9145940269564803E-6</c:v>
                </c:pt>
                <c:pt idx="12358">
                  <c:v>4.0155049237469317E-5</c:v>
                </c:pt>
                <c:pt idx="12359">
                  <c:v>2.0034520200396792E-5</c:v>
                </c:pt>
                <c:pt idx="12360">
                  <c:v>1.7507358165687656E-6</c:v>
                </c:pt>
                <c:pt idx="12361">
                  <c:v>2.9665247746919725E-5</c:v>
                </c:pt>
                <c:pt idx="12362">
                  <c:v>4.8775831628801522E-6</c:v>
                </c:pt>
                <c:pt idx="12363">
                  <c:v>1.0491188951909306E-6</c:v>
                </c:pt>
                <c:pt idx="12364">
                  <c:v>1.5226517542062382E-5</c:v>
                </c:pt>
                <c:pt idx="12365">
                  <c:v>0</c:v>
                </c:pt>
                <c:pt idx="12366">
                  <c:v>3.3583072556795499E-5</c:v>
                </c:pt>
                <c:pt idx="12367">
                  <c:v>6.0620866514769577E-5</c:v>
                </c:pt>
                <c:pt idx="12368">
                  <c:v>2.2441765098915315E-5</c:v>
                </c:pt>
                <c:pt idx="12369">
                  <c:v>1.464570265186928E-5</c:v>
                </c:pt>
                <c:pt idx="12370">
                  <c:v>9.8540234501070931E-6</c:v>
                </c:pt>
                <c:pt idx="12371">
                  <c:v>2.0602502309104817E-3</c:v>
                </c:pt>
                <c:pt idx="12372">
                  <c:v>2.3154577423514406E-4</c:v>
                </c:pt>
                <c:pt idx="12373">
                  <c:v>8.0657109678997598E-5</c:v>
                </c:pt>
                <c:pt idx="12374">
                  <c:v>2.2420871316004599E-5</c:v>
                </c:pt>
                <c:pt idx="12375">
                  <c:v>2.0404940314823296E-6</c:v>
                </c:pt>
                <c:pt idx="12376">
                  <c:v>1.3316847050762774E-6</c:v>
                </c:pt>
                <c:pt idx="12377">
                  <c:v>9.6820639376239614E-5</c:v>
                </c:pt>
                <c:pt idx="12378">
                  <c:v>1.0621655497419884E-6</c:v>
                </c:pt>
                <c:pt idx="12379">
                  <c:v>5.4775685247584134E-6</c:v>
                </c:pt>
                <c:pt idx="12380">
                  <c:v>4.753275450381316E-6</c:v>
                </c:pt>
                <c:pt idx="12381">
                  <c:v>2.8682915792377391E-5</c:v>
                </c:pt>
                <c:pt idx="12382">
                  <c:v>7.6273979555902273E-5</c:v>
                </c:pt>
                <c:pt idx="12383">
                  <c:v>3.6530219912629622E-5</c:v>
                </c:pt>
                <c:pt idx="12384">
                  <c:v>2.8398022099047275E-4</c:v>
                </c:pt>
                <c:pt idx="12385">
                  <c:v>1.8128875618342295E-5</c:v>
                </c:pt>
                <c:pt idx="12386">
                  <c:v>1.5407727196395338E-5</c:v>
                </c:pt>
                <c:pt idx="12387">
                  <c:v>6.834882642509453E-6</c:v>
                </c:pt>
                <c:pt idx="12388">
                  <c:v>8.9591891331352737E-6</c:v>
                </c:pt>
                <c:pt idx="12389">
                  <c:v>9.9269303129629668E-6</c:v>
                </c:pt>
                <c:pt idx="12390">
                  <c:v>8.110868613557319E-6</c:v>
                </c:pt>
                <c:pt idx="12391">
                  <c:v>1.3281724201565312E-4</c:v>
                </c:pt>
                <c:pt idx="12392">
                  <c:v>5.2284531241435637E-5</c:v>
                </c:pt>
                <c:pt idx="12393">
                  <c:v>1.6825168291847298E-5</c:v>
                </c:pt>
                <c:pt idx="12394">
                  <c:v>1.7550787662276109E-6</c:v>
                </c:pt>
                <c:pt idx="12395">
                  <c:v>2.9414572979722571E-5</c:v>
                </c:pt>
                <c:pt idx="12396">
                  <c:v>4.0020227805827931E-4</c:v>
                </c:pt>
                <c:pt idx="12397">
                  <c:v>6.136820094026854E-6</c:v>
                </c:pt>
                <c:pt idx="12398">
                  <c:v>8.0531858490981683E-4</c:v>
                </c:pt>
                <c:pt idx="12399">
                  <c:v>3.7784950925730007E-5</c:v>
                </c:pt>
                <c:pt idx="12400">
                  <c:v>1.877403642706904E-5</c:v>
                </c:pt>
                <c:pt idx="12401">
                  <c:v>2.6002393075427509E-5</c:v>
                </c:pt>
                <c:pt idx="12402">
                  <c:v>2.4534953797168918E-4</c:v>
                </c:pt>
                <c:pt idx="12403">
                  <c:v>1.6466687685271312E-5</c:v>
                </c:pt>
                <c:pt idx="12404">
                  <c:v>9.5635103503084425E-6</c:v>
                </c:pt>
                <c:pt idx="12405">
                  <c:v>5.2221854615575936E-6</c:v>
                </c:pt>
                <c:pt idx="12406">
                  <c:v>4.228237675335391E-7</c:v>
                </c:pt>
                <c:pt idx="12407">
                  <c:v>1.7520337332881065E-5</c:v>
                </c:pt>
                <c:pt idx="12408">
                  <c:v>1.1243361825030072E-5</c:v>
                </c:pt>
                <c:pt idx="12409">
                  <c:v>0</c:v>
                </c:pt>
                <c:pt idx="12410">
                  <c:v>7.0795982864386647E-6</c:v>
                </c:pt>
                <c:pt idx="12411">
                  <c:v>1.1008778402780997E-5</c:v>
                </c:pt>
                <c:pt idx="12412">
                  <c:v>3.5495341057072231E-5</c:v>
                </c:pt>
                <c:pt idx="12413">
                  <c:v>3.1226757534250148E-5</c:v>
                </c:pt>
                <c:pt idx="12414">
                  <c:v>1.1766685369327791E-3</c:v>
                </c:pt>
                <c:pt idx="12415">
                  <c:v>6.91284698552922E-6</c:v>
                </c:pt>
                <c:pt idx="12416">
                  <c:v>8.2037347622998665E-5</c:v>
                </c:pt>
                <c:pt idx="12417">
                  <c:v>0</c:v>
                </c:pt>
                <c:pt idx="12418">
                  <c:v>2.4060848708958111E-6</c:v>
                </c:pt>
                <c:pt idx="12419">
                  <c:v>4.4064743196238326E-5</c:v>
                </c:pt>
                <c:pt idx="12420">
                  <c:v>4.1369974691813286E-5</c:v>
                </c:pt>
                <c:pt idx="12421">
                  <c:v>1.002331354074818E-5</c:v>
                </c:pt>
                <c:pt idx="12422">
                  <c:v>4.6389020713610646E-7</c:v>
                </c:pt>
                <c:pt idx="12423">
                  <c:v>3.5368246845139256E-5</c:v>
                </c:pt>
                <c:pt idx="12424">
                  <c:v>6.2861863000141945E-6</c:v>
                </c:pt>
                <c:pt idx="12425">
                  <c:v>1.4205729901048802E-5</c:v>
                </c:pt>
                <c:pt idx="12426">
                  <c:v>0</c:v>
                </c:pt>
                <c:pt idx="12427">
                  <c:v>1.1079844418563002E-5</c:v>
                </c:pt>
                <c:pt idx="12428">
                  <c:v>5.1966006156954671E-6</c:v>
                </c:pt>
                <c:pt idx="12429">
                  <c:v>1.5175333281614687E-6</c:v>
                </c:pt>
                <c:pt idx="12430">
                  <c:v>1.5486244375646513E-5</c:v>
                </c:pt>
                <c:pt idx="12431">
                  <c:v>1.1454411143747686E-5</c:v>
                </c:pt>
                <c:pt idx="12432">
                  <c:v>0</c:v>
                </c:pt>
                <c:pt idx="12433">
                  <c:v>4.5689382222309668E-6</c:v>
                </c:pt>
                <c:pt idx="12434">
                  <c:v>1.0085138573431009E-4</c:v>
                </c:pt>
                <c:pt idx="12435">
                  <c:v>7.5724207355752803E-6</c:v>
                </c:pt>
                <c:pt idx="12436">
                  <c:v>1.9610754109531269E-6</c:v>
                </c:pt>
                <c:pt idx="12437">
                  <c:v>1.5243134750811008E-5</c:v>
                </c:pt>
                <c:pt idx="12438">
                  <c:v>3.3999411607633296E-5</c:v>
                </c:pt>
                <c:pt idx="12439">
                  <c:v>1.821665660077715E-3</c:v>
                </c:pt>
                <c:pt idx="12440">
                  <c:v>5.0396690734574649E-6</c:v>
                </c:pt>
                <c:pt idx="12441">
                  <c:v>6.657845576012449E-5</c:v>
                </c:pt>
                <c:pt idx="12442">
                  <c:v>0</c:v>
                </c:pt>
                <c:pt idx="12443">
                  <c:v>8.2261570818572265E-7</c:v>
                </c:pt>
                <c:pt idx="12444">
                  <c:v>6.154783742248719E-6</c:v>
                </c:pt>
                <c:pt idx="12445">
                  <c:v>7.9683219646609941E-6</c:v>
                </c:pt>
                <c:pt idx="12446">
                  <c:v>5.0351092714734022E-5</c:v>
                </c:pt>
                <c:pt idx="12447">
                  <c:v>1.002433248555755E-5</c:v>
                </c:pt>
                <c:pt idx="12448">
                  <c:v>0</c:v>
                </c:pt>
                <c:pt idx="12449">
                  <c:v>8.5974529017915527E-6</c:v>
                </c:pt>
                <c:pt idx="12450">
                  <c:v>9.1574066221178851E-5</c:v>
                </c:pt>
                <c:pt idx="12451">
                  <c:v>6.4270568205740129E-5</c:v>
                </c:pt>
                <c:pt idx="12452">
                  <c:v>2.005311822931176E-5</c:v>
                </c:pt>
                <c:pt idx="12453">
                  <c:v>1.3342250055569237E-5</c:v>
                </c:pt>
                <c:pt idx="12454">
                  <c:v>2.874067402032565E-5</c:v>
                </c:pt>
                <c:pt idx="12455">
                  <c:v>2.556236803211604E-6</c:v>
                </c:pt>
                <c:pt idx="12456">
                  <c:v>1.0247630327843797E-6</c:v>
                </c:pt>
                <c:pt idx="12457">
                  <c:v>2.0416265418038831E-5</c:v>
                </c:pt>
                <c:pt idx="12458">
                  <c:v>3.5964638489233554E-5</c:v>
                </c:pt>
                <c:pt idx="12459">
                  <c:v>5.3396863233312131E-5</c:v>
                </c:pt>
                <c:pt idx="12460">
                  <c:v>1.2574648138340441E-6</c:v>
                </c:pt>
                <c:pt idx="12461">
                  <c:v>8.0429958272911867E-5</c:v>
                </c:pt>
                <c:pt idx="12462">
                  <c:v>1.044702497268736E-5</c:v>
                </c:pt>
                <c:pt idx="12463">
                  <c:v>6.6501113064453964E-6</c:v>
                </c:pt>
                <c:pt idx="12464">
                  <c:v>2.9633752816693612E-5</c:v>
                </c:pt>
                <c:pt idx="12465">
                  <c:v>0</c:v>
                </c:pt>
                <c:pt idx="12466">
                  <c:v>0</c:v>
                </c:pt>
                <c:pt idx="12467">
                  <c:v>1.3571042623732862E-4</c:v>
                </c:pt>
                <c:pt idx="12468">
                  <c:v>2.9475780405002063E-5</c:v>
                </c:pt>
                <c:pt idx="12469">
                  <c:v>3.0540019699833855E-5</c:v>
                </c:pt>
                <c:pt idx="12470">
                  <c:v>2.0036352537892039E-6</c:v>
                </c:pt>
                <c:pt idx="12471">
                  <c:v>1.0594391451687335E-4</c:v>
                </c:pt>
                <c:pt idx="12472">
                  <c:v>2.9337838130530843E-5</c:v>
                </c:pt>
                <c:pt idx="12473">
                  <c:v>0</c:v>
                </c:pt>
                <c:pt idx="12474">
                  <c:v>2.7447433216628881E-5</c:v>
                </c:pt>
                <c:pt idx="12475">
                  <c:v>4.1238732021632791E-5</c:v>
                </c:pt>
                <c:pt idx="12476">
                  <c:v>5.1943788299688703E-5</c:v>
                </c:pt>
                <c:pt idx="12477">
                  <c:v>4.8628409896162954E-5</c:v>
                </c:pt>
                <c:pt idx="12478">
                  <c:v>1.0613583830500199E-5</c:v>
                </c:pt>
                <c:pt idx="12479">
                  <c:v>1.2869431784197938E-4</c:v>
                </c:pt>
                <c:pt idx="12480">
                  <c:v>5.1844087536053259E-6</c:v>
                </c:pt>
                <c:pt idx="12481">
                  <c:v>1.9402182293146245E-4</c:v>
                </c:pt>
                <c:pt idx="12482">
                  <c:v>6.5043234169951502E-7</c:v>
                </c:pt>
                <c:pt idx="12483">
                  <c:v>1.2514726942572397E-7</c:v>
                </c:pt>
                <c:pt idx="12484">
                  <c:v>2.8768555604265086E-5</c:v>
                </c:pt>
                <c:pt idx="12485">
                  <c:v>2.2331921157033664E-5</c:v>
                </c:pt>
                <c:pt idx="12486">
                  <c:v>2.1826633475453478E-6</c:v>
                </c:pt>
                <c:pt idx="12487">
                  <c:v>2.7309608516008222E-6</c:v>
                </c:pt>
                <c:pt idx="12488">
                  <c:v>2.3488543682647947E-5</c:v>
                </c:pt>
                <c:pt idx="12489">
                  <c:v>1.1568089394751714E-5</c:v>
                </c:pt>
                <c:pt idx="12490">
                  <c:v>5.5507646151828748E-5</c:v>
                </c:pt>
                <c:pt idx="12491">
                  <c:v>2.2098034493733208E-5</c:v>
                </c:pt>
                <c:pt idx="12492">
                  <c:v>3.1407576889384064E-7</c:v>
                </c:pt>
                <c:pt idx="12493">
                  <c:v>9.9410604411724512E-5</c:v>
                </c:pt>
                <c:pt idx="12494">
                  <c:v>4.4482521593782231E-6</c:v>
                </c:pt>
                <c:pt idx="12495">
                  <c:v>6.441491630019987E-5</c:v>
                </c:pt>
                <c:pt idx="12496">
                  <c:v>5.4620175875942074E-5</c:v>
                </c:pt>
                <c:pt idx="12497">
                  <c:v>0</c:v>
                </c:pt>
                <c:pt idx="12498">
                  <c:v>4.065065162251033E-5</c:v>
                </c:pt>
                <c:pt idx="12499">
                  <c:v>9.1315691973763705E-5</c:v>
                </c:pt>
                <c:pt idx="12500">
                  <c:v>7.3223117168272775E-6</c:v>
                </c:pt>
                <c:pt idx="12501">
                  <c:v>5.1797381239709343E-5</c:v>
                </c:pt>
                <c:pt idx="12502">
                  <c:v>3.6439897425474095E-6</c:v>
                </c:pt>
                <c:pt idx="12503">
                  <c:v>1.6709884727418489E-6</c:v>
                </c:pt>
                <c:pt idx="12504">
                  <c:v>1.9405110085751795E-5</c:v>
                </c:pt>
                <c:pt idx="12505">
                  <c:v>3.7517378744755772E-6</c:v>
                </c:pt>
                <c:pt idx="12506">
                  <c:v>1.9099025932245102E-5</c:v>
                </c:pt>
                <c:pt idx="12507">
                  <c:v>1.6646660766646544E-5</c:v>
                </c:pt>
                <c:pt idx="12508">
                  <c:v>2.8297471526958906E-6</c:v>
                </c:pt>
                <c:pt idx="12509">
                  <c:v>4.4468061972208129E-5</c:v>
                </c:pt>
                <c:pt idx="12510">
                  <c:v>4.5981740212860772E-5</c:v>
                </c:pt>
                <c:pt idx="12511">
                  <c:v>7.8632721637552634E-6</c:v>
                </c:pt>
                <c:pt idx="12512">
                  <c:v>6.1235349081979752E-6</c:v>
                </c:pt>
                <c:pt idx="12513">
                  <c:v>4.0207544082396246E-5</c:v>
                </c:pt>
                <c:pt idx="12514">
                  <c:v>1.770542309441134E-6</c:v>
                </c:pt>
                <c:pt idx="12515">
                  <c:v>7.161515983894694E-5</c:v>
                </c:pt>
                <c:pt idx="12516">
                  <c:v>8.3741318961961522E-5</c:v>
                </c:pt>
                <c:pt idx="12517">
                  <c:v>1.4241293064942783E-5</c:v>
                </c:pt>
                <c:pt idx="12518">
                  <c:v>3.5759683969693406E-6</c:v>
                </c:pt>
                <c:pt idx="12519">
                  <c:v>7.8245657674866404E-6</c:v>
                </c:pt>
                <c:pt idx="12520">
                  <c:v>4.0092202736628201E-6</c:v>
                </c:pt>
                <c:pt idx="12521">
                  <c:v>1.0302867582068206E-5</c:v>
                </c:pt>
                <c:pt idx="12522">
                  <c:v>7.7278987448884451E-6</c:v>
                </c:pt>
                <c:pt idx="12523">
                  <c:v>5.9235795905716873E-5</c:v>
                </c:pt>
                <c:pt idx="12524">
                  <c:v>3.7750705576793893E-5</c:v>
                </c:pt>
                <c:pt idx="12525">
                  <c:v>6.417231821193549E-6</c:v>
                </c:pt>
                <c:pt idx="12526">
                  <c:v>1.5818044257959257E-3</c:v>
                </c:pt>
                <c:pt idx="12527">
                  <c:v>5.7578923021557522E-6</c:v>
                </c:pt>
                <c:pt idx="12528">
                  <c:v>8.5447731841974629E-6</c:v>
                </c:pt>
                <c:pt idx="12529">
                  <c:v>2.1886147496698025E-5</c:v>
                </c:pt>
                <c:pt idx="12530">
                  <c:v>0</c:v>
                </c:pt>
                <c:pt idx="12531">
                  <c:v>5.2250818752143524E-6</c:v>
                </c:pt>
                <c:pt idx="12532">
                  <c:v>1.2165010242651284E-5</c:v>
                </c:pt>
                <c:pt idx="12533">
                  <c:v>0</c:v>
                </c:pt>
                <c:pt idx="12534">
                  <c:v>2.2464174634799121E-3</c:v>
                </c:pt>
                <c:pt idx="12535">
                  <c:v>8.7328097975093364E-4</c:v>
                </c:pt>
                <c:pt idx="12536">
                  <c:v>0</c:v>
                </c:pt>
                <c:pt idx="12537">
                  <c:v>1.7517411462424545E-5</c:v>
                </c:pt>
                <c:pt idx="12538">
                  <c:v>7.6524783692654294E-6</c:v>
                </c:pt>
                <c:pt idx="12539">
                  <c:v>2.1962174442719293E-5</c:v>
                </c:pt>
                <c:pt idx="12540">
                  <c:v>0</c:v>
                </c:pt>
                <c:pt idx="12541">
                  <c:v>4.9178171765839232E-5</c:v>
                </c:pt>
                <c:pt idx="12542">
                  <c:v>1.5340785151201857E-4</c:v>
                </c:pt>
                <c:pt idx="12543">
                  <c:v>3.188648809196581E-5</c:v>
                </c:pt>
                <c:pt idx="12544">
                  <c:v>2.5197436797125436E-7</c:v>
                </c:pt>
                <c:pt idx="12545">
                  <c:v>2.4129047198079103E-5</c:v>
                </c:pt>
                <c:pt idx="12546">
                  <c:v>5.8143642874783181E-6</c:v>
                </c:pt>
                <c:pt idx="12547">
                  <c:v>1.9359386915325565E-6</c:v>
                </c:pt>
                <c:pt idx="12548">
                  <c:v>0</c:v>
                </c:pt>
                <c:pt idx="12549">
                  <c:v>5.8146743692887883E-6</c:v>
                </c:pt>
                <c:pt idx="12550">
                  <c:v>0</c:v>
                </c:pt>
                <c:pt idx="12551">
                  <c:v>6.2311084018237199E-6</c:v>
                </c:pt>
                <c:pt idx="12552">
                  <c:v>8.0273152490113434E-6</c:v>
                </c:pt>
                <c:pt idx="12553">
                  <c:v>6.5585386634687719E-6</c:v>
                </c:pt>
                <c:pt idx="12554">
                  <c:v>5.5890384103634473E-5</c:v>
                </c:pt>
                <c:pt idx="12555">
                  <c:v>5.4604273554210538E-6</c:v>
                </c:pt>
                <c:pt idx="12556">
                  <c:v>0</c:v>
                </c:pt>
                <c:pt idx="12557">
                  <c:v>1.5170251969526223E-5</c:v>
                </c:pt>
                <c:pt idx="12558">
                  <c:v>3.4366974646597813E-5</c:v>
                </c:pt>
                <c:pt idx="12559">
                  <c:v>1.1798093970492169E-5</c:v>
                </c:pt>
                <c:pt idx="12560">
                  <c:v>9.0492347162752747E-4</c:v>
                </c:pt>
                <c:pt idx="12561">
                  <c:v>1.6155528709664287E-4</c:v>
                </c:pt>
                <c:pt idx="12562">
                  <c:v>1.0950860113931186E-5</c:v>
                </c:pt>
                <c:pt idx="12563">
                  <c:v>6.31379627955005E-5</c:v>
                </c:pt>
                <c:pt idx="12564">
                  <c:v>1.0593982798314905E-5</c:v>
                </c:pt>
                <c:pt idx="12565">
                  <c:v>2.0765586740994032E-7</c:v>
                </c:pt>
                <c:pt idx="12566">
                  <c:v>1.1666647950509509E-5</c:v>
                </c:pt>
                <c:pt idx="12567">
                  <c:v>5.6368030691140482E-4</c:v>
                </c:pt>
                <c:pt idx="12568">
                  <c:v>1.9043466608347945E-5</c:v>
                </c:pt>
                <c:pt idx="12569">
                  <c:v>8.5555654917947892E-7</c:v>
                </c:pt>
                <c:pt idx="12570">
                  <c:v>3.4614535229081573E-5</c:v>
                </c:pt>
                <c:pt idx="12571">
                  <c:v>3.1448026487202589E-5</c:v>
                </c:pt>
                <c:pt idx="12572">
                  <c:v>7.2290012479746238E-6</c:v>
                </c:pt>
                <c:pt idx="12573">
                  <c:v>5.7062931885839117E-6</c:v>
                </c:pt>
                <c:pt idx="12574">
                  <c:v>1.6735676990426681E-5</c:v>
                </c:pt>
                <c:pt idx="12575">
                  <c:v>3.1405759555029484E-6</c:v>
                </c:pt>
                <c:pt idx="12576">
                  <c:v>6.4236658022329574E-4</c:v>
                </c:pt>
                <c:pt idx="12577">
                  <c:v>1.2150831329904807E-5</c:v>
                </c:pt>
                <c:pt idx="12578">
                  <c:v>1.491451972352523E-5</c:v>
                </c:pt>
                <c:pt idx="12579">
                  <c:v>2.8345596390781717E-5</c:v>
                </c:pt>
                <c:pt idx="12580">
                  <c:v>4.5245822758510632E-6</c:v>
                </c:pt>
                <c:pt idx="12581">
                  <c:v>3.8236694215741605E-5</c:v>
                </c:pt>
                <c:pt idx="12582">
                  <c:v>4.4114214288116594E-5</c:v>
                </c:pt>
                <c:pt idx="12583">
                  <c:v>1.9621512233169714E-4</c:v>
                </c:pt>
                <c:pt idx="12584">
                  <c:v>5.3879132199890589E-4</c:v>
                </c:pt>
                <c:pt idx="12585">
                  <c:v>0</c:v>
                </c:pt>
                <c:pt idx="12586">
                  <c:v>0</c:v>
                </c:pt>
                <c:pt idx="12587">
                  <c:v>1.7027108141943052E-7</c:v>
                </c:pt>
                <c:pt idx="12588">
                  <c:v>2.7010480047536641E-5</c:v>
                </c:pt>
                <c:pt idx="12589">
                  <c:v>2.5555060296489388E-5</c:v>
                </c:pt>
                <c:pt idx="12590">
                  <c:v>7.0423770194789184E-7</c:v>
                </c:pt>
                <c:pt idx="12591">
                  <c:v>6.4703677572664853E-5</c:v>
                </c:pt>
                <c:pt idx="12592">
                  <c:v>4.6773043446381993E-6</c:v>
                </c:pt>
                <c:pt idx="12593">
                  <c:v>1.0755320641174119E-5</c:v>
                </c:pt>
                <c:pt idx="12594">
                  <c:v>6.7359271757844967E-6</c:v>
                </c:pt>
                <c:pt idx="12595">
                  <c:v>7.1449320225201632E-6</c:v>
                </c:pt>
                <c:pt idx="12596">
                  <c:v>1.9939894991455218E-5</c:v>
                </c:pt>
                <c:pt idx="12597">
                  <c:v>4.3156341107003257E-5</c:v>
                </c:pt>
                <c:pt idx="12598">
                  <c:v>9.8907119414429889E-6</c:v>
                </c:pt>
                <c:pt idx="12599">
                  <c:v>0</c:v>
                </c:pt>
                <c:pt idx="12600">
                  <c:v>6.7788065883749474E-5</c:v>
                </c:pt>
                <c:pt idx="12601">
                  <c:v>2.3230666885292559E-5</c:v>
                </c:pt>
                <c:pt idx="12602">
                  <c:v>3.7386146675049213E-5</c:v>
                </c:pt>
                <c:pt idx="12603">
                  <c:v>1.5969983436061375E-5</c:v>
                </c:pt>
                <c:pt idx="12604">
                  <c:v>2.0593342978605851E-5</c:v>
                </c:pt>
                <c:pt idx="12605">
                  <c:v>3.7858227202241669E-5</c:v>
                </c:pt>
                <c:pt idx="12606">
                  <c:v>1.6620593053858023E-5</c:v>
                </c:pt>
                <c:pt idx="12607">
                  <c:v>5.6847786932748731E-6</c:v>
                </c:pt>
                <c:pt idx="12608">
                  <c:v>1.9677731733391596E-4</c:v>
                </c:pt>
                <c:pt idx="12609">
                  <c:v>2.7153357327252916E-5</c:v>
                </c:pt>
                <c:pt idx="12610">
                  <c:v>6.700134645341133E-6</c:v>
                </c:pt>
                <c:pt idx="12611">
                  <c:v>2.0650938960127014E-5</c:v>
                </c:pt>
                <c:pt idx="12612">
                  <c:v>8.6707074727487279E-4</c:v>
                </c:pt>
                <c:pt idx="12613">
                  <c:v>1.885432100455634E-5</c:v>
                </c:pt>
                <c:pt idx="12614">
                  <c:v>4.3013583523606235E-5</c:v>
                </c:pt>
                <c:pt idx="12615">
                  <c:v>3.2710181667302217E-5</c:v>
                </c:pt>
                <c:pt idx="12616">
                  <c:v>1.513153788600563E-5</c:v>
                </c:pt>
                <c:pt idx="12617">
                  <c:v>2.8491330029727433E-5</c:v>
                </c:pt>
                <c:pt idx="12618">
                  <c:v>9.6537481654127458E-5</c:v>
                </c:pt>
                <c:pt idx="12619">
                  <c:v>0</c:v>
                </c:pt>
                <c:pt idx="12620">
                  <c:v>1.6953909032459212E-5</c:v>
                </c:pt>
                <c:pt idx="12621">
                  <c:v>0</c:v>
                </c:pt>
                <c:pt idx="12622">
                  <c:v>1.3494816415059063E-4</c:v>
                </c:pt>
                <c:pt idx="12623">
                  <c:v>2.0780911897260446E-6</c:v>
                </c:pt>
                <c:pt idx="12624">
                  <c:v>8.1846854776078978E-4</c:v>
                </c:pt>
                <c:pt idx="12625">
                  <c:v>1.5184515251827227E-3</c:v>
                </c:pt>
                <c:pt idx="12626">
                  <c:v>1.0379558253922032E-5</c:v>
                </c:pt>
                <c:pt idx="12627">
                  <c:v>7.9140538969230497E-5</c:v>
                </c:pt>
                <c:pt idx="12628">
                  <c:v>8.2748741368573493E-6</c:v>
                </c:pt>
                <c:pt idx="12629">
                  <c:v>7.3382366159903406E-5</c:v>
                </c:pt>
                <c:pt idx="12630">
                  <c:v>1.9692681664173624E-4</c:v>
                </c:pt>
                <c:pt idx="12631">
                  <c:v>4.8631708917641159E-6</c:v>
                </c:pt>
                <c:pt idx="12632">
                  <c:v>2.8573927192389654E-5</c:v>
                </c:pt>
                <c:pt idx="12633">
                  <c:v>6.0568750028190231E-5</c:v>
                </c:pt>
                <c:pt idx="12634">
                  <c:v>7.7709553452916252E-5</c:v>
                </c:pt>
                <c:pt idx="12635">
                  <c:v>5.0017585625990111E-5</c:v>
                </c:pt>
                <c:pt idx="12636">
                  <c:v>5.5267741773069385E-6</c:v>
                </c:pt>
                <c:pt idx="12637">
                  <c:v>1.0134094739398079E-4</c:v>
                </c:pt>
                <c:pt idx="12638">
                  <c:v>2.7405864678765888E-5</c:v>
                </c:pt>
                <c:pt idx="12639">
                  <c:v>7.702192031567958E-7</c:v>
                </c:pt>
                <c:pt idx="12640">
                  <c:v>6.9196045136833717E-5</c:v>
                </c:pt>
                <c:pt idx="12641">
                  <c:v>4.8070954773402401E-5</c:v>
                </c:pt>
                <c:pt idx="12642">
                  <c:v>6.1161565125905672E-6</c:v>
                </c:pt>
                <c:pt idx="12643">
                  <c:v>4.3706573886372525E-7</c:v>
                </c:pt>
                <c:pt idx="12644">
                  <c:v>8.3364364713750272E-5</c:v>
                </c:pt>
                <c:pt idx="12645">
                  <c:v>5.0317902008926989E-6</c:v>
                </c:pt>
                <c:pt idx="12646">
                  <c:v>5.6926708767806361E-6</c:v>
                </c:pt>
                <c:pt idx="12647">
                  <c:v>1.3133584093430109E-4</c:v>
                </c:pt>
                <c:pt idx="12648">
                  <c:v>1.0807875215377314E-5</c:v>
                </c:pt>
                <c:pt idx="12649">
                  <c:v>1.0367784921152401E-4</c:v>
                </c:pt>
                <c:pt idx="12650">
                  <c:v>3.0073037774557586E-5</c:v>
                </c:pt>
                <c:pt idx="12651">
                  <c:v>1.397526653434036E-5</c:v>
                </c:pt>
                <c:pt idx="12652">
                  <c:v>3.7931076050440095E-7</c:v>
                </c:pt>
                <c:pt idx="12653">
                  <c:v>2.1810039847001122E-5</c:v>
                </c:pt>
                <c:pt idx="12654">
                  <c:v>0</c:v>
                </c:pt>
                <c:pt idx="12655">
                  <c:v>0</c:v>
                </c:pt>
                <c:pt idx="12656">
                  <c:v>3.0505427695465146E-4</c:v>
                </c:pt>
                <c:pt idx="12657">
                  <c:v>5.3740120130316011E-5</c:v>
                </c:pt>
                <c:pt idx="12658">
                  <c:v>8.5820868123378429E-6</c:v>
                </c:pt>
                <c:pt idx="12659">
                  <c:v>7.0618859577053478E-5</c:v>
                </c:pt>
                <c:pt idx="12660">
                  <c:v>9.6739796050074535E-6</c:v>
                </c:pt>
                <c:pt idx="12661">
                  <c:v>5.5881279790249402E-5</c:v>
                </c:pt>
                <c:pt idx="12662">
                  <c:v>1.4517559401644532E-5</c:v>
                </c:pt>
                <c:pt idx="12663">
                  <c:v>1.0272075491561286E-6</c:v>
                </c:pt>
                <c:pt idx="12664">
                  <c:v>7.0954859483965524E-5</c:v>
                </c:pt>
                <c:pt idx="12665">
                  <c:v>1.8607838606113554E-5</c:v>
                </c:pt>
                <c:pt idx="12666">
                  <c:v>1.2405037387207122E-5</c:v>
                </c:pt>
                <c:pt idx="12667">
                  <c:v>9.1663009912846765E-6</c:v>
                </c:pt>
                <c:pt idx="12668">
                  <c:v>7.2613870051701167E-5</c:v>
                </c:pt>
                <c:pt idx="12669">
                  <c:v>6.4197410296077133E-6</c:v>
                </c:pt>
                <c:pt idx="12670">
                  <c:v>2.0347057738183828E-7</c:v>
                </c:pt>
                <c:pt idx="12671">
                  <c:v>0</c:v>
                </c:pt>
                <c:pt idx="12672">
                  <c:v>6.6180189104621225E-7</c:v>
                </c:pt>
                <c:pt idx="12673">
                  <c:v>1.0200686885594704E-5</c:v>
                </c:pt>
                <c:pt idx="12674">
                  <c:v>4.4512553909132779E-6</c:v>
                </c:pt>
                <c:pt idx="12675">
                  <c:v>2.0746966418318499E-4</c:v>
                </c:pt>
                <c:pt idx="12676">
                  <c:v>1.9447652178156075E-6</c:v>
                </c:pt>
                <c:pt idx="12677">
                  <c:v>1.6477404817570146E-5</c:v>
                </c:pt>
                <c:pt idx="12678">
                  <c:v>1.1801626966358466E-5</c:v>
                </c:pt>
                <c:pt idx="12679">
                  <c:v>5.1093485626147546E-6</c:v>
                </c:pt>
                <c:pt idx="12680">
                  <c:v>5.9273282427882901E-4</c:v>
                </c:pt>
                <c:pt idx="12681">
                  <c:v>0</c:v>
                </c:pt>
                <c:pt idx="12682">
                  <c:v>1.1125733672664969E-5</c:v>
                </c:pt>
                <c:pt idx="12683">
                  <c:v>2.5928301676600245E-7</c:v>
                </c:pt>
                <c:pt idx="12684">
                  <c:v>1.0396088460842358E-4</c:v>
                </c:pt>
                <c:pt idx="12685">
                  <c:v>8.0245572015204275E-6</c:v>
                </c:pt>
                <c:pt idx="12686">
                  <c:v>1.3230396668259551E-5</c:v>
                </c:pt>
                <c:pt idx="12687">
                  <c:v>9.3237939304862349E-4</c:v>
                </c:pt>
                <c:pt idx="12688">
                  <c:v>4.4120848526126174E-4</c:v>
                </c:pt>
                <c:pt idx="12689">
                  <c:v>6.1829265585828632E-5</c:v>
                </c:pt>
                <c:pt idx="12690">
                  <c:v>8.6311836319884189E-7</c:v>
                </c:pt>
                <c:pt idx="12691">
                  <c:v>0</c:v>
                </c:pt>
                <c:pt idx="12692">
                  <c:v>1.008785567813018E-5</c:v>
                </c:pt>
                <c:pt idx="12693">
                  <c:v>2.6239546528877368E-7</c:v>
                </c:pt>
                <c:pt idx="12694">
                  <c:v>7.5342035196134115E-6</c:v>
                </c:pt>
                <c:pt idx="12695">
                  <c:v>0</c:v>
                </c:pt>
                <c:pt idx="12696">
                  <c:v>2.2145010755777596E-3</c:v>
                </c:pt>
                <c:pt idx="12697">
                  <c:v>1.2461962161413724E-5</c:v>
                </c:pt>
                <c:pt idx="12698">
                  <c:v>2.5375401006718636E-6</c:v>
                </c:pt>
                <c:pt idx="12699">
                  <c:v>2.5451576009835348E-4</c:v>
                </c:pt>
                <c:pt idx="12700">
                  <c:v>1.0667501627951892E-5</c:v>
                </c:pt>
                <c:pt idx="12701">
                  <c:v>1.2974393327901853E-5</c:v>
                </c:pt>
                <c:pt idx="12702">
                  <c:v>2.7101661472179117E-4</c:v>
                </c:pt>
                <c:pt idx="12703">
                  <c:v>4.8638279333449367E-5</c:v>
                </c:pt>
                <c:pt idx="12704">
                  <c:v>8.6798085441292538E-6</c:v>
                </c:pt>
                <c:pt idx="12705">
                  <c:v>8.8419653410302202E-6</c:v>
                </c:pt>
                <c:pt idx="12706">
                  <c:v>4.2347957625393128E-6</c:v>
                </c:pt>
                <c:pt idx="12707">
                  <c:v>4.6447485316469635E-6</c:v>
                </c:pt>
                <c:pt idx="12708">
                  <c:v>0</c:v>
                </c:pt>
                <c:pt idx="12709">
                  <c:v>1.257838445756734E-5</c:v>
                </c:pt>
                <c:pt idx="12710">
                  <c:v>2.3413855426361457E-5</c:v>
                </c:pt>
                <c:pt idx="12711">
                  <c:v>2.0856984152935173E-5</c:v>
                </c:pt>
                <c:pt idx="12712">
                  <c:v>9.205878539963569E-6</c:v>
                </c:pt>
                <c:pt idx="12713">
                  <c:v>1.1497038170261589E-4</c:v>
                </c:pt>
                <c:pt idx="12714">
                  <c:v>1.7875695162381609E-4</c:v>
                </c:pt>
                <c:pt idx="12715">
                  <c:v>3.6775877378186176E-5</c:v>
                </c:pt>
                <c:pt idx="12716">
                  <c:v>5.9667286194401765E-5</c:v>
                </c:pt>
                <c:pt idx="12717">
                  <c:v>1.7768767095816866E-5</c:v>
                </c:pt>
                <c:pt idx="12718">
                  <c:v>3.1897433524532569E-6</c:v>
                </c:pt>
                <c:pt idx="12719">
                  <c:v>4.9528558849434344E-5</c:v>
                </c:pt>
                <c:pt idx="12720">
                  <c:v>3.029299189634469E-5</c:v>
                </c:pt>
                <c:pt idx="12721">
                  <c:v>2.2729164471193662E-5</c:v>
                </c:pt>
                <c:pt idx="12722">
                  <c:v>3.0912161085083313E-5</c:v>
                </c:pt>
                <c:pt idx="12723">
                  <c:v>1.0536418373098322E-5</c:v>
                </c:pt>
                <c:pt idx="12724">
                  <c:v>1.5538876476549023E-3</c:v>
                </c:pt>
                <c:pt idx="12725">
                  <c:v>1.055870077854254E-5</c:v>
                </c:pt>
                <c:pt idx="12726">
                  <c:v>2.4520768147422039E-3</c:v>
                </c:pt>
                <c:pt idx="12727">
                  <c:v>3.4787380692098611E-6</c:v>
                </c:pt>
                <c:pt idx="12728">
                  <c:v>2.9338460269846741E-4</c:v>
                </c:pt>
                <c:pt idx="12729">
                  <c:v>2.6348419744545581E-5</c:v>
                </c:pt>
                <c:pt idx="12730">
                  <c:v>1.2607960910909628E-6</c:v>
                </c:pt>
                <c:pt idx="12731">
                  <c:v>5.108480051181199E-6</c:v>
                </c:pt>
                <c:pt idx="12732">
                  <c:v>5.0186209489654489E-6</c:v>
                </c:pt>
                <c:pt idx="12733">
                  <c:v>1.1131579286022971E-5</c:v>
                </c:pt>
                <c:pt idx="12734">
                  <c:v>9.653277202077873E-5</c:v>
                </c:pt>
                <c:pt idx="12735">
                  <c:v>0</c:v>
                </c:pt>
                <c:pt idx="12736">
                  <c:v>3.7204842160017683E-6</c:v>
                </c:pt>
                <c:pt idx="12737">
                  <c:v>2.5697618633009383E-6</c:v>
                </c:pt>
                <c:pt idx="12738">
                  <c:v>0</c:v>
                </c:pt>
                <c:pt idx="12739">
                  <c:v>3.0116047125482286E-5</c:v>
                </c:pt>
                <c:pt idx="12740">
                  <c:v>1.9759400635498956E-3</c:v>
                </c:pt>
                <c:pt idx="12741">
                  <c:v>3.2892126966537998E-6</c:v>
                </c:pt>
                <c:pt idx="12742">
                  <c:v>3.4989397048744629E-6</c:v>
                </c:pt>
                <c:pt idx="12743">
                  <c:v>7.2163023838331354E-6</c:v>
                </c:pt>
                <c:pt idx="12744">
                  <c:v>3.5442883896061741E-5</c:v>
                </c:pt>
                <c:pt idx="12745">
                  <c:v>5.7270627649333771E-5</c:v>
                </c:pt>
                <c:pt idx="12746">
                  <c:v>2.3997088146556885E-5</c:v>
                </c:pt>
                <c:pt idx="12747">
                  <c:v>6.9840829019142252E-7</c:v>
                </c:pt>
                <c:pt idx="12748">
                  <c:v>0</c:v>
                </c:pt>
                <c:pt idx="12749">
                  <c:v>4.2528045237832377E-5</c:v>
                </c:pt>
                <c:pt idx="12750">
                  <c:v>3.6331422417693714E-5</c:v>
                </c:pt>
                <c:pt idx="12751">
                  <c:v>9.0460708067071499E-5</c:v>
                </c:pt>
                <c:pt idx="12752">
                  <c:v>2.1581475525969816E-3</c:v>
                </c:pt>
                <c:pt idx="12753">
                  <c:v>2.1532559705445731E-5</c:v>
                </c:pt>
                <c:pt idx="12754">
                  <c:v>5.3973584991358129E-6</c:v>
                </c:pt>
                <c:pt idx="12755">
                  <c:v>4.0339866312270583E-6</c:v>
                </c:pt>
                <c:pt idx="12756">
                  <c:v>4.7139499186974443E-8</c:v>
                </c:pt>
                <c:pt idx="12757">
                  <c:v>6.9300644392614142E-5</c:v>
                </c:pt>
                <c:pt idx="12758">
                  <c:v>1.8718323709117672E-4</c:v>
                </c:pt>
                <c:pt idx="12759">
                  <c:v>1.8299616457524769E-5</c:v>
                </c:pt>
                <c:pt idx="12760">
                  <c:v>1.1337632819520567E-5</c:v>
                </c:pt>
                <c:pt idx="12761">
                  <c:v>5.4166825517461938E-6</c:v>
                </c:pt>
                <c:pt idx="12762">
                  <c:v>1.5712687035541285E-4</c:v>
                </c:pt>
                <c:pt idx="12763">
                  <c:v>0</c:v>
                </c:pt>
                <c:pt idx="12764">
                  <c:v>3.1256435555206919E-5</c:v>
                </c:pt>
                <c:pt idx="12765">
                  <c:v>3.3605272377189055E-5</c:v>
                </c:pt>
                <c:pt idx="12766">
                  <c:v>5.3088490989419073E-7</c:v>
                </c:pt>
                <c:pt idx="12767">
                  <c:v>0</c:v>
                </c:pt>
                <c:pt idx="12768">
                  <c:v>1.8471588679110771E-7</c:v>
                </c:pt>
                <c:pt idx="12769">
                  <c:v>2.1606116645470106E-6</c:v>
                </c:pt>
                <c:pt idx="12770">
                  <c:v>1.2695878600803334E-5</c:v>
                </c:pt>
                <c:pt idx="12771">
                  <c:v>3.2840195836089259E-5</c:v>
                </c:pt>
                <c:pt idx="12772">
                  <c:v>2.6920404093330853E-6</c:v>
                </c:pt>
                <c:pt idx="12773">
                  <c:v>6.3834278416849246E-6</c:v>
                </c:pt>
                <c:pt idx="12774">
                  <c:v>8.5422992571162693E-7</c:v>
                </c:pt>
                <c:pt idx="12775">
                  <c:v>2.3465113017323242E-5</c:v>
                </c:pt>
                <c:pt idx="12776">
                  <c:v>3.2714103714219916E-5</c:v>
                </c:pt>
                <c:pt idx="12777">
                  <c:v>1.3202770023163337E-4</c:v>
                </c:pt>
                <c:pt idx="12778">
                  <c:v>3.4668838944421854E-5</c:v>
                </c:pt>
                <c:pt idx="12779">
                  <c:v>9.974461483684707E-5</c:v>
                </c:pt>
                <c:pt idx="12780">
                  <c:v>7.9442276108186258E-5</c:v>
                </c:pt>
                <c:pt idx="12781">
                  <c:v>2.7523851660762842E-5</c:v>
                </c:pt>
                <c:pt idx="12782">
                  <c:v>9.8372574075114597E-6</c:v>
                </c:pt>
                <c:pt idx="12783">
                  <c:v>7.0018650086298562E-6</c:v>
                </c:pt>
                <c:pt idx="12784">
                  <c:v>0</c:v>
                </c:pt>
                <c:pt idx="12785">
                  <c:v>3.1801376159423035E-4</c:v>
                </c:pt>
                <c:pt idx="12786">
                  <c:v>9.5644084584125227E-7</c:v>
                </c:pt>
                <c:pt idx="12787">
                  <c:v>4.6006944150471505E-6</c:v>
                </c:pt>
                <c:pt idx="12788">
                  <c:v>1.5134355739714375E-5</c:v>
                </c:pt>
                <c:pt idx="12789">
                  <c:v>3.4798054385994396E-4</c:v>
                </c:pt>
                <c:pt idx="12790">
                  <c:v>5.5045316514017911E-6</c:v>
                </c:pt>
                <c:pt idx="12791">
                  <c:v>1.5494835179240518E-4</c:v>
                </c:pt>
                <c:pt idx="12792">
                  <c:v>2.8267720589336101E-5</c:v>
                </c:pt>
                <c:pt idx="12793">
                  <c:v>1.3777197193363928E-5</c:v>
                </c:pt>
                <c:pt idx="12794">
                  <c:v>1.4072056160049044E-4</c:v>
                </c:pt>
                <c:pt idx="12795">
                  <c:v>1.5550067982074312E-3</c:v>
                </c:pt>
                <c:pt idx="12796">
                  <c:v>9.0587266840343142E-6</c:v>
                </c:pt>
                <c:pt idx="12797">
                  <c:v>5.4040571381455521E-5</c:v>
                </c:pt>
                <c:pt idx="12798">
                  <c:v>0</c:v>
                </c:pt>
                <c:pt idx="12799">
                  <c:v>0</c:v>
                </c:pt>
                <c:pt idx="12800">
                  <c:v>2.1908293836872193E-5</c:v>
                </c:pt>
                <c:pt idx="12801">
                  <c:v>8.9950639751043781E-6</c:v>
                </c:pt>
                <c:pt idx="12802">
                  <c:v>4.6290012071697807E-5</c:v>
                </c:pt>
                <c:pt idx="12803">
                  <c:v>2.2099310037271501E-5</c:v>
                </c:pt>
                <c:pt idx="12804">
                  <c:v>4.9087910780306875E-6</c:v>
                </c:pt>
                <c:pt idx="12805">
                  <c:v>2.6946441128485417E-5</c:v>
                </c:pt>
                <c:pt idx="12806">
                  <c:v>1.8589777614473816E-4</c:v>
                </c:pt>
                <c:pt idx="12807">
                  <c:v>0</c:v>
                </c:pt>
                <c:pt idx="12808">
                  <c:v>1.0364626674211821E-4</c:v>
                </c:pt>
                <c:pt idx="12809">
                  <c:v>7.7987572103480475E-7</c:v>
                </c:pt>
                <c:pt idx="12810">
                  <c:v>0</c:v>
                </c:pt>
                <c:pt idx="12811">
                  <c:v>1.12968207117134E-6</c:v>
                </c:pt>
                <c:pt idx="12812">
                  <c:v>0</c:v>
                </c:pt>
                <c:pt idx="12813">
                  <c:v>1.6716067095157935E-5</c:v>
                </c:pt>
                <c:pt idx="12814">
                  <c:v>0</c:v>
                </c:pt>
                <c:pt idx="12815">
                  <c:v>3.3958411695151381E-5</c:v>
                </c:pt>
                <c:pt idx="12816">
                  <c:v>1.5874917897540561E-6</c:v>
                </c:pt>
                <c:pt idx="12817">
                  <c:v>8.1240598818847727E-5</c:v>
                </c:pt>
                <c:pt idx="12818">
                  <c:v>4.0349347945711918E-5</c:v>
                </c:pt>
                <c:pt idx="12819">
                  <c:v>0</c:v>
                </c:pt>
                <c:pt idx="12820">
                  <c:v>2.6439379759964766E-5</c:v>
                </c:pt>
                <c:pt idx="12821">
                  <c:v>9.3377820143480497E-5</c:v>
                </c:pt>
                <c:pt idx="12822">
                  <c:v>2.2036964843075732E-5</c:v>
                </c:pt>
                <c:pt idx="12823">
                  <c:v>0</c:v>
                </c:pt>
                <c:pt idx="12824">
                  <c:v>0</c:v>
                </c:pt>
                <c:pt idx="12825">
                  <c:v>8.5622263238020535E-5</c:v>
                </c:pt>
                <c:pt idx="12826">
                  <c:v>5.3600072503023877E-4</c:v>
                </c:pt>
                <c:pt idx="12827">
                  <c:v>6.2783352159485118E-6</c:v>
                </c:pt>
                <c:pt idx="12828">
                  <c:v>4.8618086508411714E-4</c:v>
                </c:pt>
                <c:pt idx="12829">
                  <c:v>2.3946671453431935E-4</c:v>
                </c:pt>
                <c:pt idx="12830">
                  <c:v>7.4566396877230195E-7</c:v>
                </c:pt>
                <c:pt idx="12831">
                  <c:v>3.3306772992805536E-5</c:v>
                </c:pt>
                <c:pt idx="12832">
                  <c:v>9.6139427618034147E-4</c:v>
                </c:pt>
                <c:pt idx="12833">
                  <c:v>1.735363412726306E-5</c:v>
                </c:pt>
                <c:pt idx="12834">
                  <c:v>2.2930524226823469E-5</c:v>
                </c:pt>
                <c:pt idx="12835">
                  <c:v>5.7810964964844533E-4</c:v>
                </c:pt>
                <c:pt idx="12836">
                  <c:v>4.707804653846868E-4</c:v>
                </c:pt>
                <c:pt idx="12837">
                  <c:v>2.8539988870535935E-5</c:v>
                </c:pt>
                <c:pt idx="12838">
                  <c:v>1.5086356943408845E-5</c:v>
                </c:pt>
                <c:pt idx="12839">
                  <c:v>1.2587560811422303E-5</c:v>
                </c:pt>
                <c:pt idx="12840">
                  <c:v>1.7636773192696823E-4</c:v>
                </c:pt>
                <c:pt idx="12841">
                  <c:v>2.2877922389703325E-6</c:v>
                </c:pt>
                <c:pt idx="12842">
                  <c:v>1.3908729876273133E-5</c:v>
                </c:pt>
                <c:pt idx="12843">
                  <c:v>8.8291293696307016E-6</c:v>
                </c:pt>
                <c:pt idx="12844">
                  <c:v>1.7418360009344091E-5</c:v>
                </c:pt>
                <c:pt idx="12845">
                  <c:v>0</c:v>
                </c:pt>
                <c:pt idx="12846">
                  <c:v>4.2137547911468048E-4</c:v>
                </c:pt>
                <c:pt idx="12847">
                  <c:v>1.7933620699925844E-4</c:v>
                </c:pt>
                <c:pt idx="12848">
                  <c:v>4.1449343846610943E-5</c:v>
                </c:pt>
                <c:pt idx="12849">
                  <c:v>0</c:v>
                </c:pt>
                <c:pt idx="12850">
                  <c:v>1.1806346172238101E-6</c:v>
                </c:pt>
                <c:pt idx="12851">
                  <c:v>0</c:v>
                </c:pt>
                <c:pt idx="12852">
                  <c:v>2.1311540917855125E-4</c:v>
                </c:pt>
                <c:pt idx="12853">
                  <c:v>0</c:v>
                </c:pt>
                <c:pt idx="12854">
                  <c:v>1.0475029843226671E-3</c:v>
                </c:pt>
                <c:pt idx="12855">
                  <c:v>0</c:v>
                </c:pt>
                <c:pt idx="12856">
                  <c:v>5.4800395445890711E-6</c:v>
                </c:pt>
                <c:pt idx="12857">
                  <c:v>4.1428535607452687E-5</c:v>
                </c:pt>
                <c:pt idx="12858">
                  <c:v>0</c:v>
                </c:pt>
                <c:pt idx="12859">
                  <c:v>3.160362328505775E-5</c:v>
                </c:pt>
                <c:pt idx="12860">
                  <c:v>2.3201608080907218E-6</c:v>
                </c:pt>
                <c:pt idx="12861">
                  <c:v>1.4663254489404402E-5</c:v>
                </c:pt>
                <c:pt idx="12862">
                  <c:v>2.6082209311837216E-5</c:v>
                </c:pt>
                <c:pt idx="12863">
                  <c:v>1.4228144788543641E-5</c:v>
                </c:pt>
                <c:pt idx="12864">
                  <c:v>0</c:v>
                </c:pt>
                <c:pt idx="12865">
                  <c:v>1.8967381955403587E-3</c:v>
                </c:pt>
                <c:pt idx="12866">
                  <c:v>1.517590674254864E-3</c:v>
                </c:pt>
                <c:pt idx="12867">
                  <c:v>5.490209714687309E-5</c:v>
                </c:pt>
                <c:pt idx="12868">
                  <c:v>4.1479611158017459E-6</c:v>
                </c:pt>
                <c:pt idx="12869">
                  <c:v>3.3612321098333123E-6</c:v>
                </c:pt>
                <c:pt idx="12870">
                  <c:v>1.1784780888390106E-5</c:v>
                </c:pt>
                <c:pt idx="12871">
                  <c:v>5.7570746741605394E-7</c:v>
                </c:pt>
                <c:pt idx="12872">
                  <c:v>2.7143128533956884E-6</c:v>
                </c:pt>
                <c:pt idx="12873">
                  <c:v>6.0744243846984461E-5</c:v>
                </c:pt>
                <c:pt idx="12874">
                  <c:v>7.1269666092825507E-6</c:v>
                </c:pt>
                <c:pt idx="12875">
                  <c:v>0</c:v>
                </c:pt>
                <c:pt idx="12876">
                  <c:v>8.1853682777734339E-6</c:v>
                </c:pt>
                <c:pt idx="12877">
                  <c:v>8.4944239047029084E-6</c:v>
                </c:pt>
                <c:pt idx="12878">
                  <c:v>0</c:v>
                </c:pt>
                <c:pt idx="12879">
                  <c:v>1.6112365799978142E-5</c:v>
                </c:pt>
                <c:pt idx="12880">
                  <c:v>3.4231833710041873E-6</c:v>
                </c:pt>
                <c:pt idx="12881">
                  <c:v>1.614315641531795E-7</c:v>
                </c:pt>
                <c:pt idx="12882">
                  <c:v>1.585133803716336E-5</c:v>
                </c:pt>
                <c:pt idx="12883">
                  <c:v>2.7500075735681569E-5</c:v>
                </c:pt>
                <c:pt idx="12884">
                  <c:v>1.1112379069357446E-5</c:v>
                </c:pt>
                <c:pt idx="12885">
                  <c:v>2.5138009151159616E-5</c:v>
                </c:pt>
                <c:pt idx="12886">
                  <c:v>4.0529421751940478E-4</c:v>
                </c:pt>
                <c:pt idx="12887">
                  <c:v>3.9498900727756055E-4</c:v>
                </c:pt>
                <c:pt idx="12888">
                  <c:v>2.6259564061145997E-6</c:v>
                </c:pt>
                <c:pt idx="12889">
                  <c:v>1.8325687339522546E-6</c:v>
                </c:pt>
                <c:pt idx="12890">
                  <c:v>1.9794530871336381E-6</c:v>
                </c:pt>
                <c:pt idx="12891">
                  <c:v>1.6810631269421382E-4</c:v>
                </c:pt>
                <c:pt idx="12892">
                  <c:v>1.2961615739131499E-5</c:v>
                </c:pt>
                <c:pt idx="12893">
                  <c:v>5.5908220381240316E-5</c:v>
                </c:pt>
                <c:pt idx="12894">
                  <c:v>5.307790484473063E-5</c:v>
                </c:pt>
                <c:pt idx="12895">
                  <c:v>3.6480058926835128E-5</c:v>
                </c:pt>
                <c:pt idx="12896">
                  <c:v>4.5398042113321873E-7</c:v>
                </c:pt>
                <c:pt idx="12897">
                  <c:v>0</c:v>
                </c:pt>
                <c:pt idx="12898">
                  <c:v>2.5952943412416992E-4</c:v>
                </c:pt>
                <c:pt idx="12899">
                  <c:v>3.5717409177977244E-5</c:v>
                </c:pt>
                <c:pt idx="12900">
                  <c:v>0</c:v>
                </c:pt>
                <c:pt idx="12901">
                  <c:v>1.2071582358253023E-5</c:v>
                </c:pt>
                <c:pt idx="12902">
                  <c:v>9.8978053661300294E-6</c:v>
                </c:pt>
                <c:pt idx="12903">
                  <c:v>1.0888146599744107E-5</c:v>
                </c:pt>
                <c:pt idx="12904">
                  <c:v>5.4428812669251603E-6</c:v>
                </c:pt>
                <c:pt idx="12905">
                  <c:v>3.9257172268713657E-4</c:v>
                </c:pt>
                <c:pt idx="12906">
                  <c:v>8.6837551749615247E-6</c:v>
                </c:pt>
                <c:pt idx="12907">
                  <c:v>1.1005714388055025E-5</c:v>
                </c:pt>
                <c:pt idx="12908">
                  <c:v>7.766306255084345E-6</c:v>
                </c:pt>
                <c:pt idx="12909">
                  <c:v>4.2272826640291514E-5</c:v>
                </c:pt>
                <c:pt idx="12910">
                  <c:v>3.5321711019828575E-5</c:v>
                </c:pt>
                <c:pt idx="12911">
                  <c:v>2.3658982672908593E-5</c:v>
                </c:pt>
                <c:pt idx="12912">
                  <c:v>7.6294296846786886E-7</c:v>
                </c:pt>
                <c:pt idx="12913">
                  <c:v>2.6515648979537112E-5</c:v>
                </c:pt>
                <c:pt idx="12914">
                  <c:v>1.9163354208771349E-5</c:v>
                </c:pt>
                <c:pt idx="12915">
                  <c:v>9.2767760396396241E-5</c:v>
                </c:pt>
                <c:pt idx="12916">
                  <c:v>1.1107745807016934E-7</c:v>
                </c:pt>
                <c:pt idx="12917">
                  <c:v>8.6496528937598223E-5</c:v>
                </c:pt>
                <c:pt idx="12918">
                  <c:v>8.6518640829833567E-4</c:v>
                </c:pt>
                <c:pt idx="12919">
                  <c:v>0</c:v>
                </c:pt>
                <c:pt idx="12920">
                  <c:v>4.5176438354775593E-6</c:v>
                </c:pt>
                <c:pt idx="12921">
                  <c:v>5.8125687790733611E-5</c:v>
                </c:pt>
                <c:pt idx="12922">
                  <c:v>1.6720907465419824E-5</c:v>
                </c:pt>
                <c:pt idx="12923">
                  <c:v>0</c:v>
                </c:pt>
                <c:pt idx="12924">
                  <c:v>4.1970037499249038E-6</c:v>
                </c:pt>
                <c:pt idx="12925">
                  <c:v>9.9447754672474294E-6</c:v>
                </c:pt>
                <c:pt idx="12926">
                  <c:v>6.5925150985373954E-4</c:v>
                </c:pt>
                <c:pt idx="12927">
                  <c:v>0</c:v>
                </c:pt>
                <c:pt idx="12928">
                  <c:v>1.52731564008536E-5</c:v>
                </c:pt>
                <c:pt idx="12929">
                  <c:v>1.6694192121070409E-6</c:v>
                </c:pt>
                <c:pt idx="12930">
                  <c:v>8.2872594460581145E-5</c:v>
                </c:pt>
                <c:pt idx="12931">
                  <c:v>1.9716846490064938E-5</c:v>
                </c:pt>
                <c:pt idx="12932">
                  <c:v>4.3431571745495788E-6</c:v>
                </c:pt>
                <c:pt idx="12933">
                  <c:v>0</c:v>
                </c:pt>
                <c:pt idx="12934">
                  <c:v>4.7533051893667302E-5</c:v>
                </c:pt>
                <c:pt idx="12935">
                  <c:v>7.0486480547924863E-7</c:v>
                </c:pt>
                <c:pt idx="12936">
                  <c:v>3.0948307527515649E-6</c:v>
                </c:pt>
                <c:pt idx="12937">
                  <c:v>1.4406258329643573E-6</c:v>
                </c:pt>
                <c:pt idx="12938">
                  <c:v>0</c:v>
                </c:pt>
                <c:pt idx="12939">
                  <c:v>3.4236277536261024E-5</c:v>
                </c:pt>
                <c:pt idx="12940">
                  <c:v>3.8640922054299154E-6</c:v>
                </c:pt>
                <c:pt idx="12941">
                  <c:v>1.873322580609611E-5</c:v>
                </c:pt>
                <c:pt idx="12942">
                  <c:v>0</c:v>
                </c:pt>
                <c:pt idx="12943">
                  <c:v>6.8657211650495199E-6</c:v>
                </c:pt>
                <c:pt idx="12944">
                  <c:v>2.9474216951813777E-6</c:v>
                </c:pt>
                <c:pt idx="12945">
                  <c:v>4.911712583908483E-6</c:v>
                </c:pt>
                <c:pt idx="12946">
                  <c:v>3.3435042174962006E-6</c:v>
                </c:pt>
                <c:pt idx="12947">
                  <c:v>2.2230864678560505E-5</c:v>
                </c:pt>
                <c:pt idx="12948">
                  <c:v>4.6371364638064237E-5</c:v>
                </c:pt>
                <c:pt idx="12949">
                  <c:v>2.6186015173062608E-5</c:v>
                </c:pt>
                <c:pt idx="12950">
                  <c:v>1.7112127944461854E-5</c:v>
                </c:pt>
                <c:pt idx="12951">
                  <c:v>1.4693973770085985E-5</c:v>
                </c:pt>
                <c:pt idx="12952">
                  <c:v>1.0655229422915157E-5</c:v>
                </c:pt>
                <c:pt idx="12953">
                  <c:v>3.19786781089313E-6</c:v>
                </c:pt>
                <c:pt idx="12954">
                  <c:v>2.0359716435862496E-4</c:v>
                </c:pt>
                <c:pt idx="12955">
                  <c:v>1.2610799037998292E-6</c:v>
                </c:pt>
                <c:pt idx="12956">
                  <c:v>4.6478568174578476E-5</c:v>
                </c:pt>
                <c:pt idx="12957">
                  <c:v>6.9689008973531675E-6</c:v>
                </c:pt>
                <c:pt idx="12958">
                  <c:v>1.7966334798768797E-5</c:v>
                </c:pt>
                <c:pt idx="12959">
                  <c:v>5.5456587134131545E-6</c:v>
                </c:pt>
                <c:pt idx="12960">
                  <c:v>0</c:v>
                </c:pt>
                <c:pt idx="12961">
                  <c:v>1.3157303960130301E-5</c:v>
                </c:pt>
                <c:pt idx="12962">
                  <c:v>7.0809896469417655E-6</c:v>
                </c:pt>
                <c:pt idx="12963">
                  <c:v>3.2286430358048535E-7</c:v>
                </c:pt>
                <c:pt idx="12964">
                  <c:v>7.9086320918039899E-5</c:v>
                </c:pt>
                <c:pt idx="12965">
                  <c:v>2.4262628924742483E-4</c:v>
                </c:pt>
                <c:pt idx="12966">
                  <c:v>4.607548682673584E-6</c:v>
                </c:pt>
                <c:pt idx="12967">
                  <c:v>0</c:v>
                </c:pt>
                <c:pt idx="12968">
                  <c:v>4.8257301835112099E-7</c:v>
                </c:pt>
                <c:pt idx="12969">
                  <c:v>7.3595466757331234E-5</c:v>
                </c:pt>
                <c:pt idx="12970">
                  <c:v>1.1566121964263957E-5</c:v>
                </c:pt>
                <c:pt idx="12971">
                  <c:v>1.3915150669867912E-5</c:v>
                </c:pt>
                <c:pt idx="12972">
                  <c:v>1.4659510395540565E-6</c:v>
                </c:pt>
                <c:pt idx="12973">
                  <c:v>4.7766231318356549E-5</c:v>
                </c:pt>
                <c:pt idx="12974">
                  <c:v>1.919315546047668E-5</c:v>
                </c:pt>
                <c:pt idx="12975">
                  <c:v>1.5043534765947098E-3</c:v>
                </c:pt>
                <c:pt idx="12976">
                  <c:v>8.8717787227396983E-5</c:v>
                </c:pt>
                <c:pt idx="12977">
                  <c:v>2.3159498196974326E-5</c:v>
                </c:pt>
                <c:pt idx="12978">
                  <c:v>2.110086419160851E-5</c:v>
                </c:pt>
                <c:pt idx="12979">
                  <c:v>4.6304178130461874E-5</c:v>
                </c:pt>
                <c:pt idx="12980">
                  <c:v>1.145097690660879E-4</c:v>
                </c:pt>
                <c:pt idx="12981">
                  <c:v>1.3907387309635921E-5</c:v>
                </c:pt>
                <c:pt idx="12982">
                  <c:v>1.0231623734007978E-5</c:v>
                </c:pt>
                <c:pt idx="12983">
                  <c:v>6.1188980358241999E-5</c:v>
                </c:pt>
                <c:pt idx="12984">
                  <c:v>3.9883605918197411E-7</c:v>
                </c:pt>
                <c:pt idx="12985">
                  <c:v>1.708696985897829E-5</c:v>
                </c:pt>
                <c:pt idx="12986">
                  <c:v>2.9963537749769086E-5</c:v>
                </c:pt>
                <c:pt idx="12987">
                  <c:v>1.9237539865346969E-4</c:v>
                </c:pt>
                <c:pt idx="12988">
                  <c:v>1.3945804041538341E-4</c:v>
                </c:pt>
                <c:pt idx="12989">
                  <c:v>1.8434895733919859E-4</c:v>
                </c:pt>
                <c:pt idx="12990">
                  <c:v>8.9175381729997281E-6</c:v>
                </c:pt>
                <c:pt idx="12991">
                  <c:v>8.2514683137840053E-7</c:v>
                </c:pt>
                <c:pt idx="12992">
                  <c:v>1.0316297262811035E-5</c:v>
                </c:pt>
                <c:pt idx="12993">
                  <c:v>1.8313156422313025E-5</c:v>
                </c:pt>
                <c:pt idx="12994">
                  <c:v>2.1506659148081105E-5</c:v>
                </c:pt>
                <c:pt idx="12995">
                  <c:v>0</c:v>
                </c:pt>
                <c:pt idx="12996">
                  <c:v>2.8870263086991215E-7</c:v>
                </c:pt>
                <c:pt idx="12997">
                  <c:v>3.1257834640468541E-4</c:v>
                </c:pt>
                <c:pt idx="12998">
                  <c:v>4.4204043118679904E-6</c:v>
                </c:pt>
                <c:pt idx="12999">
                  <c:v>1.3382507630739208E-5</c:v>
                </c:pt>
                <c:pt idx="13000">
                  <c:v>6.4822868930005881E-4</c:v>
                </c:pt>
                <c:pt idx="13001">
                  <c:v>3.4937760885372031E-6</c:v>
                </c:pt>
                <c:pt idx="13002">
                  <c:v>7.2954834656499833E-5</c:v>
                </c:pt>
                <c:pt idx="13003">
                  <c:v>7.9890269591592454E-5</c:v>
                </c:pt>
                <c:pt idx="13004">
                  <c:v>1.3338720113802874E-3</c:v>
                </c:pt>
                <c:pt idx="13005">
                  <c:v>0</c:v>
                </c:pt>
                <c:pt idx="13006">
                  <c:v>0</c:v>
                </c:pt>
                <c:pt idx="13007">
                  <c:v>1.6674064250126773E-4</c:v>
                </c:pt>
                <c:pt idx="13008">
                  <c:v>4.7824710908076583E-5</c:v>
                </c:pt>
                <c:pt idx="13009">
                  <c:v>0</c:v>
                </c:pt>
                <c:pt idx="13010">
                  <c:v>1.4802890683562186E-5</c:v>
                </c:pt>
                <c:pt idx="13011">
                  <c:v>0</c:v>
                </c:pt>
                <c:pt idx="13012">
                  <c:v>1.6661618710525399E-6</c:v>
                </c:pt>
                <c:pt idx="13013">
                  <c:v>1.8854414471153658E-4</c:v>
                </c:pt>
                <c:pt idx="13014">
                  <c:v>1.3042660277651754E-5</c:v>
                </c:pt>
                <c:pt idx="13015">
                  <c:v>2.3290434756648316E-7</c:v>
                </c:pt>
                <c:pt idx="13016">
                  <c:v>7.0292837120890901E-7</c:v>
                </c:pt>
                <c:pt idx="13017">
                  <c:v>7.3222169731890607E-6</c:v>
                </c:pt>
                <c:pt idx="13018">
                  <c:v>8.7287880649182276E-4</c:v>
                </c:pt>
                <c:pt idx="13019">
                  <c:v>1.4558839803826524E-5</c:v>
                </c:pt>
                <c:pt idx="13020">
                  <c:v>4.0848416120640027E-5</c:v>
                </c:pt>
                <c:pt idx="13021">
                  <c:v>1.2602267081642103E-5</c:v>
                </c:pt>
                <c:pt idx="13022">
                  <c:v>1.3286096142518547E-5</c:v>
                </c:pt>
                <c:pt idx="13023">
                  <c:v>1.0841951313724332E-5</c:v>
                </c:pt>
                <c:pt idx="13024">
                  <c:v>6.5291396316596076E-6</c:v>
                </c:pt>
                <c:pt idx="13025">
                  <c:v>5.8154094660450688E-4</c:v>
                </c:pt>
                <c:pt idx="13026">
                  <c:v>8.2054521393185358E-7</c:v>
                </c:pt>
                <c:pt idx="13027">
                  <c:v>0</c:v>
                </c:pt>
                <c:pt idx="13028">
                  <c:v>3.8638351835836221E-5</c:v>
                </c:pt>
                <c:pt idx="13029">
                  <c:v>1.7366334802758423E-5</c:v>
                </c:pt>
                <c:pt idx="13030">
                  <c:v>2.8589717777094638E-5</c:v>
                </c:pt>
                <c:pt idx="13031">
                  <c:v>3.16522888219475E-7</c:v>
                </c:pt>
                <c:pt idx="13032">
                  <c:v>1.3448095231738344E-6</c:v>
                </c:pt>
                <c:pt idx="13033">
                  <c:v>0</c:v>
                </c:pt>
                <c:pt idx="13034">
                  <c:v>2.900860783469505E-6</c:v>
                </c:pt>
                <c:pt idx="13035">
                  <c:v>4.7978826401609918E-5</c:v>
                </c:pt>
                <c:pt idx="13036">
                  <c:v>4.0652098476489634E-5</c:v>
                </c:pt>
                <c:pt idx="13037">
                  <c:v>1.6330607310752944E-5</c:v>
                </c:pt>
                <c:pt idx="13038">
                  <c:v>8.3849176006611341E-6</c:v>
                </c:pt>
                <c:pt idx="13039">
                  <c:v>1.0792276151919777E-4</c:v>
                </c:pt>
                <c:pt idx="13040">
                  <c:v>5.3292249104950118E-5</c:v>
                </c:pt>
                <c:pt idx="13041">
                  <c:v>2.7066708456029418E-5</c:v>
                </c:pt>
                <c:pt idx="13042">
                  <c:v>1.6524180281291836E-4</c:v>
                </c:pt>
                <c:pt idx="13043">
                  <c:v>2.6681368858477214E-5</c:v>
                </c:pt>
                <c:pt idx="13044">
                  <c:v>7.1687077409589813E-5</c:v>
                </c:pt>
                <c:pt idx="13045">
                  <c:v>4.9069667437305739E-4</c:v>
                </c:pt>
                <c:pt idx="13046">
                  <c:v>1.0660225185161901E-6</c:v>
                </c:pt>
                <c:pt idx="13047">
                  <c:v>0</c:v>
                </c:pt>
                <c:pt idx="13048">
                  <c:v>1.0671040130201611E-5</c:v>
                </c:pt>
                <c:pt idx="13049">
                  <c:v>3.3620753727510856E-4</c:v>
                </c:pt>
                <c:pt idx="13050">
                  <c:v>9.0009359812475413E-5</c:v>
                </c:pt>
                <c:pt idx="13051">
                  <c:v>4.5258214022151956E-5</c:v>
                </c:pt>
                <c:pt idx="13052">
                  <c:v>2.3256371009736045E-5</c:v>
                </c:pt>
                <c:pt idx="13053">
                  <c:v>4.1283196061493163E-5</c:v>
                </c:pt>
                <c:pt idx="13054">
                  <c:v>5.4401774277008067E-6</c:v>
                </c:pt>
                <c:pt idx="13055">
                  <c:v>9.3505883855791558E-6</c:v>
                </c:pt>
                <c:pt idx="13056">
                  <c:v>1.0724352412458859E-5</c:v>
                </c:pt>
                <c:pt idx="13057">
                  <c:v>7.7837855580625804E-4</c:v>
                </c:pt>
                <c:pt idx="13058">
                  <c:v>1.7113040001649332E-5</c:v>
                </c:pt>
                <c:pt idx="13059">
                  <c:v>4.9297407209779005E-5</c:v>
                </c:pt>
                <c:pt idx="13060">
                  <c:v>6.0252305610449561E-4</c:v>
                </c:pt>
                <c:pt idx="13061">
                  <c:v>0</c:v>
                </c:pt>
                <c:pt idx="13062">
                  <c:v>1.9545985663576251E-5</c:v>
                </c:pt>
                <c:pt idx="13063">
                  <c:v>4.8122810167442903E-5</c:v>
                </c:pt>
                <c:pt idx="13064">
                  <c:v>1.4149826526677287E-4</c:v>
                </c:pt>
                <c:pt idx="13065">
                  <c:v>5.3819405346515978E-6</c:v>
                </c:pt>
                <c:pt idx="13066">
                  <c:v>7.8415061222447333E-5</c:v>
                </c:pt>
                <c:pt idx="13067">
                  <c:v>3.5771593042589846E-6</c:v>
                </c:pt>
                <c:pt idx="13068">
                  <c:v>2.1342577531062626E-5</c:v>
                </c:pt>
                <c:pt idx="13069">
                  <c:v>1.8737474882838223E-5</c:v>
                </c:pt>
                <c:pt idx="13070">
                  <c:v>1.7500436061445885E-4</c:v>
                </c:pt>
                <c:pt idx="13071">
                  <c:v>6.682305979866852E-5</c:v>
                </c:pt>
                <c:pt idx="13072">
                  <c:v>4.6930226012716121E-6</c:v>
                </c:pt>
                <c:pt idx="13073">
                  <c:v>3.0093319855765477E-7</c:v>
                </c:pt>
                <c:pt idx="13074">
                  <c:v>3.98762357092187E-5</c:v>
                </c:pt>
                <c:pt idx="13075">
                  <c:v>3.9675586118665635E-5</c:v>
                </c:pt>
                <c:pt idx="13076">
                  <c:v>1.1989556392218502E-5</c:v>
                </c:pt>
                <c:pt idx="13077">
                  <c:v>3.4149441286795518E-5</c:v>
                </c:pt>
                <c:pt idx="13078">
                  <c:v>8.8211948852229504E-6</c:v>
                </c:pt>
                <c:pt idx="13079">
                  <c:v>5.0506063684434139E-6</c:v>
                </c:pt>
                <c:pt idx="13080">
                  <c:v>4.7843331568799512E-5</c:v>
                </c:pt>
                <c:pt idx="13081">
                  <c:v>4.781560725256454E-5</c:v>
                </c:pt>
                <c:pt idx="13082">
                  <c:v>6.6020969455829533E-5</c:v>
                </c:pt>
                <c:pt idx="13083">
                  <c:v>1.2391614116978074E-5</c:v>
                </c:pt>
                <c:pt idx="13084">
                  <c:v>1.2624141486767701E-5</c:v>
                </c:pt>
                <c:pt idx="13085">
                  <c:v>9.1343045130998988E-6</c:v>
                </c:pt>
                <c:pt idx="13086">
                  <c:v>3.8062319821597016E-6</c:v>
                </c:pt>
                <c:pt idx="13087">
                  <c:v>3.9536339070525362E-5</c:v>
                </c:pt>
                <c:pt idx="13088">
                  <c:v>1.7441332939045362E-7</c:v>
                </c:pt>
                <c:pt idx="13089">
                  <c:v>3.6479554004781848E-4</c:v>
                </c:pt>
                <c:pt idx="13090">
                  <c:v>7.3406886005772948E-5</c:v>
                </c:pt>
                <c:pt idx="13091">
                  <c:v>0</c:v>
                </c:pt>
                <c:pt idx="13092">
                  <c:v>2.1046267776409399E-5</c:v>
                </c:pt>
                <c:pt idx="13093">
                  <c:v>3.7990770029043242E-5</c:v>
                </c:pt>
                <c:pt idx="13094">
                  <c:v>2.9700895695459419E-6</c:v>
                </c:pt>
                <c:pt idx="13095">
                  <c:v>2.269682396924809E-4</c:v>
                </c:pt>
                <c:pt idx="13096">
                  <c:v>4.1699947016084433E-6</c:v>
                </c:pt>
                <c:pt idx="13097">
                  <c:v>2.6863072595256273E-6</c:v>
                </c:pt>
                <c:pt idx="13098">
                  <c:v>1.7569055670375996E-4</c:v>
                </c:pt>
                <c:pt idx="13099">
                  <c:v>1.935797099157001E-5</c:v>
                </c:pt>
                <c:pt idx="13100">
                  <c:v>2.7691039627820929E-5</c:v>
                </c:pt>
                <c:pt idx="13101">
                  <c:v>0</c:v>
                </c:pt>
                <c:pt idx="13102">
                  <c:v>3.4477549318970196E-5</c:v>
                </c:pt>
                <c:pt idx="13103">
                  <c:v>3.067484998161457E-7</c:v>
                </c:pt>
                <c:pt idx="13104">
                  <c:v>8.1322014699593043E-5</c:v>
                </c:pt>
                <c:pt idx="13105">
                  <c:v>3.010327409780809E-5</c:v>
                </c:pt>
                <c:pt idx="13106">
                  <c:v>6.1278698281864578E-6</c:v>
                </c:pt>
                <c:pt idx="13107">
                  <c:v>2.44561306404437E-4</c:v>
                </c:pt>
                <c:pt idx="13108">
                  <c:v>2.4894794486654694E-5</c:v>
                </c:pt>
                <c:pt idx="13109">
                  <c:v>7.583493117703902E-6</c:v>
                </c:pt>
                <c:pt idx="13110">
                  <c:v>6.1650444064387705E-6</c:v>
                </c:pt>
                <c:pt idx="13111">
                  <c:v>1.2842681237785136E-4</c:v>
                </c:pt>
                <c:pt idx="13112">
                  <c:v>1.5895625846338549E-5</c:v>
                </c:pt>
                <c:pt idx="13113">
                  <c:v>2.5846845447981483E-5</c:v>
                </c:pt>
                <c:pt idx="13114">
                  <c:v>1.2413760303569334E-5</c:v>
                </c:pt>
                <c:pt idx="13115">
                  <c:v>1.2393144565552019E-5</c:v>
                </c:pt>
                <c:pt idx="13116">
                  <c:v>4.4310999494005309E-6</c:v>
                </c:pt>
                <c:pt idx="13117">
                  <c:v>5.4886955577073283E-4</c:v>
                </c:pt>
                <c:pt idx="13118">
                  <c:v>6.2886804431074918E-6</c:v>
                </c:pt>
                <c:pt idx="13119">
                  <c:v>1.6570925390986646E-4</c:v>
                </c:pt>
                <c:pt idx="13120">
                  <c:v>5.5881103971998407E-6</c:v>
                </c:pt>
                <c:pt idx="13121">
                  <c:v>9.789900877294795E-5</c:v>
                </c:pt>
                <c:pt idx="13122">
                  <c:v>8.2521843962857287E-5</c:v>
                </c:pt>
                <c:pt idx="13123">
                  <c:v>1.2721489693062776E-5</c:v>
                </c:pt>
                <c:pt idx="13124">
                  <c:v>4.4784398773145517E-5</c:v>
                </c:pt>
                <c:pt idx="13125">
                  <c:v>8.9380652503296161E-5</c:v>
                </c:pt>
                <c:pt idx="13126">
                  <c:v>2.3442097314753359E-5</c:v>
                </c:pt>
                <c:pt idx="13127">
                  <c:v>6.5774409012628207E-5</c:v>
                </c:pt>
                <c:pt idx="13128">
                  <c:v>2.1369645762240329E-6</c:v>
                </c:pt>
                <c:pt idx="13129">
                  <c:v>1.7675438848242491E-5</c:v>
                </c:pt>
                <c:pt idx="13130">
                  <c:v>2.1226904772754445E-5</c:v>
                </c:pt>
                <c:pt idx="13131">
                  <c:v>3.4941810471312888E-5</c:v>
                </c:pt>
                <c:pt idx="13132">
                  <c:v>2.4607223389689705E-5</c:v>
                </c:pt>
                <c:pt idx="13133">
                  <c:v>3.2726546222818963E-6</c:v>
                </c:pt>
                <c:pt idx="13134">
                  <c:v>7.1624465878824102E-5</c:v>
                </c:pt>
                <c:pt idx="13135">
                  <c:v>0</c:v>
                </c:pt>
                <c:pt idx="13136">
                  <c:v>6.8716710122207208E-6</c:v>
                </c:pt>
                <c:pt idx="13137">
                  <c:v>4.8351348069423773E-5</c:v>
                </c:pt>
                <c:pt idx="13138">
                  <c:v>5.9618138115189435E-5</c:v>
                </c:pt>
                <c:pt idx="13139">
                  <c:v>1.2524466715205834E-4</c:v>
                </c:pt>
                <c:pt idx="13140">
                  <c:v>3.6700079010476188E-7</c:v>
                </c:pt>
                <c:pt idx="13141">
                  <c:v>9.9338825512360713E-6</c:v>
                </c:pt>
                <c:pt idx="13142">
                  <c:v>6.607361294826729E-8</c:v>
                </c:pt>
                <c:pt idx="13143">
                  <c:v>0</c:v>
                </c:pt>
                <c:pt idx="13144">
                  <c:v>2.177912882270883E-7</c:v>
                </c:pt>
                <c:pt idx="13145">
                  <c:v>2.1491755652632157E-5</c:v>
                </c:pt>
                <c:pt idx="13146">
                  <c:v>5.4973805019855114E-6</c:v>
                </c:pt>
                <c:pt idx="13147">
                  <c:v>3.3743526096409906E-3</c:v>
                </c:pt>
                <c:pt idx="13148">
                  <c:v>1.549030640010278E-4</c:v>
                </c:pt>
                <c:pt idx="13149">
                  <c:v>0</c:v>
                </c:pt>
                <c:pt idx="13150">
                  <c:v>9.4969408291654241E-6</c:v>
                </c:pt>
                <c:pt idx="13151">
                  <c:v>1.6831741063509973E-7</c:v>
                </c:pt>
                <c:pt idx="13152">
                  <c:v>2.2986207163877056E-5</c:v>
                </c:pt>
                <c:pt idx="13153">
                  <c:v>2.76690983392356E-4</c:v>
                </c:pt>
                <c:pt idx="13154">
                  <c:v>1.4088385352619926E-5</c:v>
                </c:pt>
                <c:pt idx="13155">
                  <c:v>0</c:v>
                </c:pt>
                <c:pt idx="13156">
                  <c:v>1.8296762056280996E-5</c:v>
                </c:pt>
                <c:pt idx="13157">
                  <c:v>1.8093607067603954E-4</c:v>
                </c:pt>
                <c:pt idx="13158">
                  <c:v>4.3625562346155793E-6</c:v>
                </c:pt>
                <c:pt idx="13159">
                  <c:v>7.552952169548353E-6</c:v>
                </c:pt>
                <c:pt idx="13160">
                  <c:v>3.7398272834548511E-7</c:v>
                </c:pt>
                <c:pt idx="13161">
                  <c:v>6.0229862933977031E-6</c:v>
                </c:pt>
                <c:pt idx="13162">
                  <c:v>1.3418125292758576E-4</c:v>
                </c:pt>
                <c:pt idx="13163">
                  <c:v>1.1087379387837802E-5</c:v>
                </c:pt>
                <c:pt idx="13164">
                  <c:v>3.3708494684344032E-4</c:v>
                </c:pt>
                <c:pt idx="13165">
                  <c:v>9.8064480979267795E-5</c:v>
                </c:pt>
                <c:pt idx="13166">
                  <c:v>1.8292005865010072E-4</c:v>
                </c:pt>
                <c:pt idx="13167">
                  <c:v>2.5715192347751417E-7</c:v>
                </c:pt>
                <c:pt idx="13168">
                  <c:v>0</c:v>
                </c:pt>
                <c:pt idx="13169">
                  <c:v>0</c:v>
                </c:pt>
                <c:pt idx="13170">
                  <c:v>5.3687097565095354E-6</c:v>
                </c:pt>
                <c:pt idx="13171">
                  <c:v>1.2499689163981123E-6</c:v>
                </c:pt>
                <c:pt idx="13172">
                  <c:v>3.8780903426948E-6</c:v>
                </c:pt>
                <c:pt idx="13173">
                  <c:v>3.4132533686545035E-6</c:v>
                </c:pt>
                <c:pt idx="13174">
                  <c:v>6.6942981932762227E-6</c:v>
                </c:pt>
                <c:pt idx="13175">
                  <c:v>7.3903338263305973E-4</c:v>
                </c:pt>
                <c:pt idx="13176">
                  <c:v>2.8938380730395891E-6</c:v>
                </c:pt>
                <c:pt idx="13177">
                  <c:v>2.8954209113209682E-4</c:v>
                </c:pt>
                <c:pt idx="13178">
                  <c:v>2.0022556081236153E-7</c:v>
                </c:pt>
                <c:pt idx="13179">
                  <c:v>5.1590148075823022E-6</c:v>
                </c:pt>
                <c:pt idx="13180">
                  <c:v>4.2252697698797632E-7</c:v>
                </c:pt>
                <c:pt idx="13181">
                  <c:v>0</c:v>
                </c:pt>
                <c:pt idx="13182">
                  <c:v>1.798448520912995E-5</c:v>
                </c:pt>
                <c:pt idx="13183">
                  <c:v>1.9860555864058592E-6</c:v>
                </c:pt>
                <c:pt idx="13184">
                  <c:v>1.5932954047337128E-6</c:v>
                </c:pt>
                <c:pt idx="13185">
                  <c:v>1.5903501325682851E-5</c:v>
                </c:pt>
                <c:pt idx="13186">
                  <c:v>1.0269196068850448E-7</c:v>
                </c:pt>
                <c:pt idx="13187">
                  <c:v>4.6602712605272336E-5</c:v>
                </c:pt>
                <c:pt idx="13188">
                  <c:v>8.3619936906312068E-5</c:v>
                </c:pt>
                <c:pt idx="13189">
                  <c:v>2.8327106774201685E-5</c:v>
                </c:pt>
                <c:pt idx="13190">
                  <c:v>7.9997340579362289E-6</c:v>
                </c:pt>
                <c:pt idx="13191">
                  <c:v>8.6687455147552767E-6</c:v>
                </c:pt>
                <c:pt idx="13192">
                  <c:v>9.6598541357985742E-5</c:v>
                </c:pt>
                <c:pt idx="13193">
                  <c:v>2.3215783737629273E-5</c:v>
                </c:pt>
                <c:pt idx="13194">
                  <c:v>1.1228155734853858E-5</c:v>
                </c:pt>
                <c:pt idx="13195">
                  <c:v>0</c:v>
                </c:pt>
                <c:pt idx="13196">
                  <c:v>2.6043837222616107E-4</c:v>
                </c:pt>
                <c:pt idx="13197">
                  <c:v>6.6822491741219056E-7</c:v>
                </c:pt>
                <c:pt idx="13198">
                  <c:v>1.4070344343949255E-6</c:v>
                </c:pt>
                <c:pt idx="13199">
                  <c:v>2.6781976463181268E-5</c:v>
                </c:pt>
                <c:pt idx="13200">
                  <c:v>5.9898015843367371E-5</c:v>
                </c:pt>
                <c:pt idx="13201">
                  <c:v>4.9493723477449236E-5</c:v>
                </c:pt>
                <c:pt idx="13202">
                  <c:v>2.5915761397496289E-5</c:v>
                </c:pt>
                <c:pt idx="13203">
                  <c:v>0</c:v>
                </c:pt>
                <c:pt idx="13204">
                  <c:v>2.1935901484111754E-5</c:v>
                </c:pt>
                <c:pt idx="13205">
                  <c:v>2.6134845394069862E-4</c:v>
                </c:pt>
                <c:pt idx="13206">
                  <c:v>8.3984354565850497E-6</c:v>
                </c:pt>
                <c:pt idx="13207">
                  <c:v>1.2211832129366476E-5</c:v>
                </c:pt>
                <c:pt idx="13208">
                  <c:v>2.8035758165858455E-5</c:v>
                </c:pt>
                <c:pt idx="13209">
                  <c:v>2.0687317898109933E-5</c:v>
                </c:pt>
                <c:pt idx="13210">
                  <c:v>2.5559031604707097E-6</c:v>
                </c:pt>
                <c:pt idx="13211">
                  <c:v>6.8721733513135128E-6</c:v>
                </c:pt>
                <c:pt idx="13212">
                  <c:v>2.3150629990890647E-4</c:v>
                </c:pt>
                <c:pt idx="13213">
                  <c:v>0</c:v>
                </c:pt>
                <c:pt idx="13214">
                  <c:v>0</c:v>
                </c:pt>
                <c:pt idx="13215">
                  <c:v>1.6854827300399048E-4</c:v>
                </c:pt>
                <c:pt idx="13216">
                  <c:v>0</c:v>
                </c:pt>
                <c:pt idx="13217">
                  <c:v>2.6297531552449808E-5</c:v>
                </c:pt>
                <c:pt idx="13218">
                  <c:v>4.2663878144157203E-7</c:v>
                </c:pt>
                <c:pt idx="13219">
                  <c:v>4.4992038835869639E-5</c:v>
                </c:pt>
                <c:pt idx="13220">
                  <c:v>1.4824621490472728E-5</c:v>
                </c:pt>
                <c:pt idx="13221">
                  <c:v>1.3587274695510984E-4</c:v>
                </c:pt>
                <c:pt idx="13222">
                  <c:v>6.6624298976229718E-6</c:v>
                </c:pt>
                <c:pt idx="13223">
                  <c:v>1.9121178728430685E-5</c:v>
                </c:pt>
                <c:pt idx="13224">
                  <c:v>0</c:v>
                </c:pt>
                <c:pt idx="13225">
                  <c:v>3.5581925951463545E-5</c:v>
                </c:pt>
                <c:pt idx="13226">
                  <c:v>2.2883581405290439E-5</c:v>
                </c:pt>
                <c:pt idx="13227">
                  <c:v>1.0590742123467749E-6</c:v>
                </c:pt>
                <c:pt idx="13228">
                  <c:v>2.0094183096016651E-5</c:v>
                </c:pt>
                <c:pt idx="13229">
                  <c:v>1.0025218656135688E-5</c:v>
                </c:pt>
                <c:pt idx="13230">
                  <c:v>0</c:v>
                </c:pt>
                <c:pt idx="13231">
                  <c:v>7.5050720832852326E-7</c:v>
                </c:pt>
                <c:pt idx="13232">
                  <c:v>8.3311598418948072E-7</c:v>
                </c:pt>
                <c:pt idx="13233">
                  <c:v>7.7488827538571161E-7</c:v>
                </c:pt>
                <c:pt idx="13234">
                  <c:v>1.3603865532288026E-5</c:v>
                </c:pt>
                <c:pt idx="13235">
                  <c:v>2.1788195996441015E-6</c:v>
                </c:pt>
                <c:pt idx="13236">
                  <c:v>4.5816758942477729E-6</c:v>
                </c:pt>
                <c:pt idx="13237">
                  <c:v>0</c:v>
                </c:pt>
                <c:pt idx="13238">
                  <c:v>8.4253616650619844E-4</c:v>
                </c:pt>
                <c:pt idx="13239">
                  <c:v>7.31986244923353E-6</c:v>
                </c:pt>
                <c:pt idx="13240">
                  <c:v>7.0564793499337137E-6</c:v>
                </c:pt>
                <c:pt idx="13241">
                  <c:v>2.4430502676290021E-6</c:v>
                </c:pt>
                <c:pt idx="13242">
                  <c:v>1.9992482189952918E-5</c:v>
                </c:pt>
                <c:pt idx="13243">
                  <c:v>1.1910862582346585E-5</c:v>
                </c:pt>
                <c:pt idx="13244">
                  <c:v>1.4925140475405566E-5</c:v>
                </c:pt>
                <c:pt idx="13245">
                  <c:v>8.5049093842141552E-6</c:v>
                </c:pt>
                <c:pt idx="13246">
                  <c:v>2.5197436797125435E-6</c:v>
                </c:pt>
                <c:pt idx="13247">
                  <c:v>1.2619339608231452E-5</c:v>
                </c:pt>
                <c:pt idx="13248">
                  <c:v>8.0870861107352185E-6</c:v>
                </c:pt>
                <c:pt idx="13249">
                  <c:v>7.1388619398241032E-5</c:v>
                </c:pt>
                <c:pt idx="13250">
                  <c:v>4.5221344212813722E-5</c:v>
                </c:pt>
                <c:pt idx="13251">
                  <c:v>5.3515398028261605E-7</c:v>
                </c:pt>
                <c:pt idx="13252">
                  <c:v>4.969513491862473E-6</c:v>
                </c:pt>
                <c:pt idx="13253">
                  <c:v>1.0635082980099678E-4</c:v>
                </c:pt>
                <c:pt idx="13254">
                  <c:v>9.537684169696018E-5</c:v>
                </c:pt>
                <c:pt idx="13255">
                  <c:v>1.1642826455079904E-5</c:v>
                </c:pt>
                <c:pt idx="13256">
                  <c:v>5.6384493741486424E-5</c:v>
                </c:pt>
                <c:pt idx="13257">
                  <c:v>3.7544180827717096E-7</c:v>
                </c:pt>
                <c:pt idx="13258">
                  <c:v>2.2606985871695241E-5</c:v>
                </c:pt>
                <c:pt idx="13259">
                  <c:v>2.6972784562671044E-5</c:v>
                </c:pt>
                <c:pt idx="13260">
                  <c:v>2.2127058667576206E-5</c:v>
                </c:pt>
                <c:pt idx="13261">
                  <c:v>1.4085560355343811E-5</c:v>
                </c:pt>
                <c:pt idx="13262">
                  <c:v>1.9952600937513341E-6</c:v>
                </c:pt>
                <c:pt idx="13263">
                  <c:v>1.7208849339364324E-5</c:v>
                </c:pt>
                <c:pt idx="13264">
                  <c:v>5.8052579444003669E-5</c:v>
                </c:pt>
                <c:pt idx="13265">
                  <c:v>9.3822624956795787E-6</c:v>
                </c:pt>
                <c:pt idx="13266">
                  <c:v>7.4307100665731048E-6</c:v>
                </c:pt>
                <c:pt idx="13267">
                  <c:v>1.4214870894235354E-5</c:v>
                </c:pt>
                <c:pt idx="13268">
                  <c:v>1.3678334659598905E-5</c:v>
                </c:pt>
                <c:pt idx="13269">
                  <c:v>4.020056524794673E-5</c:v>
                </c:pt>
                <c:pt idx="13270">
                  <c:v>3.6370079536010142E-5</c:v>
                </c:pt>
                <c:pt idx="13271">
                  <c:v>7.9080251348256295E-7</c:v>
                </c:pt>
                <c:pt idx="13272">
                  <c:v>5.0213966853447698E-8</c:v>
                </c:pt>
                <c:pt idx="13273">
                  <c:v>4.9806749257077087E-6</c:v>
                </c:pt>
                <c:pt idx="13274">
                  <c:v>0</c:v>
                </c:pt>
                <c:pt idx="13275">
                  <c:v>5.1320691488856507E-5</c:v>
                </c:pt>
                <c:pt idx="13276">
                  <c:v>6.5307708441739373E-7</c:v>
                </c:pt>
                <c:pt idx="13277">
                  <c:v>1.0033843340038964E-5</c:v>
                </c:pt>
                <c:pt idx="13278">
                  <c:v>4.5893853819103339E-5</c:v>
                </c:pt>
                <c:pt idx="13279">
                  <c:v>2.2736671783077161E-5</c:v>
                </c:pt>
                <c:pt idx="13280">
                  <c:v>1.1159117240695907E-5</c:v>
                </c:pt>
                <c:pt idx="13281">
                  <c:v>1.3564331759293801E-5</c:v>
                </c:pt>
                <c:pt idx="13282">
                  <c:v>1.505634385994147E-5</c:v>
                </c:pt>
                <c:pt idx="13283">
                  <c:v>5.6243803481432267E-6</c:v>
                </c:pt>
                <c:pt idx="13284">
                  <c:v>1.7496161537350844E-5</c:v>
                </c:pt>
                <c:pt idx="13285">
                  <c:v>1.2667698719468649E-5</c:v>
                </c:pt>
                <c:pt idx="13286">
                  <c:v>1.5549982644920383E-4</c:v>
                </c:pt>
                <c:pt idx="13287">
                  <c:v>1.8772114061922128E-4</c:v>
                </c:pt>
                <c:pt idx="13288">
                  <c:v>1.4509544414701076E-5</c:v>
                </c:pt>
                <c:pt idx="13289">
                  <c:v>0</c:v>
                </c:pt>
                <c:pt idx="13290">
                  <c:v>3.6585646052896394E-4</c:v>
                </c:pt>
                <c:pt idx="13291">
                  <c:v>6.9182668407816254E-5</c:v>
                </c:pt>
                <c:pt idx="13292">
                  <c:v>1.2526935047607631E-4</c:v>
                </c:pt>
                <c:pt idx="13293">
                  <c:v>6.4030326446393716E-5</c:v>
                </c:pt>
                <c:pt idx="13294">
                  <c:v>1.5263250976662663E-4</c:v>
                </c:pt>
                <c:pt idx="13295">
                  <c:v>7.0890041846276499E-6</c:v>
                </c:pt>
                <c:pt idx="13296">
                  <c:v>2.3709731433654602E-4</c:v>
                </c:pt>
                <c:pt idx="13297">
                  <c:v>3.4877518626245788E-5</c:v>
                </c:pt>
                <c:pt idx="13298">
                  <c:v>1.1841313109058323E-5</c:v>
                </c:pt>
                <c:pt idx="13299">
                  <c:v>9.1153522465294403E-5</c:v>
                </c:pt>
                <c:pt idx="13300">
                  <c:v>4.0224792668888006E-5</c:v>
                </c:pt>
                <c:pt idx="13301">
                  <c:v>8.1480433283595284E-6</c:v>
                </c:pt>
                <c:pt idx="13302">
                  <c:v>1.0239741526563099E-3</c:v>
                </c:pt>
                <c:pt idx="13303">
                  <c:v>1.7034564803864424E-7</c:v>
                </c:pt>
                <c:pt idx="13304">
                  <c:v>8.1923280345956524E-6</c:v>
                </c:pt>
                <c:pt idx="13305">
                  <c:v>2.0610535496866645E-5</c:v>
                </c:pt>
                <c:pt idx="13306">
                  <c:v>0</c:v>
                </c:pt>
                <c:pt idx="13307">
                  <c:v>0</c:v>
                </c:pt>
                <c:pt idx="13308">
                  <c:v>1.2590249984242577E-5</c:v>
                </c:pt>
                <c:pt idx="13309">
                  <c:v>4.2574705478820364E-5</c:v>
                </c:pt>
                <c:pt idx="13310">
                  <c:v>5.9013714603507879E-6</c:v>
                </c:pt>
                <c:pt idx="13311">
                  <c:v>1.4788284140583203E-5</c:v>
                </c:pt>
                <c:pt idx="13312">
                  <c:v>4.1847340405099305E-6</c:v>
                </c:pt>
                <c:pt idx="13313">
                  <c:v>5.2521257339321775E-5</c:v>
                </c:pt>
                <c:pt idx="13314">
                  <c:v>2.0718176886058634E-5</c:v>
                </c:pt>
                <c:pt idx="13315">
                  <c:v>3.5284512543645001E-5</c:v>
                </c:pt>
                <c:pt idx="13316">
                  <c:v>4.7899383737539808E-5</c:v>
                </c:pt>
                <c:pt idx="13317">
                  <c:v>3.7866876004598375E-5</c:v>
                </c:pt>
                <c:pt idx="13318">
                  <c:v>4.5804471577650577E-5</c:v>
                </c:pt>
                <c:pt idx="13319">
                  <c:v>1.7686254649757962E-5</c:v>
                </c:pt>
                <c:pt idx="13320">
                  <c:v>2.5892838706244671E-6</c:v>
                </c:pt>
                <c:pt idx="13321">
                  <c:v>2.8829193645994477E-5</c:v>
                </c:pt>
                <c:pt idx="13322">
                  <c:v>1.4816172386628728E-7</c:v>
                </c:pt>
                <c:pt idx="13323">
                  <c:v>0</c:v>
                </c:pt>
                <c:pt idx="13324">
                  <c:v>6.6613795412794333E-6</c:v>
                </c:pt>
                <c:pt idx="13325">
                  <c:v>3.0212842467675304E-6</c:v>
                </c:pt>
                <c:pt idx="13326">
                  <c:v>5.3770932251285534E-6</c:v>
                </c:pt>
                <c:pt idx="13327">
                  <c:v>0</c:v>
                </c:pt>
                <c:pt idx="13328">
                  <c:v>3.4077264121800425E-5</c:v>
                </c:pt>
                <c:pt idx="13329">
                  <c:v>3.1973490316648543E-6</c:v>
                </c:pt>
                <c:pt idx="13330">
                  <c:v>1.8678671069931674E-6</c:v>
                </c:pt>
                <c:pt idx="13331">
                  <c:v>1.0359159742697897E-4</c:v>
                </c:pt>
                <c:pt idx="13332">
                  <c:v>2.0256998177536693E-5</c:v>
                </c:pt>
                <c:pt idx="13333">
                  <c:v>1.2787527529876431E-7</c:v>
                </c:pt>
                <c:pt idx="13334">
                  <c:v>1.8245266303595101E-5</c:v>
                </c:pt>
                <c:pt idx="13335">
                  <c:v>1.3302947479568404E-5</c:v>
                </c:pt>
                <c:pt idx="13336">
                  <c:v>1.6965045264852187E-5</c:v>
                </c:pt>
                <c:pt idx="13337">
                  <c:v>4.6552805113354279E-5</c:v>
                </c:pt>
                <c:pt idx="13338">
                  <c:v>1.6257422659803381E-4</c:v>
                </c:pt>
                <c:pt idx="13339">
                  <c:v>1.0660259474788884E-4</c:v>
                </c:pt>
                <c:pt idx="13340">
                  <c:v>2.5647605515265234E-5</c:v>
                </c:pt>
                <c:pt idx="13341">
                  <c:v>7.467201171506975E-6</c:v>
                </c:pt>
                <c:pt idx="13342">
                  <c:v>1.5338715128069925E-5</c:v>
                </c:pt>
                <c:pt idx="13343">
                  <c:v>6.0843664921701331E-5</c:v>
                </c:pt>
                <c:pt idx="13344">
                  <c:v>1.6810637990969689E-5</c:v>
                </c:pt>
                <c:pt idx="13345">
                  <c:v>2.5197390786565518E-5</c:v>
                </c:pt>
                <c:pt idx="13346">
                  <c:v>8.0223277311799769E-6</c:v>
                </c:pt>
                <c:pt idx="13347">
                  <c:v>2.6377181075653046E-6</c:v>
                </c:pt>
                <c:pt idx="13348">
                  <c:v>4.7517094849953059E-6</c:v>
                </c:pt>
                <c:pt idx="13349">
                  <c:v>1.9032102412845745E-5</c:v>
                </c:pt>
                <c:pt idx="13350">
                  <c:v>0</c:v>
                </c:pt>
                <c:pt idx="13351">
                  <c:v>0</c:v>
                </c:pt>
                <c:pt idx="13352">
                  <c:v>2.5104855607406567E-6</c:v>
                </c:pt>
                <c:pt idx="13353">
                  <c:v>3.2024835136068214E-5</c:v>
                </c:pt>
                <c:pt idx="13354">
                  <c:v>6.9643401595333827E-4</c:v>
                </c:pt>
                <c:pt idx="13355">
                  <c:v>9.8371961308652693E-6</c:v>
                </c:pt>
                <c:pt idx="13356">
                  <c:v>1.0763167586652602E-4</c:v>
                </c:pt>
                <c:pt idx="13357">
                  <c:v>0</c:v>
                </c:pt>
                <c:pt idx="13358">
                  <c:v>0</c:v>
                </c:pt>
                <c:pt idx="13359">
                  <c:v>2.3552749026214316E-4</c:v>
                </c:pt>
                <c:pt idx="13360">
                  <c:v>1.4231547831721091E-5</c:v>
                </c:pt>
                <c:pt idx="13361">
                  <c:v>4.6717372101452193E-6</c:v>
                </c:pt>
                <c:pt idx="13362">
                  <c:v>7.1638935595448431E-6</c:v>
                </c:pt>
                <c:pt idx="13363">
                  <c:v>2.3762083909536627E-5</c:v>
                </c:pt>
                <c:pt idx="13364">
                  <c:v>5.1990076299140148E-6</c:v>
                </c:pt>
                <c:pt idx="13365">
                  <c:v>4.6711397599370678E-5</c:v>
                </c:pt>
                <c:pt idx="13366">
                  <c:v>2.9730858538298114E-5</c:v>
                </c:pt>
                <c:pt idx="13367">
                  <c:v>1.6755628494830819E-6</c:v>
                </c:pt>
                <c:pt idx="13368">
                  <c:v>7.0216225189809826E-5</c:v>
                </c:pt>
                <c:pt idx="13369">
                  <c:v>3.3897007067424266E-5</c:v>
                </c:pt>
                <c:pt idx="13370">
                  <c:v>0</c:v>
                </c:pt>
                <c:pt idx="13371">
                  <c:v>3.5257560107189312E-5</c:v>
                </c:pt>
                <c:pt idx="13372">
                  <c:v>2.7763961397986112E-5</c:v>
                </c:pt>
                <c:pt idx="13373">
                  <c:v>5.9132009679481215E-6</c:v>
                </c:pt>
                <c:pt idx="13374">
                  <c:v>7.763386492725763E-5</c:v>
                </c:pt>
                <c:pt idx="13375">
                  <c:v>5.6454085425952711E-6</c:v>
                </c:pt>
                <c:pt idx="13376">
                  <c:v>4.8944766446657515E-5</c:v>
                </c:pt>
                <c:pt idx="13377">
                  <c:v>2.8880255437651123E-6</c:v>
                </c:pt>
                <c:pt idx="13378">
                  <c:v>1.2465874073032806E-5</c:v>
                </c:pt>
                <c:pt idx="13379">
                  <c:v>1.4108217843236207E-4</c:v>
                </c:pt>
                <c:pt idx="13380">
                  <c:v>1.1991988954294186E-5</c:v>
                </c:pt>
                <c:pt idx="13381">
                  <c:v>1.7355835000919112E-5</c:v>
                </c:pt>
                <c:pt idx="13382">
                  <c:v>7.634767355642231E-6</c:v>
                </c:pt>
                <c:pt idx="13383">
                  <c:v>7.1277792394741067E-6</c:v>
                </c:pt>
                <c:pt idx="13384">
                  <c:v>1.2980352841689237E-5</c:v>
                </c:pt>
                <c:pt idx="13385">
                  <c:v>1.3630940928653659E-4</c:v>
                </c:pt>
                <c:pt idx="13386">
                  <c:v>0</c:v>
                </c:pt>
                <c:pt idx="13387">
                  <c:v>0</c:v>
                </c:pt>
                <c:pt idx="13388">
                  <c:v>1.1767481488011709E-5</c:v>
                </c:pt>
                <c:pt idx="13389">
                  <c:v>5.0523727606824582E-6</c:v>
                </c:pt>
                <c:pt idx="13390">
                  <c:v>2.6190582855561756E-4</c:v>
                </c:pt>
                <c:pt idx="13391">
                  <c:v>4.698948241956835E-5</c:v>
                </c:pt>
                <c:pt idx="13392">
                  <c:v>3.2334024012788491E-6</c:v>
                </c:pt>
                <c:pt idx="13393">
                  <c:v>1.5797607173685402E-6</c:v>
                </c:pt>
                <c:pt idx="13394">
                  <c:v>4.0150311185389394E-5</c:v>
                </c:pt>
                <c:pt idx="13395">
                  <c:v>0</c:v>
                </c:pt>
                <c:pt idx="13396">
                  <c:v>2.3716645603871346E-4</c:v>
                </c:pt>
                <c:pt idx="13397">
                  <c:v>0</c:v>
                </c:pt>
                <c:pt idx="13398">
                  <c:v>0</c:v>
                </c:pt>
                <c:pt idx="13399">
                  <c:v>0</c:v>
                </c:pt>
                <c:pt idx="13400">
                  <c:v>2.7341556778254013E-5</c:v>
                </c:pt>
                <c:pt idx="13401">
                  <c:v>6.146663784112658E-5</c:v>
                </c:pt>
                <c:pt idx="13402">
                  <c:v>2.0483269851447665E-5</c:v>
                </c:pt>
                <c:pt idx="13403">
                  <c:v>2.9545688361533106E-4</c:v>
                </c:pt>
                <c:pt idx="13404">
                  <c:v>3.4875514387322281E-5</c:v>
                </c:pt>
                <c:pt idx="13405">
                  <c:v>5.6898309336190689E-6</c:v>
                </c:pt>
                <c:pt idx="13406">
                  <c:v>1.6108120936495426E-6</c:v>
                </c:pt>
                <c:pt idx="13407">
                  <c:v>2.907315275687698E-5</c:v>
                </c:pt>
                <c:pt idx="13408">
                  <c:v>1.30426923606535E-4</c:v>
                </c:pt>
                <c:pt idx="13409">
                  <c:v>3.1052871600328113E-5</c:v>
                </c:pt>
                <c:pt idx="13410">
                  <c:v>1.0543915415242144E-5</c:v>
                </c:pt>
                <c:pt idx="13411">
                  <c:v>1.3465754039156348E-5</c:v>
                </c:pt>
                <c:pt idx="13412">
                  <c:v>3.399874951496906E-5</c:v>
                </c:pt>
                <c:pt idx="13413">
                  <c:v>1.7375722683352647E-5</c:v>
                </c:pt>
                <c:pt idx="13414">
                  <c:v>2.0696754600042713E-5</c:v>
                </c:pt>
                <c:pt idx="13415">
                  <c:v>1.0340402543449921E-5</c:v>
                </c:pt>
                <c:pt idx="13416">
                  <c:v>3.5910376817999831E-5</c:v>
                </c:pt>
                <c:pt idx="13417">
                  <c:v>0</c:v>
                </c:pt>
                <c:pt idx="13418">
                  <c:v>2.4901665578160654E-5</c:v>
                </c:pt>
                <c:pt idx="13419">
                  <c:v>0</c:v>
                </c:pt>
                <c:pt idx="13420">
                  <c:v>5.729993334551672E-5</c:v>
                </c:pt>
                <c:pt idx="13421">
                  <c:v>1.2882589874547655E-5</c:v>
                </c:pt>
                <c:pt idx="13422">
                  <c:v>7.2528172625757914E-6</c:v>
                </c:pt>
                <c:pt idx="13423">
                  <c:v>1.7595763457582008E-5</c:v>
                </c:pt>
                <c:pt idx="13424">
                  <c:v>0</c:v>
                </c:pt>
                <c:pt idx="13425">
                  <c:v>3.014365339309519E-6</c:v>
                </c:pt>
                <c:pt idx="13426">
                  <c:v>6.23657488832511E-7</c:v>
                </c:pt>
                <c:pt idx="13427">
                  <c:v>0</c:v>
                </c:pt>
                <c:pt idx="13428">
                  <c:v>1.1507211097961633E-5</c:v>
                </c:pt>
                <c:pt idx="13429">
                  <c:v>3.8705341059502254E-7</c:v>
                </c:pt>
                <c:pt idx="13430">
                  <c:v>0</c:v>
                </c:pt>
                <c:pt idx="13431">
                  <c:v>0</c:v>
                </c:pt>
                <c:pt idx="13432">
                  <c:v>3.3824314072256908E-4</c:v>
                </c:pt>
                <c:pt idx="13433">
                  <c:v>0</c:v>
                </c:pt>
                <c:pt idx="13434">
                  <c:v>0</c:v>
                </c:pt>
                <c:pt idx="13435">
                  <c:v>9.0197903301765178E-5</c:v>
                </c:pt>
                <c:pt idx="13436">
                  <c:v>1.8422041588505362E-5</c:v>
                </c:pt>
                <c:pt idx="13437">
                  <c:v>6.5070068738186501E-6</c:v>
                </c:pt>
                <c:pt idx="13438">
                  <c:v>8.3614602952727226E-6</c:v>
                </c:pt>
                <c:pt idx="13439">
                  <c:v>4.81694086144175E-6</c:v>
                </c:pt>
                <c:pt idx="13440">
                  <c:v>1.5818325613136412E-5</c:v>
                </c:pt>
                <c:pt idx="13441">
                  <c:v>6.8924133963713648E-6</c:v>
                </c:pt>
                <c:pt idx="13442">
                  <c:v>7.3327497459432924E-5</c:v>
                </c:pt>
                <c:pt idx="13443">
                  <c:v>4.9394517528173624E-5</c:v>
                </c:pt>
                <c:pt idx="13444">
                  <c:v>1.3138639579318403E-5</c:v>
                </c:pt>
                <c:pt idx="13445">
                  <c:v>2.7090041408963955E-5</c:v>
                </c:pt>
                <c:pt idx="13446">
                  <c:v>2.3695097575574769E-5</c:v>
                </c:pt>
                <c:pt idx="13447">
                  <c:v>2.3356607078557352E-4</c:v>
                </c:pt>
                <c:pt idx="13448">
                  <c:v>1.2964135293785422E-6</c:v>
                </c:pt>
                <c:pt idx="13449">
                  <c:v>2.95192423806522E-5</c:v>
                </c:pt>
                <c:pt idx="13450">
                  <c:v>4.1793730456385776E-4</c:v>
                </c:pt>
                <c:pt idx="13451">
                  <c:v>5.1612188883350447E-7</c:v>
                </c:pt>
                <c:pt idx="13452">
                  <c:v>1.35991547516483E-5</c:v>
                </c:pt>
                <c:pt idx="13453">
                  <c:v>3.7332256342884793E-5</c:v>
                </c:pt>
                <c:pt idx="13454">
                  <c:v>8.0327122160727011E-7</c:v>
                </c:pt>
                <c:pt idx="13455">
                  <c:v>4.4323431500672027E-6</c:v>
                </c:pt>
                <c:pt idx="13456">
                  <c:v>5.7801911485145584E-5</c:v>
                </c:pt>
                <c:pt idx="13457">
                  <c:v>3.1044716948969419E-6</c:v>
                </c:pt>
                <c:pt idx="13458">
                  <c:v>8.7973622945205666E-6</c:v>
                </c:pt>
                <c:pt idx="13459">
                  <c:v>3.0714928315940755E-6</c:v>
                </c:pt>
                <c:pt idx="13460">
                  <c:v>7.0755587844946598E-5</c:v>
                </c:pt>
                <c:pt idx="13461">
                  <c:v>1.1837005967143889E-6</c:v>
                </c:pt>
                <c:pt idx="13462">
                  <c:v>1.5674904750805441E-3</c:v>
                </c:pt>
                <c:pt idx="13463">
                  <c:v>1.9535435784794571E-5</c:v>
                </c:pt>
                <c:pt idx="13464">
                  <c:v>9.8777981864320148E-5</c:v>
                </c:pt>
                <c:pt idx="13465">
                  <c:v>5.2955071163021246E-5</c:v>
                </c:pt>
                <c:pt idx="13466">
                  <c:v>9.2092147830856725E-7</c:v>
                </c:pt>
                <c:pt idx="13467">
                  <c:v>5.2816550184944926E-6</c:v>
                </c:pt>
                <c:pt idx="13468">
                  <c:v>9.9686729981554757E-5</c:v>
                </c:pt>
                <c:pt idx="13469">
                  <c:v>3.6012927903223144E-5</c:v>
                </c:pt>
                <c:pt idx="13470">
                  <c:v>1.1340218026687155E-5</c:v>
                </c:pt>
                <c:pt idx="13471">
                  <c:v>5.3959112843220141E-6</c:v>
                </c:pt>
                <c:pt idx="13472">
                  <c:v>0</c:v>
                </c:pt>
                <c:pt idx="13473">
                  <c:v>2.593556161818104E-4</c:v>
                </c:pt>
                <c:pt idx="13474">
                  <c:v>0</c:v>
                </c:pt>
                <c:pt idx="13475">
                  <c:v>1.0863955478110293E-6</c:v>
                </c:pt>
                <c:pt idx="13476">
                  <c:v>2.7274389508106301E-5</c:v>
                </c:pt>
                <c:pt idx="13477">
                  <c:v>2.0412518226148999E-5</c:v>
                </c:pt>
                <c:pt idx="13478">
                  <c:v>2.5954192550729575E-5</c:v>
                </c:pt>
                <c:pt idx="13479">
                  <c:v>4.1346762342184061E-6</c:v>
                </c:pt>
                <c:pt idx="13480">
                  <c:v>7.2657177234574924E-6</c:v>
                </c:pt>
                <c:pt idx="13481">
                  <c:v>0</c:v>
                </c:pt>
                <c:pt idx="13482">
                  <c:v>9.3536457473913942E-6</c:v>
                </c:pt>
                <c:pt idx="13483">
                  <c:v>1.4042077583487883E-5</c:v>
                </c:pt>
                <c:pt idx="13484">
                  <c:v>1.7550011125206509E-5</c:v>
                </c:pt>
                <c:pt idx="13485">
                  <c:v>1.3495001367341548E-5</c:v>
                </c:pt>
                <c:pt idx="13486">
                  <c:v>1.4181947218231154E-4</c:v>
                </c:pt>
                <c:pt idx="13487">
                  <c:v>2.592203289329781E-5</c:v>
                </c:pt>
                <c:pt idx="13488">
                  <c:v>4.1222107583262512E-6</c:v>
                </c:pt>
                <c:pt idx="13489">
                  <c:v>1.3669330087405518E-5</c:v>
                </c:pt>
                <c:pt idx="13490">
                  <c:v>1.0982809943306924E-5</c:v>
                </c:pt>
                <c:pt idx="13491">
                  <c:v>8.6303334495818488E-6</c:v>
                </c:pt>
                <c:pt idx="13492">
                  <c:v>1.1754851224626802E-4</c:v>
                </c:pt>
                <c:pt idx="13493">
                  <c:v>1.0935945054868481E-4</c:v>
                </c:pt>
                <c:pt idx="13494">
                  <c:v>4.1876002188601908E-6</c:v>
                </c:pt>
                <c:pt idx="13495">
                  <c:v>1.2344820553408745E-5</c:v>
                </c:pt>
                <c:pt idx="13496">
                  <c:v>1.5801422907288397E-7</c:v>
                </c:pt>
                <c:pt idx="13497">
                  <c:v>0</c:v>
                </c:pt>
                <c:pt idx="13498">
                  <c:v>1.4882583453286533E-5</c:v>
                </c:pt>
                <c:pt idx="13499">
                  <c:v>7.4288037465106361E-6</c:v>
                </c:pt>
                <c:pt idx="13500">
                  <c:v>1.8567919007617816E-6</c:v>
                </c:pt>
                <c:pt idx="13501">
                  <c:v>2.8401801554530074E-5</c:v>
                </c:pt>
                <c:pt idx="13502">
                  <c:v>1.8697301209001467E-7</c:v>
                </c:pt>
                <c:pt idx="13503">
                  <c:v>0</c:v>
                </c:pt>
                <c:pt idx="13504">
                  <c:v>6.4888983394967465E-6</c:v>
                </c:pt>
                <c:pt idx="13505">
                  <c:v>2.0958434567007542E-6</c:v>
                </c:pt>
                <c:pt idx="13506">
                  <c:v>0</c:v>
                </c:pt>
                <c:pt idx="13507">
                  <c:v>0</c:v>
                </c:pt>
                <c:pt idx="13508">
                  <c:v>3.7120663606116188E-5</c:v>
                </c:pt>
                <c:pt idx="13509">
                  <c:v>2.9981780978339611E-6</c:v>
                </c:pt>
                <c:pt idx="13510">
                  <c:v>1.0137459856846475E-4</c:v>
                </c:pt>
                <c:pt idx="13511">
                  <c:v>1.2813796532057881E-5</c:v>
                </c:pt>
                <c:pt idx="13512">
                  <c:v>1.903930641270633E-5</c:v>
                </c:pt>
                <c:pt idx="13513">
                  <c:v>6.3024491636949886E-6</c:v>
                </c:pt>
                <c:pt idx="13514">
                  <c:v>1.1111093746238173E-5</c:v>
                </c:pt>
                <c:pt idx="13515">
                  <c:v>7.1273011405550343E-6</c:v>
                </c:pt>
                <c:pt idx="13516">
                  <c:v>5.5526863502801845E-5</c:v>
                </c:pt>
                <c:pt idx="13517">
                  <c:v>4.3257370636227597E-5</c:v>
                </c:pt>
                <c:pt idx="13518">
                  <c:v>1.601457641789549E-5</c:v>
                </c:pt>
                <c:pt idx="13519">
                  <c:v>5.4585445902679533E-5</c:v>
                </c:pt>
                <c:pt idx="13520">
                  <c:v>2.9317464867544541E-5</c:v>
                </c:pt>
                <c:pt idx="13521">
                  <c:v>5.7522752062365077E-6</c:v>
                </c:pt>
                <c:pt idx="13522">
                  <c:v>6.5297788369156278E-6</c:v>
                </c:pt>
                <c:pt idx="13523">
                  <c:v>0</c:v>
                </c:pt>
                <c:pt idx="13524">
                  <c:v>4.2553501539385676E-5</c:v>
                </c:pt>
                <c:pt idx="13525">
                  <c:v>1.6434875061166684E-5</c:v>
                </c:pt>
              </c:numCache>
            </c:numRef>
          </c:yVal>
        </c:ser>
        <c:axId val="79210752"/>
        <c:axId val="78840192"/>
      </c:scatterChart>
      <c:valAx>
        <c:axId val="79210752"/>
        <c:scaling>
          <c:logBase val="10"/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D.Sec</a:t>
                </a:r>
                <a:r>
                  <a:rPr lang="en-US" dirty="0"/>
                  <a:t>. </a:t>
                </a:r>
              </a:p>
            </c:rich>
          </c:tx>
          <c:layout/>
        </c:title>
        <c:numFmt formatCode="General" sourceLinked="1"/>
        <c:majorTickMark val="none"/>
        <c:tickLblPos val="high"/>
        <c:crossAx val="78840192"/>
        <c:crossesAt val="1"/>
        <c:crossBetween val="midCat"/>
        <c:majorUnit val="100"/>
      </c:valAx>
      <c:valAx>
        <c:axId val="78840192"/>
        <c:scaling>
          <c:logBase val="10"/>
          <c:orientation val="minMax"/>
          <c:min val="1.000000000000003E-9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D.Sec.in </a:t>
                </a:r>
                <a:r>
                  <a:rPr lang="en-US" dirty="0" smtClean="0"/>
                  <a:t>Parental</a:t>
                </a:r>
                <a:r>
                  <a:rPr lang="en-US" baseline="0" dirty="0" smtClean="0"/>
                  <a:t> P</a:t>
                </a:r>
                <a:r>
                  <a:rPr lang="en-US" dirty="0" smtClean="0"/>
                  <a:t>ool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high"/>
        <c:crossAx val="79210752"/>
        <c:crossesAt val="1"/>
        <c:crossBetween val="midCat"/>
        <c:majorUnit val="100"/>
      </c:valAx>
      <c:spPr>
        <a:ln>
          <a:solidFill>
            <a:schemeClr val="tx1"/>
          </a:solidFill>
        </a:ln>
      </c:spPr>
    </c:plotArea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311995722756888"/>
          <c:y val="4.0336129645919649E-2"/>
          <c:w val="0.72066248663361565"/>
          <c:h val="0.76461970863996265"/>
        </c:manualLayout>
      </c:layout>
      <c:scatterChart>
        <c:scatterStyle val="lineMarker"/>
        <c:ser>
          <c:idx val="1"/>
          <c:order val="1"/>
          <c:tx>
            <c:v>Hybrid</c:v>
          </c:tx>
          <c:spPr>
            <a:ln w="28575">
              <a:noFill/>
            </a:ln>
          </c:spPr>
          <c:trendline>
            <c:spPr>
              <a:ln w="25400">
                <a:solidFill>
                  <a:srgbClr val="C00000"/>
                </a:solidFill>
              </a:ln>
            </c:spPr>
            <c:trendlineType val="linear"/>
            <c:dispRSqr val="1"/>
            <c:trendlineLbl>
              <c:layout>
                <c:manualLayout>
                  <c:x val="-2.3891525545608177E-2"/>
                  <c:y val="-1.02965879265091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 baseline="0" dirty="0">
                        <a:solidFill>
                          <a:srgbClr val="C00000"/>
                        </a:solidFill>
                      </a:rPr>
                      <a:t>R² = 0.8966</a:t>
                    </a:r>
                    <a:endParaRPr lang="en-US" sz="1400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</c:spPr>
            </c:trendlineLbl>
          </c:trendline>
          <c:xVal>
            <c:numRef>
              <c:f>tabS1!$C$3:$C$17</c:f>
              <c:numCache>
                <c:formatCode>General</c:formatCode>
                <c:ptCount val="15"/>
                <c:pt idx="0">
                  <c:v>0.49088340000000025</c:v>
                </c:pt>
                <c:pt idx="1">
                  <c:v>4.0437019999999997</c:v>
                </c:pt>
                <c:pt idx="2">
                  <c:v>-0.30942900000000012</c:v>
                </c:pt>
                <c:pt idx="3">
                  <c:v>2.909681</c:v>
                </c:pt>
                <c:pt idx="4">
                  <c:v>0.96649090000000004</c:v>
                </c:pt>
                <c:pt idx="5">
                  <c:v>1.0896979999999998</c:v>
                </c:pt>
                <c:pt idx="6">
                  <c:v>-0.37088210000000027</c:v>
                </c:pt>
                <c:pt idx="7">
                  <c:v>-0.51757439999999977</c:v>
                </c:pt>
                <c:pt idx="8">
                  <c:v>-0.1230678</c:v>
                </c:pt>
                <c:pt idx="9">
                  <c:v>-1.2249399999999995</c:v>
                </c:pt>
                <c:pt idx="10">
                  <c:v>-7.8988920000000004E-2</c:v>
                </c:pt>
                <c:pt idx="11">
                  <c:v>7.4936410000000023E-2</c:v>
                </c:pt>
                <c:pt idx="12">
                  <c:v>-1.6508689999999999</c:v>
                </c:pt>
                <c:pt idx="13">
                  <c:v>-5.7844479999999997E-2</c:v>
                </c:pt>
                <c:pt idx="14">
                  <c:v>1.4119859999999995</c:v>
                </c:pt>
              </c:numCache>
            </c:numRef>
          </c:xVal>
          <c:yVal>
            <c:numRef>
              <c:f>tabS1!$E$3:$E$17</c:f>
              <c:numCache>
                <c:formatCode>General</c:formatCode>
                <c:ptCount val="15"/>
                <c:pt idx="0">
                  <c:v>-8.6632400000000026E-2</c:v>
                </c:pt>
                <c:pt idx="1">
                  <c:v>4.09</c:v>
                </c:pt>
                <c:pt idx="2">
                  <c:v>-0.65555699999999972</c:v>
                </c:pt>
                <c:pt idx="3">
                  <c:v>2.3383999999999991</c:v>
                </c:pt>
                <c:pt idx="4">
                  <c:v>1.3420500000000004</c:v>
                </c:pt>
                <c:pt idx="5">
                  <c:v>-0.19401499999999999</c:v>
                </c:pt>
                <c:pt idx="6">
                  <c:v>-0.31499400000000011</c:v>
                </c:pt>
                <c:pt idx="7">
                  <c:v>-0.12549900000000005</c:v>
                </c:pt>
                <c:pt idx="8">
                  <c:v>0.27031900000000014</c:v>
                </c:pt>
                <c:pt idx="9">
                  <c:v>-1.77007</c:v>
                </c:pt>
                <c:pt idx="10">
                  <c:v>8.8724800000000076E-2</c:v>
                </c:pt>
                <c:pt idx="11">
                  <c:v>-0.16533400000000001</c:v>
                </c:pt>
                <c:pt idx="12">
                  <c:v>-1.2244199999999998</c:v>
                </c:pt>
                <c:pt idx="13">
                  <c:v>-0.16130700000000001</c:v>
                </c:pt>
                <c:pt idx="14">
                  <c:v>1.2193999999999996</c:v>
                </c:pt>
              </c:numCache>
            </c:numRef>
          </c:yVal>
        </c:ser>
        <c:ser>
          <c:idx val="0"/>
          <c:order val="0"/>
          <c:tx>
            <c:v>Parental Pool</c:v>
          </c:tx>
          <c:spPr>
            <a:ln w="28575">
              <a:noFill/>
            </a:ln>
          </c:spPr>
          <c:trendline>
            <c:spPr>
              <a:ln w="25400">
                <a:solidFill>
                  <a:srgbClr val="0070C0"/>
                </a:solidFill>
              </a:ln>
            </c:spPr>
            <c:trendlineType val="linear"/>
            <c:dispRSqr val="1"/>
            <c:trendlineLbl>
              <c:layout>
                <c:manualLayout>
                  <c:x val="-3.3956962571459401E-2"/>
                  <c:y val="-7.0593781546537504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400" b="1" dirty="0">
                        <a:solidFill>
                          <a:srgbClr val="0070C0"/>
                        </a:solidFill>
                      </a:rPr>
                      <a:t>R² = 0.8265</a:t>
                    </a: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</c:spPr>
            </c:trendlineLbl>
          </c:trendline>
          <c:xVal>
            <c:numRef>
              <c:f>tabS1!$C$22:$C$36</c:f>
              <c:numCache>
                <c:formatCode>General</c:formatCode>
                <c:ptCount val="15"/>
                <c:pt idx="0">
                  <c:v>1.3198429999999999</c:v>
                </c:pt>
                <c:pt idx="1">
                  <c:v>4.1636470000000001</c:v>
                </c:pt>
                <c:pt idx="2">
                  <c:v>2.2509760000000001</c:v>
                </c:pt>
                <c:pt idx="3">
                  <c:v>3.8784319999999997</c:v>
                </c:pt>
                <c:pt idx="4">
                  <c:v>1.7329289999999995</c:v>
                </c:pt>
                <c:pt idx="5">
                  <c:v>1.6359509999999999</c:v>
                </c:pt>
                <c:pt idx="6">
                  <c:v>1.5823959999999999</c:v>
                </c:pt>
                <c:pt idx="7">
                  <c:v>-1.7504329999999999</c:v>
                </c:pt>
                <c:pt idx="8">
                  <c:v>1.5551709999999999</c:v>
                </c:pt>
                <c:pt idx="9">
                  <c:v>-0.61282530000000024</c:v>
                </c:pt>
                <c:pt idx="10">
                  <c:v>-0.7042351</c:v>
                </c:pt>
                <c:pt idx="11">
                  <c:v>-0.86841170000000001</c:v>
                </c:pt>
                <c:pt idx="12">
                  <c:v>-0.23957410000000001</c:v>
                </c:pt>
                <c:pt idx="13">
                  <c:v>2.1109749999999998</c:v>
                </c:pt>
                <c:pt idx="14">
                  <c:v>1.9692480000000001</c:v>
                </c:pt>
              </c:numCache>
            </c:numRef>
          </c:xVal>
          <c:yVal>
            <c:numRef>
              <c:f>tabS1!$E$22:$E$36</c:f>
              <c:numCache>
                <c:formatCode>General</c:formatCode>
                <c:ptCount val="15"/>
                <c:pt idx="0">
                  <c:v>-2.3387300000000007E-2</c:v>
                </c:pt>
                <c:pt idx="1">
                  <c:v>4.0757899999999996</c:v>
                </c:pt>
                <c:pt idx="2">
                  <c:v>1.6548400000000001</c:v>
                </c:pt>
                <c:pt idx="3">
                  <c:v>2.950969999999999</c:v>
                </c:pt>
                <c:pt idx="4">
                  <c:v>1.0663199999999999</c:v>
                </c:pt>
                <c:pt idx="5">
                  <c:v>1.73003</c:v>
                </c:pt>
                <c:pt idx="6">
                  <c:v>2.5506499999999988</c:v>
                </c:pt>
                <c:pt idx="7">
                  <c:v>-2.1646999999999998</c:v>
                </c:pt>
                <c:pt idx="8">
                  <c:v>2.0315499999999993</c:v>
                </c:pt>
                <c:pt idx="9">
                  <c:v>-1.5946199999999999</c:v>
                </c:pt>
                <c:pt idx="10">
                  <c:v>-4.6923099999999995E-2</c:v>
                </c:pt>
                <c:pt idx="11">
                  <c:v>2.7549600000000007E-2</c:v>
                </c:pt>
                <c:pt idx="12">
                  <c:v>-1.2356599999999998</c:v>
                </c:pt>
                <c:pt idx="13">
                  <c:v>1.4779899999999995</c:v>
                </c:pt>
                <c:pt idx="14">
                  <c:v>1.3286899999999999</c:v>
                </c:pt>
              </c:numCache>
            </c:numRef>
          </c:yVal>
        </c:ser>
        <c:axId val="79227904"/>
        <c:axId val="78513280"/>
      </c:scatterChart>
      <c:valAx>
        <c:axId val="79227904"/>
        <c:scaling>
          <c:orientation val="minMax"/>
          <c:min val="-2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Log2(M/S)</a:t>
                </a:r>
                <a:r>
                  <a:rPr lang="en-US" baseline="0"/>
                  <a:t> pyroseq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78513280"/>
        <c:crossesAt val="-2"/>
        <c:crossBetween val="midCat"/>
        <c:majorUnit val="1"/>
      </c:valAx>
      <c:valAx>
        <c:axId val="78513280"/>
        <c:scaling>
          <c:orientation val="minMax"/>
          <c:min val="-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/>
                  <a:t>Log2(M/S) IsoEM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79227904"/>
        <c:crossesAt val="-2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3469281617575679"/>
          <c:y val="0.6486541225943494"/>
          <c:w val="0.22024545542918261"/>
          <c:h val="0.13139264948829626"/>
        </c:manualLayout>
      </c:layout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plotArea>
      <c:layout>
        <c:manualLayout>
          <c:layoutTarget val="inner"/>
          <c:xMode val="edge"/>
          <c:yMode val="edge"/>
          <c:x val="0.1841144162535239"/>
          <c:y val="5.5555714626580772E-2"/>
          <c:w val="0.73289111588324185"/>
          <c:h val="0.86116893342877643"/>
        </c:manualLayout>
      </c:layout>
      <c:scatterChart>
        <c:scatterStyle val="lineMarker"/>
        <c:ser>
          <c:idx val="1"/>
          <c:order val="0"/>
          <c:tx>
            <c:v>RandomStrand-Pairs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prstClr val="black">
                    <a:lumMod val="50000"/>
                    <a:lumOff val="50000"/>
                  </a:prstClr>
                </a:solidFill>
              </a:ln>
            </c:spPr>
          </c:marker>
          <c:xVal>
            <c:numRef>
              <c:f>Sheet1!$J$17:$J$21</c:f>
              <c:numCache>
                <c:formatCode>General</c:formatCode>
                <c:ptCount val="5"/>
                <c:pt idx="0">
                  <c:v>1000000</c:v>
                </c:pt>
                <c:pt idx="1">
                  <c:v>5000000</c:v>
                </c:pt>
                <c:pt idx="2">
                  <c:v>10000000</c:v>
                </c:pt>
                <c:pt idx="3">
                  <c:v>15000000</c:v>
                </c:pt>
                <c:pt idx="4">
                  <c:v>30000000</c:v>
                </c:pt>
              </c:numCache>
            </c:numRef>
          </c:xVal>
          <c:yVal>
            <c:numRef>
              <c:f>Sheet1!$H$17:$H$21</c:f>
              <c:numCache>
                <c:formatCode>General</c:formatCode>
                <c:ptCount val="5"/>
                <c:pt idx="0">
                  <c:v>13.54</c:v>
                </c:pt>
                <c:pt idx="1">
                  <c:v>30.32</c:v>
                </c:pt>
                <c:pt idx="2">
                  <c:v>49.55</c:v>
                </c:pt>
                <c:pt idx="3">
                  <c:v>70.52</c:v>
                </c:pt>
                <c:pt idx="4">
                  <c:v>139.02000000000001</c:v>
                </c:pt>
              </c:numCache>
            </c:numRef>
          </c:yVal>
        </c:ser>
        <c:ser>
          <c:idx val="2"/>
          <c:order val="1"/>
          <c:tx>
            <c:v>CodingStrand-Pairs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star"/>
            <c:size val="7"/>
            <c:spPr>
              <a:ln>
                <a:solidFill>
                  <a:prstClr val="black"/>
                </a:solidFill>
              </a:ln>
            </c:spPr>
          </c:marker>
          <c:xVal>
            <c:numRef>
              <c:f>Sheet1!$J$12:$J$16</c:f>
              <c:numCache>
                <c:formatCode>General</c:formatCode>
                <c:ptCount val="5"/>
                <c:pt idx="0">
                  <c:v>1000000</c:v>
                </c:pt>
                <c:pt idx="1">
                  <c:v>5000000</c:v>
                </c:pt>
                <c:pt idx="2">
                  <c:v>10000000</c:v>
                </c:pt>
                <c:pt idx="3">
                  <c:v>15000000</c:v>
                </c:pt>
                <c:pt idx="4">
                  <c:v>30000000</c:v>
                </c:pt>
              </c:numCache>
            </c:numRef>
          </c:xVal>
          <c:yVal>
            <c:numRef>
              <c:f>Sheet1!$H$12:$H$16</c:f>
              <c:numCache>
                <c:formatCode>General</c:formatCode>
                <c:ptCount val="5"/>
                <c:pt idx="0">
                  <c:v>13.69</c:v>
                </c:pt>
                <c:pt idx="1">
                  <c:v>29.52</c:v>
                </c:pt>
                <c:pt idx="2">
                  <c:v>50.21</c:v>
                </c:pt>
                <c:pt idx="3">
                  <c:v>72.209999999999994</c:v>
                </c:pt>
                <c:pt idx="4">
                  <c:v>134.91</c:v>
                </c:pt>
              </c:numCache>
            </c:numRef>
          </c:yVal>
        </c:ser>
        <c:ser>
          <c:idx val="0"/>
          <c:order val="2"/>
          <c:tx>
            <c:v>RandomStrand-Single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prstClr val="black">
                    <a:lumMod val="50000"/>
                    <a:lumOff val="50000"/>
                  </a:prstClr>
                </a:solidFill>
              </a:ln>
            </c:spPr>
          </c:marker>
          <c:xVal>
            <c:numRef>
              <c:f>Sheet1!$J$7:$J$11</c:f>
              <c:numCache>
                <c:formatCode>General</c:formatCode>
                <c:ptCount val="5"/>
                <c:pt idx="0">
                  <c:v>1000000</c:v>
                </c:pt>
                <c:pt idx="1">
                  <c:v>5000000</c:v>
                </c:pt>
                <c:pt idx="2">
                  <c:v>10000000</c:v>
                </c:pt>
                <c:pt idx="3">
                  <c:v>15000000</c:v>
                </c:pt>
                <c:pt idx="4">
                  <c:v>30000000</c:v>
                </c:pt>
              </c:numCache>
            </c:numRef>
          </c:xVal>
          <c:yVal>
            <c:numRef>
              <c:f>Sheet1!$H$7:$H$11</c:f>
              <c:numCache>
                <c:formatCode>General</c:formatCode>
                <c:ptCount val="5"/>
                <c:pt idx="0">
                  <c:v>11.34</c:v>
                </c:pt>
                <c:pt idx="1">
                  <c:v>28.12</c:v>
                </c:pt>
                <c:pt idx="2">
                  <c:v>50.74</c:v>
                </c:pt>
                <c:pt idx="3">
                  <c:v>76.739999999999995</c:v>
                </c:pt>
                <c:pt idx="4">
                  <c:v>150.10999999999999</c:v>
                </c:pt>
              </c:numCache>
            </c:numRef>
          </c:yVal>
        </c:ser>
        <c:ser>
          <c:idx val="3"/>
          <c:order val="3"/>
          <c:tx>
            <c:v>CodingStrand-Single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plus"/>
            <c:size val="7"/>
            <c:spPr>
              <a:ln>
                <a:solidFill>
                  <a:prstClr val="black"/>
                </a:solidFill>
              </a:ln>
            </c:spPr>
          </c:marker>
          <c:xVal>
            <c:numRef>
              <c:f>Sheet1!$J$2:$J$6</c:f>
              <c:numCache>
                <c:formatCode>General</c:formatCode>
                <c:ptCount val="5"/>
                <c:pt idx="0">
                  <c:v>1000000</c:v>
                </c:pt>
                <c:pt idx="1">
                  <c:v>5000000</c:v>
                </c:pt>
                <c:pt idx="2">
                  <c:v>10000000</c:v>
                </c:pt>
                <c:pt idx="3">
                  <c:v>15000000</c:v>
                </c:pt>
                <c:pt idx="4">
                  <c:v>30000000</c:v>
                </c:pt>
              </c:numCache>
            </c:numRef>
          </c:xVal>
          <c:yVal>
            <c:numRef>
              <c:f>Sheet1!$H$2:$H$6</c:f>
              <c:numCache>
                <c:formatCode>General</c:formatCode>
                <c:ptCount val="5"/>
                <c:pt idx="0">
                  <c:v>10.99</c:v>
                </c:pt>
                <c:pt idx="1">
                  <c:v>27.650000000000006</c:v>
                </c:pt>
                <c:pt idx="2">
                  <c:v>48.760000000000012</c:v>
                </c:pt>
                <c:pt idx="3">
                  <c:v>72.11</c:v>
                </c:pt>
                <c:pt idx="4">
                  <c:v>143.83000000000001</c:v>
                </c:pt>
              </c:numCache>
            </c:numRef>
          </c:yVal>
        </c:ser>
        <c:axId val="78573568"/>
        <c:axId val="78576256"/>
      </c:scatterChart>
      <c:valAx>
        <c:axId val="78573568"/>
        <c:scaling>
          <c:orientation val="minMax"/>
          <c:max val="3000000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Million Fragments</a:t>
                </a:r>
              </a:p>
            </c:rich>
          </c:tx>
          <c:layout>
            <c:manualLayout>
              <c:xMode val="edge"/>
              <c:yMode val="edge"/>
              <c:x val="0.40601348126938713"/>
              <c:y val="0.9125411707920739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576256"/>
        <c:crosses val="autoZero"/>
        <c:crossBetween val="midCat"/>
        <c:majorUnit val="10000000"/>
        <c:dispUnits>
          <c:builtInUnit val="millions"/>
        </c:dispUnits>
      </c:valAx>
      <c:valAx>
        <c:axId val="78576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CPU Seconds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7.4374777226920749E-2"/>
              <c:y val="0.37905785182291141"/>
            </c:manualLayout>
          </c:layout>
        </c:title>
        <c:numFmt formatCode="#,##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573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509027280680842"/>
          <c:y val="0.18964425671437438"/>
          <c:w val="0.31667939234868414"/>
          <c:h val="0.24415741542046854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2"/>
            <c:spPr>
              <a:solidFill>
                <a:srgbClr val="92D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2"/>
            <c:spPr>
              <a:solidFill>
                <a:srgbClr val="92D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12104576"/>
        <c:axId val="112136576"/>
      </c:barChart>
      <c:catAx>
        <c:axId val="112104576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12136576"/>
        <c:crossesAt val="0"/>
        <c:auto val="1"/>
        <c:lblAlgn val="ctr"/>
        <c:lblOffset val="100"/>
      </c:catAx>
      <c:valAx>
        <c:axId val="112136576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12104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18247808"/>
        <c:axId val="118250880"/>
      </c:barChart>
      <c:catAx>
        <c:axId val="11824780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18250880"/>
        <c:crossesAt val="0"/>
        <c:auto val="1"/>
        <c:lblAlgn val="ctr"/>
        <c:lblOffset val="100"/>
      </c:catAx>
      <c:valAx>
        <c:axId val="118250880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18247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18591872"/>
        <c:axId val="118593408"/>
      </c:barChart>
      <c:catAx>
        <c:axId val="118591872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18593408"/>
        <c:crossesAt val="0"/>
        <c:auto val="1"/>
        <c:lblAlgn val="ctr"/>
        <c:lblOffset val="100"/>
      </c:catAx>
      <c:valAx>
        <c:axId val="118593408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18591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324864639733581"/>
          <c:y val="5.5517002081887583E-2"/>
          <c:w val="0.74635568513119765"/>
          <c:h val="0.67730742539903099"/>
        </c:manualLayout>
      </c:layout>
      <c:barChart>
        <c:barDir val="col"/>
        <c:grouping val="clustered"/>
        <c:ser>
          <c:idx val="0"/>
          <c:order val="0"/>
          <c:cat>
            <c:numRef>
              <c:f>Sheet1!$L$27:$L$49</c:f>
              <c:numCache>
                <c:formatCode>General</c:formatCode>
                <c:ptCount val="2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42.5</c:v>
                </c:pt>
                <c:pt idx="18">
                  <c:v>45</c:v>
                </c:pt>
                <c:pt idx="19">
                  <c:v>47.5</c:v>
                </c:pt>
                <c:pt idx="20">
                  <c:v>50</c:v>
                </c:pt>
                <c:pt idx="21">
                  <c:v>52.5</c:v>
                </c:pt>
                <c:pt idx="22">
                  <c:v>55</c:v>
                </c:pt>
              </c:numCache>
            </c:numRef>
          </c:cat>
          <c:val>
            <c:numRef>
              <c:f>Sheet1!$K$27:$K$49</c:f>
              <c:numCache>
                <c:formatCode>General</c:formatCode>
                <c:ptCount val="23"/>
                <c:pt idx="1">
                  <c:v>17666</c:v>
                </c:pt>
                <c:pt idx="3">
                  <c:v>1465</c:v>
                </c:pt>
                <c:pt idx="5">
                  <c:v>167</c:v>
                </c:pt>
                <c:pt idx="7">
                  <c:v>37</c:v>
                </c:pt>
                <c:pt idx="9">
                  <c:v>18</c:v>
                </c:pt>
                <c:pt idx="11">
                  <c:v>5</c:v>
                </c:pt>
                <c:pt idx="13">
                  <c:v>5</c:v>
                </c:pt>
                <c:pt idx="15">
                  <c:v>3</c:v>
                </c:pt>
                <c:pt idx="17">
                  <c:v>2</c:v>
                </c:pt>
                <c:pt idx="19">
                  <c:v>1</c:v>
                </c:pt>
                <c:pt idx="21">
                  <c:v>2</c:v>
                </c:pt>
              </c:numCache>
            </c:numRef>
          </c:val>
        </c:ser>
        <c:gapWidth val="0"/>
        <c:overlap val="100"/>
        <c:axId val="76194944"/>
        <c:axId val="76196864"/>
      </c:barChart>
      <c:catAx>
        <c:axId val="76194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isoforms</a:t>
                </a:r>
              </a:p>
            </c:rich>
          </c:tx>
          <c:layout/>
        </c:title>
        <c:numFmt formatCode="General" sourceLinked="1"/>
        <c:tickLblPos val="nextTo"/>
        <c:crossAx val="76196864"/>
        <c:crosses val="autoZero"/>
        <c:auto val="1"/>
        <c:lblAlgn val="ctr"/>
        <c:lblOffset val="100"/>
        <c:tickLblSkip val="2"/>
        <c:tickMarkSkip val="2"/>
      </c:catAx>
      <c:valAx>
        <c:axId val="76196864"/>
        <c:scaling>
          <c:logBase val="10"/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genes</a:t>
                </a:r>
              </a:p>
            </c:rich>
          </c:tx>
          <c:layout/>
        </c:title>
        <c:numFmt formatCode="General" sourceLinked="1"/>
        <c:tickLblPos val="nextTo"/>
        <c:crossAx val="76194944"/>
        <c:crossesAt val="1"/>
        <c:crossBetween val="midCat"/>
      </c:valAx>
      <c:spPr>
        <a:solidFill>
          <a:sysClr val="window" lastClr="FFFFFF">
            <a:lumMod val="75000"/>
          </a:sysClr>
        </a:solidFill>
        <a:ln>
          <a:solidFill>
            <a:schemeClr val="tx1"/>
          </a:solidFill>
        </a:ln>
      </c:spPr>
    </c:plotArea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7197041776028164"/>
          <c:y val="5.9002624671916519E-2"/>
          <c:w val="0.65234033245844814"/>
          <c:h val="0.66792889525173305"/>
        </c:manualLayout>
      </c:layout>
      <c:barChart>
        <c:barDir val="col"/>
        <c:grouping val="clustered"/>
        <c:ser>
          <c:idx val="0"/>
          <c:order val="0"/>
          <c:cat>
            <c:numRef>
              <c:f>'known-gene-log10lengths'!$E$9:$E$25</c:f>
              <c:numCache>
                <c:formatCode>General</c:formatCode>
                <c:ptCount val="17"/>
                <c:pt idx="0">
                  <c:v>10</c:v>
                </c:pt>
                <c:pt idx="1">
                  <c:v>17.78279410038909</c:v>
                </c:pt>
                <c:pt idx="2">
                  <c:v>31.622776601683789</c:v>
                </c:pt>
                <c:pt idx="3">
                  <c:v>56.234132519035079</c:v>
                </c:pt>
                <c:pt idx="4">
                  <c:v>100</c:v>
                </c:pt>
                <c:pt idx="5">
                  <c:v>177.82794100389287</c:v>
                </c:pt>
                <c:pt idx="6">
                  <c:v>316.2277660168383</c:v>
                </c:pt>
                <c:pt idx="7">
                  <c:v>562.34132519034608</c:v>
                </c:pt>
                <c:pt idx="8">
                  <c:v>1000</c:v>
                </c:pt>
                <c:pt idx="9">
                  <c:v>1778.2794100389176</c:v>
                </c:pt>
                <c:pt idx="10">
                  <c:v>3162.2776601683695</c:v>
                </c:pt>
                <c:pt idx="11">
                  <c:v>5623.4132519034993</c:v>
                </c:pt>
                <c:pt idx="12">
                  <c:v>10000</c:v>
                </c:pt>
                <c:pt idx="13">
                  <c:v>17782.794100389234</c:v>
                </c:pt>
                <c:pt idx="14">
                  <c:v>31622.776601683861</c:v>
                </c:pt>
                <c:pt idx="15">
                  <c:v>56234.132519035003</c:v>
                </c:pt>
                <c:pt idx="16">
                  <c:v>100000</c:v>
                </c:pt>
              </c:numCache>
            </c:numRef>
          </c:cat>
          <c:val>
            <c:numRef>
              <c:f>'known-gene-log10lengths'!$D$9:$D$25</c:f>
              <c:numCache>
                <c:formatCode>General</c:formatCode>
                <c:ptCount val="17"/>
                <c:pt idx="0">
                  <c:v>0</c:v>
                </c:pt>
                <c:pt idx="1">
                  <c:v>629</c:v>
                </c:pt>
                <c:pt idx="2">
                  <c:v>727</c:v>
                </c:pt>
                <c:pt idx="3">
                  <c:v>493</c:v>
                </c:pt>
                <c:pt idx="4">
                  <c:v>272</c:v>
                </c:pt>
                <c:pt idx="5">
                  <c:v>348</c:v>
                </c:pt>
                <c:pt idx="6">
                  <c:v>1874</c:v>
                </c:pt>
                <c:pt idx="7">
                  <c:v>5999</c:v>
                </c:pt>
                <c:pt idx="8">
                  <c:v>15397</c:v>
                </c:pt>
                <c:pt idx="9">
                  <c:v>22757</c:v>
                </c:pt>
                <c:pt idx="10">
                  <c:v>13693</c:v>
                </c:pt>
                <c:pt idx="11">
                  <c:v>4058</c:v>
                </c:pt>
                <c:pt idx="12">
                  <c:v>512</c:v>
                </c:pt>
                <c:pt idx="13">
                  <c:v>35</c:v>
                </c:pt>
                <c:pt idx="14">
                  <c:v>3</c:v>
                </c:pt>
                <c:pt idx="15">
                  <c:v>5</c:v>
                </c:pt>
                <c:pt idx="16">
                  <c:v>1</c:v>
                </c:pt>
              </c:numCache>
            </c:numRef>
          </c:val>
        </c:ser>
        <c:gapWidth val="10"/>
        <c:axId val="76326400"/>
        <c:axId val="76328320"/>
      </c:barChart>
      <c:catAx>
        <c:axId val="76326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Isoform</a:t>
                </a:r>
                <a:r>
                  <a:rPr lang="en-US" dirty="0"/>
                  <a:t> length</a:t>
                </a:r>
              </a:p>
            </c:rich>
          </c:tx>
          <c:layout/>
        </c:title>
        <c:numFmt formatCode="General" sourceLinked="1"/>
        <c:tickLblPos val="nextTo"/>
        <c:spPr>
          <a:ln>
            <a:noFill/>
          </a:ln>
        </c:spPr>
        <c:crossAx val="76328320"/>
        <c:crosses val="autoZero"/>
        <c:auto val="1"/>
        <c:lblAlgn val="ctr"/>
        <c:lblOffset val="100"/>
        <c:tickLblSkip val="4"/>
      </c:catAx>
      <c:valAx>
        <c:axId val="763283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isoforms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76326400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</c:spPr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0145555793882938"/>
          <c:y val="8.8841537583267266E-2"/>
          <c:w val="0.55832442720558528"/>
          <c:h val="0.6557044765689134"/>
        </c:manualLayout>
      </c:layout>
      <c:scatterChart>
        <c:scatterStyle val="lineMarker"/>
        <c:ser>
          <c:idx val="0"/>
          <c:order val="0"/>
          <c:tx>
            <c:strRef>
              <c:f>feng_errf_points_iso!$G$8</c:f>
              <c:strCache>
                <c:ptCount val="1"/>
                <c:pt idx="0">
                  <c:v>Uniq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feng_errf_points_iso!$H$8:$AB$8</c:f>
              <c:numCache>
                <c:formatCode>General</c:formatCode>
                <c:ptCount val="21"/>
                <c:pt idx="0">
                  <c:v>100</c:v>
                </c:pt>
                <c:pt idx="1">
                  <c:v>79.479963474694202</c:v>
                </c:pt>
                <c:pt idx="2">
                  <c:v>78.738978788377693</c:v>
                </c:pt>
                <c:pt idx="3">
                  <c:v>77.999491040821482</c:v>
                </c:pt>
                <c:pt idx="4">
                  <c:v>77.280960435908497</c:v>
                </c:pt>
                <c:pt idx="5">
                  <c:v>76.519018606948705</c:v>
                </c:pt>
                <c:pt idx="6">
                  <c:v>75.761567594269707</c:v>
                </c:pt>
                <c:pt idx="7">
                  <c:v>74.969686990105231</c:v>
                </c:pt>
                <c:pt idx="8">
                  <c:v>74.137389039414373</c:v>
                </c:pt>
                <c:pt idx="9">
                  <c:v>73.272158435998278</c:v>
                </c:pt>
                <c:pt idx="10">
                  <c:v>72.278191099202104</c:v>
                </c:pt>
                <c:pt idx="11">
                  <c:v>71.272248252323848</c:v>
                </c:pt>
                <c:pt idx="12">
                  <c:v>70.148047243387182</c:v>
                </c:pt>
                <c:pt idx="13">
                  <c:v>68.898103378590676</c:v>
                </c:pt>
                <c:pt idx="14">
                  <c:v>67.517925841653806</c:v>
                </c:pt>
                <c:pt idx="15">
                  <c:v>65.829378920108255</c:v>
                </c:pt>
                <c:pt idx="16">
                  <c:v>63.715701390656101</c:v>
                </c:pt>
                <c:pt idx="17">
                  <c:v>60.911935092735298</c:v>
                </c:pt>
                <c:pt idx="18">
                  <c:v>56.877685133901096</c:v>
                </c:pt>
                <c:pt idx="19">
                  <c:v>50.624971932398203</c:v>
                </c:pt>
                <c:pt idx="20">
                  <c:v>10.521982545694</c:v>
                </c:pt>
              </c:numCache>
            </c:numRef>
          </c:yVal>
        </c:ser>
        <c:ser>
          <c:idx val="4"/>
          <c:order val="1"/>
          <c:tx>
            <c:v>Rescue</c:v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feng_errf_points_iso!$H$9:$AB$9</c:f>
              <c:numCache>
                <c:formatCode>General</c:formatCode>
                <c:ptCount val="21"/>
                <c:pt idx="0">
                  <c:v>100</c:v>
                </c:pt>
                <c:pt idx="1">
                  <c:v>83.056150172896338</c:v>
                </c:pt>
                <c:pt idx="2">
                  <c:v>79.041360417945327</c:v>
                </c:pt>
                <c:pt idx="3">
                  <c:v>76.017544122269882</c:v>
                </c:pt>
                <c:pt idx="4">
                  <c:v>73.478735984910799</c:v>
                </c:pt>
                <c:pt idx="5">
                  <c:v>71.143511518943683</c:v>
                </c:pt>
                <c:pt idx="6">
                  <c:v>68.736433992485289</c:v>
                </c:pt>
                <c:pt idx="7">
                  <c:v>66.523958504857475</c:v>
                </c:pt>
                <c:pt idx="8">
                  <c:v>64.377348322680021</c:v>
                </c:pt>
                <c:pt idx="9">
                  <c:v>62.238222834303819</c:v>
                </c:pt>
                <c:pt idx="10">
                  <c:v>60.019759591635086</c:v>
                </c:pt>
                <c:pt idx="11">
                  <c:v>57.865664715656372</c:v>
                </c:pt>
                <c:pt idx="12">
                  <c:v>55.651692289268375</c:v>
                </c:pt>
                <c:pt idx="13">
                  <c:v>53.397302516354003</c:v>
                </c:pt>
                <c:pt idx="14">
                  <c:v>50.988728051135404</c:v>
                </c:pt>
                <c:pt idx="15">
                  <c:v>48.412496444770397</c:v>
                </c:pt>
                <c:pt idx="16">
                  <c:v>45.783871981797184</c:v>
                </c:pt>
                <c:pt idx="17">
                  <c:v>42.821430175291475</c:v>
                </c:pt>
                <c:pt idx="18">
                  <c:v>39.050641438258687</c:v>
                </c:pt>
                <c:pt idx="19">
                  <c:v>34.217026181458898</c:v>
                </c:pt>
                <c:pt idx="20">
                  <c:v>28.176878283909399</c:v>
                </c:pt>
              </c:numCache>
            </c:numRef>
          </c:yVal>
        </c:ser>
        <c:ser>
          <c:idx val="1"/>
          <c:order val="2"/>
          <c:tx>
            <c:strRef>
              <c:f>feng_errf_points_iso!$G$10</c:f>
              <c:strCache>
                <c:ptCount val="1"/>
                <c:pt idx="0">
                  <c:v>UniqLN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feng_errf_points_iso!$H$10:$AB$10</c:f>
              <c:numCache>
                <c:formatCode>General</c:formatCode>
                <c:ptCount val="21"/>
                <c:pt idx="0">
                  <c:v>100</c:v>
                </c:pt>
                <c:pt idx="1">
                  <c:v>76.857326766761872</c:v>
                </c:pt>
                <c:pt idx="2">
                  <c:v>73.480232923671082</c:v>
                </c:pt>
                <c:pt idx="3">
                  <c:v>69.764830920766983</c:v>
                </c:pt>
                <c:pt idx="4">
                  <c:v>65.582384024669437</c:v>
                </c:pt>
                <c:pt idx="5">
                  <c:v>60.247294283190797</c:v>
                </c:pt>
                <c:pt idx="6">
                  <c:v>54.500546382647386</c:v>
                </c:pt>
                <c:pt idx="7">
                  <c:v>50.666886217684798</c:v>
                </c:pt>
                <c:pt idx="8">
                  <c:v>47.915512776372303</c:v>
                </c:pt>
                <c:pt idx="9">
                  <c:v>45.764411777914098</c:v>
                </c:pt>
                <c:pt idx="10">
                  <c:v>44.032453632321918</c:v>
                </c:pt>
                <c:pt idx="11">
                  <c:v>42.587907728694795</c:v>
                </c:pt>
                <c:pt idx="12">
                  <c:v>41.317006721254984</c:v>
                </c:pt>
                <c:pt idx="13">
                  <c:v>40.294597548014302</c:v>
                </c:pt>
                <c:pt idx="14">
                  <c:v>39.376974087989993</c:v>
                </c:pt>
                <c:pt idx="15">
                  <c:v>38.615032259030201</c:v>
                </c:pt>
                <c:pt idx="16">
                  <c:v>37.995299612292797</c:v>
                </c:pt>
                <c:pt idx="17">
                  <c:v>37.405505740760113</c:v>
                </c:pt>
                <c:pt idx="18">
                  <c:v>36.935466970046186</c:v>
                </c:pt>
                <c:pt idx="19">
                  <c:v>36.447464934209485</c:v>
                </c:pt>
                <c:pt idx="20">
                  <c:v>5.6195081059233818</c:v>
                </c:pt>
              </c:numCache>
            </c:numRef>
          </c:yVal>
        </c:ser>
        <c:ser>
          <c:idx val="5"/>
          <c:order val="3"/>
          <c:tx>
            <c:v>Cufflinks</c:v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feng_errf_points_iso!$H$13:$AB$13</c:f>
              <c:numCache>
                <c:formatCode>General</c:formatCode>
                <c:ptCount val="21"/>
                <c:pt idx="0">
                  <c:v>100</c:v>
                </c:pt>
                <c:pt idx="1">
                  <c:v>78.500965525500305</c:v>
                </c:pt>
                <c:pt idx="2">
                  <c:v>73.273655374758576</c:v>
                </c:pt>
                <c:pt idx="3">
                  <c:v>67.940062572040105</c:v>
                </c:pt>
                <c:pt idx="4">
                  <c:v>62.766642216666902</c:v>
                </c:pt>
                <c:pt idx="5">
                  <c:v>57.620166758977817</c:v>
                </c:pt>
                <c:pt idx="6">
                  <c:v>53.053006601499895</c:v>
                </c:pt>
                <c:pt idx="7">
                  <c:v>49.366046435040275</c:v>
                </c:pt>
                <c:pt idx="8">
                  <c:v>46.421567893657375</c:v>
                </c:pt>
                <c:pt idx="9">
                  <c:v>43.935152612906613</c:v>
                </c:pt>
                <c:pt idx="10">
                  <c:v>41.772076104366498</c:v>
                </c:pt>
                <c:pt idx="11">
                  <c:v>39.950301633160095</c:v>
                </c:pt>
                <c:pt idx="12">
                  <c:v>38.324626139544584</c:v>
                </c:pt>
                <c:pt idx="13">
                  <c:v>36.917503704923398</c:v>
                </c:pt>
                <c:pt idx="14">
                  <c:v>35.743903716898913</c:v>
                </c:pt>
                <c:pt idx="15">
                  <c:v>34.706525156055818</c:v>
                </c:pt>
                <c:pt idx="16">
                  <c:v>33.809858838674913</c:v>
                </c:pt>
                <c:pt idx="17">
                  <c:v>32.997021091867083</c:v>
                </c:pt>
                <c:pt idx="18">
                  <c:v>32.345852731164698</c:v>
                </c:pt>
                <c:pt idx="19">
                  <c:v>31.715641513105588</c:v>
                </c:pt>
                <c:pt idx="20">
                  <c:v>12.7958325224915</c:v>
                </c:pt>
              </c:numCache>
            </c:numRef>
          </c:yVal>
        </c:ser>
        <c:ser>
          <c:idx val="2"/>
          <c:order val="4"/>
          <c:tx>
            <c:strRef>
              <c:f>feng_errf_points_iso!$G$11</c:f>
              <c:strCache>
                <c:ptCount val="1"/>
                <c:pt idx="0">
                  <c:v>RSEM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feng_errf_points_iso!$H$11:$AB$11</c:f>
              <c:numCache>
                <c:formatCode>General</c:formatCode>
                <c:ptCount val="21"/>
                <c:pt idx="0">
                  <c:v>100</c:v>
                </c:pt>
                <c:pt idx="1">
                  <c:v>73.805068634642083</c:v>
                </c:pt>
                <c:pt idx="2">
                  <c:v>64.577938116551508</c:v>
                </c:pt>
                <c:pt idx="3">
                  <c:v>56.940556561830995</c:v>
                </c:pt>
                <c:pt idx="4">
                  <c:v>51.220753558971928</c:v>
                </c:pt>
                <c:pt idx="5">
                  <c:v>46.590721973564001</c:v>
                </c:pt>
                <c:pt idx="6">
                  <c:v>42.631318952741601</c:v>
                </c:pt>
                <c:pt idx="7">
                  <c:v>39.335059802703398</c:v>
                </c:pt>
                <c:pt idx="8">
                  <c:v>36.585183300151115</c:v>
                </c:pt>
                <c:pt idx="9">
                  <c:v>34.202056793856499</c:v>
                </c:pt>
                <c:pt idx="10">
                  <c:v>32.046464979117687</c:v>
                </c:pt>
                <c:pt idx="11">
                  <c:v>30.1393649985779</c:v>
                </c:pt>
                <c:pt idx="12">
                  <c:v>28.497223178599693</c:v>
                </c:pt>
                <c:pt idx="13">
                  <c:v>27.194886457195008</c:v>
                </c:pt>
                <c:pt idx="14">
                  <c:v>26.007814020328407</c:v>
                </c:pt>
                <c:pt idx="15">
                  <c:v>24.973429337005786</c:v>
                </c:pt>
                <c:pt idx="16">
                  <c:v>24.061793632022493</c:v>
                </c:pt>
                <c:pt idx="17">
                  <c:v>23.263925272816994</c:v>
                </c:pt>
                <c:pt idx="18">
                  <c:v>22.513958953939106</c:v>
                </c:pt>
                <c:pt idx="19">
                  <c:v>21.686151819529002</c:v>
                </c:pt>
                <c:pt idx="20">
                  <c:v>11.313863149858499</c:v>
                </c:pt>
              </c:numCache>
            </c:numRef>
          </c:yVal>
        </c:ser>
        <c:ser>
          <c:idx val="3"/>
          <c:order val="5"/>
          <c:tx>
            <c:strRef>
              <c:f>feng_errf_points_iso!$G$12</c:f>
              <c:strCache>
                <c:ptCount val="1"/>
                <c:pt idx="0">
                  <c:v>IsoEM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feng_errf_points_iso!$H$7:$AB$7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feng_errf_points_iso!$H$12:$AB$12</c:f>
              <c:numCache>
                <c:formatCode>General</c:formatCode>
                <c:ptCount val="21"/>
                <c:pt idx="0">
                  <c:v>100</c:v>
                </c:pt>
                <c:pt idx="1">
                  <c:v>63.980659551217656</c:v>
                </c:pt>
                <c:pt idx="2">
                  <c:v>52.927263745640083</c:v>
                </c:pt>
                <c:pt idx="3">
                  <c:v>45.496459739832005</c:v>
                </c:pt>
                <c:pt idx="4">
                  <c:v>39.794620002095698</c:v>
                </c:pt>
                <c:pt idx="5">
                  <c:v>35.336736374114913</c:v>
                </c:pt>
                <c:pt idx="6">
                  <c:v>31.667739472778088</c:v>
                </c:pt>
                <c:pt idx="7">
                  <c:v>28.572070116611506</c:v>
                </c:pt>
                <c:pt idx="8">
                  <c:v>26.150023202550699</c:v>
                </c:pt>
                <c:pt idx="9">
                  <c:v>24.030357918057508</c:v>
                </c:pt>
                <c:pt idx="10">
                  <c:v>22.202595691810199</c:v>
                </c:pt>
                <c:pt idx="11">
                  <c:v>20.5619508105923</c:v>
                </c:pt>
                <c:pt idx="12">
                  <c:v>19.026091642590899</c:v>
                </c:pt>
                <c:pt idx="13">
                  <c:v>17.728245737466793</c:v>
                </c:pt>
                <c:pt idx="14">
                  <c:v>16.6699100339805</c:v>
                </c:pt>
                <c:pt idx="15">
                  <c:v>15.705881472388899</c:v>
                </c:pt>
                <c:pt idx="16">
                  <c:v>14.788258012364699</c:v>
                </c:pt>
                <c:pt idx="17">
                  <c:v>13.927518225229402</c:v>
                </c:pt>
                <c:pt idx="18">
                  <c:v>13.0802508869362</c:v>
                </c:pt>
                <c:pt idx="19">
                  <c:v>12.3183090579764</c:v>
                </c:pt>
                <c:pt idx="20">
                  <c:v>7.4831968624163485</c:v>
                </c:pt>
              </c:numCache>
            </c:numRef>
          </c:yVal>
        </c:ser>
        <c:axId val="78034432"/>
        <c:axId val="78036352"/>
      </c:scatterChart>
      <c:valAx>
        <c:axId val="78034432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Relative error threshold</a:t>
                </a:r>
              </a:p>
            </c:rich>
          </c:tx>
          <c:layout>
            <c:manualLayout>
              <c:xMode val="edge"/>
              <c:yMode val="edge"/>
              <c:x val="0.34974925182322675"/>
              <c:y val="0.83407002917205009"/>
            </c:manualLayout>
          </c:layout>
        </c:title>
        <c:numFmt formatCode="General" sourceLinked="1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036352"/>
        <c:crosses val="autoZero"/>
        <c:crossBetween val="midCat"/>
        <c:majorUnit val="0.2"/>
        <c:minorUnit val="0.05"/>
      </c:valAx>
      <c:valAx>
        <c:axId val="78036352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 of isoforms over threshold </a:t>
                </a:r>
              </a:p>
            </c:rich>
          </c:tx>
          <c:layout>
            <c:manualLayout>
              <c:xMode val="edge"/>
              <c:yMode val="edge"/>
              <c:x val="0.10134855836747338"/>
              <c:y val="0.1614220358678077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034432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79158173978252666"/>
          <c:y val="0.19246142219838624"/>
          <c:w val="0.15986479549834881"/>
          <c:h val="0.44787401574803148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0190739612359088"/>
          <c:y val="8.9095230968945463E-2"/>
          <c:w val="0.5741817670203424"/>
          <c:h val="0.66999613688646975"/>
        </c:manualLayout>
      </c:layout>
      <c:scatterChart>
        <c:scatterStyle val="lineMarker"/>
        <c:ser>
          <c:idx val="0"/>
          <c:order val="0"/>
          <c:tx>
            <c:strRef>
              <c:f>feng_errf_points_gene!$G$8</c:f>
              <c:strCache>
                <c:ptCount val="1"/>
                <c:pt idx="0">
                  <c:v>Uniq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feng_errf_points_gene!$H$8:$AB$8</c:f>
              <c:numCache>
                <c:formatCode>General</c:formatCode>
                <c:ptCount val="21"/>
                <c:pt idx="0">
                  <c:v>100</c:v>
                </c:pt>
                <c:pt idx="1">
                  <c:v>93.975841420606955</c:v>
                </c:pt>
                <c:pt idx="2">
                  <c:v>87.719388808589642</c:v>
                </c:pt>
                <c:pt idx="3">
                  <c:v>81.73652694610773</c:v>
                </c:pt>
                <c:pt idx="4">
                  <c:v>76.192442700805188</c:v>
                </c:pt>
                <c:pt idx="5">
                  <c:v>70.653520545116606</c:v>
                </c:pt>
                <c:pt idx="6">
                  <c:v>64.846169729506528</c:v>
                </c:pt>
                <c:pt idx="7">
                  <c:v>59.271112946520752</c:v>
                </c:pt>
                <c:pt idx="8">
                  <c:v>53.360520338633002</c:v>
                </c:pt>
                <c:pt idx="9">
                  <c:v>47.785463555647262</c:v>
                </c:pt>
                <c:pt idx="10">
                  <c:v>42.189758414206004</c:v>
                </c:pt>
                <c:pt idx="11">
                  <c:v>36.108816849060503</c:v>
                </c:pt>
                <c:pt idx="12">
                  <c:v>30.430518273797187</c:v>
                </c:pt>
                <c:pt idx="13">
                  <c:v>24.705760892008993</c:v>
                </c:pt>
                <c:pt idx="14">
                  <c:v>19.125542019409391</c:v>
                </c:pt>
                <c:pt idx="15">
                  <c:v>14.020235391286302</c:v>
                </c:pt>
                <c:pt idx="16">
                  <c:v>10.370638034276205</c:v>
                </c:pt>
                <c:pt idx="17">
                  <c:v>7.8825108403881776</c:v>
                </c:pt>
                <c:pt idx="18">
                  <c:v>6.1170761924427</c:v>
                </c:pt>
                <c:pt idx="19">
                  <c:v>4.3258310964278284</c:v>
                </c:pt>
                <c:pt idx="20">
                  <c:v>0.18067313648564901</c:v>
                </c:pt>
              </c:numCache>
            </c:numRef>
          </c:yVal>
        </c:ser>
        <c:ser>
          <c:idx val="4"/>
          <c:order val="1"/>
          <c:tx>
            <c:strRef>
              <c:f>feng_errf_points_gene!$G$9</c:f>
              <c:strCache>
                <c:ptCount val="1"/>
                <c:pt idx="0">
                  <c:v>Rescue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feng_errf_points_gene!$H$9:$AB$9</c:f>
              <c:numCache>
                <c:formatCode>General</c:formatCode>
                <c:ptCount val="21"/>
                <c:pt idx="0">
                  <c:v>100</c:v>
                </c:pt>
                <c:pt idx="1">
                  <c:v>90.868263473053801</c:v>
                </c:pt>
                <c:pt idx="2">
                  <c:v>81.82944455915748</c:v>
                </c:pt>
                <c:pt idx="3">
                  <c:v>72.429279372289869</c:v>
                </c:pt>
                <c:pt idx="4">
                  <c:v>63.116869708858097</c:v>
                </c:pt>
                <c:pt idx="5">
                  <c:v>53.262440635969412</c:v>
                </c:pt>
                <c:pt idx="6">
                  <c:v>43.511253355358186</c:v>
                </c:pt>
                <c:pt idx="7">
                  <c:v>33.532934131736504</c:v>
                </c:pt>
                <c:pt idx="8">
                  <c:v>24.504439397067891</c:v>
                </c:pt>
                <c:pt idx="9">
                  <c:v>17.767912450960093</c:v>
                </c:pt>
                <c:pt idx="10">
                  <c:v>13.911831509395</c:v>
                </c:pt>
                <c:pt idx="11">
                  <c:v>11.5475944662399</c:v>
                </c:pt>
                <c:pt idx="12">
                  <c:v>9.6479454883336633</c:v>
                </c:pt>
                <c:pt idx="13">
                  <c:v>8.2283708445178512</c:v>
                </c:pt>
                <c:pt idx="14">
                  <c:v>7.0978732190790783</c:v>
                </c:pt>
                <c:pt idx="15">
                  <c:v>6.1067520132149404</c:v>
                </c:pt>
                <c:pt idx="16">
                  <c:v>5.1775758827173179</c:v>
                </c:pt>
                <c:pt idx="17">
                  <c:v>4.3206690068139499</c:v>
                </c:pt>
                <c:pt idx="18">
                  <c:v>3.44827586206896</c:v>
                </c:pt>
                <c:pt idx="19">
                  <c:v>2.7359074953541089</c:v>
                </c:pt>
                <c:pt idx="20">
                  <c:v>1.8531901713813701</c:v>
                </c:pt>
              </c:numCache>
            </c:numRef>
          </c:yVal>
        </c:ser>
        <c:ser>
          <c:idx val="1"/>
          <c:order val="2"/>
          <c:tx>
            <c:strRef>
              <c:f>feng_errf_points_gene!$G$10</c:f>
              <c:strCache>
                <c:ptCount val="1"/>
                <c:pt idx="0">
                  <c:v>GeneEM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feng_errf_points_gene!$H$10:$AB$10</c:f>
              <c:numCache>
                <c:formatCode>General</c:formatCode>
                <c:ptCount val="21"/>
                <c:pt idx="0">
                  <c:v>100</c:v>
                </c:pt>
                <c:pt idx="1">
                  <c:v>90.811480487301196</c:v>
                </c:pt>
                <c:pt idx="2">
                  <c:v>81.762337394177081</c:v>
                </c:pt>
                <c:pt idx="3">
                  <c:v>72.310551311170698</c:v>
                </c:pt>
                <c:pt idx="4">
                  <c:v>62.71938880858972</c:v>
                </c:pt>
                <c:pt idx="5">
                  <c:v>52.735907495354098</c:v>
                </c:pt>
                <c:pt idx="6">
                  <c:v>42.483997522196894</c:v>
                </c:pt>
                <c:pt idx="7">
                  <c:v>32.216601280198198</c:v>
                </c:pt>
                <c:pt idx="8">
                  <c:v>23.317158785876515</c:v>
                </c:pt>
                <c:pt idx="9">
                  <c:v>16.6322527359074</c:v>
                </c:pt>
                <c:pt idx="10">
                  <c:v>13.0497625438777</c:v>
                </c:pt>
                <c:pt idx="11">
                  <c:v>11.010737146396799</c:v>
                </c:pt>
                <c:pt idx="12">
                  <c:v>9.46211026223415</c:v>
                </c:pt>
                <c:pt idx="13">
                  <c:v>8.119966962626469</c:v>
                </c:pt>
                <c:pt idx="14">
                  <c:v>7.1494941152178404</c:v>
                </c:pt>
                <c:pt idx="15">
                  <c:v>6.2512905224034618</c:v>
                </c:pt>
                <c:pt idx="16">
                  <c:v>5.4356803634110999</c:v>
                </c:pt>
                <c:pt idx="17">
                  <c:v>4.7491224447656419</c:v>
                </c:pt>
                <c:pt idx="18">
                  <c:v>4.0935370638034181</c:v>
                </c:pt>
                <c:pt idx="19">
                  <c:v>3.4586000412967102</c:v>
                </c:pt>
                <c:pt idx="20">
                  <c:v>1.6828412141234699</c:v>
                </c:pt>
              </c:numCache>
            </c:numRef>
          </c:yVal>
        </c:ser>
        <c:ser>
          <c:idx val="5"/>
          <c:order val="3"/>
          <c:tx>
            <c:v>Cufflinks</c:v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feng_errf_points_gene!$H$13:$AB$13</c:f>
              <c:numCache>
                <c:formatCode>General</c:formatCode>
                <c:ptCount val="21"/>
                <c:pt idx="0">
                  <c:v>100</c:v>
                </c:pt>
                <c:pt idx="1">
                  <c:v>88.834400165186779</c:v>
                </c:pt>
                <c:pt idx="2">
                  <c:v>76.9048110675201</c:v>
                </c:pt>
                <c:pt idx="3">
                  <c:v>63.483378071443283</c:v>
                </c:pt>
                <c:pt idx="4">
                  <c:v>49.189551930621512</c:v>
                </c:pt>
                <c:pt idx="5">
                  <c:v>34.3278959322733</c:v>
                </c:pt>
                <c:pt idx="6">
                  <c:v>22.078257278546292</c:v>
                </c:pt>
                <c:pt idx="7">
                  <c:v>15.6204831715878</c:v>
                </c:pt>
                <c:pt idx="8">
                  <c:v>12.600660747470496</c:v>
                </c:pt>
                <c:pt idx="9">
                  <c:v>10.4274210200289</c:v>
                </c:pt>
                <c:pt idx="10">
                  <c:v>8.8374974189551896</c:v>
                </c:pt>
                <c:pt idx="11">
                  <c:v>7.5985959116250186</c:v>
                </c:pt>
                <c:pt idx="12">
                  <c:v>6.70555440842453</c:v>
                </c:pt>
                <c:pt idx="13">
                  <c:v>5.9776997728680517</c:v>
                </c:pt>
                <c:pt idx="14">
                  <c:v>5.3634111088168384</c:v>
                </c:pt>
                <c:pt idx="15">
                  <c:v>4.90914722279578</c:v>
                </c:pt>
                <c:pt idx="16">
                  <c:v>4.5271525913689779</c:v>
                </c:pt>
                <c:pt idx="17">
                  <c:v>4.2380755729919395</c:v>
                </c:pt>
                <c:pt idx="18">
                  <c:v>3.93867437538715</c:v>
                </c:pt>
                <c:pt idx="19">
                  <c:v>3.758001238901501</c:v>
                </c:pt>
                <c:pt idx="20">
                  <c:v>1.2698740450134194</c:v>
                </c:pt>
              </c:numCache>
            </c:numRef>
          </c:yVal>
        </c:ser>
        <c:ser>
          <c:idx val="2"/>
          <c:order val="4"/>
          <c:tx>
            <c:strRef>
              <c:f>feng_errf_points_gene!$G$11</c:f>
              <c:strCache>
                <c:ptCount val="1"/>
                <c:pt idx="0">
                  <c:v>RSEM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feng_errf_points_gene!$H$11:$AB$11</c:f>
              <c:numCache>
                <c:formatCode>General</c:formatCode>
                <c:ptCount val="21"/>
                <c:pt idx="0">
                  <c:v>100</c:v>
                </c:pt>
                <c:pt idx="1">
                  <c:v>67.974396035515099</c:v>
                </c:pt>
                <c:pt idx="2">
                  <c:v>40.310757794755297</c:v>
                </c:pt>
                <c:pt idx="3">
                  <c:v>23.523642370431485</c:v>
                </c:pt>
                <c:pt idx="4">
                  <c:v>15.744373322320794</c:v>
                </c:pt>
                <c:pt idx="5">
                  <c:v>11.563080735081504</c:v>
                </c:pt>
                <c:pt idx="6">
                  <c:v>8.6568242824695396</c:v>
                </c:pt>
                <c:pt idx="7">
                  <c:v>6.7623373941771598</c:v>
                </c:pt>
                <c:pt idx="8">
                  <c:v>5.4098699153417336</c:v>
                </c:pt>
                <c:pt idx="9">
                  <c:v>4.2896964691307016</c:v>
                </c:pt>
                <c:pt idx="10">
                  <c:v>3.3760066074746988</c:v>
                </c:pt>
                <c:pt idx="11">
                  <c:v>2.632665703076599</c:v>
                </c:pt>
                <c:pt idx="12">
                  <c:v>2.2248606235804198</c:v>
                </c:pt>
                <c:pt idx="13">
                  <c:v>1.8635143506091194</c:v>
                </c:pt>
                <c:pt idx="14">
                  <c:v>1.65186867644022</c:v>
                </c:pt>
                <c:pt idx="15">
                  <c:v>1.3318191203799199</c:v>
                </c:pt>
                <c:pt idx="16">
                  <c:v>1.1408218046665204</c:v>
                </c:pt>
                <c:pt idx="17">
                  <c:v>1.0169316539335098</c:v>
                </c:pt>
                <c:pt idx="18">
                  <c:v>0.89820359281437101</c:v>
                </c:pt>
                <c:pt idx="19">
                  <c:v>0.85174478628949046</c:v>
                </c:pt>
                <c:pt idx="20">
                  <c:v>0.50072269254594204</c:v>
                </c:pt>
              </c:numCache>
            </c:numRef>
          </c:yVal>
        </c:ser>
        <c:ser>
          <c:idx val="3"/>
          <c:order val="5"/>
          <c:tx>
            <c:strRef>
              <c:f>feng_errf_points_gene!$G$12</c:f>
              <c:strCache>
                <c:ptCount val="1"/>
                <c:pt idx="0">
                  <c:v>IsoEM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feng_errf_points_gene!$H$7:$AB$7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0.15000000000000008</c:v>
                </c:pt>
                <c:pt idx="4">
                  <c:v>0.2</c:v>
                </c:pt>
                <c:pt idx="5">
                  <c:v>0.25</c:v>
                </c:pt>
                <c:pt idx="6">
                  <c:v>0.30000000000000016</c:v>
                </c:pt>
                <c:pt idx="7">
                  <c:v>0.35000000000000009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0.60000000000000031</c:v>
                </c:pt>
                <c:pt idx="13">
                  <c:v>0.65000000000000024</c:v>
                </c:pt>
                <c:pt idx="14">
                  <c:v>0.70000000000000018</c:v>
                </c:pt>
                <c:pt idx="15">
                  <c:v>0.75000000000000022</c:v>
                </c:pt>
                <c:pt idx="16">
                  <c:v>0.8</c:v>
                </c:pt>
                <c:pt idx="17">
                  <c:v>0.85000000000000031</c:v>
                </c:pt>
                <c:pt idx="18">
                  <c:v>0.9</c:v>
                </c:pt>
                <c:pt idx="19">
                  <c:v>0.95000000000000018</c:v>
                </c:pt>
                <c:pt idx="20">
                  <c:v>1</c:v>
                </c:pt>
              </c:numCache>
            </c:numRef>
          </c:xVal>
          <c:yVal>
            <c:numRef>
              <c:f>feng_errf_points_gene!$H$12:$AB$12</c:f>
              <c:numCache>
                <c:formatCode>General</c:formatCode>
                <c:ptCount val="21"/>
                <c:pt idx="0">
                  <c:v>100</c:v>
                </c:pt>
                <c:pt idx="1">
                  <c:v>41.962626471195485</c:v>
                </c:pt>
                <c:pt idx="2">
                  <c:v>21.680776378277887</c:v>
                </c:pt>
                <c:pt idx="3">
                  <c:v>13.328515383027</c:v>
                </c:pt>
                <c:pt idx="4">
                  <c:v>9.1678711542432261</c:v>
                </c:pt>
                <c:pt idx="5">
                  <c:v>6.8397687383852901</c:v>
                </c:pt>
                <c:pt idx="6">
                  <c:v>5.3117902126780896</c:v>
                </c:pt>
                <c:pt idx="7">
                  <c:v>4.2019409456948118</c:v>
                </c:pt>
                <c:pt idx="8">
                  <c:v>3.4121412347718287</c:v>
                </c:pt>
                <c:pt idx="9">
                  <c:v>2.7978525707206199</c:v>
                </c:pt>
                <c:pt idx="10">
                  <c:v>2.3539128639273099</c:v>
                </c:pt>
                <c:pt idx="11">
                  <c:v>1.9512698740450101</c:v>
                </c:pt>
                <c:pt idx="12">
                  <c:v>1.6880033037373501</c:v>
                </c:pt>
                <c:pt idx="13">
                  <c:v>1.4660334503406898</c:v>
                </c:pt>
                <c:pt idx="14">
                  <c:v>1.30600867231055</c:v>
                </c:pt>
                <c:pt idx="15">
                  <c:v>1.1356597150526495</c:v>
                </c:pt>
                <c:pt idx="16">
                  <c:v>0.99628329547800898</c:v>
                </c:pt>
                <c:pt idx="17">
                  <c:v>0.88271732397274361</c:v>
                </c:pt>
                <c:pt idx="18">
                  <c:v>0.8259343382201112</c:v>
                </c:pt>
                <c:pt idx="19">
                  <c:v>0.78463762130910619</c:v>
                </c:pt>
                <c:pt idx="20">
                  <c:v>0.52653314061532075</c:v>
                </c:pt>
              </c:numCache>
            </c:numRef>
          </c:yVal>
        </c:ser>
        <c:axId val="78503296"/>
        <c:axId val="77665792"/>
      </c:scatterChart>
      <c:valAx>
        <c:axId val="78503296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Relative error threshold</a:t>
                </a:r>
              </a:p>
            </c:rich>
          </c:tx>
          <c:layout>
            <c:manualLayout>
              <c:xMode val="edge"/>
              <c:yMode val="edge"/>
              <c:x val="0.37328566321284945"/>
              <c:y val="0.84618074882205396"/>
            </c:manualLayout>
          </c:layout>
        </c:title>
        <c:numFmt formatCode="General" sourceLinked="1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665792"/>
        <c:crosses val="autoZero"/>
        <c:crossBetween val="midCat"/>
        <c:majorUnit val="0.2"/>
        <c:minorUnit val="0.05"/>
      </c:valAx>
      <c:valAx>
        <c:axId val="77665792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 of genes over threshold </a:t>
                </a:r>
              </a:p>
              <a:p>
                <a:pPr>
                  <a:defRPr sz="1400"/>
                </a:pPr>
                <a:endParaRPr lang="en-US" sz="1400"/>
              </a:p>
            </c:rich>
          </c:tx>
          <c:layout>
            <c:manualLayout>
              <c:xMode val="edge"/>
              <c:yMode val="edge"/>
              <c:x val="9.7937471237555279E-2"/>
              <c:y val="0.2662710242264916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503296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80166950480542987"/>
          <c:y val="0.19087547685574777"/>
          <c:w val="0.16016029419612768"/>
          <c:h val="0.44649154386068385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042653376193211"/>
          <c:y val="4.418913307478356E-2"/>
          <c:w val="0.73804398045749964"/>
          <c:h val="0.78483806915439913"/>
        </c:manualLayout>
      </c:layout>
      <c:scatterChart>
        <c:scatterStyle val="lineMarker"/>
        <c:ser>
          <c:idx val="0"/>
          <c:order val="0"/>
          <c:tx>
            <c:v>Paired reads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MPE!$C$17:$C$21</c:f>
              <c:numCache>
                <c:formatCode>General</c:formatCode>
                <c:ptCount val="5"/>
                <c:pt idx="0">
                  <c:v>25</c:v>
                </c:pt>
                <c:pt idx="1">
                  <c:v>36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MPE!$I$17:$I$21</c:f>
              <c:numCache>
                <c:formatCode>General</c:formatCode>
                <c:ptCount val="5"/>
                <c:pt idx="0">
                  <c:v>11.4249207137489</c:v>
                </c:pt>
                <c:pt idx="1">
                  <c:v>13.458628199190564</c:v>
                </c:pt>
                <c:pt idx="2">
                  <c:v>15.086787657440045</c:v>
                </c:pt>
                <c:pt idx="3">
                  <c:v>17.976147922028186</c:v>
                </c:pt>
                <c:pt idx="4">
                  <c:v>20.593380719655631</c:v>
                </c:pt>
              </c:numCache>
            </c:numRef>
          </c:yVal>
        </c:ser>
        <c:ser>
          <c:idx val="1"/>
          <c:order val="1"/>
          <c:tx>
            <c:v>Single reads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MPE!$C$12:$C$16</c:f>
              <c:numCache>
                <c:formatCode>General</c:formatCode>
                <c:ptCount val="5"/>
                <c:pt idx="0">
                  <c:v>25</c:v>
                </c:pt>
                <c:pt idx="1">
                  <c:v>36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MPE!$I$12:$I$16</c:f>
              <c:numCache>
                <c:formatCode>General</c:formatCode>
                <c:ptCount val="5"/>
                <c:pt idx="0">
                  <c:v>11.762443793477702</c:v>
                </c:pt>
                <c:pt idx="1">
                  <c:v>13.263080959371704</c:v>
                </c:pt>
                <c:pt idx="2">
                  <c:v>14.057878485762464</c:v>
                </c:pt>
                <c:pt idx="3">
                  <c:v>16.248789257915764</c:v>
                </c:pt>
                <c:pt idx="4">
                  <c:v>17.471044504606088</c:v>
                </c:pt>
              </c:numCache>
            </c:numRef>
          </c:yVal>
        </c:ser>
        <c:axId val="77682560"/>
        <c:axId val="78020992"/>
      </c:scatterChart>
      <c:valAx>
        <c:axId val="77682560"/>
        <c:scaling>
          <c:orientation val="minMax"/>
          <c:max val="100"/>
          <c:min val="25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Read</a:t>
                </a:r>
                <a:r>
                  <a:rPr lang="en-US" sz="1200" baseline="0"/>
                  <a:t> length</a:t>
                </a:r>
                <a:endParaRPr lang="en-US" sz="1200"/>
              </a:p>
            </c:rich>
          </c:tx>
          <c:layout/>
        </c:title>
        <c:numFmt formatCode="General" sourceLinked="1"/>
        <c:majorTickMark val="none"/>
        <c:tickLblPos val="nextTo"/>
        <c:crossAx val="78020992"/>
        <c:crosses val="autoZero"/>
        <c:crossBetween val="midCat"/>
        <c:majorUnit val="10"/>
      </c:valAx>
      <c:valAx>
        <c:axId val="78020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/>
                  <a:t>Median</a:t>
                </a:r>
                <a:r>
                  <a:rPr lang="en-US" sz="1050" baseline="0"/>
                  <a:t> Percent Error</a:t>
                </a:r>
                <a:endParaRPr lang="en-US" sz="1050"/>
              </a:p>
            </c:rich>
          </c:tx>
          <c:layout/>
        </c:title>
        <c:numFmt formatCode="General" sourceLinked="1"/>
        <c:majorTickMark val="none"/>
        <c:tickLblPos val="nextTo"/>
        <c:crossAx val="77682560"/>
        <c:crosses val="autoZero"/>
        <c:crossBetween val="midCat"/>
      </c:valAx>
      <c:spPr>
        <a:solidFill>
          <a:sysClr val="window" lastClr="FFFFFF">
            <a:lumMod val="75000"/>
          </a:sys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3209996379762858"/>
          <c:y val="0.63499322286206761"/>
          <c:w val="0.32526586116390804"/>
          <c:h val="0.17913268304148591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570B5-88CA-4CD9-8735-5041E1E82782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6854F-2CC8-4588-ACA0-135A57DB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0165D-C94E-4C87-9EAC-E3AE82C39B33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887B6-A51F-4E1F-8200-A13BC8C41F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20A16-FBA8-41FB-AD29-1B53458E6B61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E73F8-7D1D-4737-A8CF-BF77A22B9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02924-6F63-4073-B1BC-AF3C640EB7CD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C5C5-0190-48D0-A746-BC2DD2D66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73D54-B3BB-40D3-88D5-4B89536C2B28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369BB-A5F7-4431-8EFB-4986BAD37D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89530-391B-412B-BAC8-27A443FAE958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84D34-3E4E-4BFC-986F-093AB1DE8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DDB46-16A6-4DC6-963D-DC7C1E4151D9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3CA07-485B-4DC5-B480-7C62DB984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45C23-243D-4F9C-B933-63428A4134DF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EBC81-E5C2-438E-A596-6F36A3D72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8490-7E3A-4028-B034-C2AD60208D08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F059F-0EA5-435C-B899-277C8A137A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BBFFA-6BAC-469E-ACFA-E6CC99D5ECE9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216AA-45A2-4EF4-938B-D9DFFDC32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3C959-1A3E-4DC9-B61A-2F99710605CA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88756-77B0-4932-AC6D-6BDF23E7EC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3C0CB-38B3-4F3B-96CE-67B0C16F458C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DC496-FCC2-4B89-A818-DBC563C68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207DF8-9BB4-427B-9849-A53E46DC0CBB}" type="datetimeFigureOut">
              <a:rPr lang="en-US" smtClean="0"/>
              <a:pPr>
                <a:defRPr/>
              </a:pPr>
              <a:t>7/19/2010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E26972-721B-4AD9-ACB4-F71C1809F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na.engr.uconn.edu/software/IsoE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82976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/>
              <a:t>Estimation of alternative splicing </a:t>
            </a:r>
            <a:r>
              <a:rPr lang="en-US" sz="4800" b="1" dirty="0" err="1" smtClean="0"/>
              <a:t>isoform</a:t>
            </a:r>
            <a:r>
              <a:rPr lang="en-US" sz="4800" b="1" dirty="0" smtClean="0"/>
              <a:t> frequencies from RNA-</a:t>
            </a:r>
            <a:r>
              <a:rPr lang="en-US" sz="4800" b="1" dirty="0" err="1" smtClean="0"/>
              <a:t>Seq</a:t>
            </a:r>
            <a:r>
              <a:rPr lang="en-US" sz="4800" b="1" dirty="0" smtClean="0"/>
              <a:t> data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2590800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Ion </a:t>
            </a:r>
            <a:r>
              <a:rPr lang="en-US" sz="3600" b="1" dirty="0" err="1" smtClean="0">
                <a:solidFill>
                  <a:schemeClr val="tx1"/>
                </a:solidFill>
              </a:rPr>
              <a:t>Mandoiu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R="0" algn="ctr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Computer Science and Engineering Department</a:t>
            </a:r>
          </a:p>
          <a:p>
            <a:pPr marR="0" algn="ctr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University of Connecticut</a:t>
            </a:r>
          </a:p>
          <a:p>
            <a:pPr marR="0" algn="ctr">
              <a:lnSpc>
                <a:spcPct val="80000"/>
              </a:lnSpc>
              <a:spcBef>
                <a:spcPct val="50000"/>
              </a:spcBef>
            </a:pPr>
            <a:endParaRPr lang="en-US" sz="1100" dirty="0" smtClean="0">
              <a:solidFill>
                <a:srgbClr val="0070C0"/>
              </a:solidFill>
            </a:endParaRPr>
          </a:p>
          <a:p>
            <a:pPr marR="0" algn="ctr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Joint work with </a:t>
            </a:r>
            <a:r>
              <a:rPr lang="en-US" sz="2000" b="1" dirty="0" smtClean="0">
                <a:solidFill>
                  <a:schemeClr val="tx1"/>
                </a:solidFill>
              </a:rPr>
              <a:t>Marius </a:t>
            </a:r>
            <a:r>
              <a:rPr lang="en-US" sz="2000" b="1" dirty="0" err="1" smtClean="0">
                <a:solidFill>
                  <a:schemeClr val="tx1"/>
                </a:solidFill>
              </a:rPr>
              <a:t>Nicolae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Serghei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Mangul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and</a:t>
            </a:r>
            <a:r>
              <a:rPr lang="en-US" sz="2000" b="1" dirty="0" smtClean="0">
                <a:solidFill>
                  <a:schemeClr val="tx1"/>
                </a:solidFill>
              </a:rPr>
              <a:t> Alex </a:t>
            </a:r>
            <a:r>
              <a:rPr lang="en-US" sz="2000" b="1" dirty="0" err="1" smtClean="0">
                <a:solidFill>
                  <a:schemeClr val="tx1"/>
                </a:solidFill>
              </a:rPr>
              <a:t>Zelikovsky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R="0" algn="ctr">
              <a:lnSpc>
                <a:spcPct val="80000"/>
              </a:lnSpc>
              <a:spcBef>
                <a:spcPct val="50000"/>
              </a:spcBef>
            </a:pPr>
            <a:endParaRPr lang="en-US" sz="1700" b="1" dirty="0" smtClean="0">
              <a:solidFill>
                <a:schemeClr val="tx1"/>
              </a:solidFill>
            </a:endParaRPr>
          </a:p>
          <a:p>
            <a:pPr marR="0" algn="ctr">
              <a:lnSpc>
                <a:spcPct val="80000"/>
              </a:lnSpc>
              <a:spcBef>
                <a:spcPct val="50000"/>
              </a:spcBef>
            </a:pPr>
            <a:endParaRPr lang="en-US" sz="1700" b="1" dirty="0" smtClean="0">
              <a:solidFill>
                <a:schemeClr val="tx1"/>
              </a:solidFill>
            </a:endParaRPr>
          </a:p>
          <a:p>
            <a:pPr marR="0" algn="ctr">
              <a:lnSpc>
                <a:spcPct val="80000"/>
              </a:lnSpc>
              <a:spcBef>
                <a:spcPct val="50000"/>
              </a:spcBef>
            </a:pPr>
            <a:endParaRPr lang="en-US" sz="1700" b="1" dirty="0" smtClean="0">
              <a:solidFill>
                <a:schemeClr val="tx1"/>
              </a:solidFill>
            </a:endParaRPr>
          </a:p>
          <a:p>
            <a:pPr marR="0" algn="ctr">
              <a:lnSpc>
                <a:spcPct val="80000"/>
              </a:lnSpc>
            </a:pPr>
            <a:endParaRPr lang="en-US" sz="11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</a:t>
            </a:r>
            <a:r>
              <a:rPr lang="en-US" dirty="0" err="1" smtClean="0"/>
              <a:t>Isoform</a:t>
            </a:r>
            <a:r>
              <a:rPr lang="en-US" dirty="0" smtClean="0"/>
              <a:t> Compatibility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1219200" y="1600200"/>
            <a:ext cx="6934200" cy="2362200"/>
            <a:chOff x="1295400" y="2438400"/>
            <a:chExt cx="6934200" cy="2362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0" y="25908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400" y="3048000"/>
              <a:ext cx="17526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0" y="3733800"/>
              <a:ext cx="28956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15000" y="4724400"/>
              <a:ext cx="20574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10200" y="2438400"/>
              <a:ext cx="19050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867400" y="4191000"/>
              <a:ext cx="17526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95400" y="30480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95400" y="36576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39624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95400" y="48006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95400" y="4419600"/>
              <a:ext cx="228600" cy="0"/>
            </a:xfrm>
            <a:prstGeom prst="line">
              <a:avLst/>
            </a:prstGeom>
            <a:ln w="50800" cap="sq" cmpd="sng">
              <a:solidFill>
                <a:srgbClr val="00B050"/>
              </a:solidFill>
            </a:ln>
            <a:effectLst>
              <a:outerShdw blurRad="50800" dist="38100" dir="8100000" algn="tr" rotWithShape="0">
                <a:schemeClr val="tx2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600200" y="2590800"/>
              <a:ext cx="3810000" cy="4572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600200" y="3048000"/>
              <a:ext cx="3810000" cy="158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600200" y="3962400"/>
              <a:ext cx="4038600" cy="7620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600200" y="4724400"/>
              <a:ext cx="4038600" cy="762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600200" y="4192588"/>
              <a:ext cx="4191000" cy="227012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600200" y="3657600"/>
              <a:ext cx="4191000" cy="5334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600200" y="3657600"/>
              <a:ext cx="3657600" cy="762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1600200" y="3733800"/>
              <a:ext cx="3657600" cy="2286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600200" y="2438400"/>
              <a:ext cx="3733800" cy="1524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362200" y="990600"/>
          <a:ext cx="762000" cy="762000"/>
        </p:xfrm>
        <a:graphic>
          <a:graphicData uri="http://schemas.openxmlformats.org/presentationml/2006/ole">
            <p:oleObj spid="_x0000_s33794" name="Equation" r:id="rId3" imgW="241200" imgH="2412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514600" y="4800600"/>
          <a:ext cx="3370262" cy="1084262"/>
        </p:xfrm>
        <a:graphic>
          <a:graphicData uri="http://schemas.openxmlformats.org/presentationml/2006/ole">
            <p:oleObj spid="_x0000_s33795" name="Equation" r:id="rId4" imgW="106668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 length distribution</a:t>
            </a:r>
            <a:endParaRPr lang="en-US" dirty="0"/>
          </a:p>
        </p:txBody>
      </p:sp>
      <p:sp>
        <p:nvSpPr>
          <p:cNvPr id="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reads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Single reads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362200" y="2133600"/>
            <a:ext cx="228600" cy="0"/>
            <a:chOff x="990600" y="1828800"/>
            <a:chExt cx="228600" cy="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990600" y="1828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1143000" y="1828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981200" y="2514600"/>
            <a:ext cx="1600200" cy="685800"/>
            <a:chOff x="609600" y="2819400"/>
            <a:chExt cx="1600200" cy="685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096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1430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6764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09600" y="3352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143000" y="3352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981200" y="2438400"/>
            <a:ext cx="1600200" cy="762000"/>
            <a:chOff x="1981200" y="2438400"/>
            <a:chExt cx="1600200" cy="7620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438400" y="2971800"/>
              <a:ext cx="15240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38400" y="2438400"/>
              <a:ext cx="6858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 bwMode="auto">
            <a:xfrm>
              <a:off x="1981200" y="25146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14600" y="25146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48000" y="25146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2362200" y="24384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3124200" y="24384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2362200" y="2971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2590800" y="2971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 bwMode="auto">
            <a:xfrm>
              <a:off x="1981200" y="30480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514600" y="30480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981200" y="2438400"/>
            <a:ext cx="1600200" cy="762000"/>
            <a:chOff x="6629400" y="4114800"/>
            <a:chExt cx="1600200" cy="762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629400" y="4724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162800" y="4724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629400" y="4191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162800" y="4191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96200" y="4191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7010400" y="4114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7772400" y="4114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7010400" y="4648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7239000" y="4648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057400" y="4724400"/>
            <a:ext cx="1600200" cy="762000"/>
            <a:chOff x="1066800" y="4876800"/>
            <a:chExt cx="1600200" cy="7620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524000" y="5410200"/>
              <a:ext cx="60960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524000" y="4876800"/>
              <a:ext cx="11430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 bwMode="auto">
            <a:xfrm>
              <a:off x="1066800" y="4953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600200" y="4953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133600" y="4953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066800" y="5486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600200" y="5486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1447800" y="4876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1447800" y="5410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2057400" y="4800600"/>
            <a:ext cx="1600200" cy="685800"/>
            <a:chOff x="609600" y="2819400"/>
            <a:chExt cx="1600200" cy="6858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6096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1430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6764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09600" y="3352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43000" y="3352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57400" y="4724400"/>
            <a:ext cx="1600200" cy="762000"/>
            <a:chOff x="2057400" y="4648200"/>
            <a:chExt cx="1600200" cy="76200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2057400" y="4724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90800" y="4724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124200" y="4724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057400" y="5257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90800" y="5257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2438400" y="4648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2438400" y="5181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514600" y="4419600"/>
            <a:ext cx="76200" cy="0"/>
            <a:chOff x="2438400" y="4038600"/>
            <a:chExt cx="76200" cy="0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438400" y="4038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2438400" y="4038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 bwMode="auto">
          <a:xfrm>
            <a:off x="7010400" y="746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7162800" y="76200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4572000" y="1828800"/>
            <a:ext cx="1828800" cy="1727200"/>
            <a:chOff x="4572000" y="1828800"/>
            <a:chExt cx="1828800" cy="1727200"/>
          </a:xfrm>
        </p:grpSpPr>
        <p:graphicFrame>
          <p:nvGraphicFramePr>
            <p:cNvPr id="70" name="Chart 69"/>
            <p:cNvGraphicFramePr/>
            <p:nvPr/>
          </p:nvGraphicFramePr>
          <p:xfrm>
            <a:off x="4572000" y="1828800"/>
            <a:ext cx="1828800" cy="172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0" name="Straight Connector 89"/>
            <p:cNvCxnSpPr/>
            <p:nvPr/>
          </p:nvCxnSpPr>
          <p:spPr>
            <a:xfrm>
              <a:off x="4800600" y="3352800"/>
              <a:ext cx="6858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4724400" y="3352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5486400" y="3352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6858000" y="1828800"/>
            <a:ext cx="1828800" cy="1727200"/>
            <a:chOff x="6858000" y="1828800"/>
            <a:chExt cx="1828800" cy="1727200"/>
          </a:xfrm>
        </p:grpSpPr>
        <p:graphicFrame>
          <p:nvGraphicFramePr>
            <p:cNvPr id="88" name="Chart 87"/>
            <p:cNvGraphicFramePr/>
            <p:nvPr/>
          </p:nvGraphicFramePr>
          <p:xfrm>
            <a:off x="6858000" y="1828800"/>
            <a:ext cx="1828800" cy="172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6" name="Straight Connector 95"/>
            <p:cNvCxnSpPr/>
            <p:nvPr/>
          </p:nvCxnSpPr>
          <p:spPr>
            <a:xfrm>
              <a:off x="7086600" y="3352800"/>
              <a:ext cx="15240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7010400" y="3352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>
              <a:off x="7239000" y="3352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4572000" y="4114800"/>
            <a:ext cx="1828800" cy="1727200"/>
            <a:chOff x="4572000" y="4114800"/>
            <a:chExt cx="1828800" cy="1727200"/>
          </a:xfrm>
        </p:grpSpPr>
        <p:graphicFrame>
          <p:nvGraphicFramePr>
            <p:cNvPr id="87" name="Chart 86"/>
            <p:cNvGraphicFramePr/>
            <p:nvPr/>
          </p:nvGraphicFramePr>
          <p:xfrm>
            <a:off x="4572000" y="4114800"/>
            <a:ext cx="1828800" cy="172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03" name="Straight Connector 102"/>
            <p:cNvCxnSpPr/>
            <p:nvPr/>
          </p:nvCxnSpPr>
          <p:spPr>
            <a:xfrm>
              <a:off x="4800600" y="5638800"/>
              <a:ext cx="10668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>
              <a:off x="4724400" y="5638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858000" y="4191000"/>
            <a:ext cx="1828800" cy="1651000"/>
            <a:chOff x="6858000" y="4114800"/>
            <a:chExt cx="1828800" cy="1651000"/>
          </a:xfrm>
        </p:grpSpPr>
        <p:graphicFrame>
          <p:nvGraphicFramePr>
            <p:cNvPr id="105" name="Chart 104"/>
            <p:cNvGraphicFramePr/>
            <p:nvPr/>
          </p:nvGraphicFramePr>
          <p:xfrm>
            <a:off x="6858000" y="4114800"/>
            <a:ext cx="1828800" cy="165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06" name="Straight Connector 105"/>
            <p:cNvCxnSpPr/>
            <p:nvPr/>
          </p:nvCxnSpPr>
          <p:spPr>
            <a:xfrm>
              <a:off x="7086600" y="5562600"/>
              <a:ext cx="60960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7010400" y="5562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IsoEM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199388"/>
            <a:ext cx="6080760" cy="4896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Left Brace 9"/>
          <p:cNvSpPr/>
          <p:nvPr/>
        </p:nvSpPr>
        <p:spPr>
          <a:xfrm>
            <a:off x="1524000" y="2057400"/>
            <a:ext cx="457200" cy="2133600"/>
          </a:xfrm>
          <a:prstGeom prst="leftBrace">
            <a:avLst>
              <a:gd name="adj1" fmla="val 8333"/>
              <a:gd name="adj2" fmla="val 49583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524000" y="4572000"/>
            <a:ext cx="457200" cy="1066800"/>
          </a:xfrm>
          <a:prstGeom prst="leftBrace">
            <a:avLst>
              <a:gd name="adj1" fmla="val 8333"/>
              <a:gd name="adj2" fmla="val 49583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2819400"/>
            <a:ext cx="1066800" cy="612648"/>
          </a:xfrm>
          <a:prstGeom prst="wedgeRoundRectCallout">
            <a:avLst>
              <a:gd name="adj1" fmla="val 62738"/>
              <a:gd name="adj2" fmla="val -8397"/>
              <a:gd name="adj3" fmla="val 16667"/>
            </a:avLst>
          </a:prstGeom>
          <a:solidFill>
            <a:srgbClr val="00B050">
              <a:alpha val="7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E-step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28600" y="4797552"/>
            <a:ext cx="1066800" cy="612648"/>
          </a:xfrm>
          <a:prstGeom prst="wedgeRoundRectCallout">
            <a:avLst>
              <a:gd name="adj1" fmla="val 64881"/>
              <a:gd name="adj2" fmla="val -10883"/>
              <a:gd name="adj3" fmla="val 16667"/>
            </a:avLst>
          </a:prstGeom>
          <a:solidFill>
            <a:srgbClr val="0070C0">
              <a:alpha val="70000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M-step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38626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Human genome UCSC known </a:t>
            </a:r>
            <a:r>
              <a:rPr lang="en-US" sz="3600" dirty="0" err="1" smtClean="0"/>
              <a:t>isoforms</a:t>
            </a:r>
            <a:endParaRPr lang="en-US" sz="3600" dirty="0" smtClean="0"/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GNFAtlas2 gene expression levels</a:t>
            </a:r>
          </a:p>
          <a:p>
            <a:pPr lvl="1"/>
            <a:r>
              <a:rPr lang="en-US" dirty="0" smtClean="0"/>
              <a:t>Uniform/geometric expression of gene </a:t>
            </a:r>
            <a:r>
              <a:rPr lang="en-US" dirty="0" err="1" smtClean="0"/>
              <a:t>isoforms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Normally distributed fragment lengths</a:t>
            </a:r>
          </a:p>
          <a:p>
            <a:pPr lvl="1"/>
            <a:r>
              <a:rPr lang="en-US" dirty="0" smtClean="0"/>
              <a:t> Mean 250, std. dev. 25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724400" y="18288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09600" y="18288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6" grpId="0" uiExpand="1">
        <p:bldAsOne/>
      </p:bldGraphic>
      <p:bldGraphic spid="7" grpId="0" uiExpan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measures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Fraction (</a:t>
            </a:r>
            <a:r>
              <a:rPr lang="en-US" dirty="0" err="1" smtClean="0"/>
              <a:t>EF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Percentage of </a:t>
            </a:r>
            <a:r>
              <a:rPr lang="en-US" dirty="0" err="1" smtClean="0"/>
              <a:t>isoforms</a:t>
            </a:r>
            <a:r>
              <a:rPr lang="en-US" dirty="0" smtClean="0"/>
              <a:t> (or genes) with relative error larger than given threshold t</a:t>
            </a:r>
          </a:p>
          <a:p>
            <a:r>
              <a:rPr lang="en-US" dirty="0" smtClean="0"/>
              <a:t>Median Percent Error (MPE)</a:t>
            </a:r>
          </a:p>
          <a:p>
            <a:pPr lvl="1"/>
            <a:r>
              <a:rPr lang="en-US" dirty="0" smtClean="0"/>
              <a:t>Threshold t for which EF is 50%</a:t>
            </a:r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Fraction Curves - </a:t>
            </a:r>
            <a:r>
              <a:rPr lang="en-US" dirty="0" err="1" smtClean="0"/>
              <a:t>Isoforms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30M single reads of length 25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90600" y="1890712"/>
          <a:ext cx="7086599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Fraction Curves - Genes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0062"/>
          </a:xfrm>
        </p:spPr>
        <p:txBody>
          <a:bodyPr/>
          <a:lstStyle/>
          <a:p>
            <a:r>
              <a:rPr lang="en-US" sz="2400" dirty="0" smtClean="0"/>
              <a:t>30M single reads of length 25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14400" y="1828800"/>
          <a:ext cx="7010400" cy="45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MPE and EF</a:t>
            </a:r>
            <a:r>
              <a:rPr lang="en-US" baseline="-25000" dirty="0" smtClean="0"/>
              <a:t>15</a:t>
            </a:r>
            <a:r>
              <a:rPr lang="en-US" dirty="0" smtClean="0"/>
              <a:t> by Gene Frequency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0062"/>
          </a:xfrm>
        </p:spPr>
        <p:txBody>
          <a:bodyPr/>
          <a:lstStyle/>
          <a:p>
            <a:r>
              <a:rPr lang="en-US" sz="2400" dirty="0" smtClean="0"/>
              <a:t>30M single reads of length 25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686800" cy="4078962"/>
          </a:xfrm>
          <a:prstGeom prst="rect">
            <a:avLst/>
          </a:prstGeom>
          <a:noFill/>
          <a:ln w="1587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Length Effect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Fixed sequencing throughput (750Mb)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724399" y="1981200"/>
          <a:ext cx="4419600" cy="320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981200"/>
          <a:ext cx="4343400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 of Pairs &amp; Strand Information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1-60M 75bp reads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828800"/>
          <a:ext cx="7696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EM Algorithm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Validation on Human RNA-</a:t>
            </a:r>
            <a:r>
              <a:rPr lang="en-US" dirty="0" err="1" smtClean="0"/>
              <a:t>Seq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≈8 million 27bp reads from two cell lines [Sultan et al. 10]</a:t>
            </a:r>
          </a:p>
          <a:p>
            <a:r>
              <a:rPr lang="en-US" sz="2400" dirty="0" smtClean="0"/>
              <a:t>47 AEEs measured by </a:t>
            </a:r>
            <a:r>
              <a:rPr lang="en-US" sz="2400" dirty="0" err="1" smtClean="0"/>
              <a:t>qPCR</a:t>
            </a:r>
            <a:r>
              <a:rPr lang="en-US" sz="2400" dirty="0" smtClean="0"/>
              <a:t> [Richard et al. 10]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76600" y="3200400"/>
          <a:ext cx="274320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0" y="3200196"/>
          <a:ext cx="2762701" cy="24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248399" y="3200400"/>
          <a:ext cx="2749701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Validation on Drosophila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[McManus et al. 10]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2200" y="2209800"/>
            <a:ext cx="5069441" cy="3546817"/>
            <a:chOff x="2362200" y="2209800"/>
            <a:chExt cx="5069441" cy="3546817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2286000"/>
              <a:ext cx="5069441" cy="347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2362200" y="22098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5791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26M      42M       31M              78M </a:t>
            </a:r>
          </a:p>
          <a:p>
            <a:r>
              <a:rPr lang="en-US" dirty="0" smtClean="0"/>
              <a:t>Paired-end reads (37bp)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Allele Specific Expression </a:t>
            </a:r>
            <a:br>
              <a:rPr lang="en-US" dirty="0" smtClean="0"/>
            </a:br>
            <a:r>
              <a:rPr lang="en-US" dirty="0" smtClean="0"/>
              <a:t>in Parental Pool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1" y="2133600"/>
          <a:ext cx="4038599" cy="364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2133600"/>
          <a:ext cx="4038600" cy="364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to </a:t>
            </a:r>
            <a:r>
              <a:rPr lang="en-US" dirty="0" err="1" smtClean="0"/>
              <a:t>Pyrosequencing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676400" y="1295400"/>
          <a:ext cx="5562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Runtime scalability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43000" y="2286000"/>
          <a:ext cx="6400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Scalability experiments conducted on a Dell </a:t>
            </a:r>
            <a:r>
              <a:rPr lang="en-US" sz="2400" dirty="0" err="1" smtClean="0"/>
              <a:t>PowerEdge</a:t>
            </a:r>
            <a:r>
              <a:rPr lang="en-US" sz="2400" dirty="0" smtClean="0"/>
              <a:t> R900</a:t>
            </a:r>
          </a:p>
          <a:p>
            <a:pPr lvl="1"/>
            <a:r>
              <a:rPr lang="en-US" sz="2000" dirty="0" smtClean="0"/>
              <a:t>Four 6-core E7450Xeon processors at 2.4Ghz, 128Gb of internal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Presented EM algorithm for estimating </a:t>
            </a:r>
            <a:r>
              <a:rPr lang="en-US" sz="3300" dirty="0" err="1" smtClean="0"/>
              <a:t>isoform</a:t>
            </a:r>
            <a:r>
              <a:rPr lang="en-US" sz="3300" dirty="0" smtClean="0"/>
              <a:t>/gene expression levels</a:t>
            </a:r>
          </a:p>
          <a:p>
            <a:pPr lvl="1"/>
            <a:r>
              <a:rPr lang="en-US" dirty="0" smtClean="0"/>
              <a:t>Integrates fragment length distribution, base qualities, pair and strand info</a:t>
            </a:r>
          </a:p>
          <a:p>
            <a:pPr lvl="1"/>
            <a:r>
              <a:rPr lang="en-US" dirty="0" smtClean="0"/>
              <a:t>Java implementation available at </a:t>
            </a:r>
            <a:endParaRPr lang="en-US" dirty="0" smtClean="0">
              <a:hlinkClick r:id="rId2"/>
            </a:endParaRPr>
          </a:p>
          <a:p>
            <a:pPr lvl="1">
              <a:buNone/>
            </a:pPr>
            <a:r>
              <a:rPr lang="en-US" dirty="0" smtClean="0">
                <a:hlinkClick r:id="rId2"/>
              </a:rPr>
              <a:t>http://dna.engr.uconn.edu/software/IsoEM/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3733800"/>
            <a:ext cx="8534400" cy="240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Ongoing work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Correction for library preparation and sequencing biases 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+mn-lt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.g., </a:t>
            </a:r>
            <a:r>
              <a:rPr lang="en-US" sz="2400" dirty="0" smtClean="0">
                <a:latin typeface="+mn-lt"/>
              </a:rPr>
              <a:t>random </a:t>
            </a:r>
            <a:r>
              <a:rPr lang="en-US" sz="2400" dirty="0" err="1" smtClean="0">
                <a:latin typeface="+mn-lt"/>
              </a:rPr>
              <a:t>hexamer</a:t>
            </a:r>
            <a:r>
              <a:rPr lang="en-US" sz="2400" dirty="0" smtClean="0">
                <a:latin typeface="+mn-lt"/>
              </a:rPr>
              <a:t> priming bias [Hansen et al. 10]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of RNA-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DGE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2400" dirty="0" err="1" smtClean="0">
                <a:latin typeface="+mn-lt"/>
              </a:rPr>
              <a:t>Isoform</a:t>
            </a:r>
            <a:r>
              <a:rPr lang="en-US" sz="2400" dirty="0" smtClean="0">
                <a:latin typeface="+mn-lt"/>
              </a:rPr>
              <a:t> discovery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Reconstruction &amp; frequency estimation for virus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quasispecies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16002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NSF </a:t>
            </a:r>
            <a:r>
              <a:rPr lang="en-US" sz="2400" dirty="0"/>
              <a:t>awards </a:t>
            </a:r>
            <a:r>
              <a:rPr lang="en-US" sz="2400" dirty="0" smtClean="0"/>
              <a:t>0546457 &amp; 0916948 to IM and 0916401 to AZ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Splicing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47700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[</a:t>
            </a:r>
            <a:r>
              <a:rPr lang="en-US" sz="1000" b="1" dirty="0" smtClean="0">
                <a:latin typeface="+mn-lt"/>
              </a:rPr>
              <a:t>Griffith and </a:t>
            </a:r>
            <a:r>
              <a:rPr lang="en-US" sz="1000" b="1" dirty="0" err="1" smtClean="0">
                <a:latin typeface="+mn-lt"/>
              </a:rPr>
              <a:t>Marra</a:t>
            </a:r>
            <a:r>
              <a:rPr lang="en-US" sz="1000" dirty="0" smtClean="0">
                <a:latin typeface="+mn-lt"/>
              </a:rPr>
              <a:t> 07]</a:t>
            </a:r>
            <a:endParaRPr lang="en-US" sz="1000" dirty="0">
              <a:latin typeface="+mn-lt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138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599"/>
            <a:ext cx="912263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89731"/>
            <a:ext cx="9144000" cy="16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9090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11267" name="Content Placeholder 1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700">
              <a:latin typeface="Lucida Sans Unicode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438400" y="1371600"/>
            <a:ext cx="2193925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590800" y="1524000"/>
            <a:ext cx="14478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743200" y="1676400"/>
            <a:ext cx="1905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5400000">
            <a:off x="3467894" y="1866106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2667000" y="2133600"/>
            <a:ext cx="3048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819400" y="2057400"/>
            <a:ext cx="457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3429000" y="2057400"/>
            <a:ext cx="2286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3810000" y="2057400"/>
            <a:ext cx="3810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3810000" y="2209800"/>
            <a:ext cx="2286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3048000" y="2209800"/>
            <a:ext cx="3048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2971800" y="2286000"/>
            <a:ext cx="457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3505200" y="2133600"/>
            <a:ext cx="2286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3505200" y="2286000"/>
            <a:ext cx="3810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4114800" y="2286000"/>
            <a:ext cx="2286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rot="5400000">
            <a:off x="3467894" y="2475706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2819400" y="2743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3048000" y="2743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3276600" y="2743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3505200" y="2743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3733800" y="2743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3962400" y="2743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>
            <a:off x="2971800" y="2819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3200400" y="2819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3429000" y="2819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>
            <a:off x="3657600" y="2819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>
            <a:off x="3886200" y="2819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4114800" y="2819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>
            <a:off x="2819400" y="2895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3048000" y="2895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>
            <a:off x="3276600" y="2895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 bwMode="auto">
          <a:xfrm>
            <a:off x="3505200" y="2895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>
            <a:off x="3733800" y="2895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>
            <a:off x="3962400" y="2895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>
            <a:off x="2895600" y="2971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 bwMode="auto">
          <a:xfrm>
            <a:off x="3124200" y="2971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>
            <a:off x="3352800" y="2971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3581400" y="2971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>
            <a:off x="3810000" y="2971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4038600" y="2971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 rot="5400000">
            <a:off x="3467894" y="3237706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>
            <a:off x="2286000" y="3886200"/>
            <a:ext cx="4953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 bwMode="auto">
          <a:xfrm>
            <a:off x="2514600" y="3810000"/>
            <a:ext cx="5334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A</a:t>
            </a:r>
          </a:p>
        </p:txBody>
      </p:sp>
      <p:sp>
        <p:nvSpPr>
          <p:cNvPr id="133" name="Rectangle 132"/>
          <p:cNvSpPr/>
          <p:nvPr/>
        </p:nvSpPr>
        <p:spPr bwMode="auto">
          <a:xfrm>
            <a:off x="3200400" y="3810000"/>
            <a:ext cx="5334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B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886200" y="3810000"/>
            <a:ext cx="5334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C</a:t>
            </a:r>
          </a:p>
        </p:txBody>
      </p:sp>
      <p:cxnSp>
        <p:nvCxnSpPr>
          <p:cNvPr id="142" name="Elbow Connector 141"/>
          <p:cNvCxnSpPr/>
          <p:nvPr/>
        </p:nvCxnSpPr>
        <p:spPr bwMode="auto">
          <a:xfrm rot="5400000" flipH="1" flipV="1">
            <a:off x="2216150" y="3663950"/>
            <a:ext cx="292100" cy="152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41"/>
          <p:cNvCxnSpPr/>
          <p:nvPr/>
        </p:nvCxnSpPr>
        <p:spPr bwMode="auto">
          <a:xfrm rot="5400000" flipH="1" flipV="1">
            <a:off x="4959350" y="3651250"/>
            <a:ext cx="292100" cy="152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 bwMode="auto">
          <a:xfrm>
            <a:off x="5334000" y="3810000"/>
            <a:ext cx="533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D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6172200" y="3810000"/>
            <a:ext cx="533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E</a:t>
            </a:r>
          </a:p>
        </p:txBody>
      </p:sp>
      <p:sp>
        <p:nvSpPr>
          <p:cNvPr id="11332" name="TextBox 161"/>
          <p:cNvSpPr txBox="1">
            <a:spLocks noChangeArrowheads="1"/>
          </p:cNvSpPr>
          <p:nvPr/>
        </p:nvSpPr>
        <p:spPr bwMode="auto">
          <a:xfrm>
            <a:off x="4038600" y="1752600"/>
            <a:ext cx="3371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Sans Unicode" pitchFamily="34" charset="0"/>
              </a:rPr>
              <a:t>Make </a:t>
            </a:r>
            <a:r>
              <a:rPr lang="en-US" sz="1400" dirty="0" err="1" smtClean="0">
                <a:latin typeface="Lucida Sans Unicode" pitchFamily="34" charset="0"/>
              </a:rPr>
              <a:t>cDNA</a:t>
            </a:r>
            <a:r>
              <a:rPr lang="en-US" sz="1400" dirty="0" smtClean="0">
                <a:latin typeface="Lucida Sans Unicode" pitchFamily="34" charset="0"/>
              </a:rPr>
              <a:t> &amp; shatter into fragments</a:t>
            </a:r>
            <a:endParaRPr lang="en-US" sz="1400" dirty="0">
              <a:latin typeface="Lucida Sans Unicode" pitchFamily="34" charset="0"/>
            </a:endParaRPr>
          </a:p>
        </p:txBody>
      </p:sp>
      <p:sp>
        <p:nvSpPr>
          <p:cNvPr id="11333" name="Rectangle 162"/>
          <p:cNvSpPr>
            <a:spLocks noChangeArrowheads="1"/>
          </p:cNvSpPr>
          <p:nvPr/>
        </p:nvSpPr>
        <p:spPr bwMode="auto">
          <a:xfrm>
            <a:off x="4038600" y="2362200"/>
            <a:ext cx="23887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Sans Unicode" pitchFamily="34" charset="0"/>
              </a:rPr>
              <a:t>Sequence fragment ends </a:t>
            </a:r>
            <a:endParaRPr lang="en-US" sz="1400" dirty="0">
              <a:latin typeface="Lucida Sans Unicode" pitchFamily="34" charset="0"/>
            </a:endParaRPr>
          </a:p>
        </p:txBody>
      </p:sp>
      <p:cxnSp>
        <p:nvCxnSpPr>
          <p:cNvPr id="170" name="Straight Connector 169"/>
          <p:cNvCxnSpPr/>
          <p:nvPr/>
        </p:nvCxnSpPr>
        <p:spPr bwMode="auto">
          <a:xfrm>
            <a:off x="25146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 bwMode="auto">
          <a:xfrm>
            <a:off x="25908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 bwMode="auto">
          <a:xfrm>
            <a:off x="27432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>
            <a:off x="28956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 bwMode="auto">
          <a:xfrm>
            <a:off x="26670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>
            <a:off x="28194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 bwMode="auto">
          <a:xfrm>
            <a:off x="32004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 bwMode="auto">
          <a:xfrm>
            <a:off x="32766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 bwMode="auto">
          <a:xfrm>
            <a:off x="34290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 bwMode="auto">
          <a:xfrm>
            <a:off x="35814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 bwMode="auto">
          <a:xfrm>
            <a:off x="33528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 bwMode="auto">
          <a:xfrm>
            <a:off x="35052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 bwMode="auto">
          <a:xfrm>
            <a:off x="38862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 bwMode="auto">
          <a:xfrm>
            <a:off x="39624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 bwMode="auto">
          <a:xfrm>
            <a:off x="41148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 bwMode="auto">
          <a:xfrm>
            <a:off x="42672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 bwMode="auto">
          <a:xfrm>
            <a:off x="40386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 bwMode="auto">
          <a:xfrm>
            <a:off x="41910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 bwMode="auto">
          <a:xfrm>
            <a:off x="2514600" y="3581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 bwMode="auto">
          <a:xfrm>
            <a:off x="2590800" y="3505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 bwMode="auto">
          <a:xfrm>
            <a:off x="2743200" y="3505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 bwMode="auto">
          <a:xfrm>
            <a:off x="2895600" y="3505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 bwMode="auto">
          <a:xfrm>
            <a:off x="2667000" y="3581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 bwMode="auto">
          <a:xfrm>
            <a:off x="2819400" y="3581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 bwMode="auto">
          <a:xfrm>
            <a:off x="3886200" y="3581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 bwMode="auto">
          <a:xfrm>
            <a:off x="3962400" y="3505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 bwMode="auto">
          <a:xfrm>
            <a:off x="4114800" y="3505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 bwMode="auto">
          <a:xfrm>
            <a:off x="4267200" y="35052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 bwMode="auto">
          <a:xfrm>
            <a:off x="4038600" y="3581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 bwMode="auto">
          <a:xfrm>
            <a:off x="4191000" y="35814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 bwMode="auto">
          <a:xfrm>
            <a:off x="54102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 bwMode="auto">
          <a:xfrm>
            <a:off x="54864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 bwMode="auto">
          <a:xfrm>
            <a:off x="56388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 bwMode="auto">
          <a:xfrm>
            <a:off x="57912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 bwMode="auto">
          <a:xfrm>
            <a:off x="55626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 bwMode="auto">
          <a:xfrm>
            <a:off x="57150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 bwMode="auto">
          <a:xfrm>
            <a:off x="61722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 bwMode="auto">
          <a:xfrm>
            <a:off x="62484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 bwMode="auto">
          <a:xfrm>
            <a:off x="64008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 bwMode="auto">
          <a:xfrm>
            <a:off x="6553200" y="365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 bwMode="auto">
          <a:xfrm>
            <a:off x="63246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 bwMode="auto">
          <a:xfrm>
            <a:off x="6477000" y="37338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76" name="Rectangle 226"/>
          <p:cNvSpPr>
            <a:spLocks noChangeArrowheads="1"/>
          </p:cNvSpPr>
          <p:nvPr/>
        </p:nvSpPr>
        <p:spPr bwMode="auto">
          <a:xfrm>
            <a:off x="4038600" y="3048000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Sans Unicode" pitchFamily="34" charset="0"/>
              </a:rPr>
              <a:t>Map reads</a:t>
            </a:r>
          </a:p>
        </p:txBody>
      </p:sp>
      <p:cxnSp>
        <p:nvCxnSpPr>
          <p:cNvPr id="241" name="Straight Connector 240"/>
          <p:cNvCxnSpPr>
            <a:stCxn id="132" idx="3"/>
          </p:cNvCxnSpPr>
          <p:nvPr/>
        </p:nvCxnSpPr>
        <p:spPr bwMode="auto">
          <a:xfrm>
            <a:off x="3048000" y="3886200"/>
            <a:ext cx="381000" cy="381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134" idx="1"/>
          </p:cNvCxnSpPr>
          <p:nvPr/>
        </p:nvCxnSpPr>
        <p:spPr bwMode="auto">
          <a:xfrm rot="10800000" flipV="1">
            <a:off x="3429000" y="3886200"/>
            <a:ext cx="457200" cy="381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50"/>
          <p:cNvGrpSpPr>
            <a:grpSpLocks/>
          </p:cNvGrpSpPr>
          <p:nvPr/>
        </p:nvGrpSpPr>
        <p:grpSpPr bwMode="auto">
          <a:xfrm>
            <a:off x="406400" y="4507992"/>
            <a:ext cx="2551814" cy="1600200"/>
            <a:chOff x="304800" y="4572000"/>
            <a:chExt cx="2031325" cy="1270000"/>
          </a:xfrm>
        </p:grpSpPr>
        <p:graphicFrame>
          <p:nvGraphicFramePr>
            <p:cNvPr id="11282" name="Chart 230"/>
            <p:cNvGraphicFramePr>
              <a:graphicFrameLocks/>
            </p:cNvGraphicFramePr>
            <p:nvPr/>
          </p:nvGraphicFramePr>
          <p:xfrm>
            <a:off x="533400" y="4876800"/>
            <a:ext cx="1524000" cy="965200"/>
          </p:xfrm>
          <a:graphic>
            <a:graphicData uri="http://schemas.openxmlformats.org/presentationml/2006/ole">
              <p:oleObj spid="_x0000_s11282" r:id="rId4" imgW="1524132" imgH="969348" progId="Excel.Sheet.8">
                <p:embed/>
              </p:oleObj>
            </a:graphicData>
          </a:graphic>
        </p:graphicFrame>
        <p:sp>
          <p:nvSpPr>
            <p:cNvPr id="11283" name="TextBox 246"/>
            <p:cNvSpPr txBox="1">
              <a:spLocks noChangeArrowheads="1"/>
            </p:cNvSpPr>
            <p:nvPr/>
          </p:nvSpPr>
          <p:spPr bwMode="auto">
            <a:xfrm>
              <a:off x="304800" y="4572000"/>
              <a:ext cx="20313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Lucida Sans Unicode" pitchFamily="34" charset="0"/>
                </a:rPr>
                <a:t>Gene Expression (GE)</a:t>
              </a:r>
            </a:p>
          </p:txBody>
        </p:sp>
      </p:grpSp>
      <p:grpSp>
        <p:nvGrpSpPr>
          <p:cNvPr id="6" name="Group 251"/>
          <p:cNvGrpSpPr>
            <a:grpSpLocks/>
          </p:cNvGrpSpPr>
          <p:nvPr/>
        </p:nvGrpSpPr>
        <p:grpSpPr bwMode="auto">
          <a:xfrm>
            <a:off x="3376613" y="4495800"/>
            <a:ext cx="2649500" cy="1536192"/>
            <a:chOff x="3352800" y="4572000"/>
            <a:chExt cx="2109873" cy="1219200"/>
          </a:xfrm>
        </p:grpSpPr>
        <p:sp>
          <p:nvSpPr>
            <p:cNvPr id="232" name="Rectangle 231"/>
            <p:cNvSpPr/>
            <p:nvPr/>
          </p:nvSpPr>
          <p:spPr>
            <a:xfrm>
              <a:off x="3505206" y="5029200"/>
              <a:ext cx="533422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038628" y="5029200"/>
              <a:ext cx="533422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572050" y="5029200"/>
              <a:ext cx="533422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505206" y="5334000"/>
              <a:ext cx="533422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038628" y="5334000"/>
              <a:ext cx="533422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505206" y="5638800"/>
              <a:ext cx="533422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D</a:t>
              </a: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038628" y="5638800"/>
              <a:ext cx="533422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E</a:t>
              </a:r>
            </a:p>
          </p:txBody>
        </p:sp>
        <p:sp>
          <p:nvSpPr>
            <p:cNvPr id="11281" name="TextBox 248"/>
            <p:cNvSpPr txBox="1">
              <a:spLocks noChangeArrowheads="1"/>
            </p:cNvSpPr>
            <p:nvPr/>
          </p:nvSpPr>
          <p:spPr bwMode="auto">
            <a:xfrm>
              <a:off x="3352800" y="4572000"/>
              <a:ext cx="21098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Lucida Sans Unicode" pitchFamily="34" charset="0"/>
                </a:rPr>
                <a:t>Isoform</a:t>
              </a:r>
              <a:r>
                <a:rPr lang="en-US" sz="1400" dirty="0">
                  <a:latin typeface="Lucida Sans Unicode" pitchFamily="34" charset="0"/>
                </a:rPr>
                <a:t> Discovery (ID)</a:t>
              </a:r>
            </a:p>
          </p:txBody>
        </p:sp>
      </p:grpSp>
      <p:grpSp>
        <p:nvGrpSpPr>
          <p:cNvPr id="7" name="Group 252"/>
          <p:cNvGrpSpPr>
            <a:grpSpLocks/>
          </p:cNvGrpSpPr>
          <p:nvPr/>
        </p:nvGrpSpPr>
        <p:grpSpPr bwMode="auto">
          <a:xfrm>
            <a:off x="6248400" y="4507992"/>
            <a:ext cx="2743200" cy="1600200"/>
            <a:chOff x="6324600" y="4495800"/>
            <a:chExt cx="2183611" cy="1270000"/>
          </a:xfrm>
        </p:grpSpPr>
        <p:graphicFrame>
          <p:nvGraphicFramePr>
            <p:cNvPr id="11272" name="Chart 245"/>
            <p:cNvGraphicFramePr>
              <a:graphicFrameLocks/>
            </p:cNvGraphicFramePr>
            <p:nvPr/>
          </p:nvGraphicFramePr>
          <p:xfrm>
            <a:off x="6477000" y="4800600"/>
            <a:ext cx="1524000" cy="965200"/>
          </p:xfrm>
          <a:graphic>
            <a:graphicData uri="http://schemas.openxmlformats.org/presentationml/2006/ole">
              <p:oleObj spid="_x0000_s11272" r:id="rId5" imgW="1524132" imgH="969348" progId="Excel.Sheet.8">
                <p:embed/>
              </p:oleObj>
            </a:graphicData>
          </a:graphic>
        </p:graphicFrame>
        <p:sp>
          <p:nvSpPr>
            <p:cNvPr id="11273" name="TextBox 249"/>
            <p:cNvSpPr txBox="1">
              <a:spLocks noChangeArrowheads="1"/>
            </p:cNvSpPr>
            <p:nvPr/>
          </p:nvSpPr>
          <p:spPr bwMode="auto">
            <a:xfrm>
              <a:off x="6324600" y="4495800"/>
              <a:ext cx="21836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Lucida Sans Unicode" pitchFamily="34" charset="0"/>
                </a:rPr>
                <a:t>Isoform Expression (IE)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 Expression Challenges</a:t>
            </a:r>
            <a:endParaRPr lang="en-US" dirty="0"/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ambiguity (</a:t>
            </a:r>
            <a:r>
              <a:rPr lang="en-US" dirty="0" err="1" smtClean="0"/>
              <a:t>multireads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gene length?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2286000" y="3124200"/>
            <a:ext cx="4953000" cy="685800"/>
            <a:chOff x="2286000" y="3124200"/>
            <a:chExt cx="4953000" cy="6858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286000" y="3429000"/>
              <a:ext cx="4953000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 bwMode="auto">
            <a:xfrm>
              <a:off x="25146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004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862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9" name="Elbow Connector 141"/>
            <p:cNvCxnSpPr/>
            <p:nvPr/>
          </p:nvCxnSpPr>
          <p:spPr bwMode="auto">
            <a:xfrm rot="5400000" flipH="1" flipV="1">
              <a:off x="2216150" y="3206750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141"/>
            <p:cNvCxnSpPr/>
            <p:nvPr/>
          </p:nvCxnSpPr>
          <p:spPr bwMode="auto">
            <a:xfrm rot="5400000" flipH="1" flipV="1">
              <a:off x="4959350" y="3194050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 bwMode="auto">
            <a:xfrm>
              <a:off x="5334000" y="3352800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D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72200" y="3352800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E</a:t>
              </a:r>
            </a:p>
          </p:txBody>
        </p:sp>
        <p:cxnSp>
          <p:nvCxnSpPr>
            <p:cNvPr id="13" name="Straight Connector 12"/>
            <p:cNvCxnSpPr>
              <a:stCxn id="6" idx="3"/>
            </p:cNvCxnSpPr>
            <p:nvPr/>
          </p:nvCxnSpPr>
          <p:spPr bwMode="auto">
            <a:xfrm>
              <a:off x="3048000" y="3429000"/>
              <a:ext cx="3810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1"/>
            </p:cNvCxnSpPr>
            <p:nvPr/>
          </p:nvCxnSpPr>
          <p:spPr bwMode="auto">
            <a:xfrm rot="10800000" flipV="1">
              <a:off x="3429000" y="3429000"/>
              <a:ext cx="4572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3" name="Group 14"/>
          <p:cNvGrpSpPr>
            <a:grpSpLocks/>
          </p:cNvGrpSpPr>
          <p:nvPr/>
        </p:nvGrpSpPr>
        <p:grpSpPr bwMode="auto">
          <a:xfrm>
            <a:off x="2819400" y="2514600"/>
            <a:ext cx="685800" cy="609600"/>
            <a:chOff x="2895600" y="2362200"/>
            <a:chExt cx="685800" cy="609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718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528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242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766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718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480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004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528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242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766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ounded Rectangular Callout 27"/>
            <p:cNvSpPr/>
            <p:nvPr/>
          </p:nvSpPr>
          <p:spPr>
            <a:xfrm>
              <a:off x="2895600" y="2362200"/>
              <a:ext cx="685800" cy="609600"/>
            </a:xfrm>
            <a:prstGeom prst="wedgeRoundRectCallou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294" name="Group 28"/>
          <p:cNvGrpSpPr>
            <a:grpSpLocks/>
          </p:cNvGrpSpPr>
          <p:nvPr/>
        </p:nvGrpSpPr>
        <p:grpSpPr bwMode="auto">
          <a:xfrm>
            <a:off x="5638800" y="2514600"/>
            <a:ext cx="685800" cy="609600"/>
            <a:chOff x="5715000" y="2438400"/>
            <a:chExt cx="685800" cy="6096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7912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674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198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1722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436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912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674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198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1722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436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960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ounded Rectangular Callout 41"/>
            <p:cNvSpPr/>
            <p:nvPr/>
          </p:nvSpPr>
          <p:spPr>
            <a:xfrm>
              <a:off x="5715000" y="2438400"/>
              <a:ext cx="685800" cy="609600"/>
            </a:xfrm>
            <a:prstGeom prst="wedgeRoundRectCallou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295" name="Group 42"/>
          <p:cNvGrpSpPr>
            <a:grpSpLocks/>
          </p:cNvGrpSpPr>
          <p:nvPr/>
        </p:nvGrpSpPr>
        <p:grpSpPr bwMode="auto">
          <a:xfrm>
            <a:off x="4191000" y="2133600"/>
            <a:ext cx="914400" cy="612775"/>
            <a:chOff x="4191000" y="1981200"/>
            <a:chExt cx="914400" cy="61264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4958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482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8006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4196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4958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6482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8006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720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244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Callout 52"/>
            <p:cNvSpPr/>
            <p:nvPr/>
          </p:nvSpPr>
          <p:spPr>
            <a:xfrm>
              <a:off x="4191000" y="1981200"/>
              <a:ext cx="914400" cy="612648"/>
            </a:xfrm>
            <a:prstGeom prst="wedgeEllipseCallout">
              <a:avLst>
                <a:gd name="adj1" fmla="val -47500"/>
                <a:gd name="adj2" fmla="val 89863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Callout 53"/>
            <p:cNvSpPr/>
            <p:nvPr/>
          </p:nvSpPr>
          <p:spPr>
            <a:xfrm>
              <a:off x="4191000" y="1981200"/>
              <a:ext cx="914400" cy="612648"/>
            </a:xfrm>
            <a:prstGeom prst="wedgeEllipseCallout">
              <a:avLst>
                <a:gd name="adj1" fmla="val 50833"/>
                <a:gd name="adj2" fmla="val 86546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approaches to 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Ignore </a:t>
            </a:r>
            <a:r>
              <a:rPr lang="en-US" dirty="0" err="1" smtClean="0"/>
              <a:t>multireads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Mortazavi</a:t>
            </a:r>
            <a:r>
              <a:rPr lang="en-US" dirty="0" smtClean="0"/>
              <a:t> et al. 08]</a:t>
            </a:r>
          </a:p>
          <a:p>
            <a:pPr lvl="1"/>
            <a:r>
              <a:rPr lang="en-US" dirty="0" smtClean="0"/>
              <a:t>Fractionally allocate </a:t>
            </a:r>
            <a:r>
              <a:rPr lang="en-US" dirty="0" err="1" smtClean="0"/>
              <a:t>multireads</a:t>
            </a:r>
            <a:r>
              <a:rPr lang="en-US" dirty="0" smtClean="0"/>
              <a:t> based on unique read estimates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Pasaniuc</a:t>
            </a:r>
            <a:r>
              <a:rPr lang="en-US" dirty="0" smtClean="0"/>
              <a:t> et al. 10]</a:t>
            </a:r>
          </a:p>
          <a:p>
            <a:pPr lvl="1"/>
            <a:r>
              <a:rPr lang="en-US" dirty="0" smtClean="0"/>
              <a:t>EM algorithm for solving ambiguities</a:t>
            </a:r>
          </a:p>
          <a:p>
            <a:r>
              <a:rPr lang="en-US" dirty="0" smtClean="0"/>
              <a:t>Gene length: sum of lengths of </a:t>
            </a:r>
            <a:r>
              <a:rPr lang="en-US" dirty="0" err="1" smtClean="0"/>
              <a:t>exons</a:t>
            </a:r>
            <a:r>
              <a:rPr lang="en-US" dirty="0" smtClean="0"/>
              <a:t> that appear in at least one </a:t>
            </a:r>
            <a:r>
              <a:rPr lang="en-US" dirty="0" err="1" smtClean="0"/>
              <a:t>isoform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Underestimates expression levels for genes with 2 or more </a:t>
            </a:r>
            <a:r>
              <a:rPr lang="en-US" dirty="0" err="1" smtClean="0"/>
              <a:t>isoforms</a:t>
            </a:r>
            <a:r>
              <a:rPr lang="en-US" dirty="0" smtClean="0"/>
              <a:t> [</a:t>
            </a:r>
            <a:r>
              <a:rPr lang="en-US" dirty="0" err="1" smtClean="0"/>
              <a:t>Trapnell</a:t>
            </a:r>
            <a:r>
              <a:rPr lang="en-US" dirty="0" smtClean="0"/>
              <a:t> et al. 10]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Ambiguity in IE</a:t>
            </a:r>
            <a:endParaRPr lang="en-US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743200" y="2514600"/>
            <a:ext cx="685800" cy="609600"/>
            <a:chOff x="2895600" y="2362200"/>
            <a:chExt cx="685800" cy="609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718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52800" y="26670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242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76600" y="27432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718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480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004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52800" y="25146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242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76600" y="2590800"/>
              <a:ext cx="76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ounded Rectangular Callout 27"/>
            <p:cNvSpPr/>
            <p:nvPr/>
          </p:nvSpPr>
          <p:spPr>
            <a:xfrm>
              <a:off x="2895600" y="2362200"/>
              <a:ext cx="685800" cy="609600"/>
            </a:xfrm>
            <a:prstGeom prst="wedgeRoundRectCallou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638800" y="2514600"/>
            <a:ext cx="685800" cy="609600"/>
            <a:chOff x="5715000" y="2438400"/>
            <a:chExt cx="685800" cy="6096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7912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674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198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172200" y="27432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436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0" y="28194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912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674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198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172200" y="25908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436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96000" y="2667000"/>
              <a:ext cx="76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ounded Rectangular Callout 41"/>
            <p:cNvSpPr/>
            <p:nvPr/>
          </p:nvSpPr>
          <p:spPr>
            <a:xfrm>
              <a:off x="5715000" y="2438400"/>
              <a:ext cx="685800" cy="609600"/>
            </a:xfrm>
            <a:prstGeom prst="wedgeRoundRectCallou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286000" y="3124200"/>
            <a:ext cx="4953000" cy="609600"/>
            <a:chOff x="2286000" y="3124200"/>
            <a:chExt cx="4953000" cy="6096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286000" y="3429000"/>
              <a:ext cx="4953000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 bwMode="auto">
            <a:xfrm>
              <a:off x="25146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004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86200" y="33528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9" name="Elbow Connector 141"/>
            <p:cNvCxnSpPr/>
            <p:nvPr/>
          </p:nvCxnSpPr>
          <p:spPr bwMode="auto">
            <a:xfrm rot="5400000" flipH="1" flipV="1">
              <a:off x="2216150" y="3206750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141"/>
            <p:cNvCxnSpPr/>
            <p:nvPr/>
          </p:nvCxnSpPr>
          <p:spPr bwMode="auto">
            <a:xfrm rot="5400000" flipH="1" flipV="1">
              <a:off x="4959350" y="3194050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 bwMode="auto">
            <a:xfrm>
              <a:off x="5334000" y="3352800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D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72200" y="3352800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E</a:t>
              </a: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2514600" y="3581400"/>
              <a:ext cx="1905000" cy="152400"/>
              <a:chOff x="2514600" y="3657600"/>
              <a:chExt cx="1905000" cy="152400"/>
            </a:xfrm>
          </p:grpSpPr>
          <p:cxnSp>
            <p:nvCxnSpPr>
              <p:cNvPr id="13" name="Straight Connector 12"/>
              <p:cNvCxnSpPr>
                <a:stCxn id="157" idx="3"/>
              </p:cNvCxnSpPr>
              <p:nvPr/>
            </p:nvCxnSpPr>
            <p:spPr bwMode="auto">
              <a:xfrm>
                <a:off x="3048000" y="3733800"/>
                <a:ext cx="38100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59" idx="1"/>
              </p:cNvCxnSpPr>
              <p:nvPr/>
            </p:nvCxnSpPr>
            <p:spPr bwMode="auto">
              <a:xfrm rot="10800000">
                <a:off x="3429000" y="3733800"/>
                <a:ext cx="45720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Rectangle 156"/>
              <p:cNvSpPr/>
              <p:nvPr/>
            </p:nvSpPr>
            <p:spPr bwMode="auto">
              <a:xfrm>
                <a:off x="2514600" y="3657600"/>
                <a:ext cx="533400" cy="1524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A</a:t>
                </a: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886200" y="3657600"/>
                <a:ext cx="533400" cy="1524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/>
                  <a:t>C</a:t>
                </a:r>
              </a:p>
            </p:txBody>
          </p:sp>
        </p:grpSp>
      </p:grpSp>
      <p:cxnSp>
        <p:nvCxnSpPr>
          <p:cNvPr id="170" name="Straight Connector 169"/>
          <p:cNvCxnSpPr/>
          <p:nvPr/>
        </p:nvCxnSpPr>
        <p:spPr bwMode="auto">
          <a:xfrm>
            <a:off x="2997200" y="41910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 bwMode="auto">
          <a:xfrm>
            <a:off x="3098800" y="41148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 bwMode="auto">
          <a:xfrm>
            <a:off x="3302000" y="41148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 bwMode="auto">
          <a:xfrm>
            <a:off x="3505200" y="41148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 bwMode="auto">
          <a:xfrm>
            <a:off x="3200400" y="41910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>
            <a:off x="3403600" y="41910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Rounded Rectangular Callout 175"/>
          <p:cNvSpPr/>
          <p:nvPr/>
        </p:nvSpPr>
        <p:spPr bwMode="auto">
          <a:xfrm>
            <a:off x="2895600" y="3962400"/>
            <a:ext cx="1143000" cy="381000"/>
          </a:xfrm>
          <a:prstGeom prst="wedgeRoundRectCallout">
            <a:avLst>
              <a:gd name="adj1" fmla="val -38055"/>
              <a:gd name="adj2" fmla="val -101500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3810000" y="4419600"/>
            <a:ext cx="914400" cy="612775"/>
            <a:chOff x="4800600" y="4114800"/>
            <a:chExt cx="914400" cy="612775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51054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>
              <a:off x="52578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54102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50292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>
              <a:off x="51054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52578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>
              <a:off x="54102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>
              <a:off x="51816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>
              <a:off x="53340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Callout 53"/>
            <p:cNvSpPr/>
            <p:nvPr/>
          </p:nvSpPr>
          <p:spPr bwMode="auto">
            <a:xfrm>
              <a:off x="4800600" y="4114800"/>
              <a:ext cx="914400" cy="612775"/>
            </a:xfrm>
            <a:prstGeom prst="wedgeEllipseCallout">
              <a:avLst>
                <a:gd name="adj1" fmla="val 1666"/>
                <a:gd name="adj2" fmla="val -12982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5" name="Group 42"/>
          <p:cNvGrpSpPr>
            <a:grpSpLocks/>
          </p:cNvGrpSpPr>
          <p:nvPr/>
        </p:nvGrpSpPr>
        <p:grpSpPr bwMode="auto">
          <a:xfrm>
            <a:off x="4191000" y="2133600"/>
            <a:ext cx="914400" cy="612775"/>
            <a:chOff x="4191000" y="1981200"/>
            <a:chExt cx="914400" cy="61264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44958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6482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800600" y="2285937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4196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4958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6482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00600" y="2133568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5720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724400" y="2209753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Callout 84"/>
            <p:cNvSpPr/>
            <p:nvPr/>
          </p:nvSpPr>
          <p:spPr>
            <a:xfrm>
              <a:off x="4191000" y="1981200"/>
              <a:ext cx="914400" cy="612648"/>
            </a:xfrm>
            <a:prstGeom prst="wedgeEllipseCallout">
              <a:avLst>
                <a:gd name="adj1" fmla="val -47500"/>
                <a:gd name="adj2" fmla="val 89863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Oval Callout 85"/>
            <p:cNvSpPr/>
            <p:nvPr/>
          </p:nvSpPr>
          <p:spPr>
            <a:xfrm>
              <a:off x="4191000" y="1981200"/>
              <a:ext cx="914400" cy="612648"/>
            </a:xfrm>
            <a:prstGeom prst="wedgeEllipseCallout">
              <a:avLst>
                <a:gd name="adj1" fmla="val 50833"/>
                <a:gd name="adj2" fmla="val 86546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133600" y="4419600"/>
            <a:ext cx="914400" cy="612775"/>
            <a:chOff x="4800600" y="4114800"/>
            <a:chExt cx="914400" cy="612775"/>
          </a:xfrm>
        </p:grpSpPr>
        <p:cxnSp>
          <p:nvCxnSpPr>
            <p:cNvPr id="88" name="Straight Connector 87"/>
            <p:cNvCxnSpPr/>
            <p:nvPr/>
          </p:nvCxnSpPr>
          <p:spPr bwMode="auto">
            <a:xfrm>
              <a:off x="51054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52578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5410200" y="44196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>
              <a:off x="50292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51054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52578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5410200" y="42672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51816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5334000" y="4343400"/>
              <a:ext cx="76200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Callout 96"/>
            <p:cNvSpPr/>
            <p:nvPr/>
          </p:nvSpPr>
          <p:spPr bwMode="auto">
            <a:xfrm>
              <a:off x="4800600" y="4114800"/>
              <a:ext cx="914400" cy="612775"/>
            </a:xfrm>
            <a:prstGeom prst="wedgeEllipseCallout">
              <a:avLst>
                <a:gd name="adj1" fmla="val 1666"/>
                <a:gd name="adj2" fmla="val -12982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8" name="Rounded Rectangular Callout 97"/>
          <p:cNvSpPr/>
          <p:nvPr/>
        </p:nvSpPr>
        <p:spPr bwMode="auto">
          <a:xfrm>
            <a:off x="2895600" y="3962400"/>
            <a:ext cx="1143000" cy="381000"/>
          </a:xfrm>
          <a:prstGeom prst="wedgeRoundRectCallout">
            <a:avLst>
              <a:gd name="adj1" fmla="val 36612"/>
              <a:gd name="adj2" fmla="val -99500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3733800" y="41148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>
            <a:off x="3657600" y="4191000"/>
            <a:ext cx="1016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approaches to IE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Jiang&amp;Wong</a:t>
            </a:r>
            <a:r>
              <a:rPr lang="en-US" dirty="0" smtClean="0"/>
              <a:t> 09]</a:t>
            </a:r>
          </a:p>
          <a:p>
            <a:pPr lvl="1"/>
            <a:r>
              <a:rPr lang="en-US" dirty="0" smtClean="0"/>
              <a:t>Poisson model + importance sampling, single reads</a:t>
            </a:r>
          </a:p>
          <a:p>
            <a:r>
              <a:rPr lang="en-US" dirty="0" smtClean="0"/>
              <a:t>[Richard et al. 10]</a:t>
            </a:r>
          </a:p>
          <a:p>
            <a:pPr marL="742950" lvl="2" indent="-342900"/>
            <a:r>
              <a:rPr lang="en-US" dirty="0" smtClean="0"/>
              <a:t>EM Algorithm based on Poisson model, single reads in </a:t>
            </a:r>
            <a:r>
              <a:rPr lang="en-US" dirty="0" err="1" smtClean="0"/>
              <a:t>exons</a:t>
            </a:r>
            <a:endParaRPr lang="en-US" dirty="0" smtClean="0"/>
          </a:p>
          <a:p>
            <a:r>
              <a:rPr lang="en-US" dirty="0" smtClean="0"/>
              <a:t>[Li et al. 10]</a:t>
            </a:r>
          </a:p>
          <a:p>
            <a:pPr lvl="1"/>
            <a:r>
              <a:rPr lang="en-US" dirty="0" smtClean="0"/>
              <a:t>EM Algorithm, single reads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Feng</a:t>
            </a:r>
            <a:r>
              <a:rPr lang="en-US" dirty="0" smtClean="0"/>
              <a:t> et al. 10]</a:t>
            </a:r>
          </a:p>
          <a:p>
            <a:pPr lvl="1"/>
            <a:r>
              <a:rPr lang="en-US" dirty="0" smtClean="0"/>
              <a:t>Convex quadratic program, pairs used only for ID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Trapnell</a:t>
            </a:r>
            <a:r>
              <a:rPr lang="en-US" dirty="0" smtClean="0"/>
              <a:t> et al. 10]</a:t>
            </a:r>
          </a:p>
          <a:p>
            <a:pPr lvl="1"/>
            <a:r>
              <a:rPr lang="en-US" dirty="0" smtClean="0"/>
              <a:t>Extends Jiang’s model to paired reads</a:t>
            </a:r>
          </a:p>
          <a:p>
            <a:pPr lvl="1"/>
            <a:r>
              <a:rPr lang="en-US" dirty="0" smtClean="0"/>
              <a:t>Fragment length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Algorithm for IE</a:t>
            </a:r>
          </a:p>
          <a:p>
            <a:pPr lvl="1"/>
            <a:r>
              <a:rPr lang="en-US" dirty="0" smtClean="0"/>
              <a:t>Single and/or paired reads</a:t>
            </a:r>
          </a:p>
          <a:p>
            <a:pPr lvl="1"/>
            <a:r>
              <a:rPr lang="en-US" dirty="0" smtClean="0"/>
              <a:t>Fragment length distribution</a:t>
            </a:r>
          </a:p>
          <a:p>
            <a:pPr lvl="1"/>
            <a:r>
              <a:rPr lang="en-US" dirty="0" smtClean="0"/>
              <a:t>Strand information</a:t>
            </a:r>
          </a:p>
          <a:p>
            <a:pPr lvl="1"/>
            <a:r>
              <a:rPr lang="en-US" dirty="0" smtClean="0"/>
              <a:t>Base quality 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</TotalTime>
  <Words>685</Words>
  <Application>Microsoft Office PowerPoint</Application>
  <PresentationFormat>On-screen Show (4:3)</PresentationFormat>
  <Paragraphs>220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Microsoft Office Excel 97-2003 Worksheet</vt:lpstr>
      <vt:lpstr>Equation</vt:lpstr>
      <vt:lpstr>Estimation of alternative splicing isoform frequencies from RNA-Seq data</vt:lpstr>
      <vt:lpstr>Outline</vt:lpstr>
      <vt:lpstr>Alternative Splicing</vt:lpstr>
      <vt:lpstr>RNA-Seq</vt:lpstr>
      <vt:lpstr>Gene Expression Challenges</vt:lpstr>
      <vt:lpstr>Previous approaches to GE</vt:lpstr>
      <vt:lpstr>Read Ambiguity in IE</vt:lpstr>
      <vt:lpstr>Previous approaches to IE</vt:lpstr>
      <vt:lpstr>Our contribution</vt:lpstr>
      <vt:lpstr>Read-Isoform Compatibility</vt:lpstr>
      <vt:lpstr>Fragment length distribution</vt:lpstr>
      <vt:lpstr>IsoEM algorithm</vt:lpstr>
      <vt:lpstr>Simulation setup</vt:lpstr>
      <vt:lpstr>Accuracy measures</vt:lpstr>
      <vt:lpstr>Error Fraction Curves - Isoforms</vt:lpstr>
      <vt:lpstr>Error Fraction Curves - Genes</vt:lpstr>
      <vt:lpstr>MPE and EF15 by Gene Frequency</vt:lpstr>
      <vt:lpstr>Read Length Effect</vt:lpstr>
      <vt:lpstr>Effect of Pairs &amp; Strand Information</vt:lpstr>
      <vt:lpstr>Validation on Human RNA-Seq Data </vt:lpstr>
      <vt:lpstr>Validation on Drosophila RNA-Seq Data</vt:lpstr>
      <vt:lpstr>Allele Specific Expression  in Parental Pool</vt:lpstr>
      <vt:lpstr>Comparison to Pyrosequencing</vt:lpstr>
      <vt:lpstr>Runtime scalability</vt:lpstr>
      <vt:lpstr>Conclusions &amp; Future Work</vt:lpstr>
      <vt:lpstr>Acknowledgments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alternative splicing isoform frequencies from RNA-Seq data</dc:title>
  <dc:creator>HuskyPC</dc:creator>
  <cp:lastModifiedBy>ion</cp:lastModifiedBy>
  <cp:revision>294</cp:revision>
  <dcterms:created xsi:type="dcterms:W3CDTF">2010-05-21T16:54:37Z</dcterms:created>
  <dcterms:modified xsi:type="dcterms:W3CDTF">2010-07-19T16:54:41Z</dcterms:modified>
</cp:coreProperties>
</file>