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7" r:id="rId3"/>
    <p:sldId id="268" r:id="rId4"/>
    <p:sldId id="297" r:id="rId5"/>
    <p:sldId id="280" r:id="rId6"/>
    <p:sldId id="281" r:id="rId7"/>
    <p:sldId id="282" r:id="rId8"/>
    <p:sldId id="285" r:id="rId9"/>
    <p:sldId id="286" r:id="rId10"/>
    <p:sldId id="287" r:id="rId11"/>
    <p:sldId id="289" r:id="rId12"/>
    <p:sldId id="293" r:id="rId13"/>
    <p:sldId id="296" r:id="rId14"/>
    <p:sldId id="298" r:id="rId15"/>
    <p:sldId id="310" r:id="rId16"/>
    <p:sldId id="311" r:id="rId17"/>
    <p:sldId id="312" r:id="rId18"/>
    <p:sldId id="299" r:id="rId19"/>
    <p:sldId id="300" r:id="rId20"/>
    <p:sldId id="304" r:id="rId21"/>
    <p:sldId id="305" r:id="rId22"/>
    <p:sldId id="308" r:id="rId23"/>
    <p:sldId id="303" r:id="rId24"/>
    <p:sldId id="309" r:id="rId25"/>
    <p:sldId id="279" r:id="rId2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33" autoAdjust="0"/>
    <p:restoredTop sz="94654" autoAdjust="0"/>
  </p:normalViewPr>
  <p:slideViewPr>
    <p:cSldViewPr showGuides="1">
      <p:cViewPr>
        <p:scale>
          <a:sx n="66" d="100"/>
          <a:sy n="66" d="100"/>
        </p:scale>
        <p:origin x="-1146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is%20documentos\uconn\research\researchSNPCalling\MismatchesStatsNA12878_rev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is%20documentos\uconn\research\researchSNPCalling\NA12878_results_rev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PLOAD\PRAMOD\EPITOPES2\NETMHC.vs.SYFPEITHI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PLOAD\PRAMOD\EPITOPES2\NETMHC.vs.SYFPEITH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146633093627541"/>
          <c:y val="7.2524626890257973E-2"/>
          <c:w val="0.84238297448591259"/>
          <c:h val="0.70614964489732901"/>
        </c:manualLayout>
      </c:layout>
      <c:barChart>
        <c:barDir val="col"/>
        <c:grouping val="clustered"/>
        <c:ser>
          <c:idx val="0"/>
          <c:order val="0"/>
          <c:tx>
            <c:strRef>
              <c:f>SRX000566_SRR002063!$B$1</c:f>
              <c:strCache>
                <c:ptCount val="1"/>
                <c:pt idx="0">
                  <c:v>Transcripts</c:v>
                </c:pt>
              </c:strCache>
            </c:strRef>
          </c:tx>
          <c:cat>
            <c:numRef>
              <c:f>SRX000566_SRR002063!$A$2:$A$34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SRX000566_SRR002063!$F$2:$F$34</c:f>
              <c:numCache>
                <c:formatCode>0.0000</c:formatCode>
                <c:ptCount val="33"/>
                <c:pt idx="0">
                  <c:v>1.598677455941127E-2</c:v>
                </c:pt>
                <c:pt idx="1">
                  <c:v>1.9456614275895817E-2</c:v>
                </c:pt>
                <c:pt idx="2">
                  <c:v>2.0744652266511288E-2</c:v>
                </c:pt>
                <c:pt idx="3">
                  <c:v>1.89712666272581E-2</c:v>
                </c:pt>
                <c:pt idx="4">
                  <c:v>1.8961367345380311E-2</c:v>
                </c:pt>
                <c:pt idx="5">
                  <c:v>1.2517783352801914E-2</c:v>
                </c:pt>
                <c:pt idx="6">
                  <c:v>1.5830083069116801E-2</c:v>
                </c:pt>
                <c:pt idx="7">
                  <c:v>1.1268776816447531E-2</c:v>
                </c:pt>
                <c:pt idx="8">
                  <c:v>1.6196639335220801E-2</c:v>
                </c:pt>
                <c:pt idx="9">
                  <c:v>1.4556469746380413E-2</c:v>
                </c:pt>
                <c:pt idx="10">
                  <c:v>8.9628098121682324E-3</c:v>
                </c:pt>
                <c:pt idx="11">
                  <c:v>7.1320083380237084E-3</c:v>
                </c:pt>
                <c:pt idx="12">
                  <c:v>6.7603610126682591E-3</c:v>
                </c:pt>
                <c:pt idx="13">
                  <c:v>7.5149691283823801E-3</c:v>
                </c:pt>
                <c:pt idx="14">
                  <c:v>7.9199911754973071E-3</c:v>
                </c:pt>
                <c:pt idx="15">
                  <c:v>7.9253650713738324E-3</c:v>
                </c:pt>
                <c:pt idx="16">
                  <c:v>9.7264686998848847E-3</c:v>
                </c:pt>
                <c:pt idx="17">
                  <c:v>1.0968969993862461E-2</c:v>
                </c:pt>
                <c:pt idx="18">
                  <c:v>1.2746315345866784E-2</c:v>
                </c:pt>
                <c:pt idx="19">
                  <c:v>1.79756817069756E-2</c:v>
                </c:pt>
                <c:pt idx="20">
                  <c:v>2.2549149934523366E-2</c:v>
                </c:pt>
                <c:pt idx="21">
                  <c:v>2.8813981180050994E-2</c:v>
                </c:pt>
                <c:pt idx="22">
                  <c:v>3.8418830131151341E-2</c:v>
                </c:pt>
                <c:pt idx="23">
                  <c:v>5.4963075678595784E-2</c:v>
                </c:pt>
                <c:pt idx="24">
                  <c:v>6.9679348118146509E-2</c:v>
                </c:pt>
                <c:pt idx="25">
                  <c:v>8.7014970542565503E-2</c:v>
                </c:pt>
                <c:pt idx="26">
                  <c:v>0.1133201908581546</c:v>
                </c:pt>
                <c:pt idx="27">
                  <c:v>0.14540036938463241</c:v>
                </c:pt>
                <c:pt idx="28">
                  <c:v>0.23782600456498321</c:v>
                </c:pt>
                <c:pt idx="29">
                  <c:v>0.27782787128670927</c:v>
                </c:pt>
                <c:pt idx="30">
                  <c:v>0.32183244192657035</c:v>
                </c:pt>
                <c:pt idx="31">
                  <c:v>0.36067213295584138</c:v>
                </c:pt>
                <c:pt idx="32">
                  <c:v>0.40185738811690208</c:v>
                </c:pt>
              </c:numCache>
            </c:numRef>
          </c:val>
        </c:ser>
        <c:ser>
          <c:idx val="1"/>
          <c:order val="1"/>
          <c:tx>
            <c:strRef>
              <c:f>SRX000566_SRR002063!$C$1</c:f>
              <c:strCache>
                <c:ptCount val="1"/>
                <c:pt idx="0">
                  <c:v>Genome</c:v>
                </c:pt>
              </c:strCache>
            </c:strRef>
          </c:tx>
          <c:val>
            <c:numRef>
              <c:f>SRX000566_SRR002063!$G$2:$G$34</c:f>
              <c:numCache>
                <c:formatCode>0.0000</c:formatCode>
                <c:ptCount val="33"/>
                <c:pt idx="0">
                  <c:v>1.4204381048682879E-2</c:v>
                </c:pt>
                <c:pt idx="1">
                  <c:v>1.7559545305484141E-2</c:v>
                </c:pt>
                <c:pt idx="2">
                  <c:v>1.8894612671206911E-2</c:v>
                </c:pt>
                <c:pt idx="3">
                  <c:v>1.7449635525711934E-2</c:v>
                </c:pt>
                <c:pt idx="4">
                  <c:v>1.7600817549316985E-2</c:v>
                </c:pt>
                <c:pt idx="5">
                  <c:v>1.1441383768613467E-2</c:v>
                </c:pt>
                <c:pt idx="6">
                  <c:v>1.4624729879893284E-2</c:v>
                </c:pt>
                <c:pt idx="7">
                  <c:v>1.0430213794709164E-2</c:v>
                </c:pt>
                <c:pt idx="8">
                  <c:v>1.5061677330906062E-2</c:v>
                </c:pt>
                <c:pt idx="9">
                  <c:v>1.3566007103312069E-2</c:v>
                </c:pt>
                <c:pt idx="10">
                  <c:v>8.2185598588848247E-3</c:v>
                </c:pt>
                <c:pt idx="11">
                  <c:v>6.4559658804154724E-3</c:v>
                </c:pt>
                <c:pt idx="12">
                  <c:v>6.1693032303157189E-3</c:v>
                </c:pt>
                <c:pt idx="13">
                  <c:v>6.8870813839301218E-3</c:v>
                </c:pt>
                <c:pt idx="14">
                  <c:v>7.2728871414978564E-3</c:v>
                </c:pt>
                <c:pt idx="15">
                  <c:v>7.3724788603118504E-3</c:v>
                </c:pt>
                <c:pt idx="16">
                  <c:v>9.1157825509028262E-3</c:v>
                </c:pt>
                <c:pt idx="17">
                  <c:v>1.033107068724118E-2</c:v>
                </c:pt>
                <c:pt idx="18">
                  <c:v>1.2163648035687929E-2</c:v>
                </c:pt>
                <c:pt idx="19">
                  <c:v>1.7114971461589225E-2</c:v>
                </c:pt>
                <c:pt idx="20">
                  <c:v>2.1527512660933754E-2</c:v>
                </c:pt>
                <c:pt idx="21">
                  <c:v>2.7745714527964482E-2</c:v>
                </c:pt>
                <c:pt idx="22">
                  <c:v>3.6927891558076596E-2</c:v>
                </c:pt>
                <c:pt idx="23">
                  <c:v>5.2935241606369567E-2</c:v>
                </c:pt>
                <c:pt idx="24">
                  <c:v>6.7103733747371802E-2</c:v>
                </c:pt>
                <c:pt idx="25">
                  <c:v>8.3246564422159525E-2</c:v>
                </c:pt>
                <c:pt idx="26">
                  <c:v>0.10791704817323219</c:v>
                </c:pt>
                <c:pt idx="27">
                  <c:v>0.13678743134564134</c:v>
                </c:pt>
                <c:pt idx="28">
                  <c:v>0.22395306448653521</c:v>
                </c:pt>
                <c:pt idx="29">
                  <c:v>0.25961542343752025</c:v>
                </c:pt>
                <c:pt idx="30">
                  <c:v>0.29855713132783163</c:v>
                </c:pt>
                <c:pt idx="31">
                  <c:v>0.33164087226195726</c:v>
                </c:pt>
                <c:pt idx="32">
                  <c:v>0.36629071540499958</c:v>
                </c:pt>
              </c:numCache>
            </c:numRef>
          </c:val>
        </c:ser>
        <c:ser>
          <c:idx val="2"/>
          <c:order val="2"/>
          <c:tx>
            <c:strRef>
              <c:f>SRX000566_SRR002063!$H$1</c:f>
              <c:strCache>
                <c:ptCount val="1"/>
                <c:pt idx="0">
                  <c:v>Hard Merge</c:v>
                </c:pt>
              </c:strCache>
            </c:strRef>
          </c:tx>
          <c:val>
            <c:numRef>
              <c:f>SRX000566_SRR002063!$H$2:$H$34</c:f>
              <c:numCache>
                <c:formatCode>0.0000</c:formatCode>
                <c:ptCount val="33"/>
                <c:pt idx="0">
                  <c:v>1.5224056855449714E-2</c:v>
                </c:pt>
                <c:pt idx="1">
                  <c:v>1.8569634251124217E-2</c:v>
                </c:pt>
                <c:pt idx="2">
                  <c:v>1.9676263513721808E-2</c:v>
                </c:pt>
                <c:pt idx="3">
                  <c:v>1.8138839288184463E-2</c:v>
                </c:pt>
                <c:pt idx="4">
                  <c:v>1.8256221034967136E-2</c:v>
                </c:pt>
                <c:pt idx="5">
                  <c:v>1.1912073562389781E-2</c:v>
                </c:pt>
                <c:pt idx="6">
                  <c:v>1.5137897862861759E-2</c:v>
                </c:pt>
                <c:pt idx="7">
                  <c:v>1.0772245421914258E-2</c:v>
                </c:pt>
                <c:pt idx="8">
                  <c:v>1.5502295070045679E-2</c:v>
                </c:pt>
                <c:pt idx="9">
                  <c:v>1.3905587134012045E-2</c:v>
                </c:pt>
                <c:pt idx="10">
                  <c:v>8.5012840851693607E-3</c:v>
                </c:pt>
                <c:pt idx="11">
                  <c:v>6.6765314760932511E-3</c:v>
                </c:pt>
                <c:pt idx="12">
                  <c:v>6.3552137652033158E-3</c:v>
                </c:pt>
                <c:pt idx="13">
                  <c:v>7.0986314948269132E-3</c:v>
                </c:pt>
                <c:pt idx="14">
                  <c:v>7.5116413446177973E-3</c:v>
                </c:pt>
                <c:pt idx="15">
                  <c:v>7.6045191577286588E-3</c:v>
                </c:pt>
                <c:pt idx="16">
                  <c:v>9.3715689552550264E-3</c:v>
                </c:pt>
                <c:pt idx="17">
                  <c:v>1.0688457777746159E-2</c:v>
                </c:pt>
                <c:pt idx="18">
                  <c:v>1.2449579204222926E-2</c:v>
                </c:pt>
                <c:pt idx="19">
                  <c:v>1.7506084484820602E-2</c:v>
                </c:pt>
                <c:pt idx="20">
                  <c:v>2.2129028229322042E-2</c:v>
                </c:pt>
                <c:pt idx="21">
                  <c:v>2.8422191710872555E-2</c:v>
                </c:pt>
                <c:pt idx="22">
                  <c:v>3.7847906455047611E-2</c:v>
                </c:pt>
                <c:pt idx="23">
                  <c:v>5.4252894823583642E-2</c:v>
                </c:pt>
                <c:pt idx="24">
                  <c:v>6.8901109237745853E-2</c:v>
                </c:pt>
                <c:pt idx="25">
                  <c:v>8.5516752390912221E-2</c:v>
                </c:pt>
                <c:pt idx="26">
                  <c:v>0.1116387361345281</c:v>
                </c:pt>
                <c:pt idx="27">
                  <c:v>0.1425318728988865</c:v>
                </c:pt>
                <c:pt idx="28">
                  <c:v>0.23247672323913537</c:v>
                </c:pt>
                <c:pt idx="29">
                  <c:v>0.27108425163800892</c:v>
                </c:pt>
                <c:pt idx="30">
                  <c:v>0.31458426705177434</c:v>
                </c:pt>
                <c:pt idx="31">
                  <c:v>0.35235273333475697</c:v>
                </c:pt>
                <c:pt idx="32">
                  <c:v>0.39180959969267426</c:v>
                </c:pt>
              </c:numCache>
            </c:numRef>
          </c:val>
        </c:ser>
        <c:ser>
          <c:idx val="3"/>
          <c:order val="3"/>
          <c:tx>
            <c:strRef>
              <c:f>SRX000566_SRR002063!$I$1</c:f>
              <c:strCache>
                <c:ptCount val="1"/>
                <c:pt idx="0">
                  <c:v>SoftMerge</c:v>
                </c:pt>
              </c:strCache>
            </c:strRef>
          </c:tx>
          <c:val>
            <c:numRef>
              <c:f>SRX000566_SRR002063!$I$2:$I$34</c:f>
              <c:numCache>
                <c:formatCode>0.0000</c:formatCode>
                <c:ptCount val="33"/>
                <c:pt idx="0">
                  <c:v>1.5281618657168801E-2</c:v>
                </c:pt>
                <c:pt idx="1">
                  <c:v>1.85818457024595E-2</c:v>
                </c:pt>
                <c:pt idx="2">
                  <c:v>1.9697344682011061E-2</c:v>
                </c:pt>
                <c:pt idx="3">
                  <c:v>1.8180839959971183E-2</c:v>
                </c:pt>
                <c:pt idx="4">
                  <c:v>1.8216708094361891E-2</c:v>
                </c:pt>
                <c:pt idx="5">
                  <c:v>1.1937273806577501E-2</c:v>
                </c:pt>
                <c:pt idx="6">
                  <c:v>1.5131689855415562E-2</c:v>
                </c:pt>
                <c:pt idx="7">
                  <c:v>1.0799177902359762E-2</c:v>
                </c:pt>
                <c:pt idx="8">
                  <c:v>1.5528750103120889E-2</c:v>
                </c:pt>
                <c:pt idx="9">
                  <c:v>1.3927596583918881E-2</c:v>
                </c:pt>
                <c:pt idx="10">
                  <c:v>8.4889113662530991E-3</c:v>
                </c:pt>
                <c:pt idx="11">
                  <c:v>6.7184602527268818E-3</c:v>
                </c:pt>
                <c:pt idx="12">
                  <c:v>6.3518879192536624E-3</c:v>
                </c:pt>
                <c:pt idx="13">
                  <c:v>7.1173139071517471E-3</c:v>
                </c:pt>
                <c:pt idx="14">
                  <c:v>7.5197543750156921E-3</c:v>
                </c:pt>
                <c:pt idx="15">
                  <c:v>7.5721218512261523E-3</c:v>
                </c:pt>
                <c:pt idx="16">
                  <c:v>9.3357580192181613E-3</c:v>
                </c:pt>
                <c:pt idx="17">
                  <c:v>1.0627010857284279E-2</c:v>
                </c:pt>
                <c:pt idx="18">
                  <c:v>1.2410015817847267E-2</c:v>
                </c:pt>
                <c:pt idx="19">
                  <c:v>1.7506160352081607E-2</c:v>
                </c:pt>
                <c:pt idx="20">
                  <c:v>2.2101944411565391E-2</c:v>
                </c:pt>
                <c:pt idx="21">
                  <c:v>2.8379585292630169E-2</c:v>
                </c:pt>
                <c:pt idx="22">
                  <c:v>3.7817208813518029E-2</c:v>
                </c:pt>
                <c:pt idx="23">
                  <c:v>5.4207511504704112E-2</c:v>
                </c:pt>
                <c:pt idx="24">
                  <c:v>6.8765669891212036E-2</c:v>
                </c:pt>
                <c:pt idx="25">
                  <c:v>8.5479503154602468E-2</c:v>
                </c:pt>
                <c:pt idx="26">
                  <c:v>0.11158935290298745</c:v>
                </c:pt>
                <c:pt idx="27">
                  <c:v>0.14258372519270154</c:v>
                </c:pt>
                <c:pt idx="28">
                  <c:v>0.23303885594998547</c:v>
                </c:pt>
                <c:pt idx="29">
                  <c:v>0.27190592505712002</c:v>
                </c:pt>
                <c:pt idx="30">
                  <c:v>0.31515249337336276</c:v>
                </c:pt>
                <c:pt idx="31">
                  <c:v>0.35317702000365858</c:v>
                </c:pt>
                <c:pt idx="32">
                  <c:v>0.39288734895031951</c:v>
                </c:pt>
              </c:numCache>
            </c:numRef>
          </c:val>
        </c:ser>
        <c:axId val="88041344"/>
        <c:axId val="149949056"/>
      </c:barChart>
      <c:catAx>
        <c:axId val="88041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s-CO" sz="1600"/>
                  <a:t>Read Position</a:t>
                </a:r>
              </a:p>
              <a:p>
                <a:pPr>
                  <a:defRPr sz="1600"/>
                </a:pPr>
                <a:endParaRPr lang="es-CO" sz="1600"/>
              </a:p>
            </c:rich>
          </c:tx>
          <c:layout/>
        </c:title>
        <c:numFmt formatCode="General" sourceLinked="1"/>
        <c:tickLblPos val="nextTo"/>
        <c:txPr>
          <a:bodyPr rot="-2700000" vert="horz"/>
          <a:lstStyle/>
          <a:p>
            <a:pPr>
              <a:defRPr sz="1600"/>
            </a:pPr>
            <a:endParaRPr lang="en-US"/>
          </a:p>
        </c:txPr>
        <c:crossAx val="149949056"/>
        <c:crosses val="autoZero"/>
        <c:auto val="1"/>
        <c:lblAlgn val="ctr"/>
        <c:lblOffset val="100"/>
        <c:tickLblSkip val="3"/>
        <c:tickMarkSkip val="1"/>
      </c:catAx>
      <c:valAx>
        <c:axId val="149949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s-CO" sz="1600"/>
                  <a:t>% of mismatches</a:t>
                </a:r>
              </a:p>
            </c:rich>
          </c:tx>
          <c:layout/>
        </c:title>
        <c:numFmt formatCode="0%" sourceLinked="0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8804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570848359402293"/>
          <c:y val="9.6234529261248244E-2"/>
          <c:w val="0.25722983545326061"/>
          <c:h val="0.2857264165508726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13"/>
          <c:order val="0"/>
          <c:tx>
            <c:strRef>
              <c:f>full_RPKM_20!$W$4</c:f>
              <c:strCache>
                <c:ptCount val="1"/>
                <c:pt idx="0">
                  <c:v>TPHomoVar</c:v>
                </c:pt>
              </c:strCache>
            </c:strRef>
          </c:tx>
          <c:spPr>
            <a:solidFill>
              <a:srgbClr val="92D050"/>
            </a:solidFill>
          </c:spPr>
          <c:cat>
            <c:multiLvlStrRef>
              <c:f>full_RPKM_20!$A$5:$B$27</c:f>
              <c:multiLvlStrCache>
                <c:ptCount val="23"/>
                <c:lvl>
                  <c:pt idx="0">
                    <c:v>SOAPsnp</c:v>
                  </c:pt>
                  <c:pt idx="1">
                    <c:v>Maq</c:v>
                  </c:pt>
                  <c:pt idx="2">
                    <c:v>SNVQ</c:v>
                  </c:pt>
                  <c:pt idx="4">
                    <c:v>SOAPsnp</c:v>
                  </c:pt>
                  <c:pt idx="5">
                    <c:v>Maq</c:v>
                  </c:pt>
                  <c:pt idx="6">
                    <c:v>SNVQ</c:v>
                  </c:pt>
                  <c:pt idx="8">
                    <c:v>SOAPsnp</c:v>
                  </c:pt>
                  <c:pt idx="9">
                    <c:v>Maq</c:v>
                  </c:pt>
                  <c:pt idx="10">
                    <c:v>SNVQ</c:v>
                  </c:pt>
                  <c:pt idx="12">
                    <c:v>SOAPsnp</c:v>
                  </c:pt>
                  <c:pt idx="13">
                    <c:v>Maq</c:v>
                  </c:pt>
                  <c:pt idx="14">
                    <c:v>SNVQ</c:v>
                  </c:pt>
                  <c:pt idx="16">
                    <c:v>SOAPsnp</c:v>
                  </c:pt>
                  <c:pt idx="17">
                    <c:v>Maq</c:v>
                  </c:pt>
                  <c:pt idx="18">
                    <c:v>SNVQ</c:v>
                  </c:pt>
                  <c:pt idx="20">
                    <c:v>SOAPsnp</c:v>
                  </c:pt>
                  <c:pt idx="21">
                    <c:v>Maq</c:v>
                  </c:pt>
                  <c:pt idx="22">
                    <c:v>SNVQ</c:v>
                  </c:pt>
                </c:lvl>
                <c:lvl>
                  <c:pt idx="0">
                    <c:v>RPKM &lt; 1</c:v>
                  </c:pt>
                  <c:pt idx="4">
                    <c:v>1 &lt; RPKM &lt; 5</c:v>
                  </c:pt>
                  <c:pt idx="8">
                    <c:v>5 &lt; RPKM &lt; 10</c:v>
                  </c:pt>
                  <c:pt idx="12">
                    <c:v>10 &lt; RPKM &lt; 50</c:v>
                  </c:pt>
                  <c:pt idx="16">
                    <c:v>50 &lt; RPKM &lt; 100</c:v>
                  </c:pt>
                  <c:pt idx="20">
                    <c:v>RPKM &gt; 100</c:v>
                  </c:pt>
                </c:lvl>
              </c:multiLvlStrCache>
            </c:multiLvlStrRef>
          </c:cat>
          <c:val>
            <c:numRef>
              <c:f>full_RPKM_20!$W$5:$W$27</c:f>
              <c:numCache>
                <c:formatCode>0.00%</c:formatCode>
                <c:ptCount val="23"/>
                <c:pt idx="0">
                  <c:v>1.2790697674418604E-2</c:v>
                </c:pt>
                <c:pt idx="1">
                  <c:v>1.2790697674418604E-2</c:v>
                </c:pt>
                <c:pt idx="2">
                  <c:v>1.3372093023255817E-2</c:v>
                </c:pt>
                <c:pt idx="4">
                  <c:v>9.5363079615048113E-2</c:v>
                </c:pt>
                <c:pt idx="5">
                  <c:v>9.5363079615048113E-2</c:v>
                </c:pt>
                <c:pt idx="6">
                  <c:v>0.10061242344706912</c:v>
                </c:pt>
                <c:pt idx="8">
                  <c:v>0.24010217113665389</c:v>
                </c:pt>
                <c:pt idx="9">
                  <c:v>0.2324393358876122</c:v>
                </c:pt>
                <c:pt idx="10">
                  <c:v>0.24648786717752269</c:v>
                </c:pt>
                <c:pt idx="12">
                  <c:v>0.35540683339204021</c:v>
                </c:pt>
                <c:pt idx="13">
                  <c:v>0.35000000000000031</c:v>
                </c:pt>
                <c:pt idx="14">
                  <c:v>0.35832453361492511</c:v>
                </c:pt>
                <c:pt idx="16">
                  <c:v>0.36864864864864882</c:v>
                </c:pt>
                <c:pt idx="17">
                  <c:v>0.36648648648648696</c:v>
                </c:pt>
                <c:pt idx="18">
                  <c:v>0.37081081081081163</c:v>
                </c:pt>
                <c:pt idx="20">
                  <c:v>0.34718826405868025</c:v>
                </c:pt>
                <c:pt idx="21">
                  <c:v>0.34432234432234493</c:v>
                </c:pt>
                <c:pt idx="22">
                  <c:v>0.34591961023142531</c:v>
                </c:pt>
              </c:numCache>
            </c:numRef>
          </c:val>
        </c:ser>
        <c:ser>
          <c:idx val="14"/>
          <c:order val="1"/>
          <c:tx>
            <c:strRef>
              <c:f>full_RPKM_20!$X$4</c:f>
              <c:strCache>
                <c:ptCount val="1"/>
                <c:pt idx="0">
                  <c:v>TPHetero</c:v>
                </c:pt>
              </c:strCache>
            </c:strRef>
          </c:tx>
          <c:spPr>
            <a:solidFill>
              <a:srgbClr val="00B050"/>
            </a:solidFill>
          </c:spPr>
          <c:cat>
            <c:multiLvlStrRef>
              <c:f>full_RPKM_20!$A$5:$B$27</c:f>
              <c:multiLvlStrCache>
                <c:ptCount val="23"/>
                <c:lvl>
                  <c:pt idx="0">
                    <c:v>SOAPsnp</c:v>
                  </c:pt>
                  <c:pt idx="1">
                    <c:v>Maq</c:v>
                  </c:pt>
                  <c:pt idx="2">
                    <c:v>SNVQ</c:v>
                  </c:pt>
                  <c:pt idx="4">
                    <c:v>SOAPsnp</c:v>
                  </c:pt>
                  <c:pt idx="5">
                    <c:v>Maq</c:v>
                  </c:pt>
                  <c:pt idx="6">
                    <c:v>SNVQ</c:v>
                  </c:pt>
                  <c:pt idx="8">
                    <c:v>SOAPsnp</c:v>
                  </c:pt>
                  <c:pt idx="9">
                    <c:v>Maq</c:v>
                  </c:pt>
                  <c:pt idx="10">
                    <c:v>SNVQ</c:v>
                  </c:pt>
                  <c:pt idx="12">
                    <c:v>SOAPsnp</c:v>
                  </c:pt>
                  <c:pt idx="13">
                    <c:v>Maq</c:v>
                  </c:pt>
                  <c:pt idx="14">
                    <c:v>SNVQ</c:v>
                  </c:pt>
                  <c:pt idx="16">
                    <c:v>SOAPsnp</c:v>
                  </c:pt>
                  <c:pt idx="17">
                    <c:v>Maq</c:v>
                  </c:pt>
                  <c:pt idx="18">
                    <c:v>SNVQ</c:v>
                  </c:pt>
                  <c:pt idx="20">
                    <c:v>SOAPsnp</c:v>
                  </c:pt>
                  <c:pt idx="21">
                    <c:v>Maq</c:v>
                  </c:pt>
                  <c:pt idx="22">
                    <c:v>SNVQ</c:v>
                  </c:pt>
                </c:lvl>
                <c:lvl>
                  <c:pt idx="0">
                    <c:v>RPKM &lt; 1</c:v>
                  </c:pt>
                  <c:pt idx="4">
                    <c:v>1 &lt; RPKM &lt; 5</c:v>
                  </c:pt>
                  <c:pt idx="8">
                    <c:v>5 &lt; RPKM &lt; 10</c:v>
                  </c:pt>
                  <c:pt idx="12">
                    <c:v>10 &lt; RPKM &lt; 50</c:v>
                  </c:pt>
                  <c:pt idx="16">
                    <c:v>50 &lt; RPKM &lt; 100</c:v>
                  </c:pt>
                  <c:pt idx="20">
                    <c:v>RPKM &gt; 100</c:v>
                  </c:pt>
                </c:lvl>
              </c:multiLvlStrCache>
            </c:multiLvlStrRef>
          </c:cat>
          <c:val>
            <c:numRef>
              <c:f>full_RPKM_20!$X$5:$X$27</c:f>
              <c:numCache>
                <c:formatCode>0.00%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8.7489063867016625E-4</c:v>
                </c:pt>
                <c:pt idx="5">
                  <c:v>8.7489063867016625E-4</c:v>
                </c:pt>
                <c:pt idx="6">
                  <c:v>8.7489063867016625E-4</c:v>
                </c:pt>
                <c:pt idx="8">
                  <c:v>1.277139208173691E-3</c:v>
                </c:pt>
                <c:pt idx="9">
                  <c:v>1.277139208173691E-3</c:v>
                </c:pt>
                <c:pt idx="10">
                  <c:v>6.3856960408684594E-3</c:v>
                </c:pt>
                <c:pt idx="12">
                  <c:v>8.7002465656921463E-2</c:v>
                </c:pt>
                <c:pt idx="13">
                  <c:v>8.9084507042253527E-2</c:v>
                </c:pt>
                <c:pt idx="14">
                  <c:v>0.17775431186202084</c:v>
                </c:pt>
                <c:pt idx="16">
                  <c:v>0.24756756756756781</c:v>
                </c:pt>
                <c:pt idx="17">
                  <c:v>0.30054054054054052</c:v>
                </c:pt>
                <c:pt idx="18">
                  <c:v>0.45945945945945948</c:v>
                </c:pt>
                <c:pt idx="20">
                  <c:v>0.25427872860635675</c:v>
                </c:pt>
                <c:pt idx="21">
                  <c:v>0.5250305250305245</c:v>
                </c:pt>
                <c:pt idx="22">
                  <c:v>0.59074299634591954</c:v>
                </c:pt>
              </c:numCache>
            </c:numRef>
          </c:val>
        </c:ser>
        <c:ser>
          <c:idx val="15"/>
          <c:order val="2"/>
          <c:tx>
            <c:strRef>
              <c:f>full_RPKM_20!$Y$4</c:f>
              <c:strCache>
                <c:ptCount val="1"/>
                <c:pt idx="0">
                  <c:v>FP</c:v>
                </c:pt>
              </c:strCache>
            </c:strRef>
          </c:tx>
          <c:spPr>
            <a:solidFill>
              <a:srgbClr val="FF0000"/>
            </a:solidFill>
          </c:spPr>
          <c:cat>
            <c:multiLvlStrRef>
              <c:f>full_RPKM_20!$A$5:$B$27</c:f>
              <c:multiLvlStrCache>
                <c:ptCount val="23"/>
                <c:lvl>
                  <c:pt idx="0">
                    <c:v>SOAPsnp</c:v>
                  </c:pt>
                  <c:pt idx="1">
                    <c:v>Maq</c:v>
                  </c:pt>
                  <c:pt idx="2">
                    <c:v>SNVQ</c:v>
                  </c:pt>
                  <c:pt idx="4">
                    <c:v>SOAPsnp</c:v>
                  </c:pt>
                  <c:pt idx="5">
                    <c:v>Maq</c:v>
                  </c:pt>
                  <c:pt idx="6">
                    <c:v>SNVQ</c:v>
                  </c:pt>
                  <c:pt idx="8">
                    <c:v>SOAPsnp</c:v>
                  </c:pt>
                  <c:pt idx="9">
                    <c:v>Maq</c:v>
                  </c:pt>
                  <c:pt idx="10">
                    <c:v>SNVQ</c:v>
                  </c:pt>
                  <c:pt idx="12">
                    <c:v>SOAPsnp</c:v>
                  </c:pt>
                  <c:pt idx="13">
                    <c:v>Maq</c:v>
                  </c:pt>
                  <c:pt idx="14">
                    <c:v>SNVQ</c:v>
                  </c:pt>
                  <c:pt idx="16">
                    <c:v>SOAPsnp</c:v>
                  </c:pt>
                  <c:pt idx="17">
                    <c:v>Maq</c:v>
                  </c:pt>
                  <c:pt idx="18">
                    <c:v>SNVQ</c:v>
                  </c:pt>
                  <c:pt idx="20">
                    <c:v>SOAPsnp</c:v>
                  </c:pt>
                  <c:pt idx="21">
                    <c:v>Maq</c:v>
                  </c:pt>
                  <c:pt idx="22">
                    <c:v>SNVQ</c:v>
                  </c:pt>
                </c:lvl>
                <c:lvl>
                  <c:pt idx="0">
                    <c:v>RPKM &lt; 1</c:v>
                  </c:pt>
                  <c:pt idx="4">
                    <c:v>1 &lt; RPKM &lt; 5</c:v>
                  </c:pt>
                  <c:pt idx="8">
                    <c:v>5 &lt; RPKM &lt; 10</c:v>
                  </c:pt>
                  <c:pt idx="12">
                    <c:v>10 &lt; RPKM &lt; 50</c:v>
                  </c:pt>
                  <c:pt idx="16">
                    <c:v>50 &lt; RPKM &lt; 100</c:v>
                  </c:pt>
                  <c:pt idx="20">
                    <c:v>RPKM &gt; 100</c:v>
                  </c:pt>
                </c:lvl>
              </c:multiLvlStrCache>
            </c:multiLvlStrRef>
          </c:cat>
          <c:val>
            <c:numRef>
              <c:f>full_RPKM_20!$Y$5:$Y$27</c:f>
              <c:numCache>
                <c:formatCode>0.00%</c:formatCode>
                <c:ptCount val="23"/>
                <c:pt idx="0">
                  <c:v>5.8139534883721027E-4</c:v>
                </c:pt>
                <c:pt idx="1">
                  <c:v>5.8139534883721027E-4</c:v>
                </c:pt>
                <c:pt idx="2">
                  <c:v>5.8139534883721027E-4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2.8178936245156746E-3</c:v>
                </c:pt>
                <c:pt idx="13">
                  <c:v>3.1690140845070489E-3</c:v>
                </c:pt>
                <c:pt idx="14">
                  <c:v>3.5198873636043651E-3</c:v>
                </c:pt>
                <c:pt idx="16">
                  <c:v>2.1621621621621652E-3</c:v>
                </c:pt>
                <c:pt idx="17">
                  <c:v>2.1621621621621652E-3</c:v>
                </c:pt>
                <c:pt idx="18">
                  <c:v>2.1621621621621652E-3</c:v>
                </c:pt>
                <c:pt idx="20">
                  <c:v>2.4449877750611308E-3</c:v>
                </c:pt>
                <c:pt idx="21">
                  <c:v>3.6630036630036652E-3</c:v>
                </c:pt>
                <c:pt idx="22">
                  <c:v>6.0901339829476358E-3</c:v>
                </c:pt>
              </c:numCache>
            </c:numRef>
          </c:val>
        </c:ser>
        <c:ser>
          <c:idx val="16"/>
          <c:order val="3"/>
          <c:tx>
            <c:strRef>
              <c:f>full_RPKM_20!$Z$4</c:f>
              <c:strCache>
                <c:ptCount val="1"/>
                <c:pt idx="0">
                  <c:v>FNHomoVar</c:v>
                </c:pt>
              </c:strCache>
            </c:strRef>
          </c:tx>
          <c:cat>
            <c:multiLvlStrRef>
              <c:f>full_RPKM_20!$A$5:$B$27</c:f>
              <c:multiLvlStrCache>
                <c:ptCount val="23"/>
                <c:lvl>
                  <c:pt idx="0">
                    <c:v>SOAPsnp</c:v>
                  </c:pt>
                  <c:pt idx="1">
                    <c:v>Maq</c:v>
                  </c:pt>
                  <c:pt idx="2">
                    <c:v>SNVQ</c:v>
                  </c:pt>
                  <c:pt idx="4">
                    <c:v>SOAPsnp</c:v>
                  </c:pt>
                  <c:pt idx="5">
                    <c:v>Maq</c:v>
                  </c:pt>
                  <c:pt idx="6">
                    <c:v>SNVQ</c:v>
                  </c:pt>
                  <c:pt idx="8">
                    <c:v>SOAPsnp</c:v>
                  </c:pt>
                  <c:pt idx="9">
                    <c:v>Maq</c:v>
                  </c:pt>
                  <c:pt idx="10">
                    <c:v>SNVQ</c:v>
                  </c:pt>
                  <c:pt idx="12">
                    <c:v>SOAPsnp</c:v>
                  </c:pt>
                  <c:pt idx="13">
                    <c:v>Maq</c:v>
                  </c:pt>
                  <c:pt idx="14">
                    <c:v>SNVQ</c:v>
                  </c:pt>
                  <c:pt idx="16">
                    <c:v>SOAPsnp</c:v>
                  </c:pt>
                  <c:pt idx="17">
                    <c:v>Maq</c:v>
                  </c:pt>
                  <c:pt idx="18">
                    <c:v>SNVQ</c:v>
                  </c:pt>
                  <c:pt idx="20">
                    <c:v>SOAPsnp</c:v>
                  </c:pt>
                  <c:pt idx="21">
                    <c:v>Maq</c:v>
                  </c:pt>
                  <c:pt idx="22">
                    <c:v>SNVQ</c:v>
                  </c:pt>
                </c:lvl>
                <c:lvl>
                  <c:pt idx="0">
                    <c:v>RPKM &lt; 1</c:v>
                  </c:pt>
                  <c:pt idx="4">
                    <c:v>1 &lt; RPKM &lt; 5</c:v>
                  </c:pt>
                  <c:pt idx="8">
                    <c:v>5 &lt; RPKM &lt; 10</c:v>
                  </c:pt>
                  <c:pt idx="12">
                    <c:v>10 &lt; RPKM &lt; 50</c:v>
                  </c:pt>
                  <c:pt idx="16">
                    <c:v>50 &lt; RPKM &lt; 100</c:v>
                  </c:pt>
                  <c:pt idx="20">
                    <c:v>RPKM &gt; 100</c:v>
                  </c:pt>
                </c:lvl>
              </c:multiLvlStrCache>
            </c:multiLvlStrRef>
          </c:cat>
          <c:val>
            <c:numRef>
              <c:f>full_RPKM_20!$Z$5:$Z$27</c:f>
              <c:numCache>
                <c:formatCode>0.00%</c:formatCode>
                <c:ptCount val="23"/>
                <c:pt idx="0">
                  <c:v>0.42325581395348838</c:v>
                </c:pt>
                <c:pt idx="1">
                  <c:v>0.42325581395348838</c:v>
                </c:pt>
                <c:pt idx="2">
                  <c:v>0.42267441860465188</c:v>
                </c:pt>
                <c:pt idx="4">
                  <c:v>0.30096237970253775</c:v>
                </c:pt>
                <c:pt idx="5">
                  <c:v>0.30096237970253775</c:v>
                </c:pt>
                <c:pt idx="6">
                  <c:v>0.29571303587051617</c:v>
                </c:pt>
                <c:pt idx="8">
                  <c:v>0.17752234993614321</c:v>
                </c:pt>
                <c:pt idx="9">
                  <c:v>0.18518518518518542</c:v>
                </c:pt>
                <c:pt idx="10">
                  <c:v>0.17113665389527474</c:v>
                </c:pt>
                <c:pt idx="12">
                  <c:v>4.3325114476928495E-2</c:v>
                </c:pt>
                <c:pt idx="13">
                  <c:v>4.8591549295774646E-2</c:v>
                </c:pt>
                <c:pt idx="14">
                  <c:v>4.0126715945089791E-2</c:v>
                </c:pt>
                <c:pt idx="16">
                  <c:v>2.0540540540540542E-2</c:v>
                </c:pt>
                <c:pt idx="17">
                  <c:v>2.2702702702702741E-2</c:v>
                </c:pt>
                <c:pt idx="18">
                  <c:v>1.8378378378378381E-2</c:v>
                </c:pt>
                <c:pt idx="20">
                  <c:v>2.0782396088019614E-2</c:v>
                </c:pt>
                <c:pt idx="21">
                  <c:v>2.31990231990232E-2</c:v>
                </c:pt>
                <c:pt idx="22">
                  <c:v>2.0706455542021926E-2</c:v>
                </c:pt>
              </c:numCache>
            </c:numRef>
          </c:val>
        </c:ser>
        <c:ser>
          <c:idx val="17"/>
          <c:order val="4"/>
          <c:tx>
            <c:strRef>
              <c:f>full_RPKM_20!$AA$4</c:f>
              <c:strCache>
                <c:ptCount val="1"/>
                <c:pt idx="0">
                  <c:v>FNHetero</c:v>
                </c:pt>
              </c:strCache>
            </c:strRef>
          </c:tx>
          <c:spPr>
            <a:solidFill>
              <a:srgbClr val="0070C0"/>
            </a:solidFill>
          </c:spPr>
          <c:cat>
            <c:multiLvlStrRef>
              <c:f>full_RPKM_20!$A$5:$B$27</c:f>
              <c:multiLvlStrCache>
                <c:ptCount val="23"/>
                <c:lvl>
                  <c:pt idx="0">
                    <c:v>SOAPsnp</c:v>
                  </c:pt>
                  <c:pt idx="1">
                    <c:v>Maq</c:v>
                  </c:pt>
                  <c:pt idx="2">
                    <c:v>SNVQ</c:v>
                  </c:pt>
                  <c:pt idx="4">
                    <c:v>SOAPsnp</c:v>
                  </c:pt>
                  <c:pt idx="5">
                    <c:v>Maq</c:v>
                  </c:pt>
                  <c:pt idx="6">
                    <c:v>SNVQ</c:v>
                  </c:pt>
                  <c:pt idx="8">
                    <c:v>SOAPsnp</c:v>
                  </c:pt>
                  <c:pt idx="9">
                    <c:v>Maq</c:v>
                  </c:pt>
                  <c:pt idx="10">
                    <c:v>SNVQ</c:v>
                  </c:pt>
                  <c:pt idx="12">
                    <c:v>SOAPsnp</c:v>
                  </c:pt>
                  <c:pt idx="13">
                    <c:v>Maq</c:v>
                  </c:pt>
                  <c:pt idx="14">
                    <c:v>SNVQ</c:v>
                  </c:pt>
                  <c:pt idx="16">
                    <c:v>SOAPsnp</c:v>
                  </c:pt>
                  <c:pt idx="17">
                    <c:v>Maq</c:v>
                  </c:pt>
                  <c:pt idx="18">
                    <c:v>SNVQ</c:v>
                  </c:pt>
                  <c:pt idx="20">
                    <c:v>SOAPsnp</c:v>
                  </c:pt>
                  <c:pt idx="21">
                    <c:v>Maq</c:v>
                  </c:pt>
                  <c:pt idx="22">
                    <c:v>SNVQ</c:v>
                  </c:pt>
                </c:lvl>
                <c:lvl>
                  <c:pt idx="0">
                    <c:v>RPKM &lt; 1</c:v>
                  </c:pt>
                  <c:pt idx="4">
                    <c:v>1 &lt; RPKM &lt; 5</c:v>
                  </c:pt>
                  <c:pt idx="8">
                    <c:v>5 &lt; RPKM &lt; 10</c:v>
                  </c:pt>
                  <c:pt idx="12">
                    <c:v>10 &lt; RPKM &lt; 50</c:v>
                  </c:pt>
                  <c:pt idx="16">
                    <c:v>50 &lt; RPKM &lt; 100</c:v>
                  </c:pt>
                  <c:pt idx="20">
                    <c:v>RPKM &gt; 100</c:v>
                  </c:pt>
                </c:lvl>
              </c:multiLvlStrCache>
            </c:multiLvlStrRef>
          </c:cat>
          <c:val>
            <c:numRef>
              <c:f>full_RPKM_20!$AA$5:$AA$27</c:f>
              <c:numCache>
                <c:formatCode>0.00%</c:formatCode>
                <c:ptCount val="23"/>
                <c:pt idx="0">
                  <c:v>0.56337209302325586</c:v>
                </c:pt>
                <c:pt idx="1">
                  <c:v>0.56337209302325586</c:v>
                </c:pt>
                <c:pt idx="2">
                  <c:v>0.56337209302325586</c:v>
                </c:pt>
                <c:pt idx="4">
                  <c:v>0.60279965004374636</c:v>
                </c:pt>
                <c:pt idx="5">
                  <c:v>0.60279965004374636</c:v>
                </c:pt>
                <c:pt idx="6">
                  <c:v>0.60279965004374636</c:v>
                </c:pt>
                <c:pt idx="8">
                  <c:v>0.58109833971902936</c:v>
                </c:pt>
                <c:pt idx="9">
                  <c:v>0.58109833971902936</c:v>
                </c:pt>
                <c:pt idx="10">
                  <c:v>0.57598978288633451</c:v>
                </c:pt>
                <c:pt idx="12">
                  <c:v>0.51144769284959579</c:v>
                </c:pt>
                <c:pt idx="13">
                  <c:v>0.509154929577464</c:v>
                </c:pt>
                <c:pt idx="14">
                  <c:v>0.42027455121436164</c:v>
                </c:pt>
                <c:pt idx="16">
                  <c:v>0.36108108108108145</c:v>
                </c:pt>
                <c:pt idx="17">
                  <c:v>0.30810810810810818</c:v>
                </c:pt>
                <c:pt idx="18">
                  <c:v>0.14918918918918939</c:v>
                </c:pt>
                <c:pt idx="20">
                  <c:v>0.37530562347188307</c:v>
                </c:pt>
                <c:pt idx="21">
                  <c:v>0.10378510378510397</c:v>
                </c:pt>
                <c:pt idx="22">
                  <c:v>3.6540803897685749E-2</c:v>
                </c:pt>
              </c:numCache>
            </c:numRef>
          </c:val>
        </c:ser>
        <c:gapWidth val="13"/>
        <c:overlap val="100"/>
        <c:axId val="163427840"/>
        <c:axId val="163429376"/>
      </c:barChart>
      <c:catAx>
        <c:axId val="163427840"/>
        <c:scaling>
          <c:orientation val="minMax"/>
        </c:scaling>
        <c:axPos val="b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63429376"/>
        <c:crosses val="autoZero"/>
        <c:auto val="1"/>
        <c:lblAlgn val="ctr"/>
        <c:lblOffset val="100"/>
      </c:catAx>
      <c:valAx>
        <c:axId val="16342937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3427840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3.5183630366593041E-2"/>
          <c:y val="0.11147626442888417"/>
          <c:w val="0.83284363868940214"/>
          <c:h val="0.77368316849667162"/>
        </c:manualLayout>
      </c:layout>
      <c:bubbleChart>
        <c:ser>
          <c:idx val="0"/>
          <c:order val="0"/>
          <c:trendline>
            <c:trendlineType val="log"/>
            <c:dispRSqr val="1"/>
            <c:trendlineLbl>
              <c:layout/>
              <c:numFmt formatCode="General" sourceLinked="0"/>
            </c:trendlineLbl>
          </c:trendline>
          <c:trendline>
            <c:spPr>
              <a:ln w="38100"/>
            </c:spPr>
            <c:trendlineType val="linear"/>
            <c:dispRSqr val="1"/>
            <c:trendlineLbl>
              <c:layout>
                <c:manualLayout>
                  <c:x val="-0.57586054816319865"/>
                  <c:y val="0.4143159959676326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="1"/>
                      <a:t>R² = 0.5333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'NETMHC.vs.SYFPEITHI.H2-Kd'!$A$1:$A$372</c:f>
              <c:numCache>
                <c:formatCode>General</c:formatCode>
                <c:ptCount val="372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-10</c:v>
                </c:pt>
                <c:pt idx="19">
                  <c:v>-10</c:v>
                </c:pt>
                <c:pt idx="20">
                  <c:v>-10</c:v>
                </c:pt>
                <c:pt idx="21">
                  <c:v>-10</c:v>
                </c:pt>
                <c:pt idx="22">
                  <c:v>-10</c:v>
                </c:pt>
                <c:pt idx="23">
                  <c:v>-10</c:v>
                </c:pt>
                <c:pt idx="24">
                  <c:v>-10</c:v>
                </c:pt>
                <c:pt idx="25">
                  <c:v>-10</c:v>
                </c:pt>
                <c:pt idx="26">
                  <c:v>-10</c:v>
                </c:pt>
                <c:pt idx="27">
                  <c:v>-10</c:v>
                </c:pt>
                <c:pt idx="28">
                  <c:v>-11</c:v>
                </c:pt>
                <c:pt idx="29">
                  <c:v>-11</c:v>
                </c:pt>
                <c:pt idx="30">
                  <c:v>-11</c:v>
                </c:pt>
                <c:pt idx="31">
                  <c:v>-11</c:v>
                </c:pt>
                <c:pt idx="32">
                  <c:v>-11</c:v>
                </c:pt>
                <c:pt idx="33">
                  <c:v>-11</c:v>
                </c:pt>
                <c:pt idx="34">
                  <c:v>-11</c:v>
                </c:pt>
                <c:pt idx="35">
                  <c:v>-11</c:v>
                </c:pt>
                <c:pt idx="36">
                  <c:v>-12</c:v>
                </c:pt>
                <c:pt idx="37">
                  <c:v>-12</c:v>
                </c:pt>
                <c:pt idx="38">
                  <c:v>-12</c:v>
                </c:pt>
                <c:pt idx="39">
                  <c:v>-12</c:v>
                </c:pt>
                <c:pt idx="40">
                  <c:v>-12</c:v>
                </c:pt>
                <c:pt idx="41">
                  <c:v>-12</c:v>
                </c:pt>
                <c:pt idx="42">
                  <c:v>-12</c:v>
                </c:pt>
                <c:pt idx="43">
                  <c:v>-12</c:v>
                </c:pt>
                <c:pt idx="44">
                  <c:v>-12</c:v>
                </c:pt>
                <c:pt idx="45">
                  <c:v>-13</c:v>
                </c:pt>
                <c:pt idx="46">
                  <c:v>-13</c:v>
                </c:pt>
                <c:pt idx="47">
                  <c:v>-13</c:v>
                </c:pt>
                <c:pt idx="48">
                  <c:v>-13</c:v>
                </c:pt>
                <c:pt idx="49">
                  <c:v>-13</c:v>
                </c:pt>
                <c:pt idx="50">
                  <c:v>-13</c:v>
                </c:pt>
                <c:pt idx="51">
                  <c:v>-14</c:v>
                </c:pt>
                <c:pt idx="52">
                  <c:v>-14</c:v>
                </c:pt>
                <c:pt idx="53">
                  <c:v>-14</c:v>
                </c:pt>
                <c:pt idx="54">
                  <c:v>-14</c:v>
                </c:pt>
                <c:pt idx="55">
                  <c:v>-14</c:v>
                </c:pt>
                <c:pt idx="56">
                  <c:v>-15</c:v>
                </c:pt>
                <c:pt idx="57">
                  <c:v>-15</c:v>
                </c:pt>
                <c:pt idx="58">
                  <c:v>-15</c:v>
                </c:pt>
                <c:pt idx="59">
                  <c:v>-15</c:v>
                </c:pt>
                <c:pt idx="60">
                  <c:v>-16</c:v>
                </c:pt>
                <c:pt idx="61">
                  <c:v>-16</c:v>
                </c:pt>
                <c:pt idx="62">
                  <c:v>-17</c:v>
                </c:pt>
                <c:pt idx="63">
                  <c:v>-18</c:v>
                </c:pt>
                <c:pt idx="64">
                  <c:v>-2</c:v>
                </c:pt>
                <c:pt idx="65">
                  <c:v>-2</c:v>
                </c:pt>
                <c:pt idx="66">
                  <c:v>-2</c:v>
                </c:pt>
                <c:pt idx="67">
                  <c:v>-2</c:v>
                </c:pt>
                <c:pt idx="68">
                  <c:v>-2</c:v>
                </c:pt>
                <c:pt idx="69">
                  <c:v>-2</c:v>
                </c:pt>
                <c:pt idx="70">
                  <c:v>-2</c:v>
                </c:pt>
                <c:pt idx="71">
                  <c:v>-2</c:v>
                </c:pt>
                <c:pt idx="72">
                  <c:v>-2</c:v>
                </c:pt>
                <c:pt idx="73">
                  <c:v>-2</c:v>
                </c:pt>
                <c:pt idx="74">
                  <c:v>-2</c:v>
                </c:pt>
                <c:pt idx="75">
                  <c:v>-2</c:v>
                </c:pt>
                <c:pt idx="76">
                  <c:v>-2</c:v>
                </c:pt>
                <c:pt idx="77">
                  <c:v>-2</c:v>
                </c:pt>
                <c:pt idx="78">
                  <c:v>-2</c:v>
                </c:pt>
                <c:pt idx="79">
                  <c:v>-2</c:v>
                </c:pt>
                <c:pt idx="80">
                  <c:v>-2</c:v>
                </c:pt>
                <c:pt idx="81">
                  <c:v>-2</c:v>
                </c:pt>
                <c:pt idx="82">
                  <c:v>-3</c:v>
                </c:pt>
                <c:pt idx="83">
                  <c:v>-3</c:v>
                </c:pt>
                <c:pt idx="84">
                  <c:v>-3</c:v>
                </c:pt>
                <c:pt idx="85">
                  <c:v>-3</c:v>
                </c:pt>
                <c:pt idx="86">
                  <c:v>-3</c:v>
                </c:pt>
                <c:pt idx="87">
                  <c:v>-3</c:v>
                </c:pt>
                <c:pt idx="88">
                  <c:v>-3</c:v>
                </c:pt>
                <c:pt idx="89">
                  <c:v>-3</c:v>
                </c:pt>
                <c:pt idx="90">
                  <c:v>-3</c:v>
                </c:pt>
                <c:pt idx="91">
                  <c:v>-3</c:v>
                </c:pt>
                <c:pt idx="92">
                  <c:v>-3</c:v>
                </c:pt>
                <c:pt idx="93">
                  <c:v>-3</c:v>
                </c:pt>
                <c:pt idx="94">
                  <c:v>-3</c:v>
                </c:pt>
                <c:pt idx="95">
                  <c:v>-3</c:v>
                </c:pt>
                <c:pt idx="96">
                  <c:v>-3</c:v>
                </c:pt>
                <c:pt idx="97">
                  <c:v>-3</c:v>
                </c:pt>
                <c:pt idx="98">
                  <c:v>-3</c:v>
                </c:pt>
                <c:pt idx="99">
                  <c:v>-4</c:v>
                </c:pt>
                <c:pt idx="100">
                  <c:v>-4</c:v>
                </c:pt>
                <c:pt idx="101">
                  <c:v>-4</c:v>
                </c:pt>
                <c:pt idx="102">
                  <c:v>-4</c:v>
                </c:pt>
                <c:pt idx="103">
                  <c:v>-4</c:v>
                </c:pt>
                <c:pt idx="104">
                  <c:v>-4</c:v>
                </c:pt>
                <c:pt idx="105">
                  <c:v>-4</c:v>
                </c:pt>
                <c:pt idx="106">
                  <c:v>-4</c:v>
                </c:pt>
                <c:pt idx="107">
                  <c:v>-4</c:v>
                </c:pt>
                <c:pt idx="108">
                  <c:v>-4</c:v>
                </c:pt>
                <c:pt idx="109">
                  <c:v>-4</c:v>
                </c:pt>
                <c:pt idx="110">
                  <c:v>-4</c:v>
                </c:pt>
                <c:pt idx="111">
                  <c:v>-4</c:v>
                </c:pt>
                <c:pt idx="112">
                  <c:v>-4</c:v>
                </c:pt>
                <c:pt idx="113">
                  <c:v>-4</c:v>
                </c:pt>
                <c:pt idx="114">
                  <c:v>-4</c:v>
                </c:pt>
                <c:pt idx="115">
                  <c:v>-5</c:v>
                </c:pt>
                <c:pt idx="116">
                  <c:v>-5</c:v>
                </c:pt>
                <c:pt idx="117">
                  <c:v>-5</c:v>
                </c:pt>
                <c:pt idx="118">
                  <c:v>-5</c:v>
                </c:pt>
                <c:pt idx="119">
                  <c:v>-5</c:v>
                </c:pt>
                <c:pt idx="120">
                  <c:v>-5</c:v>
                </c:pt>
                <c:pt idx="121">
                  <c:v>-5</c:v>
                </c:pt>
                <c:pt idx="122">
                  <c:v>-5</c:v>
                </c:pt>
                <c:pt idx="123">
                  <c:v>-5</c:v>
                </c:pt>
                <c:pt idx="124">
                  <c:v>-5</c:v>
                </c:pt>
                <c:pt idx="125">
                  <c:v>-5</c:v>
                </c:pt>
                <c:pt idx="126">
                  <c:v>-5</c:v>
                </c:pt>
                <c:pt idx="127">
                  <c:v>-5</c:v>
                </c:pt>
                <c:pt idx="128">
                  <c:v>-5</c:v>
                </c:pt>
                <c:pt idx="129">
                  <c:v>-5</c:v>
                </c:pt>
                <c:pt idx="130">
                  <c:v>-5</c:v>
                </c:pt>
                <c:pt idx="131">
                  <c:v>-6</c:v>
                </c:pt>
                <c:pt idx="132">
                  <c:v>-6</c:v>
                </c:pt>
                <c:pt idx="133">
                  <c:v>-6</c:v>
                </c:pt>
                <c:pt idx="134">
                  <c:v>-6</c:v>
                </c:pt>
                <c:pt idx="135">
                  <c:v>-6</c:v>
                </c:pt>
                <c:pt idx="136">
                  <c:v>-6</c:v>
                </c:pt>
                <c:pt idx="137">
                  <c:v>-6</c:v>
                </c:pt>
                <c:pt idx="138">
                  <c:v>-6</c:v>
                </c:pt>
                <c:pt idx="139">
                  <c:v>-6</c:v>
                </c:pt>
                <c:pt idx="140">
                  <c:v>-6</c:v>
                </c:pt>
                <c:pt idx="141">
                  <c:v>-6</c:v>
                </c:pt>
                <c:pt idx="142">
                  <c:v>-6</c:v>
                </c:pt>
                <c:pt idx="143">
                  <c:v>-6</c:v>
                </c:pt>
                <c:pt idx="144">
                  <c:v>-6</c:v>
                </c:pt>
                <c:pt idx="145">
                  <c:v>-7</c:v>
                </c:pt>
                <c:pt idx="146">
                  <c:v>-7</c:v>
                </c:pt>
                <c:pt idx="147">
                  <c:v>-7</c:v>
                </c:pt>
                <c:pt idx="148">
                  <c:v>-7</c:v>
                </c:pt>
                <c:pt idx="149">
                  <c:v>-7</c:v>
                </c:pt>
                <c:pt idx="150">
                  <c:v>-7</c:v>
                </c:pt>
                <c:pt idx="151">
                  <c:v>-7</c:v>
                </c:pt>
                <c:pt idx="152">
                  <c:v>-7</c:v>
                </c:pt>
                <c:pt idx="153">
                  <c:v>-7</c:v>
                </c:pt>
                <c:pt idx="154">
                  <c:v>-7</c:v>
                </c:pt>
                <c:pt idx="155">
                  <c:v>-7</c:v>
                </c:pt>
                <c:pt idx="156">
                  <c:v>-7</c:v>
                </c:pt>
                <c:pt idx="157">
                  <c:v>-8</c:v>
                </c:pt>
                <c:pt idx="158">
                  <c:v>-8</c:v>
                </c:pt>
                <c:pt idx="159">
                  <c:v>-8</c:v>
                </c:pt>
                <c:pt idx="160">
                  <c:v>-8</c:v>
                </c:pt>
                <c:pt idx="161">
                  <c:v>-8</c:v>
                </c:pt>
                <c:pt idx="162">
                  <c:v>-8</c:v>
                </c:pt>
                <c:pt idx="163">
                  <c:v>-8</c:v>
                </c:pt>
                <c:pt idx="164">
                  <c:v>-8</c:v>
                </c:pt>
                <c:pt idx="165">
                  <c:v>-8</c:v>
                </c:pt>
                <c:pt idx="166">
                  <c:v>-8</c:v>
                </c:pt>
                <c:pt idx="167">
                  <c:v>-8</c:v>
                </c:pt>
                <c:pt idx="168">
                  <c:v>-8</c:v>
                </c:pt>
                <c:pt idx="169">
                  <c:v>-9</c:v>
                </c:pt>
                <c:pt idx="170">
                  <c:v>-9</c:v>
                </c:pt>
                <c:pt idx="171">
                  <c:v>-9</c:v>
                </c:pt>
                <c:pt idx="172">
                  <c:v>-9</c:v>
                </c:pt>
                <c:pt idx="173">
                  <c:v>-9</c:v>
                </c:pt>
                <c:pt idx="174">
                  <c:v>-9</c:v>
                </c:pt>
                <c:pt idx="175">
                  <c:v>-9</c:v>
                </c:pt>
                <c:pt idx="176">
                  <c:v>-9</c:v>
                </c:pt>
                <c:pt idx="177">
                  <c:v>-9</c:v>
                </c:pt>
                <c:pt idx="178">
                  <c:v>-9</c:v>
                </c:pt>
                <c:pt idx="179">
                  <c:v>-9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10</c:v>
                </c:pt>
                <c:pt idx="221">
                  <c:v>10</c:v>
                </c:pt>
                <c:pt idx="222">
                  <c:v>10</c:v>
                </c:pt>
                <c:pt idx="223">
                  <c:v>10</c:v>
                </c:pt>
                <c:pt idx="224">
                  <c:v>10</c:v>
                </c:pt>
                <c:pt idx="225">
                  <c:v>10</c:v>
                </c:pt>
                <c:pt idx="226">
                  <c:v>11</c:v>
                </c:pt>
                <c:pt idx="227">
                  <c:v>11</c:v>
                </c:pt>
                <c:pt idx="228">
                  <c:v>11</c:v>
                </c:pt>
                <c:pt idx="229">
                  <c:v>11</c:v>
                </c:pt>
                <c:pt idx="230">
                  <c:v>11</c:v>
                </c:pt>
                <c:pt idx="231">
                  <c:v>11</c:v>
                </c:pt>
                <c:pt idx="232">
                  <c:v>11</c:v>
                </c:pt>
                <c:pt idx="233">
                  <c:v>12</c:v>
                </c:pt>
                <c:pt idx="234">
                  <c:v>12</c:v>
                </c:pt>
                <c:pt idx="235">
                  <c:v>12</c:v>
                </c:pt>
                <c:pt idx="236">
                  <c:v>12</c:v>
                </c:pt>
                <c:pt idx="237">
                  <c:v>12</c:v>
                </c:pt>
                <c:pt idx="238">
                  <c:v>12</c:v>
                </c:pt>
                <c:pt idx="239">
                  <c:v>12</c:v>
                </c:pt>
                <c:pt idx="240">
                  <c:v>12</c:v>
                </c:pt>
                <c:pt idx="241">
                  <c:v>12</c:v>
                </c:pt>
                <c:pt idx="242">
                  <c:v>12</c:v>
                </c:pt>
                <c:pt idx="243">
                  <c:v>13</c:v>
                </c:pt>
                <c:pt idx="244">
                  <c:v>13</c:v>
                </c:pt>
                <c:pt idx="245">
                  <c:v>13</c:v>
                </c:pt>
                <c:pt idx="246">
                  <c:v>14</c:v>
                </c:pt>
                <c:pt idx="247">
                  <c:v>15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4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4</c:v>
                </c:pt>
                <c:pt idx="292">
                  <c:v>4</c:v>
                </c:pt>
                <c:pt idx="293">
                  <c:v>4</c:v>
                </c:pt>
                <c:pt idx="294">
                  <c:v>4</c:v>
                </c:pt>
                <c:pt idx="295">
                  <c:v>4</c:v>
                </c:pt>
                <c:pt idx="296">
                  <c:v>4</c:v>
                </c:pt>
                <c:pt idx="297">
                  <c:v>4</c:v>
                </c:pt>
                <c:pt idx="298">
                  <c:v>4</c:v>
                </c:pt>
                <c:pt idx="299">
                  <c:v>4</c:v>
                </c:pt>
                <c:pt idx="300">
                  <c:v>4</c:v>
                </c:pt>
                <c:pt idx="301">
                  <c:v>4</c:v>
                </c:pt>
                <c:pt idx="302">
                  <c:v>5</c:v>
                </c:pt>
                <c:pt idx="303">
                  <c:v>5</c:v>
                </c:pt>
                <c:pt idx="304">
                  <c:v>5</c:v>
                </c:pt>
                <c:pt idx="305">
                  <c:v>5</c:v>
                </c:pt>
                <c:pt idx="306">
                  <c:v>5</c:v>
                </c:pt>
                <c:pt idx="307">
                  <c:v>5</c:v>
                </c:pt>
                <c:pt idx="308">
                  <c:v>5</c:v>
                </c:pt>
                <c:pt idx="309">
                  <c:v>5</c:v>
                </c:pt>
                <c:pt idx="310">
                  <c:v>5</c:v>
                </c:pt>
                <c:pt idx="311">
                  <c:v>5</c:v>
                </c:pt>
                <c:pt idx="312">
                  <c:v>5</c:v>
                </c:pt>
                <c:pt idx="313">
                  <c:v>5</c:v>
                </c:pt>
                <c:pt idx="314">
                  <c:v>5</c:v>
                </c:pt>
                <c:pt idx="315">
                  <c:v>5</c:v>
                </c:pt>
                <c:pt idx="316">
                  <c:v>5</c:v>
                </c:pt>
                <c:pt idx="317">
                  <c:v>6</c:v>
                </c:pt>
                <c:pt idx="318">
                  <c:v>6</c:v>
                </c:pt>
                <c:pt idx="319">
                  <c:v>6</c:v>
                </c:pt>
                <c:pt idx="320">
                  <c:v>6</c:v>
                </c:pt>
                <c:pt idx="321">
                  <c:v>6</c:v>
                </c:pt>
                <c:pt idx="322">
                  <c:v>6</c:v>
                </c:pt>
                <c:pt idx="323">
                  <c:v>6</c:v>
                </c:pt>
                <c:pt idx="324">
                  <c:v>6</c:v>
                </c:pt>
                <c:pt idx="325">
                  <c:v>6</c:v>
                </c:pt>
                <c:pt idx="326">
                  <c:v>6</c:v>
                </c:pt>
                <c:pt idx="327">
                  <c:v>6</c:v>
                </c:pt>
                <c:pt idx="328">
                  <c:v>6</c:v>
                </c:pt>
                <c:pt idx="329">
                  <c:v>6</c:v>
                </c:pt>
                <c:pt idx="330">
                  <c:v>6</c:v>
                </c:pt>
                <c:pt idx="331">
                  <c:v>7</c:v>
                </c:pt>
                <c:pt idx="332">
                  <c:v>7</c:v>
                </c:pt>
                <c:pt idx="333">
                  <c:v>7</c:v>
                </c:pt>
                <c:pt idx="334">
                  <c:v>7</c:v>
                </c:pt>
                <c:pt idx="335">
                  <c:v>7</c:v>
                </c:pt>
                <c:pt idx="336">
                  <c:v>7</c:v>
                </c:pt>
                <c:pt idx="337">
                  <c:v>7</c:v>
                </c:pt>
                <c:pt idx="338">
                  <c:v>7</c:v>
                </c:pt>
                <c:pt idx="339">
                  <c:v>7</c:v>
                </c:pt>
                <c:pt idx="340">
                  <c:v>7</c:v>
                </c:pt>
                <c:pt idx="341">
                  <c:v>7</c:v>
                </c:pt>
                <c:pt idx="342">
                  <c:v>7</c:v>
                </c:pt>
                <c:pt idx="343">
                  <c:v>7</c:v>
                </c:pt>
                <c:pt idx="344">
                  <c:v>7</c:v>
                </c:pt>
                <c:pt idx="345">
                  <c:v>7</c:v>
                </c:pt>
                <c:pt idx="346">
                  <c:v>7</c:v>
                </c:pt>
                <c:pt idx="347">
                  <c:v>7</c:v>
                </c:pt>
                <c:pt idx="348">
                  <c:v>8</c:v>
                </c:pt>
                <c:pt idx="349">
                  <c:v>8</c:v>
                </c:pt>
                <c:pt idx="350">
                  <c:v>8</c:v>
                </c:pt>
                <c:pt idx="351">
                  <c:v>8</c:v>
                </c:pt>
                <c:pt idx="352">
                  <c:v>8</c:v>
                </c:pt>
                <c:pt idx="353">
                  <c:v>8</c:v>
                </c:pt>
                <c:pt idx="354">
                  <c:v>8</c:v>
                </c:pt>
                <c:pt idx="355">
                  <c:v>8</c:v>
                </c:pt>
                <c:pt idx="356">
                  <c:v>8</c:v>
                </c:pt>
                <c:pt idx="357">
                  <c:v>8</c:v>
                </c:pt>
                <c:pt idx="358">
                  <c:v>8</c:v>
                </c:pt>
                <c:pt idx="359">
                  <c:v>8</c:v>
                </c:pt>
                <c:pt idx="360">
                  <c:v>8</c:v>
                </c:pt>
                <c:pt idx="361">
                  <c:v>8</c:v>
                </c:pt>
                <c:pt idx="362">
                  <c:v>8</c:v>
                </c:pt>
                <c:pt idx="363">
                  <c:v>9</c:v>
                </c:pt>
                <c:pt idx="364">
                  <c:v>9</c:v>
                </c:pt>
                <c:pt idx="365">
                  <c:v>9</c:v>
                </c:pt>
                <c:pt idx="366">
                  <c:v>9</c:v>
                </c:pt>
                <c:pt idx="367">
                  <c:v>9</c:v>
                </c:pt>
                <c:pt idx="368">
                  <c:v>9</c:v>
                </c:pt>
                <c:pt idx="369">
                  <c:v>9</c:v>
                </c:pt>
                <c:pt idx="370">
                  <c:v>9</c:v>
                </c:pt>
                <c:pt idx="371">
                  <c:v>9</c:v>
                </c:pt>
              </c:numCache>
            </c:numRef>
          </c:xVal>
          <c:yVal>
            <c:numRef>
              <c:f>'NETMHC.vs.SYFPEITHI.H2-Kd'!$B$1:$B$372</c:f>
              <c:numCache>
                <c:formatCode>General</c:formatCode>
                <c:ptCount val="372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18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0</c:v>
                </c:pt>
                <c:pt idx="19">
                  <c:v>1</c:v>
                </c:pt>
                <c:pt idx="20">
                  <c:v>11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0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  <c:pt idx="35">
                  <c:v>9</c:v>
                </c:pt>
                <c:pt idx="36">
                  <c:v>0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4</c:v>
                </c:pt>
                <c:pt idx="41">
                  <c:v>5</c:v>
                </c:pt>
                <c:pt idx="42">
                  <c:v>6</c:v>
                </c:pt>
                <c:pt idx="43">
                  <c:v>7</c:v>
                </c:pt>
                <c:pt idx="44">
                  <c:v>8</c:v>
                </c:pt>
                <c:pt idx="45">
                  <c:v>0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5</c:v>
                </c:pt>
                <c:pt idx="51">
                  <c:v>0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0</c:v>
                </c:pt>
                <c:pt idx="57">
                  <c:v>1</c:v>
                </c:pt>
                <c:pt idx="58">
                  <c:v>2</c:v>
                </c:pt>
                <c:pt idx="59">
                  <c:v>3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10</c:v>
                </c:pt>
                <c:pt idx="67">
                  <c:v>11</c:v>
                </c:pt>
                <c:pt idx="68">
                  <c:v>12</c:v>
                </c:pt>
                <c:pt idx="69">
                  <c:v>13</c:v>
                </c:pt>
                <c:pt idx="70">
                  <c:v>14</c:v>
                </c:pt>
                <c:pt idx="71">
                  <c:v>15</c:v>
                </c:pt>
                <c:pt idx="72">
                  <c:v>16</c:v>
                </c:pt>
                <c:pt idx="73">
                  <c:v>17</c:v>
                </c:pt>
                <c:pt idx="74">
                  <c:v>2</c:v>
                </c:pt>
                <c:pt idx="75">
                  <c:v>3</c:v>
                </c:pt>
                <c:pt idx="76">
                  <c:v>4</c:v>
                </c:pt>
                <c:pt idx="77">
                  <c:v>5</c:v>
                </c:pt>
                <c:pt idx="78">
                  <c:v>6</c:v>
                </c:pt>
                <c:pt idx="79">
                  <c:v>7</c:v>
                </c:pt>
                <c:pt idx="80">
                  <c:v>8</c:v>
                </c:pt>
                <c:pt idx="81">
                  <c:v>9</c:v>
                </c:pt>
                <c:pt idx="82">
                  <c:v>0</c:v>
                </c:pt>
                <c:pt idx="83">
                  <c:v>1</c:v>
                </c:pt>
                <c:pt idx="84">
                  <c:v>10</c:v>
                </c:pt>
                <c:pt idx="85">
                  <c:v>11</c:v>
                </c:pt>
                <c:pt idx="86">
                  <c:v>12</c:v>
                </c:pt>
                <c:pt idx="87">
                  <c:v>13</c:v>
                </c:pt>
                <c:pt idx="88">
                  <c:v>14</c:v>
                </c:pt>
                <c:pt idx="89">
                  <c:v>15</c:v>
                </c:pt>
                <c:pt idx="90">
                  <c:v>16</c:v>
                </c:pt>
                <c:pt idx="91">
                  <c:v>2</c:v>
                </c:pt>
                <c:pt idx="92">
                  <c:v>3</c:v>
                </c:pt>
                <c:pt idx="93">
                  <c:v>4</c:v>
                </c:pt>
                <c:pt idx="94">
                  <c:v>5</c:v>
                </c:pt>
                <c:pt idx="95">
                  <c:v>6</c:v>
                </c:pt>
                <c:pt idx="96">
                  <c:v>7</c:v>
                </c:pt>
                <c:pt idx="97">
                  <c:v>8</c:v>
                </c:pt>
                <c:pt idx="98">
                  <c:v>9</c:v>
                </c:pt>
                <c:pt idx="99">
                  <c:v>0</c:v>
                </c:pt>
                <c:pt idx="100">
                  <c:v>1</c:v>
                </c:pt>
                <c:pt idx="101">
                  <c:v>10</c:v>
                </c:pt>
                <c:pt idx="102">
                  <c:v>11</c:v>
                </c:pt>
                <c:pt idx="103">
                  <c:v>12</c:v>
                </c:pt>
                <c:pt idx="104">
                  <c:v>13</c:v>
                </c:pt>
                <c:pt idx="105">
                  <c:v>14</c:v>
                </c:pt>
                <c:pt idx="106">
                  <c:v>16</c:v>
                </c:pt>
                <c:pt idx="107">
                  <c:v>2</c:v>
                </c:pt>
                <c:pt idx="108">
                  <c:v>3</c:v>
                </c:pt>
                <c:pt idx="109">
                  <c:v>4</c:v>
                </c:pt>
                <c:pt idx="110">
                  <c:v>5</c:v>
                </c:pt>
                <c:pt idx="111">
                  <c:v>6</c:v>
                </c:pt>
                <c:pt idx="112">
                  <c:v>7</c:v>
                </c:pt>
                <c:pt idx="113">
                  <c:v>8</c:v>
                </c:pt>
                <c:pt idx="114">
                  <c:v>9</c:v>
                </c:pt>
                <c:pt idx="115">
                  <c:v>0</c:v>
                </c:pt>
                <c:pt idx="116">
                  <c:v>1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13</c:v>
                </c:pt>
                <c:pt idx="121">
                  <c:v>14</c:v>
                </c:pt>
                <c:pt idx="122">
                  <c:v>16</c:v>
                </c:pt>
                <c:pt idx="123">
                  <c:v>2</c:v>
                </c:pt>
                <c:pt idx="124">
                  <c:v>3</c:v>
                </c:pt>
                <c:pt idx="125">
                  <c:v>4</c:v>
                </c:pt>
                <c:pt idx="126">
                  <c:v>5</c:v>
                </c:pt>
                <c:pt idx="127">
                  <c:v>6</c:v>
                </c:pt>
                <c:pt idx="128">
                  <c:v>7</c:v>
                </c:pt>
                <c:pt idx="129">
                  <c:v>8</c:v>
                </c:pt>
                <c:pt idx="130">
                  <c:v>9</c:v>
                </c:pt>
                <c:pt idx="131">
                  <c:v>0</c:v>
                </c:pt>
                <c:pt idx="132">
                  <c:v>1</c:v>
                </c:pt>
                <c:pt idx="133">
                  <c:v>10</c:v>
                </c:pt>
                <c:pt idx="134">
                  <c:v>11</c:v>
                </c:pt>
                <c:pt idx="135">
                  <c:v>12</c:v>
                </c:pt>
                <c:pt idx="136">
                  <c:v>13</c:v>
                </c:pt>
                <c:pt idx="137">
                  <c:v>2</c:v>
                </c:pt>
                <c:pt idx="138">
                  <c:v>3</c:v>
                </c:pt>
                <c:pt idx="139">
                  <c:v>4</c:v>
                </c:pt>
                <c:pt idx="140">
                  <c:v>5</c:v>
                </c:pt>
                <c:pt idx="141">
                  <c:v>6</c:v>
                </c:pt>
                <c:pt idx="142">
                  <c:v>7</c:v>
                </c:pt>
                <c:pt idx="143">
                  <c:v>8</c:v>
                </c:pt>
                <c:pt idx="144">
                  <c:v>9</c:v>
                </c:pt>
                <c:pt idx="145">
                  <c:v>0</c:v>
                </c:pt>
                <c:pt idx="146">
                  <c:v>1</c:v>
                </c:pt>
                <c:pt idx="147">
                  <c:v>10</c:v>
                </c:pt>
                <c:pt idx="148">
                  <c:v>11</c:v>
                </c:pt>
                <c:pt idx="149">
                  <c:v>2</c:v>
                </c:pt>
                <c:pt idx="150">
                  <c:v>3</c:v>
                </c:pt>
                <c:pt idx="151">
                  <c:v>4</c:v>
                </c:pt>
                <c:pt idx="152">
                  <c:v>5</c:v>
                </c:pt>
                <c:pt idx="153">
                  <c:v>6</c:v>
                </c:pt>
                <c:pt idx="154">
                  <c:v>7</c:v>
                </c:pt>
                <c:pt idx="155">
                  <c:v>8</c:v>
                </c:pt>
                <c:pt idx="156">
                  <c:v>9</c:v>
                </c:pt>
                <c:pt idx="157">
                  <c:v>0</c:v>
                </c:pt>
                <c:pt idx="158">
                  <c:v>1</c:v>
                </c:pt>
                <c:pt idx="159">
                  <c:v>10</c:v>
                </c:pt>
                <c:pt idx="160">
                  <c:v>11</c:v>
                </c:pt>
                <c:pt idx="161">
                  <c:v>2</c:v>
                </c:pt>
                <c:pt idx="162">
                  <c:v>3</c:v>
                </c:pt>
                <c:pt idx="163">
                  <c:v>4</c:v>
                </c:pt>
                <c:pt idx="164">
                  <c:v>5</c:v>
                </c:pt>
                <c:pt idx="165">
                  <c:v>6</c:v>
                </c:pt>
                <c:pt idx="166">
                  <c:v>7</c:v>
                </c:pt>
                <c:pt idx="167">
                  <c:v>8</c:v>
                </c:pt>
                <c:pt idx="168">
                  <c:v>9</c:v>
                </c:pt>
                <c:pt idx="169">
                  <c:v>0</c:v>
                </c:pt>
                <c:pt idx="170">
                  <c:v>1</c:v>
                </c:pt>
                <c:pt idx="171">
                  <c:v>10</c:v>
                </c:pt>
                <c:pt idx="172">
                  <c:v>2</c:v>
                </c:pt>
                <c:pt idx="173">
                  <c:v>3</c:v>
                </c:pt>
                <c:pt idx="174">
                  <c:v>4</c:v>
                </c:pt>
                <c:pt idx="175">
                  <c:v>5</c:v>
                </c:pt>
                <c:pt idx="176">
                  <c:v>6</c:v>
                </c:pt>
                <c:pt idx="177">
                  <c:v>7</c:v>
                </c:pt>
                <c:pt idx="178">
                  <c:v>8</c:v>
                </c:pt>
                <c:pt idx="179">
                  <c:v>9</c:v>
                </c:pt>
                <c:pt idx="180">
                  <c:v>0</c:v>
                </c:pt>
                <c:pt idx="181">
                  <c:v>1</c:v>
                </c:pt>
                <c:pt idx="182">
                  <c:v>10</c:v>
                </c:pt>
                <c:pt idx="183">
                  <c:v>11</c:v>
                </c:pt>
                <c:pt idx="184">
                  <c:v>12</c:v>
                </c:pt>
                <c:pt idx="185">
                  <c:v>13</c:v>
                </c:pt>
                <c:pt idx="186">
                  <c:v>14</c:v>
                </c:pt>
                <c:pt idx="187">
                  <c:v>15</c:v>
                </c:pt>
                <c:pt idx="188">
                  <c:v>16</c:v>
                </c:pt>
                <c:pt idx="189">
                  <c:v>17</c:v>
                </c:pt>
                <c:pt idx="190">
                  <c:v>18</c:v>
                </c:pt>
                <c:pt idx="191">
                  <c:v>19</c:v>
                </c:pt>
                <c:pt idx="192">
                  <c:v>2</c:v>
                </c:pt>
                <c:pt idx="193">
                  <c:v>20</c:v>
                </c:pt>
                <c:pt idx="194">
                  <c:v>3</c:v>
                </c:pt>
                <c:pt idx="195">
                  <c:v>4</c:v>
                </c:pt>
                <c:pt idx="196">
                  <c:v>5</c:v>
                </c:pt>
                <c:pt idx="197">
                  <c:v>6</c:v>
                </c:pt>
                <c:pt idx="198">
                  <c:v>7</c:v>
                </c:pt>
                <c:pt idx="199">
                  <c:v>8</c:v>
                </c:pt>
                <c:pt idx="200">
                  <c:v>9</c:v>
                </c:pt>
                <c:pt idx="201">
                  <c:v>0</c:v>
                </c:pt>
                <c:pt idx="202">
                  <c:v>1</c:v>
                </c:pt>
                <c:pt idx="203">
                  <c:v>10</c:v>
                </c:pt>
                <c:pt idx="204">
                  <c:v>11</c:v>
                </c:pt>
                <c:pt idx="205">
                  <c:v>12</c:v>
                </c:pt>
                <c:pt idx="206">
                  <c:v>13</c:v>
                </c:pt>
                <c:pt idx="207">
                  <c:v>14</c:v>
                </c:pt>
                <c:pt idx="208">
                  <c:v>15</c:v>
                </c:pt>
                <c:pt idx="209">
                  <c:v>16</c:v>
                </c:pt>
                <c:pt idx="210">
                  <c:v>17</c:v>
                </c:pt>
                <c:pt idx="211">
                  <c:v>18</c:v>
                </c:pt>
                <c:pt idx="212">
                  <c:v>2</c:v>
                </c:pt>
                <c:pt idx="213">
                  <c:v>3</c:v>
                </c:pt>
                <c:pt idx="214">
                  <c:v>4</c:v>
                </c:pt>
                <c:pt idx="215">
                  <c:v>5</c:v>
                </c:pt>
                <c:pt idx="216">
                  <c:v>6</c:v>
                </c:pt>
                <c:pt idx="217">
                  <c:v>7</c:v>
                </c:pt>
                <c:pt idx="218">
                  <c:v>8</c:v>
                </c:pt>
                <c:pt idx="219">
                  <c:v>9</c:v>
                </c:pt>
                <c:pt idx="220">
                  <c:v>16</c:v>
                </c:pt>
                <c:pt idx="221">
                  <c:v>19</c:v>
                </c:pt>
                <c:pt idx="222">
                  <c:v>20</c:v>
                </c:pt>
                <c:pt idx="223">
                  <c:v>22</c:v>
                </c:pt>
                <c:pt idx="224">
                  <c:v>23</c:v>
                </c:pt>
                <c:pt idx="225">
                  <c:v>24</c:v>
                </c:pt>
                <c:pt idx="226">
                  <c:v>12</c:v>
                </c:pt>
                <c:pt idx="227">
                  <c:v>20</c:v>
                </c:pt>
                <c:pt idx="228">
                  <c:v>21</c:v>
                </c:pt>
                <c:pt idx="229">
                  <c:v>22</c:v>
                </c:pt>
                <c:pt idx="230">
                  <c:v>23</c:v>
                </c:pt>
                <c:pt idx="231">
                  <c:v>27</c:v>
                </c:pt>
                <c:pt idx="232">
                  <c:v>28</c:v>
                </c:pt>
                <c:pt idx="233">
                  <c:v>13</c:v>
                </c:pt>
                <c:pt idx="234">
                  <c:v>18</c:v>
                </c:pt>
                <c:pt idx="235">
                  <c:v>20</c:v>
                </c:pt>
                <c:pt idx="236">
                  <c:v>21</c:v>
                </c:pt>
                <c:pt idx="237">
                  <c:v>22</c:v>
                </c:pt>
                <c:pt idx="238">
                  <c:v>23</c:v>
                </c:pt>
                <c:pt idx="239">
                  <c:v>24</c:v>
                </c:pt>
                <c:pt idx="240">
                  <c:v>25</c:v>
                </c:pt>
                <c:pt idx="241">
                  <c:v>26</c:v>
                </c:pt>
                <c:pt idx="242">
                  <c:v>27</c:v>
                </c:pt>
                <c:pt idx="243">
                  <c:v>16</c:v>
                </c:pt>
                <c:pt idx="244">
                  <c:v>22</c:v>
                </c:pt>
                <c:pt idx="245">
                  <c:v>25</c:v>
                </c:pt>
                <c:pt idx="246">
                  <c:v>25</c:v>
                </c:pt>
                <c:pt idx="247">
                  <c:v>25</c:v>
                </c:pt>
                <c:pt idx="248">
                  <c:v>0</c:v>
                </c:pt>
                <c:pt idx="249">
                  <c:v>10</c:v>
                </c:pt>
                <c:pt idx="250">
                  <c:v>11</c:v>
                </c:pt>
                <c:pt idx="251">
                  <c:v>12</c:v>
                </c:pt>
                <c:pt idx="252">
                  <c:v>13</c:v>
                </c:pt>
                <c:pt idx="253">
                  <c:v>14</c:v>
                </c:pt>
                <c:pt idx="254">
                  <c:v>15</c:v>
                </c:pt>
                <c:pt idx="255">
                  <c:v>16</c:v>
                </c:pt>
                <c:pt idx="256">
                  <c:v>17</c:v>
                </c:pt>
                <c:pt idx="257">
                  <c:v>18</c:v>
                </c:pt>
                <c:pt idx="258">
                  <c:v>19</c:v>
                </c:pt>
                <c:pt idx="259">
                  <c:v>2</c:v>
                </c:pt>
                <c:pt idx="260">
                  <c:v>20</c:v>
                </c:pt>
                <c:pt idx="261">
                  <c:v>3</c:v>
                </c:pt>
                <c:pt idx="262">
                  <c:v>4</c:v>
                </c:pt>
                <c:pt idx="263">
                  <c:v>5</c:v>
                </c:pt>
                <c:pt idx="264">
                  <c:v>6</c:v>
                </c:pt>
                <c:pt idx="265">
                  <c:v>7</c:v>
                </c:pt>
                <c:pt idx="266">
                  <c:v>8</c:v>
                </c:pt>
                <c:pt idx="267">
                  <c:v>9</c:v>
                </c:pt>
                <c:pt idx="268">
                  <c:v>1</c:v>
                </c:pt>
                <c:pt idx="269">
                  <c:v>10</c:v>
                </c:pt>
                <c:pt idx="270">
                  <c:v>11</c:v>
                </c:pt>
                <c:pt idx="271">
                  <c:v>12</c:v>
                </c:pt>
                <c:pt idx="272">
                  <c:v>13</c:v>
                </c:pt>
                <c:pt idx="273">
                  <c:v>14</c:v>
                </c:pt>
                <c:pt idx="274">
                  <c:v>15</c:v>
                </c:pt>
                <c:pt idx="275">
                  <c:v>16</c:v>
                </c:pt>
                <c:pt idx="276">
                  <c:v>17</c:v>
                </c:pt>
                <c:pt idx="277">
                  <c:v>18</c:v>
                </c:pt>
                <c:pt idx="278">
                  <c:v>19</c:v>
                </c:pt>
                <c:pt idx="279">
                  <c:v>20</c:v>
                </c:pt>
                <c:pt idx="280">
                  <c:v>21</c:v>
                </c:pt>
                <c:pt idx="281">
                  <c:v>3</c:v>
                </c:pt>
                <c:pt idx="282">
                  <c:v>4</c:v>
                </c:pt>
                <c:pt idx="283">
                  <c:v>5</c:v>
                </c:pt>
                <c:pt idx="284">
                  <c:v>6</c:v>
                </c:pt>
                <c:pt idx="285">
                  <c:v>8</c:v>
                </c:pt>
                <c:pt idx="286">
                  <c:v>9</c:v>
                </c:pt>
                <c:pt idx="287">
                  <c:v>10</c:v>
                </c:pt>
                <c:pt idx="288">
                  <c:v>11</c:v>
                </c:pt>
                <c:pt idx="289">
                  <c:v>12</c:v>
                </c:pt>
                <c:pt idx="290">
                  <c:v>13</c:v>
                </c:pt>
                <c:pt idx="291">
                  <c:v>14</c:v>
                </c:pt>
                <c:pt idx="292">
                  <c:v>15</c:v>
                </c:pt>
                <c:pt idx="293">
                  <c:v>16</c:v>
                </c:pt>
                <c:pt idx="294">
                  <c:v>17</c:v>
                </c:pt>
                <c:pt idx="295">
                  <c:v>18</c:v>
                </c:pt>
                <c:pt idx="296">
                  <c:v>19</c:v>
                </c:pt>
                <c:pt idx="297">
                  <c:v>20</c:v>
                </c:pt>
                <c:pt idx="298">
                  <c:v>21</c:v>
                </c:pt>
                <c:pt idx="299">
                  <c:v>3</c:v>
                </c:pt>
                <c:pt idx="300">
                  <c:v>8</c:v>
                </c:pt>
                <c:pt idx="301">
                  <c:v>9</c:v>
                </c:pt>
                <c:pt idx="302">
                  <c:v>10</c:v>
                </c:pt>
                <c:pt idx="303">
                  <c:v>11</c:v>
                </c:pt>
                <c:pt idx="304">
                  <c:v>12</c:v>
                </c:pt>
                <c:pt idx="305">
                  <c:v>13</c:v>
                </c:pt>
                <c:pt idx="306">
                  <c:v>14</c:v>
                </c:pt>
                <c:pt idx="307">
                  <c:v>15</c:v>
                </c:pt>
                <c:pt idx="308">
                  <c:v>16</c:v>
                </c:pt>
                <c:pt idx="309">
                  <c:v>17</c:v>
                </c:pt>
                <c:pt idx="310">
                  <c:v>18</c:v>
                </c:pt>
                <c:pt idx="311">
                  <c:v>19</c:v>
                </c:pt>
                <c:pt idx="312">
                  <c:v>20</c:v>
                </c:pt>
                <c:pt idx="313">
                  <c:v>21</c:v>
                </c:pt>
                <c:pt idx="314">
                  <c:v>22</c:v>
                </c:pt>
                <c:pt idx="315">
                  <c:v>3</c:v>
                </c:pt>
                <c:pt idx="316">
                  <c:v>5</c:v>
                </c:pt>
                <c:pt idx="317">
                  <c:v>10</c:v>
                </c:pt>
                <c:pt idx="318">
                  <c:v>11</c:v>
                </c:pt>
                <c:pt idx="319">
                  <c:v>12</c:v>
                </c:pt>
                <c:pt idx="320">
                  <c:v>13</c:v>
                </c:pt>
                <c:pt idx="321">
                  <c:v>14</c:v>
                </c:pt>
                <c:pt idx="322">
                  <c:v>15</c:v>
                </c:pt>
                <c:pt idx="323">
                  <c:v>16</c:v>
                </c:pt>
                <c:pt idx="324">
                  <c:v>17</c:v>
                </c:pt>
                <c:pt idx="325">
                  <c:v>18</c:v>
                </c:pt>
                <c:pt idx="326">
                  <c:v>19</c:v>
                </c:pt>
                <c:pt idx="327">
                  <c:v>20</c:v>
                </c:pt>
                <c:pt idx="328">
                  <c:v>21</c:v>
                </c:pt>
                <c:pt idx="329">
                  <c:v>22</c:v>
                </c:pt>
                <c:pt idx="330">
                  <c:v>8</c:v>
                </c:pt>
                <c:pt idx="331">
                  <c:v>10</c:v>
                </c:pt>
                <c:pt idx="332">
                  <c:v>11</c:v>
                </c:pt>
                <c:pt idx="333">
                  <c:v>12</c:v>
                </c:pt>
                <c:pt idx="334">
                  <c:v>13</c:v>
                </c:pt>
                <c:pt idx="335">
                  <c:v>14</c:v>
                </c:pt>
                <c:pt idx="336">
                  <c:v>15</c:v>
                </c:pt>
                <c:pt idx="337">
                  <c:v>16</c:v>
                </c:pt>
                <c:pt idx="338">
                  <c:v>17</c:v>
                </c:pt>
                <c:pt idx="339">
                  <c:v>18</c:v>
                </c:pt>
                <c:pt idx="340">
                  <c:v>19</c:v>
                </c:pt>
                <c:pt idx="341">
                  <c:v>20</c:v>
                </c:pt>
                <c:pt idx="342">
                  <c:v>21</c:v>
                </c:pt>
                <c:pt idx="343">
                  <c:v>22</c:v>
                </c:pt>
                <c:pt idx="344">
                  <c:v>23</c:v>
                </c:pt>
                <c:pt idx="345">
                  <c:v>24</c:v>
                </c:pt>
                <c:pt idx="346">
                  <c:v>25</c:v>
                </c:pt>
                <c:pt idx="347">
                  <c:v>8</c:v>
                </c:pt>
                <c:pt idx="348">
                  <c:v>11</c:v>
                </c:pt>
                <c:pt idx="349">
                  <c:v>12</c:v>
                </c:pt>
                <c:pt idx="350">
                  <c:v>13</c:v>
                </c:pt>
                <c:pt idx="351">
                  <c:v>14</c:v>
                </c:pt>
                <c:pt idx="352">
                  <c:v>15</c:v>
                </c:pt>
                <c:pt idx="353">
                  <c:v>16</c:v>
                </c:pt>
                <c:pt idx="354">
                  <c:v>17</c:v>
                </c:pt>
                <c:pt idx="355">
                  <c:v>18</c:v>
                </c:pt>
                <c:pt idx="356">
                  <c:v>19</c:v>
                </c:pt>
                <c:pt idx="357">
                  <c:v>20</c:v>
                </c:pt>
                <c:pt idx="358">
                  <c:v>21</c:v>
                </c:pt>
                <c:pt idx="359">
                  <c:v>23</c:v>
                </c:pt>
                <c:pt idx="360">
                  <c:v>24</c:v>
                </c:pt>
                <c:pt idx="361">
                  <c:v>25</c:v>
                </c:pt>
                <c:pt idx="362">
                  <c:v>9</c:v>
                </c:pt>
                <c:pt idx="363">
                  <c:v>11</c:v>
                </c:pt>
                <c:pt idx="364">
                  <c:v>14</c:v>
                </c:pt>
                <c:pt idx="365">
                  <c:v>16</c:v>
                </c:pt>
                <c:pt idx="366">
                  <c:v>17</c:v>
                </c:pt>
                <c:pt idx="367">
                  <c:v>18</c:v>
                </c:pt>
                <c:pt idx="368">
                  <c:v>20</c:v>
                </c:pt>
                <c:pt idx="369">
                  <c:v>21</c:v>
                </c:pt>
                <c:pt idx="370">
                  <c:v>22</c:v>
                </c:pt>
                <c:pt idx="371">
                  <c:v>25</c:v>
                </c:pt>
              </c:numCache>
            </c:numRef>
          </c:yVal>
          <c:bubbleSize>
            <c:numRef>
              <c:f>'NETMHC.vs.SYFPEITHI.H2-Kd'!$C$1:$C$372</c:f>
              <c:numCache>
                <c:formatCode>General</c:formatCode>
                <c:ptCount val="372"/>
                <c:pt idx="0">
                  <c:v>19</c:v>
                </c:pt>
                <c:pt idx="1">
                  <c:v>27</c:v>
                </c:pt>
                <c:pt idx="2">
                  <c:v>109</c:v>
                </c:pt>
                <c:pt idx="3">
                  <c:v>93</c:v>
                </c:pt>
                <c:pt idx="4">
                  <c:v>134</c:v>
                </c:pt>
                <c:pt idx="5">
                  <c:v>95</c:v>
                </c:pt>
                <c:pt idx="6">
                  <c:v>44</c:v>
                </c:pt>
                <c:pt idx="7">
                  <c:v>23</c:v>
                </c:pt>
                <c:pt idx="8">
                  <c:v>10</c:v>
                </c:pt>
                <c:pt idx="9">
                  <c:v>1</c:v>
                </c:pt>
                <c:pt idx="10">
                  <c:v>57</c:v>
                </c:pt>
                <c:pt idx="11">
                  <c:v>50</c:v>
                </c:pt>
                <c:pt idx="12">
                  <c:v>42</c:v>
                </c:pt>
                <c:pt idx="13">
                  <c:v>87</c:v>
                </c:pt>
                <c:pt idx="14">
                  <c:v>50</c:v>
                </c:pt>
                <c:pt idx="15">
                  <c:v>59</c:v>
                </c:pt>
                <c:pt idx="16">
                  <c:v>70</c:v>
                </c:pt>
                <c:pt idx="17">
                  <c:v>81</c:v>
                </c:pt>
                <c:pt idx="18">
                  <c:v>171</c:v>
                </c:pt>
                <c:pt idx="19">
                  <c:v>175</c:v>
                </c:pt>
                <c:pt idx="20">
                  <c:v>3</c:v>
                </c:pt>
                <c:pt idx="21">
                  <c:v>165</c:v>
                </c:pt>
                <c:pt idx="22">
                  <c:v>57</c:v>
                </c:pt>
                <c:pt idx="23">
                  <c:v>54</c:v>
                </c:pt>
                <c:pt idx="24">
                  <c:v>40</c:v>
                </c:pt>
                <c:pt idx="25">
                  <c:v>17</c:v>
                </c:pt>
                <c:pt idx="26">
                  <c:v>6</c:v>
                </c:pt>
                <c:pt idx="27">
                  <c:v>3</c:v>
                </c:pt>
                <c:pt idx="28">
                  <c:v>110</c:v>
                </c:pt>
                <c:pt idx="29">
                  <c:v>87</c:v>
                </c:pt>
                <c:pt idx="30">
                  <c:v>103</c:v>
                </c:pt>
                <c:pt idx="31">
                  <c:v>62</c:v>
                </c:pt>
                <c:pt idx="32">
                  <c:v>34</c:v>
                </c:pt>
                <c:pt idx="33">
                  <c:v>4</c:v>
                </c:pt>
                <c:pt idx="34">
                  <c:v>2</c:v>
                </c:pt>
                <c:pt idx="35">
                  <c:v>1</c:v>
                </c:pt>
                <c:pt idx="36">
                  <c:v>67</c:v>
                </c:pt>
                <c:pt idx="37">
                  <c:v>58</c:v>
                </c:pt>
                <c:pt idx="38">
                  <c:v>46</c:v>
                </c:pt>
                <c:pt idx="39">
                  <c:v>7</c:v>
                </c:pt>
                <c:pt idx="40">
                  <c:v>18</c:v>
                </c:pt>
                <c:pt idx="41">
                  <c:v>4</c:v>
                </c:pt>
                <c:pt idx="42">
                  <c:v>3</c:v>
                </c:pt>
                <c:pt idx="43">
                  <c:v>1</c:v>
                </c:pt>
                <c:pt idx="44">
                  <c:v>3</c:v>
                </c:pt>
                <c:pt idx="45">
                  <c:v>47</c:v>
                </c:pt>
                <c:pt idx="46">
                  <c:v>33</c:v>
                </c:pt>
                <c:pt idx="47">
                  <c:v>14</c:v>
                </c:pt>
                <c:pt idx="48">
                  <c:v>9</c:v>
                </c:pt>
                <c:pt idx="49">
                  <c:v>5</c:v>
                </c:pt>
                <c:pt idx="50">
                  <c:v>2</c:v>
                </c:pt>
                <c:pt idx="51">
                  <c:v>15</c:v>
                </c:pt>
                <c:pt idx="52">
                  <c:v>15</c:v>
                </c:pt>
                <c:pt idx="53">
                  <c:v>2</c:v>
                </c:pt>
                <c:pt idx="54">
                  <c:v>8</c:v>
                </c:pt>
                <c:pt idx="55">
                  <c:v>2</c:v>
                </c:pt>
                <c:pt idx="56">
                  <c:v>11</c:v>
                </c:pt>
                <c:pt idx="57">
                  <c:v>7</c:v>
                </c:pt>
                <c:pt idx="58">
                  <c:v>2</c:v>
                </c:pt>
                <c:pt idx="59">
                  <c:v>1</c:v>
                </c:pt>
                <c:pt idx="60">
                  <c:v>3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32</c:v>
                </c:pt>
                <c:pt idx="65">
                  <c:v>43</c:v>
                </c:pt>
                <c:pt idx="66">
                  <c:v>141</c:v>
                </c:pt>
                <c:pt idx="67">
                  <c:v>133</c:v>
                </c:pt>
                <c:pt idx="68">
                  <c:v>84</c:v>
                </c:pt>
                <c:pt idx="69">
                  <c:v>47</c:v>
                </c:pt>
                <c:pt idx="70">
                  <c:v>31</c:v>
                </c:pt>
                <c:pt idx="71">
                  <c:v>13</c:v>
                </c:pt>
                <c:pt idx="72">
                  <c:v>9</c:v>
                </c:pt>
                <c:pt idx="73">
                  <c:v>1</c:v>
                </c:pt>
                <c:pt idx="74">
                  <c:v>71</c:v>
                </c:pt>
                <c:pt idx="75">
                  <c:v>90</c:v>
                </c:pt>
                <c:pt idx="76">
                  <c:v>66</c:v>
                </c:pt>
                <c:pt idx="77">
                  <c:v>96</c:v>
                </c:pt>
                <c:pt idx="78">
                  <c:v>97</c:v>
                </c:pt>
                <c:pt idx="79">
                  <c:v>57</c:v>
                </c:pt>
                <c:pt idx="80">
                  <c:v>95</c:v>
                </c:pt>
                <c:pt idx="81">
                  <c:v>81</c:v>
                </c:pt>
                <c:pt idx="82">
                  <c:v>67</c:v>
                </c:pt>
                <c:pt idx="83">
                  <c:v>91</c:v>
                </c:pt>
                <c:pt idx="84">
                  <c:v>119</c:v>
                </c:pt>
                <c:pt idx="85">
                  <c:v>111</c:v>
                </c:pt>
                <c:pt idx="86">
                  <c:v>57</c:v>
                </c:pt>
                <c:pt idx="87">
                  <c:v>55</c:v>
                </c:pt>
                <c:pt idx="88">
                  <c:v>6</c:v>
                </c:pt>
                <c:pt idx="89">
                  <c:v>12</c:v>
                </c:pt>
                <c:pt idx="90">
                  <c:v>2</c:v>
                </c:pt>
                <c:pt idx="91">
                  <c:v>82</c:v>
                </c:pt>
                <c:pt idx="92">
                  <c:v>114</c:v>
                </c:pt>
                <c:pt idx="93">
                  <c:v>137</c:v>
                </c:pt>
                <c:pt idx="94">
                  <c:v>113</c:v>
                </c:pt>
                <c:pt idx="95">
                  <c:v>73</c:v>
                </c:pt>
                <c:pt idx="96">
                  <c:v>103</c:v>
                </c:pt>
                <c:pt idx="97">
                  <c:v>112</c:v>
                </c:pt>
                <c:pt idx="98">
                  <c:v>68</c:v>
                </c:pt>
                <c:pt idx="99">
                  <c:v>112</c:v>
                </c:pt>
                <c:pt idx="100">
                  <c:v>121</c:v>
                </c:pt>
                <c:pt idx="101">
                  <c:v>105</c:v>
                </c:pt>
                <c:pt idx="102">
                  <c:v>77</c:v>
                </c:pt>
                <c:pt idx="103">
                  <c:v>25</c:v>
                </c:pt>
                <c:pt idx="104">
                  <c:v>10</c:v>
                </c:pt>
                <c:pt idx="105">
                  <c:v>6</c:v>
                </c:pt>
                <c:pt idx="106">
                  <c:v>1</c:v>
                </c:pt>
                <c:pt idx="107">
                  <c:v>167</c:v>
                </c:pt>
                <c:pt idx="108">
                  <c:v>206</c:v>
                </c:pt>
                <c:pt idx="109">
                  <c:v>129</c:v>
                </c:pt>
                <c:pt idx="110">
                  <c:v>103</c:v>
                </c:pt>
                <c:pt idx="111">
                  <c:v>113</c:v>
                </c:pt>
                <c:pt idx="112">
                  <c:v>116</c:v>
                </c:pt>
                <c:pt idx="113">
                  <c:v>84</c:v>
                </c:pt>
                <c:pt idx="114">
                  <c:v>84</c:v>
                </c:pt>
                <c:pt idx="115">
                  <c:v>113</c:v>
                </c:pt>
                <c:pt idx="116">
                  <c:v>201</c:v>
                </c:pt>
                <c:pt idx="117">
                  <c:v>58</c:v>
                </c:pt>
                <c:pt idx="118">
                  <c:v>38</c:v>
                </c:pt>
                <c:pt idx="119">
                  <c:v>11</c:v>
                </c:pt>
                <c:pt idx="120">
                  <c:v>7</c:v>
                </c:pt>
                <c:pt idx="121">
                  <c:v>2</c:v>
                </c:pt>
                <c:pt idx="122">
                  <c:v>2</c:v>
                </c:pt>
                <c:pt idx="123">
                  <c:v>228</c:v>
                </c:pt>
                <c:pt idx="124">
                  <c:v>242</c:v>
                </c:pt>
                <c:pt idx="125">
                  <c:v>198</c:v>
                </c:pt>
                <c:pt idx="126">
                  <c:v>156</c:v>
                </c:pt>
                <c:pt idx="127">
                  <c:v>158</c:v>
                </c:pt>
                <c:pt idx="128">
                  <c:v>120</c:v>
                </c:pt>
                <c:pt idx="129">
                  <c:v>101</c:v>
                </c:pt>
                <c:pt idx="130">
                  <c:v>95</c:v>
                </c:pt>
                <c:pt idx="131">
                  <c:v>202</c:v>
                </c:pt>
                <c:pt idx="132">
                  <c:v>220</c:v>
                </c:pt>
                <c:pt idx="133">
                  <c:v>30</c:v>
                </c:pt>
                <c:pt idx="134">
                  <c:v>18</c:v>
                </c:pt>
                <c:pt idx="135">
                  <c:v>4</c:v>
                </c:pt>
                <c:pt idx="136">
                  <c:v>5</c:v>
                </c:pt>
                <c:pt idx="137">
                  <c:v>252</c:v>
                </c:pt>
                <c:pt idx="138">
                  <c:v>275</c:v>
                </c:pt>
                <c:pt idx="139">
                  <c:v>224</c:v>
                </c:pt>
                <c:pt idx="140">
                  <c:v>120</c:v>
                </c:pt>
                <c:pt idx="141">
                  <c:v>161</c:v>
                </c:pt>
                <c:pt idx="142">
                  <c:v>80</c:v>
                </c:pt>
                <c:pt idx="143">
                  <c:v>82</c:v>
                </c:pt>
                <c:pt idx="144">
                  <c:v>38</c:v>
                </c:pt>
                <c:pt idx="145">
                  <c:v>216</c:v>
                </c:pt>
                <c:pt idx="146">
                  <c:v>299</c:v>
                </c:pt>
                <c:pt idx="147">
                  <c:v>10</c:v>
                </c:pt>
                <c:pt idx="148">
                  <c:v>5</c:v>
                </c:pt>
                <c:pt idx="149">
                  <c:v>252</c:v>
                </c:pt>
                <c:pt idx="150">
                  <c:v>301</c:v>
                </c:pt>
                <c:pt idx="151">
                  <c:v>193</c:v>
                </c:pt>
                <c:pt idx="152">
                  <c:v>102</c:v>
                </c:pt>
                <c:pt idx="153">
                  <c:v>75</c:v>
                </c:pt>
                <c:pt idx="154">
                  <c:v>40</c:v>
                </c:pt>
                <c:pt idx="155">
                  <c:v>41</c:v>
                </c:pt>
                <c:pt idx="156">
                  <c:v>22</c:v>
                </c:pt>
                <c:pt idx="157">
                  <c:v>244</c:v>
                </c:pt>
                <c:pt idx="158">
                  <c:v>293</c:v>
                </c:pt>
                <c:pt idx="159">
                  <c:v>4</c:v>
                </c:pt>
                <c:pt idx="160">
                  <c:v>1</c:v>
                </c:pt>
                <c:pt idx="161">
                  <c:v>266</c:v>
                </c:pt>
                <c:pt idx="162">
                  <c:v>200</c:v>
                </c:pt>
                <c:pt idx="163">
                  <c:v>156</c:v>
                </c:pt>
                <c:pt idx="164">
                  <c:v>73</c:v>
                </c:pt>
                <c:pt idx="165">
                  <c:v>67</c:v>
                </c:pt>
                <c:pt idx="166">
                  <c:v>55</c:v>
                </c:pt>
                <c:pt idx="167">
                  <c:v>23</c:v>
                </c:pt>
                <c:pt idx="168">
                  <c:v>11</c:v>
                </c:pt>
                <c:pt idx="169">
                  <c:v>189</c:v>
                </c:pt>
                <c:pt idx="170">
                  <c:v>267</c:v>
                </c:pt>
                <c:pt idx="171">
                  <c:v>4</c:v>
                </c:pt>
                <c:pt idx="172">
                  <c:v>267</c:v>
                </c:pt>
                <c:pt idx="173">
                  <c:v>153</c:v>
                </c:pt>
                <c:pt idx="174">
                  <c:v>97</c:v>
                </c:pt>
                <c:pt idx="175">
                  <c:v>62</c:v>
                </c:pt>
                <c:pt idx="176">
                  <c:v>42</c:v>
                </c:pt>
                <c:pt idx="177">
                  <c:v>16</c:v>
                </c:pt>
                <c:pt idx="178">
                  <c:v>6</c:v>
                </c:pt>
                <c:pt idx="179">
                  <c:v>2</c:v>
                </c:pt>
                <c:pt idx="180">
                  <c:v>94</c:v>
                </c:pt>
                <c:pt idx="181">
                  <c:v>5</c:v>
                </c:pt>
                <c:pt idx="182">
                  <c:v>106</c:v>
                </c:pt>
                <c:pt idx="183">
                  <c:v>104</c:v>
                </c:pt>
                <c:pt idx="184">
                  <c:v>153</c:v>
                </c:pt>
                <c:pt idx="185">
                  <c:v>82</c:v>
                </c:pt>
                <c:pt idx="186">
                  <c:v>79</c:v>
                </c:pt>
                <c:pt idx="187">
                  <c:v>34</c:v>
                </c:pt>
                <c:pt idx="188">
                  <c:v>27</c:v>
                </c:pt>
                <c:pt idx="189">
                  <c:v>11</c:v>
                </c:pt>
                <c:pt idx="190">
                  <c:v>4</c:v>
                </c:pt>
                <c:pt idx="191">
                  <c:v>4</c:v>
                </c:pt>
                <c:pt idx="192">
                  <c:v>13</c:v>
                </c:pt>
                <c:pt idx="193">
                  <c:v>4</c:v>
                </c:pt>
                <c:pt idx="194">
                  <c:v>35</c:v>
                </c:pt>
                <c:pt idx="195">
                  <c:v>21</c:v>
                </c:pt>
                <c:pt idx="196">
                  <c:v>26</c:v>
                </c:pt>
                <c:pt idx="197">
                  <c:v>24</c:v>
                </c:pt>
                <c:pt idx="198">
                  <c:v>29</c:v>
                </c:pt>
                <c:pt idx="199">
                  <c:v>45</c:v>
                </c:pt>
                <c:pt idx="200">
                  <c:v>55</c:v>
                </c:pt>
                <c:pt idx="201">
                  <c:v>2</c:v>
                </c:pt>
                <c:pt idx="202">
                  <c:v>1</c:v>
                </c:pt>
                <c:pt idx="203">
                  <c:v>54</c:v>
                </c:pt>
                <c:pt idx="204">
                  <c:v>69</c:v>
                </c:pt>
                <c:pt idx="205">
                  <c:v>56</c:v>
                </c:pt>
                <c:pt idx="206">
                  <c:v>103</c:v>
                </c:pt>
                <c:pt idx="207">
                  <c:v>82</c:v>
                </c:pt>
                <c:pt idx="208">
                  <c:v>69</c:v>
                </c:pt>
                <c:pt idx="209">
                  <c:v>50</c:v>
                </c:pt>
                <c:pt idx="210">
                  <c:v>32</c:v>
                </c:pt>
                <c:pt idx="211">
                  <c:v>4</c:v>
                </c:pt>
                <c:pt idx="212">
                  <c:v>10</c:v>
                </c:pt>
                <c:pt idx="213">
                  <c:v>9</c:v>
                </c:pt>
                <c:pt idx="214">
                  <c:v>12</c:v>
                </c:pt>
                <c:pt idx="215">
                  <c:v>5</c:v>
                </c:pt>
                <c:pt idx="216">
                  <c:v>15</c:v>
                </c:pt>
                <c:pt idx="217">
                  <c:v>20</c:v>
                </c:pt>
                <c:pt idx="218">
                  <c:v>25</c:v>
                </c:pt>
                <c:pt idx="219">
                  <c:v>25</c:v>
                </c:pt>
                <c:pt idx="220">
                  <c:v>5</c:v>
                </c:pt>
                <c:pt idx="221">
                  <c:v>1</c:v>
                </c:pt>
                <c:pt idx="222">
                  <c:v>3</c:v>
                </c:pt>
                <c:pt idx="223">
                  <c:v>1</c:v>
                </c:pt>
                <c:pt idx="224">
                  <c:v>2</c:v>
                </c:pt>
                <c:pt idx="225">
                  <c:v>3</c:v>
                </c:pt>
                <c:pt idx="226">
                  <c:v>1</c:v>
                </c:pt>
                <c:pt idx="227">
                  <c:v>2</c:v>
                </c:pt>
                <c:pt idx="228">
                  <c:v>4</c:v>
                </c:pt>
                <c:pt idx="229">
                  <c:v>7</c:v>
                </c:pt>
                <c:pt idx="230">
                  <c:v>3</c:v>
                </c:pt>
                <c:pt idx="231">
                  <c:v>2</c:v>
                </c:pt>
                <c:pt idx="232">
                  <c:v>2</c:v>
                </c:pt>
                <c:pt idx="233">
                  <c:v>1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2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3</c:v>
                </c:pt>
                <c:pt idx="249">
                  <c:v>74</c:v>
                </c:pt>
                <c:pt idx="250">
                  <c:v>52</c:v>
                </c:pt>
                <c:pt idx="251">
                  <c:v>49</c:v>
                </c:pt>
                <c:pt idx="252">
                  <c:v>43</c:v>
                </c:pt>
                <c:pt idx="253">
                  <c:v>44</c:v>
                </c:pt>
                <c:pt idx="254">
                  <c:v>42</c:v>
                </c:pt>
                <c:pt idx="255">
                  <c:v>33</c:v>
                </c:pt>
                <c:pt idx="256">
                  <c:v>12</c:v>
                </c:pt>
                <c:pt idx="257">
                  <c:v>12</c:v>
                </c:pt>
                <c:pt idx="258">
                  <c:v>7</c:v>
                </c:pt>
                <c:pt idx="259">
                  <c:v>4</c:v>
                </c:pt>
                <c:pt idx="260">
                  <c:v>3</c:v>
                </c:pt>
                <c:pt idx="261">
                  <c:v>2</c:v>
                </c:pt>
                <c:pt idx="262">
                  <c:v>6</c:v>
                </c:pt>
                <c:pt idx="263">
                  <c:v>2</c:v>
                </c:pt>
                <c:pt idx="264">
                  <c:v>6</c:v>
                </c:pt>
                <c:pt idx="265">
                  <c:v>4</c:v>
                </c:pt>
                <c:pt idx="266">
                  <c:v>11</c:v>
                </c:pt>
                <c:pt idx="267">
                  <c:v>21</c:v>
                </c:pt>
                <c:pt idx="268">
                  <c:v>7</c:v>
                </c:pt>
                <c:pt idx="269">
                  <c:v>44</c:v>
                </c:pt>
                <c:pt idx="270">
                  <c:v>25</c:v>
                </c:pt>
                <c:pt idx="271">
                  <c:v>42</c:v>
                </c:pt>
                <c:pt idx="272">
                  <c:v>62</c:v>
                </c:pt>
                <c:pt idx="273">
                  <c:v>15</c:v>
                </c:pt>
                <c:pt idx="274">
                  <c:v>29</c:v>
                </c:pt>
                <c:pt idx="275">
                  <c:v>17</c:v>
                </c:pt>
                <c:pt idx="276">
                  <c:v>20</c:v>
                </c:pt>
                <c:pt idx="277">
                  <c:v>10</c:v>
                </c:pt>
                <c:pt idx="278">
                  <c:v>18</c:v>
                </c:pt>
                <c:pt idx="279">
                  <c:v>8</c:v>
                </c:pt>
                <c:pt idx="280">
                  <c:v>1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6</c:v>
                </c:pt>
                <c:pt idx="285">
                  <c:v>6</c:v>
                </c:pt>
                <c:pt idx="286">
                  <c:v>8</c:v>
                </c:pt>
                <c:pt idx="287">
                  <c:v>16</c:v>
                </c:pt>
                <c:pt idx="288">
                  <c:v>30</c:v>
                </c:pt>
                <c:pt idx="289">
                  <c:v>51</c:v>
                </c:pt>
                <c:pt idx="290">
                  <c:v>40</c:v>
                </c:pt>
                <c:pt idx="291">
                  <c:v>23</c:v>
                </c:pt>
                <c:pt idx="292">
                  <c:v>25</c:v>
                </c:pt>
                <c:pt idx="293">
                  <c:v>17</c:v>
                </c:pt>
                <c:pt idx="294">
                  <c:v>7</c:v>
                </c:pt>
                <c:pt idx="295">
                  <c:v>14</c:v>
                </c:pt>
                <c:pt idx="296">
                  <c:v>6</c:v>
                </c:pt>
                <c:pt idx="297">
                  <c:v>6</c:v>
                </c:pt>
                <c:pt idx="298">
                  <c:v>8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5</c:v>
                </c:pt>
                <c:pt idx="303">
                  <c:v>11</c:v>
                </c:pt>
                <c:pt idx="304">
                  <c:v>23</c:v>
                </c:pt>
                <c:pt idx="305">
                  <c:v>14</c:v>
                </c:pt>
                <c:pt idx="306">
                  <c:v>12</c:v>
                </c:pt>
                <c:pt idx="307">
                  <c:v>16</c:v>
                </c:pt>
                <c:pt idx="308">
                  <c:v>7</c:v>
                </c:pt>
                <c:pt idx="309">
                  <c:v>16</c:v>
                </c:pt>
                <c:pt idx="310">
                  <c:v>5</c:v>
                </c:pt>
                <c:pt idx="311">
                  <c:v>9</c:v>
                </c:pt>
                <c:pt idx="312">
                  <c:v>2</c:v>
                </c:pt>
                <c:pt idx="313">
                  <c:v>2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2</c:v>
                </c:pt>
                <c:pt idx="318">
                  <c:v>8</c:v>
                </c:pt>
                <c:pt idx="319">
                  <c:v>18</c:v>
                </c:pt>
                <c:pt idx="320">
                  <c:v>11</c:v>
                </c:pt>
                <c:pt idx="321">
                  <c:v>11</c:v>
                </c:pt>
                <c:pt idx="322">
                  <c:v>7</c:v>
                </c:pt>
                <c:pt idx="323">
                  <c:v>7</c:v>
                </c:pt>
                <c:pt idx="324">
                  <c:v>15</c:v>
                </c:pt>
                <c:pt idx="325">
                  <c:v>19</c:v>
                </c:pt>
                <c:pt idx="326">
                  <c:v>10</c:v>
                </c:pt>
                <c:pt idx="327">
                  <c:v>4</c:v>
                </c:pt>
                <c:pt idx="328">
                  <c:v>9</c:v>
                </c:pt>
                <c:pt idx="329">
                  <c:v>1</c:v>
                </c:pt>
                <c:pt idx="330">
                  <c:v>1</c:v>
                </c:pt>
                <c:pt idx="331">
                  <c:v>2</c:v>
                </c:pt>
                <c:pt idx="332">
                  <c:v>5</c:v>
                </c:pt>
                <c:pt idx="333">
                  <c:v>4</c:v>
                </c:pt>
                <c:pt idx="334">
                  <c:v>7</c:v>
                </c:pt>
                <c:pt idx="335">
                  <c:v>4</c:v>
                </c:pt>
                <c:pt idx="336">
                  <c:v>2</c:v>
                </c:pt>
                <c:pt idx="337">
                  <c:v>5</c:v>
                </c:pt>
                <c:pt idx="338">
                  <c:v>5</c:v>
                </c:pt>
                <c:pt idx="339">
                  <c:v>3</c:v>
                </c:pt>
                <c:pt idx="340">
                  <c:v>5</c:v>
                </c:pt>
                <c:pt idx="341">
                  <c:v>1</c:v>
                </c:pt>
                <c:pt idx="342">
                  <c:v>2</c:v>
                </c:pt>
                <c:pt idx="343">
                  <c:v>3</c:v>
                </c:pt>
                <c:pt idx="344">
                  <c:v>2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2</c:v>
                </c:pt>
                <c:pt idx="349">
                  <c:v>2</c:v>
                </c:pt>
                <c:pt idx="350">
                  <c:v>3</c:v>
                </c:pt>
                <c:pt idx="351">
                  <c:v>1</c:v>
                </c:pt>
                <c:pt idx="352">
                  <c:v>1</c:v>
                </c:pt>
                <c:pt idx="353">
                  <c:v>3</c:v>
                </c:pt>
                <c:pt idx="354">
                  <c:v>8</c:v>
                </c:pt>
                <c:pt idx="355">
                  <c:v>4</c:v>
                </c:pt>
                <c:pt idx="356">
                  <c:v>1</c:v>
                </c:pt>
                <c:pt idx="357">
                  <c:v>6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2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3</c:v>
                </c:pt>
                <c:pt idx="368">
                  <c:v>1</c:v>
                </c:pt>
                <c:pt idx="369">
                  <c:v>3</c:v>
                </c:pt>
                <c:pt idx="370">
                  <c:v>6</c:v>
                </c:pt>
                <c:pt idx="371">
                  <c:v>2</c:v>
                </c:pt>
              </c:numCache>
            </c:numRef>
          </c:bubbleSize>
          <c:bubble3D val="1"/>
        </c:ser>
        <c:ser>
          <c:idx val="1"/>
          <c:order val="1"/>
          <c:spPr>
            <a:solidFill>
              <a:srgbClr val="4F81BD"/>
            </a:solidFill>
            <a:ln w="25400">
              <a:noFill/>
            </a:ln>
          </c:spPr>
          <c:trendline>
            <c:trendlineType val="linear"/>
          </c:trendline>
          <c:trendline>
            <c:trendlineType val="linear"/>
          </c:trendline>
          <c:trendline>
            <c:trendlineType val="linear"/>
          </c:trendline>
          <c:trendline>
            <c:name>Weak binder</c:name>
            <c:spPr>
              <a:ln w="38100">
                <a:solidFill>
                  <a:srgbClr val="FF0000"/>
                </a:solidFill>
              </a:ln>
            </c:spPr>
            <c:trendlineType val="movingAvg"/>
            <c:period val="2"/>
          </c:trendline>
          <c:xVal>
            <c:numRef>
              <c:f>'NETMHC.vs.SYFPEITHI.H2-Kd'!$F$2:$F$5</c:f>
              <c:numCache>
                <c:formatCode>General</c:formatCode>
                <c:ptCount val="4"/>
                <c:pt idx="0">
                  <c:v>8.7200000000000006</c:v>
                </c:pt>
                <c:pt idx="1">
                  <c:v>8.7200000000000006</c:v>
                </c:pt>
                <c:pt idx="2">
                  <c:v>8.7200000000000006</c:v>
                </c:pt>
                <c:pt idx="3">
                  <c:v>8.7200000000000006</c:v>
                </c:pt>
              </c:numCache>
            </c:numRef>
          </c:xVal>
          <c:yVal>
            <c:numRef>
              <c:f>'NETMHC.vs.SYFPEITHI.H2-Kd'!$G$2:$G$5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34</c:v>
                </c:pt>
                <c:pt idx="3">
                  <c:v>35</c:v>
                </c:pt>
              </c:numCache>
            </c:numRef>
          </c:yVal>
          <c:bubbleSize>
            <c:numRef>
              <c:f>'NETMHC.vs.SYFPEITHI.H2-Kd'!$H$2:$H$5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bubbleSize>
          <c:bubble3D val="1"/>
        </c:ser>
        <c:bubbleScale val="100"/>
        <c:axId val="110040960"/>
        <c:axId val="110042496"/>
      </c:bubbleChart>
      <c:valAx>
        <c:axId val="110040960"/>
        <c:scaling>
          <c:orientation val="minMax"/>
          <c:max val="20"/>
          <c:min val="-2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0042496"/>
        <c:crossesAt val="-10"/>
        <c:crossBetween val="midCat"/>
      </c:valAx>
      <c:valAx>
        <c:axId val="110042496"/>
        <c:scaling>
          <c:orientation val="minMax"/>
          <c:max val="30"/>
          <c:min val="0"/>
        </c:scaling>
        <c:axPos val="l"/>
        <c:majorGridlines/>
        <c:numFmt formatCode="General" sourceLinked="1"/>
        <c:majorTickMark val="none"/>
        <c:tickLblPos val="high"/>
        <c:spPr>
          <a:noFill/>
          <a:ln w="38100">
            <a:solidFill>
              <a:srgbClr val="00B05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10040960"/>
        <c:crossesAt val="13.2"/>
        <c:crossBetween val="midCat"/>
      </c:valAx>
      <c:spPr>
        <a:noFill/>
        <a:ln>
          <a:noFill/>
        </a:ln>
      </c:spPr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3.8916528468767274E-2"/>
          <c:y val="9.985677129725315E-2"/>
          <c:w val="0.79951911483701299"/>
          <c:h val="0.72674695074880424"/>
        </c:manualLayout>
      </c:layout>
      <c:bubbleChart>
        <c:ser>
          <c:idx val="0"/>
          <c:order val="0"/>
          <c:trendline>
            <c:trendlineType val="log"/>
            <c:dispRSqr val="1"/>
            <c:trendlineLbl>
              <c:layout/>
              <c:numFmt formatCode="General" sourceLinked="0"/>
            </c:trendlineLbl>
          </c:trendline>
          <c:trendline>
            <c:spPr>
              <a:ln w="38100"/>
            </c:spPr>
            <c:trendlineType val="linear"/>
            <c:dispRSqr val="1"/>
            <c:trendlineLbl>
              <c:layout>
                <c:manualLayout>
                  <c:x val="-0.52168901772850607"/>
                  <c:y val="0.1850236933053052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="1"/>
                      <a:t>R² = 0.3293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'NETMHC.vs.SYFPEITHI.H2-Ld'!$A$1:$A$349</c:f>
              <c:numCache>
                <c:formatCode>General</c:formatCode>
                <c:ptCount val="349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-10</c:v>
                </c:pt>
                <c:pt idx="19">
                  <c:v>-10</c:v>
                </c:pt>
                <c:pt idx="20">
                  <c:v>-10</c:v>
                </c:pt>
                <c:pt idx="21">
                  <c:v>-10</c:v>
                </c:pt>
                <c:pt idx="22">
                  <c:v>-10</c:v>
                </c:pt>
                <c:pt idx="23">
                  <c:v>-10</c:v>
                </c:pt>
                <c:pt idx="24">
                  <c:v>-10</c:v>
                </c:pt>
                <c:pt idx="25">
                  <c:v>-11</c:v>
                </c:pt>
                <c:pt idx="26">
                  <c:v>-11</c:v>
                </c:pt>
                <c:pt idx="27">
                  <c:v>-11</c:v>
                </c:pt>
                <c:pt idx="28">
                  <c:v>-11</c:v>
                </c:pt>
                <c:pt idx="29">
                  <c:v>-11</c:v>
                </c:pt>
                <c:pt idx="30">
                  <c:v>-12</c:v>
                </c:pt>
                <c:pt idx="31">
                  <c:v>-12</c:v>
                </c:pt>
                <c:pt idx="32">
                  <c:v>-12</c:v>
                </c:pt>
                <c:pt idx="33">
                  <c:v>-12</c:v>
                </c:pt>
                <c:pt idx="34">
                  <c:v>-13</c:v>
                </c:pt>
                <c:pt idx="35">
                  <c:v>-13</c:v>
                </c:pt>
                <c:pt idx="36">
                  <c:v>-14</c:v>
                </c:pt>
                <c:pt idx="37">
                  <c:v>-15</c:v>
                </c:pt>
                <c:pt idx="38">
                  <c:v>-17</c:v>
                </c:pt>
                <c:pt idx="39">
                  <c:v>-2</c:v>
                </c:pt>
                <c:pt idx="40">
                  <c:v>-2</c:v>
                </c:pt>
                <c:pt idx="41">
                  <c:v>-2</c:v>
                </c:pt>
                <c:pt idx="42">
                  <c:v>-2</c:v>
                </c:pt>
                <c:pt idx="43">
                  <c:v>-2</c:v>
                </c:pt>
                <c:pt idx="44">
                  <c:v>-2</c:v>
                </c:pt>
                <c:pt idx="45">
                  <c:v>-2</c:v>
                </c:pt>
                <c:pt idx="46">
                  <c:v>-2</c:v>
                </c:pt>
                <c:pt idx="47">
                  <c:v>-2</c:v>
                </c:pt>
                <c:pt idx="48">
                  <c:v>-2</c:v>
                </c:pt>
                <c:pt idx="49">
                  <c:v>-2</c:v>
                </c:pt>
                <c:pt idx="50">
                  <c:v>-2</c:v>
                </c:pt>
                <c:pt idx="51">
                  <c:v>-2</c:v>
                </c:pt>
                <c:pt idx="52">
                  <c:v>-2</c:v>
                </c:pt>
                <c:pt idx="53">
                  <c:v>-2</c:v>
                </c:pt>
                <c:pt idx="54">
                  <c:v>-2</c:v>
                </c:pt>
                <c:pt idx="55">
                  <c:v>-2</c:v>
                </c:pt>
                <c:pt idx="56">
                  <c:v>-2</c:v>
                </c:pt>
                <c:pt idx="57">
                  <c:v>-2</c:v>
                </c:pt>
                <c:pt idx="58">
                  <c:v>-3</c:v>
                </c:pt>
                <c:pt idx="59">
                  <c:v>-3</c:v>
                </c:pt>
                <c:pt idx="60">
                  <c:v>-3</c:v>
                </c:pt>
                <c:pt idx="61">
                  <c:v>-3</c:v>
                </c:pt>
                <c:pt idx="62">
                  <c:v>-3</c:v>
                </c:pt>
                <c:pt idx="63">
                  <c:v>-3</c:v>
                </c:pt>
                <c:pt idx="64">
                  <c:v>-3</c:v>
                </c:pt>
                <c:pt idx="65">
                  <c:v>-3</c:v>
                </c:pt>
                <c:pt idx="66">
                  <c:v>-3</c:v>
                </c:pt>
                <c:pt idx="67">
                  <c:v>-3</c:v>
                </c:pt>
                <c:pt idx="68">
                  <c:v>-3</c:v>
                </c:pt>
                <c:pt idx="69">
                  <c:v>-3</c:v>
                </c:pt>
                <c:pt idx="70">
                  <c:v>-3</c:v>
                </c:pt>
                <c:pt idx="71">
                  <c:v>-3</c:v>
                </c:pt>
                <c:pt idx="72">
                  <c:v>-3</c:v>
                </c:pt>
                <c:pt idx="73">
                  <c:v>-3</c:v>
                </c:pt>
                <c:pt idx="74">
                  <c:v>-3</c:v>
                </c:pt>
                <c:pt idx="75">
                  <c:v>-3</c:v>
                </c:pt>
                <c:pt idx="76">
                  <c:v>-4</c:v>
                </c:pt>
                <c:pt idx="77">
                  <c:v>-4</c:v>
                </c:pt>
                <c:pt idx="78">
                  <c:v>-4</c:v>
                </c:pt>
                <c:pt idx="79">
                  <c:v>-4</c:v>
                </c:pt>
                <c:pt idx="80">
                  <c:v>-4</c:v>
                </c:pt>
                <c:pt idx="81">
                  <c:v>-4</c:v>
                </c:pt>
                <c:pt idx="82">
                  <c:v>-4</c:v>
                </c:pt>
                <c:pt idx="83">
                  <c:v>-4</c:v>
                </c:pt>
                <c:pt idx="84">
                  <c:v>-4</c:v>
                </c:pt>
                <c:pt idx="85">
                  <c:v>-4</c:v>
                </c:pt>
                <c:pt idx="86">
                  <c:v>-4</c:v>
                </c:pt>
                <c:pt idx="87">
                  <c:v>-4</c:v>
                </c:pt>
                <c:pt idx="88">
                  <c:v>-4</c:v>
                </c:pt>
                <c:pt idx="89">
                  <c:v>-4</c:v>
                </c:pt>
                <c:pt idx="90">
                  <c:v>-4</c:v>
                </c:pt>
                <c:pt idx="91">
                  <c:v>-5</c:v>
                </c:pt>
                <c:pt idx="92">
                  <c:v>-5</c:v>
                </c:pt>
                <c:pt idx="93">
                  <c:v>-5</c:v>
                </c:pt>
                <c:pt idx="94">
                  <c:v>-5</c:v>
                </c:pt>
                <c:pt idx="95">
                  <c:v>-5</c:v>
                </c:pt>
                <c:pt idx="96">
                  <c:v>-5</c:v>
                </c:pt>
                <c:pt idx="97">
                  <c:v>-5</c:v>
                </c:pt>
                <c:pt idx="98">
                  <c:v>-5</c:v>
                </c:pt>
                <c:pt idx="99">
                  <c:v>-5</c:v>
                </c:pt>
                <c:pt idx="100">
                  <c:v>-5</c:v>
                </c:pt>
                <c:pt idx="101">
                  <c:v>-5</c:v>
                </c:pt>
                <c:pt idx="102">
                  <c:v>-5</c:v>
                </c:pt>
                <c:pt idx="103">
                  <c:v>-5</c:v>
                </c:pt>
                <c:pt idx="104">
                  <c:v>-5</c:v>
                </c:pt>
                <c:pt idx="105">
                  <c:v>-5</c:v>
                </c:pt>
                <c:pt idx="106">
                  <c:v>-6</c:v>
                </c:pt>
                <c:pt idx="107">
                  <c:v>-6</c:v>
                </c:pt>
                <c:pt idx="108">
                  <c:v>-6</c:v>
                </c:pt>
                <c:pt idx="109">
                  <c:v>-6</c:v>
                </c:pt>
                <c:pt idx="110">
                  <c:v>-6</c:v>
                </c:pt>
                <c:pt idx="111">
                  <c:v>-6</c:v>
                </c:pt>
                <c:pt idx="112">
                  <c:v>-6</c:v>
                </c:pt>
                <c:pt idx="113">
                  <c:v>-6</c:v>
                </c:pt>
                <c:pt idx="114">
                  <c:v>-6</c:v>
                </c:pt>
                <c:pt idx="115">
                  <c:v>-6</c:v>
                </c:pt>
                <c:pt idx="116">
                  <c:v>-6</c:v>
                </c:pt>
                <c:pt idx="117">
                  <c:v>-6</c:v>
                </c:pt>
                <c:pt idx="118">
                  <c:v>-6</c:v>
                </c:pt>
                <c:pt idx="119">
                  <c:v>-7</c:v>
                </c:pt>
                <c:pt idx="120">
                  <c:v>-7</c:v>
                </c:pt>
                <c:pt idx="121">
                  <c:v>-7</c:v>
                </c:pt>
                <c:pt idx="122">
                  <c:v>-7</c:v>
                </c:pt>
                <c:pt idx="123">
                  <c:v>-7</c:v>
                </c:pt>
                <c:pt idx="124">
                  <c:v>-7</c:v>
                </c:pt>
                <c:pt idx="125">
                  <c:v>-7</c:v>
                </c:pt>
                <c:pt idx="126">
                  <c:v>-7</c:v>
                </c:pt>
                <c:pt idx="127">
                  <c:v>-7</c:v>
                </c:pt>
                <c:pt idx="128">
                  <c:v>-7</c:v>
                </c:pt>
                <c:pt idx="129">
                  <c:v>-7</c:v>
                </c:pt>
                <c:pt idx="130">
                  <c:v>-7</c:v>
                </c:pt>
                <c:pt idx="131">
                  <c:v>-7</c:v>
                </c:pt>
                <c:pt idx="132">
                  <c:v>-7</c:v>
                </c:pt>
                <c:pt idx="133">
                  <c:v>-8</c:v>
                </c:pt>
                <c:pt idx="134">
                  <c:v>-8</c:v>
                </c:pt>
                <c:pt idx="135">
                  <c:v>-8</c:v>
                </c:pt>
                <c:pt idx="136">
                  <c:v>-8</c:v>
                </c:pt>
                <c:pt idx="137">
                  <c:v>-8</c:v>
                </c:pt>
                <c:pt idx="138">
                  <c:v>-8</c:v>
                </c:pt>
                <c:pt idx="139">
                  <c:v>-8</c:v>
                </c:pt>
                <c:pt idx="140">
                  <c:v>-8</c:v>
                </c:pt>
                <c:pt idx="141">
                  <c:v>-8</c:v>
                </c:pt>
                <c:pt idx="142">
                  <c:v>-8</c:v>
                </c:pt>
                <c:pt idx="143">
                  <c:v>-8</c:v>
                </c:pt>
                <c:pt idx="144">
                  <c:v>-8</c:v>
                </c:pt>
                <c:pt idx="145">
                  <c:v>-9</c:v>
                </c:pt>
                <c:pt idx="146">
                  <c:v>-9</c:v>
                </c:pt>
                <c:pt idx="147">
                  <c:v>-9</c:v>
                </c:pt>
                <c:pt idx="148">
                  <c:v>-9</c:v>
                </c:pt>
                <c:pt idx="149">
                  <c:v>-9</c:v>
                </c:pt>
                <c:pt idx="150">
                  <c:v>-9</c:v>
                </c:pt>
                <c:pt idx="151">
                  <c:v>-9</c:v>
                </c:pt>
                <c:pt idx="152">
                  <c:v>-9</c:v>
                </c:pt>
                <c:pt idx="153">
                  <c:v>-9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10</c:v>
                </c:pt>
                <c:pt idx="196">
                  <c:v>10</c:v>
                </c:pt>
                <c:pt idx="197">
                  <c:v>10</c:v>
                </c:pt>
                <c:pt idx="198">
                  <c:v>10</c:v>
                </c:pt>
                <c:pt idx="199">
                  <c:v>10</c:v>
                </c:pt>
                <c:pt idx="200">
                  <c:v>10</c:v>
                </c:pt>
                <c:pt idx="201">
                  <c:v>10</c:v>
                </c:pt>
                <c:pt idx="202">
                  <c:v>10</c:v>
                </c:pt>
                <c:pt idx="203">
                  <c:v>10</c:v>
                </c:pt>
                <c:pt idx="204">
                  <c:v>11</c:v>
                </c:pt>
                <c:pt idx="205">
                  <c:v>11</c:v>
                </c:pt>
                <c:pt idx="206">
                  <c:v>11</c:v>
                </c:pt>
                <c:pt idx="207">
                  <c:v>11</c:v>
                </c:pt>
                <c:pt idx="208">
                  <c:v>11</c:v>
                </c:pt>
                <c:pt idx="209">
                  <c:v>11</c:v>
                </c:pt>
                <c:pt idx="210">
                  <c:v>11</c:v>
                </c:pt>
                <c:pt idx="211">
                  <c:v>12</c:v>
                </c:pt>
                <c:pt idx="212">
                  <c:v>12</c:v>
                </c:pt>
                <c:pt idx="213">
                  <c:v>12</c:v>
                </c:pt>
                <c:pt idx="214">
                  <c:v>13</c:v>
                </c:pt>
                <c:pt idx="215">
                  <c:v>13</c:v>
                </c:pt>
                <c:pt idx="216">
                  <c:v>13</c:v>
                </c:pt>
                <c:pt idx="217">
                  <c:v>13</c:v>
                </c:pt>
                <c:pt idx="218">
                  <c:v>16</c:v>
                </c:pt>
                <c:pt idx="219">
                  <c:v>17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4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</c:v>
                </c:pt>
                <c:pt idx="281">
                  <c:v>4</c:v>
                </c:pt>
                <c:pt idx="282">
                  <c:v>4</c:v>
                </c:pt>
                <c:pt idx="283">
                  <c:v>5</c:v>
                </c:pt>
                <c:pt idx="284">
                  <c:v>5</c:v>
                </c:pt>
                <c:pt idx="285">
                  <c:v>5</c:v>
                </c:pt>
                <c:pt idx="286">
                  <c:v>5</c:v>
                </c:pt>
                <c:pt idx="287">
                  <c:v>5</c:v>
                </c:pt>
                <c:pt idx="288">
                  <c:v>5</c:v>
                </c:pt>
                <c:pt idx="289">
                  <c:v>5</c:v>
                </c:pt>
                <c:pt idx="290">
                  <c:v>5</c:v>
                </c:pt>
                <c:pt idx="291">
                  <c:v>5</c:v>
                </c:pt>
                <c:pt idx="292">
                  <c:v>5</c:v>
                </c:pt>
                <c:pt idx="293">
                  <c:v>5</c:v>
                </c:pt>
                <c:pt idx="294">
                  <c:v>5</c:v>
                </c:pt>
                <c:pt idx="295">
                  <c:v>5</c:v>
                </c:pt>
                <c:pt idx="296">
                  <c:v>5</c:v>
                </c:pt>
                <c:pt idx="297">
                  <c:v>5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6</c:v>
                </c:pt>
                <c:pt idx="311">
                  <c:v>6</c:v>
                </c:pt>
                <c:pt idx="312">
                  <c:v>6</c:v>
                </c:pt>
                <c:pt idx="313">
                  <c:v>6</c:v>
                </c:pt>
                <c:pt idx="314">
                  <c:v>7</c:v>
                </c:pt>
                <c:pt idx="315">
                  <c:v>7</c:v>
                </c:pt>
                <c:pt idx="316">
                  <c:v>7</c:v>
                </c:pt>
                <c:pt idx="317">
                  <c:v>7</c:v>
                </c:pt>
                <c:pt idx="318">
                  <c:v>7</c:v>
                </c:pt>
                <c:pt idx="319">
                  <c:v>7</c:v>
                </c:pt>
                <c:pt idx="320">
                  <c:v>7</c:v>
                </c:pt>
                <c:pt idx="321">
                  <c:v>7</c:v>
                </c:pt>
                <c:pt idx="322">
                  <c:v>7</c:v>
                </c:pt>
                <c:pt idx="323">
                  <c:v>7</c:v>
                </c:pt>
                <c:pt idx="324">
                  <c:v>7</c:v>
                </c:pt>
                <c:pt idx="325">
                  <c:v>7</c:v>
                </c:pt>
                <c:pt idx="326">
                  <c:v>7</c:v>
                </c:pt>
                <c:pt idx="327">
                  <c:v>8</c:v>
                </c:pt>
                <c:pt idx="328">
                  <c:v>8</c:v>
                </c:pt>
                <c:pt idx="329">
                  <c:v>8</c:v>
                </c:pt>
                <c:pt idx="330">
                  <c:v>8</c:v>
                </c:pt>
                <c:pt idx="331">
                  <c:v>8</c:v>
                </c:pt>
                <c:pt idx="332">
                  <c:v>8</c:v>
                </c:pt>
                <c:pt idx="333">
                  <c:v>8</c:v>
                </c:pt>
                <c:pt idx="334">
                  <c:v>8</c:v>
                </c:pt>
                <c:pt idx="335">
                  <c:v>8</c:v>
                </c:pt>
                <c:pt idx="336">
                  <c:v>8</c:v>
                </c:pt>
                <c:pt idx="337">
                  <c:v>8</c:v>
                </c:pt>
                <c:pt idx="338">
                  <c:v>9</c:v>
                </c:pt>
                <c:pt idx="339">
                  <c:v>9</c:v>
                </c:pt>
                <c:pt idx="340">
                  <c:v>9</c:v>
                </c:pt>
                <c:pt idx="341">
                  <c:v>9</c:v>
                </c:pt>
                <c:pt idx="342">
                  <c:v>9</c:v>
                </c:pt>
                <c:pt idx="343">
                  <c:v>9</c:v>
                </c:pt>
                <c:pt idx="344">
                  <c:v>9</c:v>
                </c:pt>
                <c:pt idx="345">
                  <c:v>9</c:v>
                </c:pt>
                <c:pt idx="346">
                  <c:v>9</c:v>
                </c:pt>
                <c:pt idx="347">
                  <c:v>9</c:v>
                </c:pt>
                <c:pt idx="348">
                  <c:v>9</c:v>
                </c:pt>
              </c:numCache>
            </c:numRef>
          </c:xVal>
          <c:yVal>
            <c:numRef>
              <c:f>'NETMHC.vs.SYFPEITHI.H2-Ld'!$B$1:$B$349</c:f>
              <c:numCache>
                <c:formatCode>General</c:formatCode>
                <c:ptCount val="349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0</c:v>
                </c:pt>
                <c:pt idx="19">
                  <c:v>1</c:v>
                </c:pt>
                <c:pt idx="20">
                  <c:v>10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9</c:v>
                </c:pt>
                <c:pt idx="25">
                  <c:v>0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9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10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15</c:v>
                </c:pt>
                <c:pt idx="46">
                  <c:v>18</c:v>
                </c:pt>
                <c:pt idx="47">
                  <c:v>19</c:v>
                </c:pt>
                <c:pt idx="48">
                  <c:v>2</c:v>
                </c:pt>
                <c:pt idx="49">
                  <c:v>20</c:v>
                </c:pt>
                <c:pt idx="50">
                  <c:v>21</c:v>
                </c:pt>
                <c:pt idx="51">
                  <c:v>3</c:v>
                </c:pt>
                <c:pt idx="52">
                  <c:v>4</c:v>
                </c:pt>
                <c:pt idx="53">
                  <c:v>5</c:v>
                </c:pt>
                <c:pt idx="54">
                  <c:v>6</c:v>
                </c:pt>
                <c:pt idx="55">
                  <c:v>7</c:v>
                </c:pt>
                <c:pt idx="56">
                  <c:v>8</c:v>
                </c:pt>
                <c:pt idx="57">
                  <c:v>9</c:v>
                </c:pt>
                <c:pt idx="58">
                  <c:v>0</c:v>
                </c:pt>
                <c:pt idx="59">
                  <c:v>1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18</c:v>
                </c:pt>
                <c:pt idx="67">
                  <c:v>19</c:v>
                </c:pt>
                <c:pt idx="68">
                  <c:v>2</c:v>
                </c:pt>
                <c:pt idx="69">
                  <c:v>3</c:v>
                </c:pt>
                <c:pt idx="70">
                  <c:v>4</c:v>
                </c:pt>
                <c:pt idx="71">
                  <c:v>5</c:v>
                </c:pt>
                <c:pt idx="72">
                  <c:v>6</c:v>
                </c:pt>
                <c:pt idx="73">
                  <c:v>7</c:v>
                </c:pt>
                <c:pt idx="74">
                  <c:v>8</c:v>
                </c:pt>
                <c:pt idx="75">
                  <c:v>9</c:v>
                </c:pt>
                <c:pt idx="76">
                  <c:v>0</c:v>
                </c:pt>
                <c:pt idx="77">
                  <c:v>1</c:v>
                </c:pt>
                <c:pt idx="78">
                  <c:v>10</c:v>
                </c:pt>
                <c:pt idx="79">
                  <c:v>11</c:v>
                </c:pt>
                <c:pt idx="80">
                  <c:v>12</c:v>
                </c:pt>
                <c:pt idx="81">
                  <c:v>13</c:v>
                </c:pt>
                <c:pt idx="82">
                  <c:v>2</c:v>
                </c:pt>
                <c:pt idx="83">
                  <c:v>20</c:v>
                </c:pt>
                <c:pt idx="84">
                  <c:v>3</c:v>
                </c:pt>
                <c:pt idx="85">
                  <c:v>4</c:v>
                </c:pt>
                <c:pt idx="86">
                  <c:v>5</c:v>
                </c:pt>
                <c:pt idx="87">
                  <c:v>6</c:v>
                </c:pt>
                <c:pt idx="88">
                  <c:v>7</c:v>
                </c:pt>
                <c:pt idx="89">
                  <c:v>8</c:v>
                </c:pt>
                <c:pt idx="90">
                  <c:v>9</c:v>
                </c:pt>
                <c:pt idx="91">
                  <c:v>0</c:v>
                </c:pt>
                <c:pt idx="92">
                  <c:v>1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14</c:v>
                </c:pt>
                <c:pt idx="97">
                  <c:v>2</c:v>
                </c:pt>
                <c:pt idx="98">
                  <c:v>20</c:v>
                </c:pt>
                <c:pt idx="99">
                  <c:v>3</c:v>
                </c:pt>
                <c:pt idx="100">
                  <c:v>4</c:v>
                </c:pt>
                <c:pt idx="101">
                  <c:v>5</c:v>
                </c:pt>
                <c:pt idx="102">
                  <c:v>6</c:v>
                </c:pt>
                <c:pt idx="103">
                  <c:v>7</c:v>
                </c:pt>
                <c:pt idx="104">
                  <c:v>8</c:v>
                </c:pt>
                <c:pt idx="105">
                  <c:v>9</c:v>
                </c:pt>
                <c:pt idx="106">
                  <c:v>0</c:v>
                </c:pt>
                <c:pt idx="107">
                  <c:v>1</c:v>
                </c:pt>
                <c:pt idx="108">
                  <c:v>10</c:v>
                </c:pt>
                <c:pt idx="109">
                  <c:v>11</c:v>
                </c:pt>
                <c:pt idx="110">
                  <c:v>12</c:v>
                </c:pt>
                <c:pt idx="111">
                  <c:v>2</c:v>
                </c:pt>
                <c:pt idx="112">
                  <c:v>3</c:v>
                </c:pt>
                <c:pt idx="113">
                  <c:v>4</c:v>
                </c:pt>
                <c:pt idx="114">
                  <c:v>5</c:v>
                </c:pt>
                <c:pt idx="115">
                  <c:v>6</c:v>
                </c:pt>
                <c:pt idx="116">
                  <c:v>7</c:v>
                </c:pt>
                <c:pt idx="117">
                  <c:v>8</c:v>
                </c:pt>
                <c:pt idx="118">
                  <c:v>9</c:v>
                </c:pt>
                <c:pt idx="119">
                  <c:v>0</c:v>
                </c:pt>
                <c:pt idx="120">
                  <c:v>1</c:v>
                </c:pt>
                <c:pt idx="121">
                  <c:v>10</c:v>
                </c:pt>
                <c:pt idx="122">
                  <c:v>11</c:v>
                </c:pt>
                <c:pt idx="123">
                  <c:v>12</c:v>
                </c:pt>
                <c:pt idx="124">
                  <c:v>13</c:v>
                </c:pt>
                <c:pt idx="125">
                  <c:v>2</c:v>
                </c:pt>
                <c:pt idx="126">
                  <c:v>3</c:v>
                </c:pt>
                <c:pt idx="127">
                  <c:v>4</c:v>
                </c:pt>
                <c:pt idx="128">
                  <c:v>5</c:v>
                </c:pt>
                <c:pt idx="129">
                  <c:v>6</c:v>
                </c:pt>
                <c:pt idx="130">
                  <c:v>7</c:v>
                </c:pt>
                <c:pt idx="131">
                  <c:v>8</c:v>
                </c:pt>
                <c:pt idx="132">
                  <c:v>9</c:v>
                </c:pt>
                <c:pt idx="133">
                  <c:v>0</c:v>
                </c:pt>
                <c:pt idx="134">
                  <c:v>1</c:v>
                </c:pt>
                <c:pt idx="135">
                  <c:v>10</c:v>
                </c:pt>
                <c:pt idx="136">
                  <c:v>11</c:v>
                </c:pt>
                <c:pt idx="137">
                  <c:v>13</c:v>
                </c:pt>
                <c:pt idx="138">
                  <c:v>2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7</c:v>
                </c:pt>
                <c:pt idx="143">
                  <c:v>8</c:v>
                </c:pt>
                <c:pt idx="144">
                  <c:v>9</c:v>
                </c:pt>
                <c:pt idx="145">
                  <c:v>0</c:v>
                </c:pt>
                <c:pt idx="146">
                  <c:v>1</c:v>
                </c:pt>
                <c:pt idx="147">
                  <c:v>10</c:v>
                </c:pt>
                <c:pt idx="148">
                  <c:v>11</c:v>
                </c:pt>
                <c:pt idx="149">
                  <c:v>2</c:v>
                </c:pt>
                <c:pt idx="150">
                  <c:v>3</c:v>
                </c:pt>
                <c:pt idx="151">
                  <c:v>4</c:v>
                </c:pt>
                <c:pt idx="152">
                  <c:v>8</c:v>
                </c:pt>
                <c:pt idx="153">
                  <c:v>9</c:v>
                </c:pt>
                <c:pt idx="154">
                  <c:v>0</c:v>
                </c:pt>
                <c:pt idx="155">
                  <c:v>1</c:v>
                </c:pt>
                <c:pt idx="156">
                  <c:v>10</c:v>
                </c:pt>
                <c:pt idx="157">
                  <c:v>11</c:v>
                </c:pt>
                <c:pt idx="158">
                  <c:v>12</c:v>
                </c:pt>
                <c:pt idx="159">
                  <c:v>13</c:v>
                </c:pt>
                <c:pt idx="160">
                  <c:v>14</c:v>
                </c:pt>
                <c:pt idx="161">
                  <c:v>15</c:v>
                </c:pt>
                <c:pt idx="162">
                  <c:v>16</c:v>
                </c:pt>
                <c:pt idx="163">
                  <c:v>17</c:v>
                </c:pt>
                <c:pt idx="164">
                  <c:v>18</c:v>
                </c:pt>
                <c:pt idx="165">
                  <c:v>19</c:v>
                </c:pt>
                <c:pt idx="166">
                  <c:v>2</c:v>
                </c:pt>
                <c:pt idx="167">
                  <c:v>20</c:v>
                </c:pt>
                <c:pt idx="168">
                  <c:v>3</c:v>
                </c:pt>
                <c:pt idx="169">
                  <c:v>4</c:v>
                </c:pt>
                <c:pt idx="170">
                  <c:v>5</c:v>
                </c:pt>
                <c:pt idx="171">
                  <c:v>6</c:v>
                </c:pt>
                <c:pt idx="172">
                  <c:v>7</c:v>
                </c:pt>
                <c:pt idx="173">
                  <c:v>8</c:v>
                </c:pt>
                <c:pt idx="174">
                  <c:v>9</c:v>
                </c:pt>
                <c:pt idx="175">
                  <c:v>0</c:v>
                </c:pt>
                <c:pt idx="176">
                  <c:v>1</c:v>
                </c:pt>
                <c:pt idx="177">
                  <c:v>10</c:v>
                </c:pt>
                <c:pt idx="178">
                  <c:v>11</c:v>
                </c:pt>
                <c:pt idx="179">
                  <c:v>12</c:v>
                </c:pt>
                <c:pt idx="180">
                  <c:v>13</c:v>
                </c:pt>
                <c:pt idx="181">
                  <c:v>14</c:v>
                </c:pt>
                <c:pt idx="182">
                  <c:v>15</c:v>
                </c:pt>
                <c:pt idx="183">
                  <c:v>16</c:v>
                </c:pt>
                <c:pt idx="184">
                  <c:v>19</c:v>
                </c:pt>
                <c:pt idx="185">
                  <c:v>2</c:v>
                </c:pt>
                <c:pt idx="186">
                  <c:v>20</c:v>
                </c:pt>
                <c:pt idx="187">
                  <c:v>21</c:v>
                </c:pt>
                <c:pt idx="188">
                  <c:v>3</c:v>
                </c:pt>
                <c:pt idx="189">
                  <c:v>4</c:v>
                </c:pt>
                <c:pt idx="190">
                  <c:v>5</c:v>
                </c:pt>
                <c:pt idx="191">
                  <c:v>6</c:v>
                </c:pt>
                <c:pt idx="192">
                  <c:v>7</c:v>
                </c:pt>
                <c:pt idx="193">
                  <c:v>8</c:v>
                </c:pt>
                <c:pt idx="194">
                  <c:v>9</c:v>
                </c:pt>
                <c:pt idx="195">
                  <c:v>13</c:v>
                </c:pt>
                <c:pt idx="196">
                  <c:v>14</c:v>
                </c:pt>
                <c:pt idx="197">
                  <c:v>15</c:v>
                </c:pt>
                <c:pt idx="198">
                  <c:v>16</c:v>
                </c:pt>
                <c:pt idx="199">
                  <c:v>20</c:v>
                </c:pt>
                <c:pt idx="200">
                  <c:v>21</c:v>
                </c:pt>
                <c:pt idx="201">
                  <c:v>22</c:v>
                </c:pt>
                <c:pt idx="202">
                  <c:v>23</c:v>
                </c:pt>
                <c:pt idx="203">
                  <c:v>24</c:v>
                </c:pt>
                <c:pt idx="204">
                  <c:v>14</c:v>
                </c:pt>
                <c:pt idx="205">
                  <c:v>15</c:v>
                </c:pt>
                <c:pt idx="206">
                  <c:v>18</c:v>
                </c:pt>
                <c:pt idx="207">
                  <c:v>20</c:v>
                </c:pt>
                <c:pt idx="208">
                  <c:v>21</c:v>
                </c:pt>
                <c:pt idx="209">
                  <c:v>22</c:v>
                </c:pt>
                <c:pt idx="210">
                  <c:v>23</c:v>
                </c:pt>
                <c:pt idx="211">
                  <c:v>13</c:v>
                </c:pt>
                <c:pt idx="212">
                  <c:v>17</c:v>
                </c:pt>
                <c:pt idx="213">
                  <c:v>22</c:v>
                </c:pt>
                <c:pt idx="214">
                  <c:v>13</c:v>
                </c:pt>
                <c:pt idx="215">
                  <c:v>15</c:v>
                </c:pt>
                <c:pt idx="216">
                  <c:v>22</c:v>
                </c:pt>
                <c:pt idx="217">
                  <c:v>23</c:v>
                </c:pt>
                <c:pt idx="218">
                  <c:v>22</c:v>
                </c:pt>
                <c:pt idx="219">
                  <c:v>22</c:v>
                </c:pt>
                <c:pt idx="220">
                  <c:v>0</c:v>
                </c:pt>
                <c:pt idx="221">
                  <c:v>1</c:v>
                </c:pt>
                <c:pt idx="222">
                  <c:v>10</c:v>
                </c:pt>
                <c:pt idx="223">
                  <c:v>11</c:v>
                </c:pt>
                <c:pt idx="224">
                  <c:v>12</c:v>
                </c:pt>
                <c:pt idx="225">
                  <c:v>13</c:v>
                </c:pt>
                <c:pt idx="226">
                  <c:v>14</c:v>
                </c:pt>
                <c:pt idx="227">
                  <c:v>15</c:v>
                </c:pt>
                <c:pt idx="228">
                  <c:v>16</c:v>
                </c:pt>
                <c:pt idx="229">
                  <c:v>17</c:v>
                </c:pt>
                <c:pt idx="230">
                  <c:v>18</c:v>
                </c:pt>
                <c:pt idx="231">
                  <c:v>19</c:v>
                </c:pt>
                <c:pt idx="232">
                  <c:v>2</c:v>
                </c:pt>
                <c:pt idx="233">
                  <c:v>20</c:v>
                </c:pt>
                <c:pt idx="234">
                  <c:v>21</c:v>
                </c:pt>
                <c:pt idx="235">
                  <c:v>3</c:v>
                </c:pt>
                <c:pt idx="236">
                  <c:v>4</c:v>
                </c:pt>
                <c:pt idx="237">
                  <c:v>5</c:v>
                </c:pt>
                <c:pt idx="238">
                  <c:v>6</c:v>
                </c:pt>
                <c:pt idx="239">
                  <c:v>7</c:v>
                </c:pt>
                <c:pt idx="240">
                  <c:v>8</c:v>
                </c:pt>
                <c:pt idx="241">
                  <c:v>9</c:v>
                </c:pt>
                <c:pt idx="242">
                  <c:v>0</c:v>
                </c:pt>
                <c:pt idx="243">
                  <c:v>1</c:v>
                </c:pt>
                <c:pt idx="244">
                  <c:v>10</c:v>
                </c:pt>
                <c:pt idx="245">
                  <c:v>11</c:v>
                </c:pt>
                <c:pt idx="246">
                  <c:v>12</c:v>
                </c:pt>
                <c:pt idx="247">
                  <c:v>13</c:v>
                </c:pt>
                <c:pt idx="248">
                  <c:v>14</c:v>
                </c:pt>
                <c:pt idx="249">
                  <c:v>15</c:v>
                </c:pt>
                <c:pt idx="250">
                  <c:v>18</c:v>
                </c:pt>
                <c:pt idx="251">
                  <c:v>19</c:v>
                </c:pt>
                <c:pt idx="252">
                  <c:v>2</c:v>
                </c:pt>
                <c:pt idx="253">
                  <c:v>20</c:v>
                </c:pt>
                <c:pt idx="254">
                  <c:v>21</c:v>
                </c:pt>
                <c:pt idx="255">
                  <c:v>3</c:v>
                </c:pt>
                <c:pt idx="256">
                  <c:v>4</c:v>
                </c:pt>
                <c:pt idx="257">
                  <c:v>5</c:v>
                </c:pt>
                <c:pt idx="258">
                  <c:v>6</c:v>
                </c:pt>
                <c:pt idx="259">
                  <c:v>7</c:v>
                </c:pt>
                <c:pt idx="260">
                  <c:v>8</c:v>
                </c:pt>
                <c:pt idx="261">
                  <c:v>9</c:v>
                </c:pt>
                <c:pt idx="262">
                  <c:v>1</c:v>
                </c:pt>
                <c:pt idx="263">
                  <c:v>10</c:v>
                </c:pt>
                <c:pt idx="264">
                  <c:v>11</c:v>
                </c:pt>
                <c:pt idx="265">
                  <c:v>12</c:v>
                </c:pt>
                <c:pt idx="266">
                  <c:v>13</c:v>
                </c:pt>
                <c:pt idx="267">
                  <c:v>14</c:v>
                </c:pt>
                <c:pt idx="268">
                  <c:v>15</c:v>
                </c:pt>
                <c:pt idx="269">
                  <c:v>16</c:v>
                </c:pt>
                <c:pt idx="270">
                  <c:v>18</c:v>
                </c:pt>
                <c:pt idx="271">
                  <c:v>19</c:v>
                </c:pt>
                <c:pt idx="272">
                  <c:v>2</c:v>
                </c:pt>
                <c:pt idx="273">
                  <c:v>20</c:v>
                </c:pt>
                <c:pt idx="274">
                  <c:v>21</c:v>
                </c:pt>
                <c:pt idx="275">
                  <c:v>22</c:v>
                </c:pt>
                <c:pt idx="276">
                  <c:v>3</c:v>
                </c:pt>
                <c:pt idx="277">
                  <c:v>4</c:v>
                </c:pt>
                <c:pt idx="278">
                  <c:v>5</c:v>
                </c:pt>
                <c:pt idx="279">
                  <c:v>6</c:v>
                </c:pt>
                <c:pt idx="280">
                  <c:v>7</c:v>
                </c:pt>
                <c:pt idx="281">
                  <c:v>8</c:v>
                </c:pt>
                <c:pt idx="282">
                  <c:v>9</c:v>
                </c:pt>
                <c:pt idx="283">
                  <c:v>1</c:v>
                </c:pt>
                <c:pt idx="284">
                  <c:v>10</c:v>
                </c:pt>
                <c:pt idx="285">
                  <c:v>11</c:v>
                </c:pt>
                <c:pt idx="286">
                  <c:v>12</c:v>
                </c:pt>
                <c:pt idx="287">
                  <c:v>13</c:v>
                </c:pt>
                <c:pt idx="288">
                  <c:v>14</c:v>
                </c:pt>
                <c:pt idx="289">
                  <c:v>15</c:v>
                </c:pt>
                <c:pt idx="290">
                  <c:v>17</c:v>
                </c:pt>
                <c:pt idx="291">
                  <c:v>2</c:v>
                </c:pt>
                <c:pt idx="292">
                  <c:v>20</c:v>
                </c:pt>
                <c:pt idx="293">
                  <c:v>3</c:v>
                </c:pt>
                <c:pt idx="294">
                  <c:v>4</c:v>
                </c:pt>
                <c:pt idx="295">
                  <c:v>5</c:v>
                </c:pt>
                <c:pt idx="296">
                  <c:v>7</c:v>
                </c:pt>
                <c:pt idx="297">
                  <c:v>8</c:v>
                </c:pt>
                <c:pt idx="298">
                  <c:v>10</c:v>
                </c:pt>
                <c:pt idx="299">
                  <c:v>11</c:v>
                </c:pt>
                <c:pt idx="300">
                  <c:v>12</c:v>
                </c:pt>
                <c:pt idx="301">
                  <c:v>13</c:v>
                </c:pt>
                <c:pt idx="302">
                  <c:v>14</c:v>
                </c:pt>
                <c:pt idx="303">
                  <c:v>15</c:v>
                </c:pt>
                <c:pt idx="304">
                  <c:v>17</c:v>
                </c:pt>
                <c:pt idx="305">
                  <c:v>18</c:v>
                </c:pt>
                <c:pt idx="306">
                  <c:v>20</c:v>
                </c:pt>
                <c:pt idx="307">
                  <c:v>21</c:v>
                </c:pt>
                <c:pt idx="308">
                  <c:v>23</c:v>
                </c:pt>
                <c:pt idx="309">
                  <c:v>3</c:v>
                </c:pt>
                <c:pt idx="310">
                  <c:v>4</c:v>
                </c:pt>
                <c:pt idx="311">
                  <c:v>6</c:v>
                </c:pt>
                <c:pt idx="312">
                  <c:v>8</c:v>
                </c:pt>
                <c:pt idx="313">
                  <c:v>9</c:v>
                </c:pt>
                <c:pt idx="314">
                  <c:v>10</c:v>
                </c:pt>
                <c:pt idx="315">
                  <c:v>11</c:v>
                </c:pt>
                <c:pt idx="316">
                  <c:v>12</c:v>
                </c:pt>
                <c:pt idx="317">
                  <c:v>13</c:v>
                </c:pt>
                <c:pt idx="318">
                  <c:v>14</c:v>
                </c:pt>
                <c:pt idx="319">
                  <c:v>15</c:v>
                </c:pt>
                <c:pt idx="320">
                  <c:v>17</c:v>
                </c:pt>
                <c:pt idx="321">
                  <c:v>20</c:v>
                </c:pt>
                <c:pt idx="322">
                  <c:v>21</c:v>
                </c:pt>
                <c:pt idx="323">
                  <c:v>23</c:v>
                </c:pt>
                <c:pt idx="324">
                  <c:v>24</c:v>
                </c:pt>
                <c:pt idx="325">
                  <c:v>4</c:v>
                </c:pt>
                <c:pt idx="326">
                  <c:v>9</c:v>
                </c:pt>
                <c:pt idx="327">
                  <c:v>11</c:v>
                </c:pt>
                <c:pt idx="328">
                  <c:v>12</c:v>
                </c:pt>
                <c:pt idx="329">
                  <c:v>13</c:v>
                </c:pt>
                <c:pt idx="330">
                  <c:v>14</c:v>
                </c:pt>
                <c:pt idx="331">
                  <c:v>15</c:v>
                </c:pt>
                <c:pt idx="332">
                  <c:v>16</c:v>
                </c:pt>
                <c:pt idx="333">
                  <c:v>19</c:v>
                </c:pt>
                <c:pt idx="334">
                  <c:v>20</c:v>
                </c:pt>
                <c:pt idx="335">
                  <c:v>21</c:v>
                </c:pt>
                <c:pt idx="336">
                  <c:v>24</c:v>
                </c:pt>
                <c:pt idx="337">
                  <c:v>9</c:v>
                </c:pt>
                <c:pt idx="338">
                  <c:v>10</c:v>
                </c:pt>
                <c:pt idx="339">
                  <c:v>12</c:v>
                </c:pt>
                <c:pt idx="340">
                  <c:v>13</c:v>
                </c:pt>
                <c:pt idx="341">
                  <c:v>14</c:v>
                </c:pt>
                <c:pt idx="342">
                  <c:v>15</c:v>
                </c:pt>
                <c:pt idx="343">
                  <c:v>18</c:v>
                </c:pt>
                <c:pt idx="344">
                  <c:v>19</c:v>
                </c:pt>
                <c:pt idx="345">
                  <c:v>22</c:v>
                </c:pt>
                <c:pt idx="346">
                  <c:v>23</c:v>
                </c:pt>
                <c:pt idx="347">
                  <c:v>24</c:v>
                </c:pt>
                <c:pt idx="348">
                  <c:v>25</c:v>
                </c:pt>
              </c:numCache>
            </c:numRef>
          </c:yVal>
          <c:bubbleSize>
            <c:numRef>
              <c:f>'NETMHC.vs.SYFPEITHI.H2-Ld'!$C$1:$C$349</c:f>
              <c:numCache>
                <c:formatCode>General</c:formatCode>
                <c:ptCount val="349"/>
                <c:pt idx="0">
                  <c:v>16</c:v>
                </c:pt>
                <c:pt idx="1">
                  <c:v>74</c:v>
                </c:pt>
                <c:pt idx="2">
                  <c:v>17</c:v>
                </c:pt>
                <c:pt idx="3">
                  <c:v>57</c:v>
                </c:pt>
                <c:pt idx="4">
                  <c:v>37</c:v>
                </c:pt>
                <c:pt idx="5">
                  <c:v>12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94</c:v>
                </c:pt>
                <c:pt idx="11">
                  <c:v>93</c:v>
                </c:pt>
                <c:pt idx="12">
                  <c:v>48</c:v>
                </c:pt>
                <c:pt idx="13">
                  <c:v>23</c:v>
                </c:pt>
                <c:pt idx="14">
                  <c:v>15</c:v>
                </c:pt>
                <c:pt idx="15">
                  <c:v>14</c:v>
                </c:pt>
                <c:pt idx="16">
                  <c:v>28</c:v>
                </c:pt>
                <c:pt idx="17">
                  <c:v>14</c:v>
                </c:pt>
                <c:pt idx="18">
                  <c:v>49</c:v>
                </c:pt>
                <c:pt idx="19">
                  <c:v>90</c:v>
                </c:pt>
                <c:pt idx="20">
                  <c:v>1</c:v>
                </c:pt>
                <c:pt idx="21">
                  <c:v>37</c:v>
                </c:pt>
                <c:pt idx="22">
                  <c:v>16</c:v>
                </c:pt>
                <c:pt idx="23">
                  <c:v>2</c:v>
                </c:pt>
                <c:pt idx="24">
                  <c:v>1</c:v>
                </c:pt>
                <c:pt idx="25">
                  <c:v>36</c:v>
                </c:pt>
                <c:pt idx="26">
                  <c:v>59</c:v>
                </c:pt>
                <c:pt idx="27">
                  <c:v>13</c:v>
                </c:pt>
                <c:pt idx="28">
                  <c:v>1</c:v>
                </c:pt>
                <c:pt idx="29">
                  <c:v>4</c:v>
                </c:pt>
                <c:pt idx="30">
                  <c:v>36</c:v>
                </c:pt>
                <c:pt idx="31">
                  <c:v>25</c:v>
                </c:pt>
                <c:pt idx="32">
                  <c:v>22</c:v>
                </c:pt>
                <c:pt idx="33">
                  <c:v>4</c:v>
                </c:pt>
                <c:pt idx="34">
                  <c:v>6</c:v>
                </c:pt>
                <c:pt idx="35">
                  <c:v>7</c:v>
                </c:pt>
                <c:pt idx="36">
                  <c:v>6</c:v>
                </c:pt>
                <c:pt idx="37">
                  <c:v>9</c:v>
                </c:pt>
                <c:pt idx="38">
                  <c:v>1</c:v>
                </c:pt>
                <c:pt idx="39">
                  <c:v>24</c:v>
                </c:pt>
                <c:pt idx="40">
                  <c:v>104</c:v>
                </c:pt>
                <c:pt idx="41">
                  <c:v>20</c:v>
                </c:pt>
                <c:pt idx="42">
                  <c:v>57</c:v>
                </c:pt>
                <c:pt idx="43">
                  <c:v>35</c:v>
                </c:pt>
                <c:pt idx="44">
                  <c:v>13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125</c:v>
                </c:pt>
                <c:pt idx="49">
                  <c:v>2</c:v>
                </c:pt>
                <c:pt idx="50">
                  <c:v>2</c:v>
                </c:pt>
                <c:pt idx="51">
                  <c:v>124</c:v>
                </c:pt>
                <c:pt idx="52">
                  <c:v>63</c:v>
                </c:pt>
                <c:pt idx="53">
                  <c:v>17</c:v>
                </c:pt>
                <c:pt idx="54">
                  <c:v>3</c:v>
                </c:pt>
                <c:pt idx="55">
                  <c:v>33</c:v>
                </c:pt>
                <c:pt idx="56">
                  <c:v>13</c:v>
                </c:pt>
                <c:pt idx="57">
                  <c:v>6</c:v>
                </c:pt>
                <c:pt idx="58">
                  <c:v>31</c:v>
                </c:pt>
                <c:pt idx="59">
                  <c:v>107</c:v>
                </c:pt>
                <c:pt idx="60">
                  <c:v>38</c:v>
                </c:pt>
                <c:pt idx="61">
                  <c:v>43</c:v>
                </c:pt>
                <c:pt idx="62">
                  <c:v>30</c:v>
                </c:pt>
                <c:pt idx="63">
                  <c:v>4</c:v>
                </c:pt>
                <c:pt idx="64">
                  <c:v>6</c:v>
                </c:pt>
                <c:pt idx="65">
                  <c:v>2</c:v>
                </c:pt>
                <c:pt idx="66">
                  <c:v>1</c:v>
                </c:pt>
                <c:pt idx="67">
                  <c:v>1</c:v>
                </c:pt>
                <c:pt idx="68">
                  <c:v>216</c:v>
                </c:pt>
                <c:pt idx="69">
                  <c:v>126</c:v>
                </c:pt>
                <c:pt idx="70">
                  <c:v>68</c:v>
                </c:pt>
                <c:pt idx="71">
                  <c:v>21</c:v>
                </c:pt>
                <c:pt idx="72">
                  <c:v>9</c:v>
                </c:pt>
                <c:pt idx="73">
                  <c:v>17</c:v>
                </c:pt>
                <c:pt idx="74">
                  <c:v>21</c:v>
                </c:pt>
                <c:pt idx="75">
                  <c:v>33</c:v>
                </c:pt>
                <c:pt idx="76">
                  <c:v>64</c:v>
                </c:pt>
                <c:pt idx="77">
                  <c:v>165</c:v>
                </c:pt>
                <c:pt idx="78">
                  <c:v>49</c:v>
                </c:pt>
                <c:pt idx="79">
                  <c:v>30</c:v>
                </c:pt>
                <c:pt idx="80">
                  <c:v>24</c:v>
                </c:pt>
                <c:pt idx="81">
                  <c:v>5</c:v>
                </c:pt>
                <c:pt idx="82">
                  <c:v>209</c:v>
                </c:pt>
                <c:pt idx="83">
                  <c:v>5</c:v>
                </c:pt>
                <c:pt idx="84">
                  <c:v>173</c:v>
                </c:pt>
                <c:pt idx="85">
                  <c:v>42</c:v>
                </c:pt>
                <c:pt idx="86">
                  <c:v>4</c:v>
                </c:pt>
                <c:pt idx="87">
                  <c:v>5</c:v>
                </c:pt>
                <c:pt idx="88">
                  <c:v>13</c:v>
                </c:pt>
                <c:pt idx="89">
                  <c:v>9</c:v>
                </c:pt>
                <c:pt idx="90">
                  <c:v>19</c:v>
                </c:pt>
                <c:pt idx="91">
                  <c:v>45</c:v>
                </c:pt>
                <c:pt idx="92">
                  <c:v>200</c:v>
                </c:pt>
                <c:pt idx="93">
                  <c:v>14</c:v>
                </c:pt>
                <c:pt idx="94">
                  <c:v>29</c:v>
                </c:pt>
                <c:pt idx="95">
                  <c:v>2</c:v>
                </c:pt>
                <c:pt idx="96">
                  <c:v>1</c:v>
                </c:pt>
                <c:pt idx="97">
                  <c:v>228</c:v>
                </c:pt>
                <c:pt idx="98">
                  <c:v>5</c:v>
                </c:pt>
                <c:pt idx="99">
                  <c:v>136</c:v>
                </c:pt>
                <c:pt idx="100">
                  <c:v>25</c:v>
                </c:pt>
                <c:pt idx="101">
                  <c:v>3</c:v>
                </c:pt>
                <c:pt idx="102">
                  <c:v>4</c:v>
                </c:pt>
                <c:pt idx="103">
                  <c:v>23</c:v>
                </c:pt>
                <c:pt idx="104">
                  <c:v>8</c:v>
                </c:pt>
                <c:pt idx="105">
                  <c:v>13</c:v>
                </c:pt>
                <c:pt idx="106">
                  <c:v>92</c:v>
                </c:pt>
                <c:pt idx="107">
                  <c:v>220</c:v>
                </c:pt>
                <c:pt idx="108">
                  <c:v>18</c:v>
                </c:pt>
                <c:pt idx="109">
                  <c:v>1</c:v>
                </c:pt>
                <c:pt idx="110">
                  <c:v>3</c:v>
                </c:pt>
                <c:pt idx="111">
                  <c:v>186</c:v>
                </c:pt>
                <c:pt idx="112">
                  <c:v>106</c:v>
                </c:pt>
                <c:pt idx="113">
                  <c:v>36</c:v>
                </c:pt>
                <c:pt idx="114">
                  <c:v>1</c:v>
                </c:pt>
                <c:pt idx="115">
                  <c:v>3</c:v>
                </c:pt>
                <c:pt idx="116">
                  <c:v>7</c:v>
                </c:pt>
                <c:pt idx="117">
                  <c:v>6</c:v>
                </c:pt>
                <c:pt idx="118">
                  <c:v>14</c:v>
                </c:pt>
                <c:pt idx="119">
                  <c:v>105</c:v>
                </c:pt>
                <c:pt idx="120">
                  <c:v>176</c:v>
                </c:pt>
                <c:pt idx="121">
                  <c:v>19</c:v>
                </c:pt>
                <c:pt idx="122">
                  <c:v>3</c:v>
                </c:pt>
                <c:pt idx="123">
                  <c:v>2</c:v>
                </c:pt>
                <c:pt idx="124">
                  <c:v>1</c:v>
                </c:pt>
                <c:pt idx="125">
                  <c:v>184</c:v>
                </c:pt>
                <c:pt idx="126">
                  <c:v>77</c:v>
                </c:pt>
                <c:pt idx="127">
                  <c:v>9</c:v>
                </c:pt>
                <c:pt idx="128">
                  <c:v>4</c:v>
                </c:pt>
                <c:pt idx="129">
                  <c:v>4</c:v>
                </c:pt>
                <c:pt idx="130">
                  <c:v>9</c:v>
                </c:pt>
                <c:pt idx="131">
                  <c:v>9</c:v>
                </c:pt>
                <c:pt idx="132">
                  <c:v>12</c:v>
                </c:pt>
                <c:pt idx="133">
                  <c:v>86</c:v>
                </c:pt>
                <c:pt idx="134">
                  <c:v>196</c:v>
                </c:pt>
                <c:pt idx="135">
                  <c:v>5</c:v>
                </c:pt>
                <c:pt idx="136">
                  <c:v>2</c:v>
                </c:pt>
                <c:pt idx="137">
                  <c:v>1</c:v>
                </c:pt>
                <c:pt idx="138">
                  <c:v>162</c:v>
                </c:pt>
                <c:pt idx="139">
                  <c:v>36</c:v>
                </c:pt>
                <c:pt idx="140">
                  <c:v>6</c:v>
                </c:pt>
                <c:pt idx="141">
                  <c:v>2</c:v>
                </c:pt>
                <c:pt idx="142">
                  <c:v>1</c:v>
                </c:pt>
                <c:pt idx="143">
                  <c:v>4</c:v>
                </c:pt>
                <c:pt idx="144">
                  <c:v>6</c:v>
                </c:pt>
                <c:pt idx="145">
                  <c:v>75</c:v>
                </c:pt>
                <c:pt idx="146">
                  <c:v>153</c:v>
                </c:pt>
                <c:pt idx="147">
                  <c:v>3</c:v>
                </c:pt>
                <c:pt idx="148">
                  <c:v>1</c:v>
                </c:pt>
                <c:pt idx="149">
                  <c:v>86</c:v>
                </c:pt>
                <c:pt idx="150">
                  <c:v>19</c:v>
                </c:pt>
                <c:pt idx="151">
                  <c:v>3</c:v>
                </c:pt>
                <c:pt idx="152">
                  <c:v>8</c:v>
                </c:pt>
                <c:pt idx="153">
                  <c:v>8</c:v>
                </c:pt>
                <c:pt idx="154">
                  <c:v>75</c:v>
                </c:pt>
                <c:pt idx="155">
                  <c:v>58</c:v>
                </c:pt>
                <c:pt idx="156">
                  <c:v>57</c:v>
                </c:pt>
                <c:pt idx="157">
                  <c:v>47</c:v>
                </c:pt>
                <c:pt idx="158">
                  <c:v>61</c:v>
                </c:pt>
                <c:pt idx="159">
                  <c:v>20</c:v>
                </c:pt>
                <c:pt idx="160">
                  <c:v>4</c:v>
                </c:pt>
                <c:pt idx="161">
                  <c:v>3</c:v>
                </c:pt>
                <c:pt idx="162">
                  <c:v>10</c:v>
                </c:pt>
                <c:pt idx="163">
                  <c:v>9</c:v>
                </c:pt>
                <c:pt idx="164">
                  <c:v>1</c:v>
                </c:pt>
                <c:pt idx="165">
                  <c:v>2</c:v>
                </c:pt>
                <c:pt idx="166">
                  <c:v>78</c:v>
                </c:pt>
                <c:pt idx="167">
                  <c:v>5</c:v>
                </c:pt>
                <c:pt idx="168">
                  <c:v>72</c:v>
                </c:pt>
                <c:pt idx="169">
                  <c:v>42</c:v>
                </c:pt>
                <c:pt idx="170">
                  <c:v>37</c:v>
                </c:pt>
                <c:pt idx="171">
                  <c:v>10</c:v>
                </c:pt>
                <c:pt idx="172">
                  <c:v>17</c:v>
                </c:pt>
                <c:pt idx="173">
                  <c:v>18</c:v>
                </c:pt>
                <c:pt idx="174">
                  <c:v>17</c:v>
                </c:pt>
                <c:pt idx="175">
                  <c:v>1</c:v>
                </c:pt>
                <c:pt idx="176">
                  <c:v>13</c:v>
                </c:pt>
                <c:pt idx="177">
                  <c:v>30</c:v>
                </c:pt>
                <c:pt idx="178">
                  <c:v>41</c:v>
                </c:pt>
                <c:pt idx="179">
                  <c:v>43</c:v>
                </c:pt>
                <c:pt idx="180">
                  <c:v>14</c:v>
                </c:pt>
                <c:pt idx="181">
                  <c:v>11</c:v>
                </c:pt>
                <c:pt idx="182">
                  <c:v>2</c:v>
                </c:pt>
                <c:pt idx="183">
                  <c:v>1</c:v>
                </c:pt>
                <c:pt idx="184">
                  <c:v>4</c:v>
                </c:pt>
                <c:pt idx="185">
                  <c:v>25</c:v>
                </c:pt>
                <c:pt idx="186">
                  <c:v>1</c:v>
                </c:pt>
                <c:pt idx="187">
                  <c:v>1</c:v>
                </c:pt>
                <c:pt idx="188">
                  <c:v>62</c:v>
                </c:pt>
                <c:pt idx="189">
                  <c:v>20</c:v>
                </c:pt>
                <c:pt idx="190">
                  <c:v>18</c:v>
                </c:pt>
                <c:pt idx="191">
                  <c:v>8</c:v>
                </c:pt>
                <c:pt idx="192">
                  <c:v>21</c:v>
                </c:pt>
                <c:pt idx="193">
                  <c:v>22</c:v>
                </c:pt>
                <c:pt idx="194">
                  <c:v>10</c:v>
                </c:pt>
                <c:pt idx="195">
                  <c:v>9</c:v>
                </c:pt>
                <c:pt idx="196">
                  <c:v>5</c:v>
                </c:pt>
                <c:pt idx="197">
                  <c:v>1</c:v>
                </c:pt>
                <c:pt idx="198">
                  <c:v>1</c:v>
                </c:pt>
                <c:pt idx="199">
                  <c:v>8</c:v>
                </c:pt>
                <c:pt idx="200">
                  <c:v>1</c:v>
                </c:pt>
                <c:pt idx="201">
                  <c:v>2</c:v>
                </c:pt>
                <c:pt idx="202">
                  <c:v>3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2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3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3</c:v>
                </c:pt>
                <c:pt idx="221">
                  <c:v>2</c:v>
                </c:pt>
                <c:pt idx="222">
                  <c:v>30</c:v>
                </c:pt>
                <c:pt idx="223">
                  <c:v>41</c:v>
                </c:pt>
                <c:pt idx="224">
                  <c:v>32</c:v>
                </c:pt>
                <c:pt idx="225">
                  <c:v>12</c:v>
                </c:pt>
                <c:pt idx="226">
                  <c:v>15</c:v>
                </c:pt>
                <c:pt idx="227">
                  <c:v>2</c:v>
                </c:pt>
                <c:pt idx="228">
                  <c:v>3</c:v>
                </c:pt>
                <c:pt idx="229">
                  <c:v>2</c:v>
                </c:pt>
                <c:pt idx="230">
                  <c:v>1</c:v>
                </c:pt>
                <c:pt idx="231">
                  <c:v>8</c:v>
                </c:pt>
                <c:pt idx="232">
                  <c:v>16</c:v>
                </c:pt>
                <c:pt idx="233">
                  <c:v>4</c:v>
                </c:pt>
                <c:pt idx="234">
                  <c:v>1</c:v>
                </c:pt>
                <c:pt idx="235">
                  <c:v>42</c:v>
                </c:pt>
                <c:pt idx="236">
                  <c:v>31</c:v>
                </c:pt>
                <c:pt idx="237">
                  <c:v>13</c:v>
                </c:pt>
                <c:pt idx="238">
                  <c:v>2</c:v>
                </c:pt>
                <c:pt idx="239">
                  <c:v>10</c:v>
                </c:pt>
                <c:pt idx="240">
                  <c:v>15</c:v>
                </c:pt>
                <c:pt idx="241">
                  <c:v>7</c:v>
                </c:pt>
                <c:pt idx="242">
                  <c:v>1</c:v>
                </c:pt>
                <c:pt idx="243">
                  <c:v>5</c:v>
                </c:pt>
                <c:pt idx="244">
                  <c:v>15</c:v>
                </c:pt>
                <c:pt idx="245">
                  <c:v>42</c:v>
                </c:pt>
                <c:pt idx="246">
                  <c:v>29</c:v>
                </c:pt>
                <c:pt idx="247">
                  <c:v>34</c:v>
                </c:pt>
                <c:pt idx="248">
                  <c:v>11</c:v>
                </c:pt>
                <c:pt idx="249">
                  <c:v>5</c:v>
                </c:pt>
                <c:pt idx="250">
                  <c:v>5</c:v>
                </c:pt>
                <c:pt idx="251">
                  <c:v>2</c:v>
                </c:pt>
                <c:pt idx="252">
                  <c:v>25</c:v>
                </c:pt>
                <c:pt idx="253">
                  <c:v>2</c:v>
                </c:pt>
                <c:pt idx="254">
                  <c:v>22</c:v>
                </c:pt>
                <c:pt idx="255">
                  <c:v>21</c:v>
                </c:pt>
                <c:pt idx="256">
                  <c:v>21</c:v>
                </c:pt>
                <c:pt idx="257">
                  <c:v>12</c:v>
                </c:pt>
                <c:pt idx="258">
                  <c:v>3</c:v>
                </c:pt>
                <c:pt idx="259">
                  <c:v>5</c:v>
                </c:pt>
                <c:pt idx="260">
                  <c:v>6</c:v>
                </c:pt>
                <c:pt idx="261">
                  <c:v>8</c:v>
                </c:pt>
                <c:pt idx="262">
                  <c:v>8</c:v>
                </c:pt>
                <c:pt idx="263">
                  <c:v>6</c:v>
                </c:pt>
                <c:pt idx="264">
                  <c:v>16</c:v>
                </c:pt>
                <c:pt idx="265">
                  <c:v>23</c:v>
                </c:pt>
                <c:pt idx="266">
                  <c:v>14</c:v>
                </c:pt>
                <c:pt idx="267">
                  <c:v>13</c:v>
                </c:pt>
                <c:pt idx="268">
                  <c:v>5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2</c:v>
                </c:pt>
                <c:pt idx="273">
                  <c:v>5</c:v>
                </c:pt>
                <c:pt idx="274">
                  <c:v>7</c:v>
                </c:pt>
                <c:pt idx="275">
                  <c:v>2</c:v>
                </c:pt>
                <c:pt idx="276">
                  <c:v>10</c:v>
                </c:pt>
                <c:pt idx="277">
                  <c:v>11</c:v>
                </c:pt>
                <c:pt idx="278">
                  <c:v>2</c:v>
                </c:pt>
                <c:pt idx="279">
                  <c:v>2</c:v>
                </c:pt>
                <c:pt idx="280">
                  <c:v>1</c:v>
                </c:pt>
                <c:pt idx="281">
                  <c:v>4</c:v>
                </c:pt>
                <c:pt idx="282">
                  <c:v>5</c:v>
                </c:pt>
                <c:pt idx="283">
                  <c:v>3</c:v>
                </c:pt>
                <c:pt idx="284">
                  <c:v>5</c:v>
                </c:pt>
                <c:pt idx="285">
                  <c:v>15</c:v>
                </c:pt>
                <c:pt idx="286">
                  <c:v>24</c:v>
                </c:pt>
                <c:pt idx="287">
                  <c:v>49</c:v>
                </c:pt>
                <c:pt idx="288">
                  <c:v>19</c:v>
                </c:pt>
                <c:pt idx="289">
                  <c:v>2</c:v>
                </c:pt>
                <c:pt idx="290">
                  <c:v>8</c:v>
                </c:pt>
                <c:pt idx="291">
                  <c:v>3</c:v>
                </c:pt>
                <c:pt idx="292">
                  <c:v>1</c:v>
                </c:pt>
                <c:pt idx="293">
                  <c:v>10</c:v>
                </c:pt>
                <c:pt idx="294">
                  <c:v>5</c:v>
                </c:pt>
                <c:pt idx="295">
                  <c:v>5</c:v>
                </c:pt>
                <c:pt idx="296">
                  <c:v>4</c:v>
                </c:pt>
                <c:pt idx="297">
                  <c:v>5</c:v>
                </c:pt>
                <c:pt idx="298">
                  <c:v>2</c:v>
                </c:pt>
                <c:pt idx="299">
                  <c:v>5</c:v>
                </c:pt>
                <c:pt idx="300">
                  <c:v>13</c:v>
                </c:pt>
                <c:pt idx="301">
                  <c:v>10</c:v>
                </c:pt>
                <c:pt idx="302">
                  <c:v>17</c:v>
                </c:pt>
                <c:pt idx="303">
                  <c:v>3</c:v>
                </c:pt>
                <c:pt idx="304">
                  <c:v>1</c:v>
                </c:pt>
                <c:pt idx="305">
                  <c:v>3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4</c:v>
                </c:pt>
                <c:pt idx="310">
                  <c:v>2</c:v>
                </c:pt>
                <c:pt idx="311">
                  <c:v>2</c:v>
                </c:pt>
                <c:pt idx="312">
                  <c:v>5</c:v>
                </c:pt>
                <c:pt idx="313">
                  <c:v>5</c:v>
                </c:pt>
                <c:pt idx="314">
                  <c:v>6</c:v>
                </c:pt>
                <c:pt idx="315">
                  <c:v>2</c:v>
                </c:pt>
                <c:pt idx="316">
                  <c:v>6</c:v>
                </c:pt>
                <c:pt idx="317">
                  <c:v>10</c:v>
                </c:pt>
                <c:pt idx="318">
                  <c:v>9</c:v>
                </c:pt>
                <c:pt idx="319">
                  <c:v>20</c:v>
                </c:pt>
                <c:pt idx="320">
                  <c:v>3</c:v>
                </c:pt>
                <c:pt idx="321">
                  <c:v>3</c:v>
                </c:pt>
                <c:pt idx="322">
                  <c:v>14</c:v>
                </c:pt>
                <c:pt idx="323">
                  <c:v>1</c:v>
                </c:pt>
                <c:pt idx="324">
                  <c:v>3</c:v>
                </c:pt>
                <c:pt idx="325">
                  <c:v>1</c:v>
                </c:pt>
                <c:pt idx="326">
                  <c:v>1</c:v>
                </c:pt>
                <c:pt idx="327">
                  <c:v>3</c:v>
                </c:pt>
                <c:pt idx="328">
                  <c:v>4</c:v>
                </c:pt>
                <c:pt idx="329">
                  <c:v>9</c:v>
                </c:pt>
                <c:pt idx="330">
                  <c:v>4</c:v>
                </c:pt>
                <c:pt idx="331">
                  <c:v>2</c:v>
                </c:pt>
                <c:pt idx="332">
                  <c:v>1</c:v>
                </c:pt>
                <c:pt idx="333">
                  <c:v>2</c:v>
                </c:pt>
                <c:pt idx="334">
                  <c:v>2</c:v>
                </c:pt>
                <c:pt idx="335">
                  <c:v>4</c:v>
                </c:pt>
                <c:pt idx="336">
                  <c:v>1</c:v>
                </c:pt>
                <c:pt idx="337">
                  <c:v>2</c:v>
                </c:pt>
                <c:pt idx="338">
                  <c:v>3</c:v>
                </c:pt>
                <c:pt idx="339">
                  <c:v>2</c:v>
                </c:pt>
                <c:pt idx="340">
                  <c:v>6</c:v>
                </c:pt>
                <c:pt idx="341">
                  <c:v>5</c:v>
                </c:pt>
                <c:pt idx="342">
                  <c:v>3</c:v>
                </c:pt>
                <c:pt idx="343">
                  <c:v>1</c:v>
                </c:pt>
                <c:pt idx="344">
                  <c:v>17</c:v>
                </c:pt>
                <c:pt idx="345">
                  <c:v>2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</c:numCache>
            </c:numRef>
          </c:bubbleSize>
          <c:bubble3D val="1"/>
        </c:ser>
        <c:ser>
          <c:idx val="1"/>
          <c:order val="1"/>
          <c:spPr>
            <a:solidFill>
              <a:srgbClr val="4F81BD"/>
            </a:solidFill>
            <a:ln w="25400">
              <a:noFill/>
            </a:ln>
          </c:spPr>
          <c:trendline>
            <c:trendlineType val="linear"/>
          </c:trendline>
          <c:trendline>
            <c:trendlineType val="linear"/>
          </c:trendline>
          <c:trendline>
            <c:trendlineType val="linear"/>
          </c:trendline>
          <c:trendline>
            <c:spPr>
              <a:ln w="38100">
                <a:solidFill>
                  <a:srgbClr val="FF0000"/>
                </a:solidFill>
              </a:ln>
            </c:spPr>
            <c:trendlineType val="movingAvg"/>
            <c:period val="2"/>
          </c:trendline>
          <c:xVal>
            <c:numRef>
              <c:f>'NETMHC.vs.SYFPEITHI.H2-Ld'!$F$2:$F$5</c:f>
              <c:numCache>
                <c:formatCode>General</c:formatCode>
                <c:ptCount val="4"/>
                <c:pt idx="0">
                  <c:v>8.19</c:v>
                </c:pt>
                <c:pt idx="1">
                  <c:v>8.19</c:v>
                </c:pt>
                <c:pt idx="2">
                  <c:v>8.19</c:v>
                </c:pt>
                <c:pt idx="3">
                  <c:v>8.19</c:v>
                </c:pt>
              </c:numCache>
            </c:numRef>
          </c:xVal>
          <c:yVal>
            <c:numRef>
              <c:f>'NETMHC.vs.SYFPEITHI.H2-Ld'!$G$2:$G$5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34</c:v>
                </c:pt>
                <c:pt idx="3">
                  <c:v>35</c:v>
                </c:pt>
              </c:numCache>
            </c:numRef>
          </c:yVal>
          <c:bubbleSize>
            <c:numRef>
              <c:f>'NETMHC.vs.SYFPEITHI.H2-Ld'!$H$2:$H$5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bubbleSize>
          <c:bubble3D val="1"/>
        </c:ser>
        <c:bubbleScale val="100"/>
        <c:axId val="175496576"/>
        <c:axId val="175856256"/>
      </c:bubbleChart>
      <c:valAx>
        <c:axId val="175496576"/>
        <c:scaling>
          <c:orientation val="minMax"/>
          <c:max val="20"/>
          <c:min val="-2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856256"/>
        <c:crossesAt val="-10"/>
        <c:crossBetween val="midCat"/>
        <c:majorUnit val="5"/>
      </c:valAx>
      <c:valAx>
        <c:axId val="175856256"/>
        <c:scaling>
          <c:orientation val="minMax"/>
          <c:max val="30"/>
          <c:min val="0"/>
        </c:scaling>
        <c:axPos val="l"/>
        <c:majorGridlines/>
        <c:numFmt formatCode="General" sourceLinked="1"/>
        <c:majorTickMark val="none"/>
        <c:tickLblPos val="high"/>
        <c:spPr>
          <a:ln w="38100">
            <a:solidFill>
              <a:srgbClr val="00B05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75496576"/>
        <c:crossesAt val="12.38"/>
        <c:crossBetween val="midCat"/>
      </c:valAx>
      <c:spPr>
        <a:noFill/>
        <a:ln>
          <a:noFill/>
        </a:ln>
      </c:spPr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0.38354</cdr:x>
      <cdr:y>0.93772</cdr:y>
    </cdr:from>
    <cdr:to>
      <cdr:x>0.51743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9376" y="5172075"/>
          <a:ext cx="914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err="1">
              <a:latin typeface="Calibri" pitchFamily="34" charset="0"/>
              <a:cs typeface="Calibri" pitchFamily="34" charset="0"/>
            </a:rPr>
            <a:t>NetMHC</a:t>
          </a:r>
          <a:r>
            <a:rPr lang="en-US" sz="1400" b="1" dirty="0">
              <a:latin typeface="Calibri" pitchFamily="34" charset="0"/>
              <a:cs typeface="Calibri" pitchFamily="34" charset="0"/>
            </a:rPr>
            <a:t> Score</a:t>
          </a:r>
        </a:p>
      </cdr:txBody>
    </cdr:sp>
  </cdr:relSizeAnchor>
  <cdr:relSizeAnchor xmlns:cdr="http://schemas.openxmlformats.org/drawingml/2006/chartDrawing">
    <cdr:from>
      <cdr:x>0.9205</cdr:x>
      <cdr:y>0.34948</cdr:y>
    </cdr:from>
    <cdr:to>
      <cdr:x>0.99303</cdr:x>
      <cdr:y>0.64706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5715001" y="2495550"/>
          <a:ext cx="16383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Calibri" pitchFamily="34" charset="0"/>
              <a:cs typeface="Calibri" pitchFamily="34" charset="0"/>
            </a:rPr>
            <a:t>SYFPEITHI Score</a:t>
          </a:r>
        </a:p>
      </cdr:txBody>
    </cdr:sp>
  </cdr:relSizeAnchor>
  <cdr:relSizeAnchor xmlns:cdr="http://schemas.openxmlformats.org/drawingml/2006/chartDrawing">
    <cdr:from>
      <cdr:x>0.37239</cdr:x>
      <cdr:y>0.02422</cdr:y>
    </cdr:from>
    <cdr:to>
      <cdr:x>0.50628</cdr:x>
      <cdr:y>0.09689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43176" y="133350"/>
          <a:ext cx="9144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Calibri" pitchFamily="34" charset="0"/>
              <a:cs typeface="Calibri" pitchFamily="34" charset="0"/>
            </a:rPr>
            <a:t>H2-Kd</a:t>
          </a:r>
        </a:p>
      </cdr:txBody>
    </cdr:sp>
  </cdr:relSizeAnchor>
  <cdr:relSizeAnchor xmlns:cdr="http://schemas.openxmlformats.org/drawingml/2006/chartDrawing">
    <cdr:from>
      <cdr:x>0.7238</cdr:x>
      <cdr:y>0.58333</cdr:y>
    </cdr:from>
    <cdr:to>
      <cdr:x>0.77261</cdr:x>
      <cdr:y>0.88091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4071929" y="3303067"/>
          <a:ext cx="1405877" cy="311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Strong</a:t>
          </a:r>
          <a:r>
            <a:rPr lang="en-US" sz="1400" b="1" baseline="0" dirty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 Binders</a:t>
          </a:r>
          <a:endParaRPr lang="en-US" sz="1400" b="1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0.63363</cdr:x>
      <cdr:y>0.58535</cdr:y>
    </cdr:from>
    <cdr:to>
      <cdr:x>0.68245</cdr:x>
      <cdr:y>0.88293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3496509" y="3312592"/>
          <a:ext cx="1405877" cy="311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baseline="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Weak Binders</a:t>
          </a:r>
          <a:endParaRPr lang="en-US" sz="14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0.35489</cdr:x>
      <cdr:y>0.91629</cdr:y>
    </cdr:from>
    <cdr:to>
      <cdr:x>0.5141</cdr:x>
      <cdr:y>0.99774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8350" y="3857625"/>
          <a:ext cx="914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/>
            <a:t>NetMHC Score</a:t>
          </a:r>
        </a:p>
      </cdr:txBody>
    </cdr:sp>
  </cdr:relSizeAnchor>
  <cdr:relSizeAnchor xmlns:cdr="http://schemas.openxmlformats.org/drawingml/2006/chartDrawing">
    <cdr:from>
      <cdr:x>0.89221</cdr:x>
      <cdr:y>0.26923</cdr:y>
    </cdr:from>
    <cdr:to>
      <cdr:x>0.97844</cdr:x>
      <cdr:y>0.65837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4552950" y="1704975"/>
          <a:ext cx="16383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/>
            <a:t>SYFPEITHI Score</a:t>
          </a:r>
        </a:p>
      </cdr:txBody>
    </cdr:sp>
  </cdr:relSizeAnchor>
  <cdr:relSizeAnchor xmlns:cdr="http://schemas.openxmlformats.org/drawingml/2006/chartDrawing">
    <cdr:from>
      <cdr:x>0.37977</cdr:x>
      <cdr:y>0</cdr:y>
    </cdr:from>
    <cdr:to>
      <cdr:x>0.53897</cdr:x>
      <cdr:y>0.09502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81225" y="0"/>
          <a:ext cx="9144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b="1" dirty="0"/>
            <a:t>H2-Ld</a:t>
          </a:r>
        </a:p>
      </cdr:txBody>
    </cdr:sp>
  </cdr:relSizeAnchor>
  <cdr:relSizeAnchor xmlns:cdr="http://schemas.openxmlformats.org/drawingml/2006/chartDrawing">
    <cdr:from>
      <cdr:x>0.68325</cdr:x>
      <cdr:y>0.43891</cdr:y>
    </cdr:from>
    <cdr:to>
      <cdr:x>0.74129</cdr:x>
      <cdr:y>0.82805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3271837" y="2500313"/>
          <a:ext cx="1638300" cy="333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>
              <a:solidFill>
                <a:srgbClr val="00B050"/>
              </a:solidFill>
            </a:rPr>
            <a:t>Strong</a:t>
          </a:r>
          <a:r>
            <a:rPr lang="en-US" sz="1400" b="1" baseline="0">
              <a:solidFill>
                <a:srgbClr val="00B050"/>
              </a:solidFill>
            </a:rPr>
            <a:t> Binders</a:t>
          </a:r>
          <a:endParaRPr lang="en-US" sz="14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0.60033</cdr:x>
      <cdr:y>0.43665</cdr:y>
    </cdr:from>
    <cdr:to>
      <cdr:x>0.65837</cdr:x>
      <cdr:y>0.82579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2795586" y="2490788"/>
          <a:ext cx="1638300" cy="333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baseline="0">
              <a:solidFill>
                <a:srgbClr val="FF0000"/>
              </a:solidFill>
            </a:rPr>
            <a:t>Weak Binders</a:t>
          </a:r>
          <a:endParaRPr lang="en-US" sz="1400" b="1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4A85B57-5D2F-4165-B4FC-7BC5D2E6F2D4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DB92096-6CFC-4CCE-BDFB-FD94FA32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91F3C-D4F6-45DD-8B6B-802B9B3A3E08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F22F3-ACE6-4E87-8D52-9E6E4BBA3E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98102" y="8831263"/>
            <a:ext cx="298211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defTabSz="923925" eaLnBrk="1" hangingPunct="1"/>
            <a:fld id="{E926FD61-B53D-4444-9A8F-E7B9443957B8}" type="slidenum">
              <a:rPr lang="en-US" sz="1100">
                <a:latin typeface="Arial" charset="0"/>
              </a:rPr>
              <a:pPr algn="r" defTabSz="923925" eaLnBrk="1" hangingPunct="1"/>
              <a:t>4</a:t>
            </a:fld>
            <a:endParaRPr lang="en-US" sz="11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08EE9-545E-4323-8174-AC75DDF443CD}" type="slidenum">
              <a:rPr lang="en-US"/>
              <a:pPr/>
              <a:t>7</a:t>
            </a:fld>
            <a:endParaRPr lang="en-US"/>
          </a:p>
        </p:txBody>
      </p:sp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3897902" y="883066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8" tIns="45768" rIns="91538" bIns="45768" anchor="b"/>
          <a:lstStyle/>
          <a:p>
            <a:pPr algn="r" defTabSz="916843"/>
            <a:fld id="{BC9ADB2E-A481-4E52-A8A4-BFAA9B2D27D8}" type="slidenum">
              <a:rPr lang="en-US" sz="1200"/>
              <a:pPr algn="r" defTabSz="916843"/>
              <a:t>7</a:t>
            </a:fld>
            <a:endParaRPr lang="en-US" sz="1200" dirty="0"/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016" y="697938"/>
            <a:ext cx="4546857" cy="3486543"/>
          </a:xfrm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538" tIns="45768" rIns="91538" bIns="45768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594E-C7BF-4F8B-9EA8-42044DA0E24C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EF7D-14F2-4F41-AA95-91CAFDBC2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854D-3B61-476E-BA30-AFB6C47326A0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CDE9-3E53-482A-8006-368032AEB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749A-92F4-48C5-A778-0F4E45FB43E2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81E2B-F835-44A8-A2CA-5303BFA47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458200" cy="495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48F6-83B9-4694-A360-E67AAE7D0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C527-1E54-4FE5-AE3D-CEC560FBF6A2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6C93-8805-4E14-9BD2-8BFA1CD25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C5ED-93F1-48F0-9563-86684D096D88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4687-FAF5-4329-804C-8C695A74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4619-0236-46A2-B81B-8918BA76343D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64F2-10A4-434C-9751-2FEF98AC9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CAC8-6DFF-4A66-9D86-9E2CC71E8B23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28CA-22E8-4C82-9A9A-7E52607EB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D378-08FB-4D11-80C3-67078BCFD4A4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0095-FE08-48F7-9E33-F468C6FB8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4D0C-E865-4766-AF86-0F71C0040632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A81A-EA29-4810-BC0F-734F7D366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07C9-4F32-48A5-B752-56E443DA4E48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1567-EF3B-4F64-BD2B-53333EF61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C650-9E22-4ED6-AA31-E90D92FDC7C9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0F8A-AA82-4C35-A8E0-37A3A248E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3A4689-7FC0-4403-AC77-3E853350DDEA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C4F9F-A7FB-4A70-AF02-7497ABABB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514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Bioinformatics Tools for Personalized Cancer Immunotherapy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0668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1"/>
                </a:solidFill>
                <a:cs typeface="Arial" charset="0"/>
              </a:rPr>
              <a:t>Ion </a:t>
            </a:r>
            <a:r>
              <a:rPr lang="en-GB" b="1" dirty="0" err="1" smtClean="0">
                <a:solidFill>
                  <a:schemeClr val="accent1"/>
                </a:solidFill>
                <a:cs typeface="Arial" charset="0"/>
              </a:rPr>
              <a:t>Mandoiu</a:t>
            </a:r>
            <a:endParaRPr lang="en-GB" b="1" dirty="0" smtClean="0">
              <a:solidFill>
                <a:schemeClr val="accent1"/>
              </a:solidFill>
              <a:cs typeface="Arial" charset="0"/>
            </a:endParaRPr>
          </a:p>
          <a:p>
            <a:pPr eaLnBrk="1" hangingPunct="1"/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Department of Computer Science &amp; Engineering</a:t>
            </a:r>
          </a:p>
          <a:p>
            <a:pPr eaLnBrk="1" hangingPunct="1"/>
            <a:endParaRPr lang="en-GB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SNV Detection and Genotyping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3999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Bayes</a:t>
            </a:r>
            <a:r>
              <a:rPr lang="en-US" dirty="0" smtClean="0"/>
              <a:t> rule to calculate posterior probabilities and pick the genotype with the largest one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00400"/>
            <a:ext cx="446294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800600"/>
            <a:ext cx="53134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SNV Detection and Genotyping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Calculate conditional probabilities by multiplying contributions of individual reads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 smtClean="0"/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35240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707675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Filtering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1295400"/>
          <a:ext cx="7924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per RPKM bins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33412" y="1357312"/>
          <a:ext cx="7877176" cy="55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Bioinformatics </a:t>
            </a:r>
            <a:r>
              <a:rPr lang="en-US" dirty="0" smtClean="0"/>
              <a:t>Pipeline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7092949" y="3879851"/>
            <a:ext cx="457202" cy="12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685800" y="1308163"/>
            <a:ext cx="7340600" cy="2730437"/>
            <a:chOff x="685800" y="1308163"/>
            <a:chExt cx="7340600" cy="2730437"/>
          </a:xfrm>
          <a:solidFill>
            <a:schemeClr val="bg1">
              <a:lumMod val="85000"/>
            </a:schemeClr>
          </a:solidFill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685800" y="2069653"/>
              <a:ext cx="1143008" cy="1143439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mRNA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2438400" y="1460563"/>
              <a:ext cx="1143008" cy="717299"/>
            </a:xfrm>
            <a:prstGeom prst="flowChartProcess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438498" y="2984405"/>
              <a:ext cx="1190903" cy="668215"/>
            </a:xfrm>
            <a:prstGeom prst="flowChartProcess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4724400" y="2267264"/>
              <a:ext cx="1322938" cy="717299"/>
            </a:xfrm>
            <a:prstGeom prst="flowChartProcess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Read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Merging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4114800" y="1308163"/>
              <a:ext cx="1694447" cy="774192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114823" y="3213093"/>
              <a:ext cx="1829071" cy="825507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 flipV="1">
              <a:off x="1828809" y="1993963"/>
              <a:ext cx="609592" cy="30437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2"/>
            <p:cNvSpPr>
              <a:spLocks noChangeShapeType="1"/>
            </p:cNvSpPr>
            <p:nvPr/>
          </p:nvSpPr>
          <p:spPr bwMode="auto">
            <a:xfrm>
              <a:off x="1828808" y="2679859"/>
              <a:ext cx="609690" cy="457376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/>
          </p:nvSpPr>
          <p:spPr bwMode="auto">
            <a:xfrm>
              <a:off x="3581400" y="1765363"/>
              <a:ext cx="533317" cy="1116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3657879" y="3365923"/>
              <a:ext cx="456944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5"/>
            <p:cNvSpPr>
              <a:spLocks noChangeShapeType="1"/>
            </p:cNvSpPr>
            <p:nvPr/>
          </p:nvSpPr>
          <p:spPr bwMode="auto">
            <a:xfrm flipV="1">
              <a:off x="5257831" y="2984405"/>
              <a:ext cx="1294" cy="23872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6"/>
            <p:cNvSpPr>
              <a:spLocks noChangeShapeType="1"/>
            </p:cNvSpPr>
            <p:nvPr/>
          </p:nvSpPr>
          <p:spPr bwMode="auto">
            <a:xfrm flipH="1">
              <a:off x="5256506" y="1981200"/>
              <a:ext cx="1294" cy="301199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6629400" y="3136963"/>
              <a:ext cx="1397000" cy="606425"/>
            </a:xfrm>
            <a:prstGeom prst="flowChartProcess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SNVs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etection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6629400" y="1993963"/>
              <a:ext cx="1219200" cy="758825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019800" y="2373376"/>
              <a:ext cx="609600" cy="1587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7098823" y="2896140"/>
              <a:ext cx="434342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6781799" y="4267200"/>
            <a:ext cx="1295401" cy="685801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Epitope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Prediction</a:t>
            </a:r>
            <a:endParaRPr lang="en-US" sz="2000" dirty="0">
              <a:latin typeface="+mn-lt"/>
            </a:endParaRP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6781800" y="5426075"/>
            <a:ext cx="1343025" cy="1203325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spcAft>
                <a:spcPts val="100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Tumor specific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epitopes</a:t>
            </a:r>
            <a:endParaRPr lang="en-US" sz="2000" dirty="0">
              <a:latin typeface="+mn-lt"/>
            </a:endParaRPr>
          </a:p>
        </p:txBody>
      </p:sp>
      <p:sp>
        <p:nvSpPr>
          <p:cNvPr id="9230" name="Line 24"/>
          <p:cNvSpPr>
            <a:spLocks noChangeShapeType="1"/>
          </p:cNvSpPr>
          <p:nvPr/>
        </p:nvSpPr>
        <p:spPr bwMode="auto">
          <a:xfrm>
            <a:off x="7391400" y="49530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28"/>
          <p:cNvSpPr>
            <a:spLocks noChangeShapeType="1"/>
          </p:cNvSpPr>
          <p:nvPr/>
        </p:nvSpPr>
        <p:spPr bwMode="auto">
          <a:xfrm>
            <a:off x="609600" y="4800600"/>
            <a:ext cx="45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37"/>
          <p:cNvSpPr>
            <a:spLocks noChangeShapeType="1"/>
          </p:cNvSpPr>
          <p:nvPr/>
        </p:nvSpPr>
        <p:spPr bwMode="auto">
          <a:xfrm flipV="1">
            <a:off x="2362200" y="472440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609600" y="4114800"/>
            <a:ext cx="670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6700" y="4457700"/>
            <a:ext cx="68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2895600" y="4572000"/>
            <a:ext cx="1447800" cy="381000"/>
          </a:xfrm>
          <a:prstGeom prst="flowChartProcess">
            <a:avLst/>
          </a:prstGeom>
          <a:solidFill>
            <a:srgbClr val="FF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Haplotyping</a:t>
            </a:r>
            <a:endParaRPr lang="en-US" sz="2000" dirty="0">
              <a:latin typeface="+mn-lt"/>
            </a:endParaRPr>
          </a:p>
        </p:txBody>
      </p:sp>
      <p:sp>
        <p:nvSpPr>
          <p:cNvPr id="53" name="AutoShape 20"/>
          <p:cNvSpPr>
            <a:spLocks noChangeArrowheads="1"/>
          </p:cNvSpPr>
          <p:nvPr/>
        </p:nvSpPr>
        <p:spPr bwMode="auto">
          <a:xfrm>
            <a:off x="1066800" y="4267200"/>
            <a:ext cx="1295399" cy="1143000"/>
          </a:xfrm>
          <a:prstGeom prst="flowChartDocument">
            <a:avLst/>
          </a:prstGeom>
          <a:solidFill>
            <a:srgbClr val="00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spcAft>
                <a:spcPts val="100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Tumor-specific SNVs</a:t>
            </a:r>
            <a:endParaRPr lang="en-US" sz="2000" dirty="0">
              <a:latin typeface="+mn-lt"/>
            </a:endParaRPr>
          </a:p>
        </p:txBody>
      </p:sp>
      <p:sp>
        <p:nvSpPr>
          <p:cNvPr id="66" name="AutoShape 20"/>
          <p:cNvSpPr>
            <a:spLocks noChangeArrowheads="1"/>
          </p:cNvSpPr>
          <p:nvPr/>
        </p:nvSpPr>
        <p:spPr bwMode="auto">
          <a:xfrm>
            <a:off x="4724400" y="4348161"/>
            <a:ext cx="1600201" cy="833439"/>
          </a:xfrm>
          <a:prstGeom prst="flowChartDocument">
            <a:avLst/>
          </a:prstGeom>
          <a:solidFill>
            <a:srgbClr val="00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spcAft>
                <a:spcPts val="100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Close SNV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Haplotypes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>
            <a:off x="4343400" y="4724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22"/>
          <p:cNvSpPr>
            <a:spLocks noChangeArrowheads="1"/>
          </p:cNvSpPr>
          <p:nvPr/>
        </p:nvSpPr>
        <p:spPr bwMode="auto">
          <a:xfrm>
            <a:off x="1219200" y="5791200"/>
            <a:ext cx="1066800" cy="6858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Primers Design</a:t>
            </a:r>
          </a:p>
          <a:p>
            <a:pPr algn="ctr"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1524000" y="54102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20"/>
          <p:cNvSpPr>
            <a:spLocks noChangeArrowheads="1"/>
          </p:cNvSpPr>
          <p:nvPr/>
        </p:nvSpPr>
        <p:spPr bwMode="auto">
          <a:xfrm>
            <a:off x="2819400" y="5562600"/>
            <a:ext cx="1600201" cy="114300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spcAft>
                <a:spcPts val="100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Primers for Sanger Sequencing</a:t>
            </a:r>
            <a:endParaRPr lang="en-US" sz="2000" dirty="0">
              <a:latin typeface="+mn-lt"/>
            </a:endParaRPr>
          </a:p>
        </p:txBody>
      </p:sp>
      <p:sp>
        <p:nvSpPr>
          <p:cNvPr id="72" name="Line 37"/>
          <p:cNvSpPr>
            <a:spLocks noChangeShapeType="1"/>
          </p:cNvSpPr>
          <p:nvPr/>
        </p:nvSpPr>
        <p:spPr bwMode="auto">
          <a:xfrm flipV="1">
            <a:off x="2286000" y="617220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6324600" y="4724400"/>
            <a:ext cx="45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Haplotyping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Human somatic cells are diploid, containing two sets of nearly identical chromosomes, one set derived from each parent.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63625" y="3200400"/>
            <a:ext cx="6784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urier New" pitchFamily="49" charset="0"/>
              </a:rPr>
              <a:t>ACGT</a:t>
            </a:r>
            <a:r>
              <a:rPr lang="en-US" sz="3200" b="1">
                <a:latin typeface="Courier New" pitchFamily="49" charset="0"/>
              </a:rPr>
              <a:t>T</a:t>
            </a:r>
            <a:r>
              <a:rPr lang="en-US" sz="3200">
                <a:latin typeface="Courier New" pitchFamily="49" charset="0"/>
              </a:rPr>
              <a:t>ACATTG</a:t>
            </a:r>
            <a:r>
              <a:rPr lang="en-US" sz="3200" b="1">
                <a:latin typeface="Courier New" pitchFamily="49" charset="0"/>
              </a:rPr>
              <a:t>C</a:t>
            </a:r>
            <a:r>
              <a:rPr lang="en-US" sz="3200">
                <a:latin typeface="Courier New" pitchFamily="49" charset="0"/>
              </a:rPr>
              <a:t>CACTC</a:t>
            </a:r>
            <a:r>
              <a:rPr lang="en-US" sz="3200" b="1">
                <a:latin typeface="Courier New" pitchFamily="49" charset="0"/>
              </a:rPr>
              <a:t>A</a:t>
            </a:r>
            <a:r>
              <a:rPr lang="en-US" sz="3200">
                <a:latin typeface="Courier New" pitchFamily="49" charset="0"/>
              </a:rPr>
              <a:t>ATC</a:t>
            </a:r>
            <a:r>
              <a:rPr lang="en-US" sz="3200" b="1">
                <a:latin typeface="Courier New" pitchFamily="49" charset="0"/>
              </a:rPr>
              <a:t>--</a:t>
            </a:r>
            <a:r>
              <a:rPr lang="en-US" sz="3200">
                <a:latin typeface="Courier New" pitchFamily="49" charset="0"/>
              </a:rPr>
              <a:t>TGGA</a:t>
            </a:r>
          </a:p>
          <a:p>
            <a:r>
              <a:rPr lang="en-US" sz="3200">
                <a:latin typeface="Courier New" pitchFamily="49" charset="0"/>
              </a:rPr>
              <a:t>ACGT</a:t>
            </a:r>
            <a:r>
              <a:rPr lang="en-US" sz="3200" b="1">
                <a:latin typeface="Courier New" pitchFamily="49" charset="0"/>
              </a:rPr>
              <a:t>C</a:t>
            </a:r>
            <a:r>
              <a:rPr lang="en-US" sz="3200">
                <a:latin typeface="Courier New" pitchFamily="49" charset="0"/>
              </a:rPr>
              <a:t>ACATTG</a:t>
            </a:r>
            <a:r>
              <a:rPr lang="en-US" sz="3200" b="1">
                <a:latin typeface="Courier New" pitchFamily="49" charset="0"/>
              </a:rPr>
              <a:t>-</a:t>
            </a:r>
            <a:r>
              <a:rPr lang="en-US" sz="3200">
                <a:latin typeface="Courier New" pitchFamily="49" charset="0"/>
              </a:rPr>
              <a:t>CACTC</a:t>
            </a:r>
            <a:r>
              <a:rPr lang="en-US" sz="3200" b="1">
                <a:latin typeface="Courier New" pitchFamily="49" charset="0"/>
              </a:rPr>
              <a:t>G</a:t>
            </a:r>
            <a:r>
              <a:rPr lang="en-US" sz="3200">
                <a:latin typeface="Courier New" pitchFamily="49" charset="0"/>
              </a:rPr>
              <a:t>ATC</a:t>
            </a:r>
            <a:r>
              <a:rPr lang="en-US" sz="3200" b="1">
                <a:latin typeface="Courier New" pitchFamily="49" charset="0"/>
              </a:rPr>
              <a:t>GC</a:t>
            </a:r>
            <a:r>
              <a:rPr lang="en-US" sz="3200">
                <a:latin typeface="Courier New" pitchFamily="49" charset="0"/>
              </a:rPr>
              <a:t>TGGA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24212" y="4640263"/>
            <a:ext cx="321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Heterozygous variants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2360612" y="4208463"/>
            <a:ext cx="13684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 flipV="1">
            <a:off x="4016375" y="4208463"/>
            <a:ext cx="714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5313362" y="4208463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6176962" y="420846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Haplotyping</a:t>
            </a:r>
            <a:endParaRPr lang="en-US" dirty="0" smtClean="0"/>
          </a:p>
        </p:txBody>
      </p:sp>
      <p:graphicFrame>
        <p:nvGraphicFramePr>
          <p:cNvPr id="4209" name="Group 113"/>
          <p:cNvGraphicFramePr>
            <a:graphicFrameLocks noGrp="1"/>
          </p:cNvGraphicFramePr>
          <p:nvPr/>
        </p:nvGraphicFramePr>
        <p:xfrm>
          <a:off x="1908175" y="1744663"/>
          <a:ext cx="3252788" cy="2259013"/>
        </p:xfrm>
        <a:graphic>
          <a:graphicData uri="http://schemas.openxmlformats.org/drawingml/2006/table">
            <a:tbl>
              <a:tblPr/>
              <a:tblGrid>
                <a:gridCol w="862013"/>
                <a:gridCol w="1157287"/>
                <a:gridCol w="123348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C,T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C,-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A,G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-,GC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38" name="Group 142"/>
          <p:cNvGraphicFramePr>
            <a:graphicFrameLocks noGrp="1"/>
          </p:cNvGraphicFramePr>
          <p:nvPr>
            <p:ph sz="half" idx="2"/>
          </p:nvPr>
        </p:nvGraphicFramePr>
        <p:xfrm>
          <a:off x="1908175" y="1736725"/>
          <a:ext cx="5454650" cy="2267904"/>
        </p:xfrm>
        <a:graphic>
          <a:graphicData uri="http://schemas.openxmlformats.org/drawingml/2006/table">
            <a:tbl>
              <a:tblPr/>
              <a:tblGrid>
                <a:gridCol w="862013"/>
                <a:gridCol w="1157287"/>
                <a:gridCol w="1752600"/>
                <a:gridCol w="16827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Alleles Hap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Alleles Hap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RefHap</a:t>
            </a:r>
            <a:r>
              <a:rPr lang="en-US" dirty="0" smtClean="0"/>
              <a:t> </a:t>
            </a:r>
            <a:r>
              <a:rPr lang="en-US" dirty="0" smtClean="0"/>
              <a:t>Algorithm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1036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Reduce the problem to Max-Cut.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Solve Max-Cut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Build </a:t>
            </a:r>
            <a:r>
              <a:rPr lang="en-US" sz="2400" dirty="0" err="1" smtClean="0"/>
              <a:t>haplotypes</a:t>
            </a:r>
            <a:r>
              <a:rPr lang="en-US" sz="2400" dirty="0" smtClean="0"/>
              <a:t> according with the cut </a:t>
            </a:r>
          </a:p>
        </p:txBody>
      </p:sp>
      <p:graphicFrame>
        <p:nvGraphicFramePr>
          <p:cNvPr id="16713" name="Group 329"/>
          <p:cNvGraphicFramePr>
            <a:graphicFrameLocks noGrp="1"/>
          </p:cNvGraphicFramePr>
          <p:nvPr>
            <p:ph sz="half" idx="2"/>
          </p:nvPr>
        </p:nvGraphicFramePr>
        <p:xfrm>
          <a:off x="998538" y="3048000"/>
          <a:ext cx="2349500" cy="1828800"/>
        </p:xfrm>
        <a:graphic>
          <a:graphicData uri="http://schemas.openxmlformats.org/drawingml/2006/table">
            <a:tbl>
              <a:tblPr/>
              <a:tblGrid>
                <a:gridCol w="793750"/>
                <a:gridCol w="311150"/>
                <a:gridCol w="311150"/>
                <a:gridCol w="311150"/>
                <a:gridCol w="311150"/>
                <a:gridCol w="31115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Line 281"/>
          <p:cNvSpPr>
            <a:spLocks noChangeShapeType="1"/>
          </p:cNvSpPr>
          <p:nvPr/>
        </p:nvSpPr>
        <p:spPr bwMode="auto">
          <a:xfrm>
            <a:off x="3635375" y="3840162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Line 318"/>
          <p:cNvSpPr>
            <a:spLocks noChangeShapeType="1"/>
          </p:cNvSpPr>
          <p:nvPr/>
        </p:nvSpPr>
        <p:spPr bwMode="auto">
          <a:xfrm flipV="1">
            <a:off x="5510213" y="3336925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Text Box 319"/>
          <p:cNvSpPr txBox="1">
            <a:spLocks noChangeArrowheads="1"/>
          </p:cNvSpPr>
          <p:nvPr/>
        </p:nvSpPr>
        <p:spPr bwMode="auto">
          <a:xfrm>
            <a:off x="6084888" y="348138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437" name="Line 320"/>
          <p:cNvSpPr>
            <a:spLocks noChangeShapeType="1"/>
          </p:cNvSpPr>
          <p:nvPr/>
        </p:nvSpPr>
        <p:spPr bwMode="auto">
          <a:xfrm>
            <a:off x="5437188" y="3913187"/>
            <a:ext cx="6477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8" name="Line 321"/>
          <p:cNvSpPr>
            <a:spLocks noChangeShapeType="1"/>
          </p:cNvSpPr>
          <p:nvPr/>
        </p:nvSpPr>
        <p:spPr bwMode="auto">
          <a:xfrm>
            <a:off x="5510213" y="3840162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9" name="Line 322"/>
          <p:cNvSpPr>
            <a:spLocks noChangeShapeType="1"/>
          </p:cNvSpPr>
          <p:nvPr/>
        </p:nvSpPr>
        <p:spPr bwMode="auto">
          <a:xfrm flipV="1">
            <a:off x="6445250" y="3984625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0" name="Line 323"/>
          <p:cNvSpPr>
            <a:spLocks noChangeShapeType="1"/>
          </p:cNvSpPr>
          <p:nvPr/>
        </p:nvSpPr>
        <p:spPr bwMode="auto">
          <a:xfrm>
            <a:off x="6445250" y="3336925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8" name="Oval 314"/>
          <p:cNvSpPr>
            <a:spLocks noChangeArrowheads="1"/>
          </p:cNvSpPr>
          <p:nvPr/>
        </p:nvSpPr>
        <p:spPr bwMode="auto">
          <a:xfrm>
            <a:off x="5149850" y="3624262"/>
            <a:ext cx="4318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6442" name="Text Box 324"/>
          <p:cNvSpPr txBox="1">
            <a:spLocks noChangeArrowheads="1"/>
          </p:cNvSpPr>
          <p:nvPr/>
        </p:nvSpPr>
        <p:spPr bwMode="auto">
          <a:xfrm>
            <a:off x="5581650" y="319246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43" name="Text Box 325"/>
          <p:cNvSpPr txBox="1">
            <a:spLocks noChangeArrowheads="1"/>
          </p:cNvSpPr>
          <p:nvPr/>
        </p:nvSpPr>
        <p:spPr bwMode="auto">
          <a:xfrm>
            <a:off x="5486400" y="412273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44" name="Text Box 326"/>
          <p:cNvSpPr txBox="1">
            <a:spLocks noChangeArrowheads="1"/>
          </p:cNvSpPr>
          <p:nvPr/>
        </p:nvSpPr>
        <p:spPr bwMode="auto">
          <a:xfrm>
            <a:off x="6661150" y="4148137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16445" name="Text Box 327"/>
          <p:cNvSpPr txBox="1">
            <a:spLocks noChangeArrowheads="1"/>
          </p:cNvSpPr>
          <p:nvPr/>
        </p:nvSpPr>
        <p:spPr bwMode="auto">
          <a:xfrm>
            <a:off x="6661150" y="3186112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16700" name="Oval 316"/>
          <p:cNvSpPr>
            <a:spLocks noChangeArrowheads="1"/>
          </p:cNvSpPr>
          <p:nvPr/>
        </p:nvSpPr>
        <p:spPr bwMode="auto">
          <a:xfrm>
            <a:off x="6084888" y="3048000"/>
            <a:ext cx="4318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699" name="Oval 315"/>
          <p:cNvSpPr>
            <a:spLocks noChangeArrowheads="1"/>
          </p:cNvSpPr>
          <p:nvPr/>
        </p:nvSpPr>
        <p:spPr bwMode="auto">
          <a:xfrm>
            <a:off x="6877050" y="3697287"/>
            <a:ext cx="4318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6701" name="Oval 317"/>
          <p:cNvSpPr>
            <a:spLocks noChangeArrowheads="1"/>
          </p:cNvSpPr>
          <p:nvPr/>
        </p:nvSpPr>
        <p:spPr bwMode="auto">
          <a:xfrm>
            <a:off x="6013450" y="4273550"/>
            <a:ext cx="4318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6714" name="Text Box 330"/>
          <p:cNvSpPr txBox="1">
            <a:spLocks noChangeArrowheads="1"/>
          </p:cNvSpPr>
          <p:nvPr/>
        </p:nvSpPr>
        <p:spPr bwMode="auto">
          <a:xfrm>
            <a:off x="5410200" y="5378450"/>
            <a:ext cx="3332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</a:rPr>
              <a:t> 00110</a:t>
            </a:r>
          </a:p>
          <a:p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11001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6715" name="Line 331"/>
          <p:cNvSpPr>
            <a:spLocks noChangeShapeType="1"/>
          </p:cNvSpPr>
          <p:nvPr/>
        </p:nvSpPr>
        <p:spPr bwMode="auto">
          <a:xfrm flipH="1">
            <a:off x="6367463" y="4919662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6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6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14" grpId="0"/>
      <p:bldP spid="167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Bioinformatics </a:t>
            </a:r>
            <a:r>
              <a:rPr lang="en-US" dirty="0" smtClean="0"/>
              <a:t>Pipeline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7092949" y="3879851"/>
            <a:ext cx="457202" cy="12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685800" y="1308163"/>
            <a:ext cx="7340600" cy="2730437"/>
            <a:chOff x="685800" y="1308163"/>
            <a:chExt cx="7340600" cy="2730437"/>
          </a:xfrm>
          <a:solidFill>
            <a:schemeClr val="bg1">
              <a:lumMod val="85000"/>
            </a:schemeClr>
          </a:solidFill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685800" y="2069653"/>
              <a:ext cx="1143008" cy="1143439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mRNA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2438400" y="1460563"/>
              <a:ext cx="1143008" cy="717299"/>
            </a:xfrm>
            <a:prstGeom prst="flowChartProcess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438498" y="2984405"/>
              <a:ext cx="1190903" cy="668215"/>
            </a:xfrm>
            <a:prstGeom prst="flowChartProcess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4724400" y="2267264"/>
              <a:ext cx="1322938" cy="717299"/>
            </a:xfrm>
            <a:prstGeom prst="flowChartProcess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Read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Merging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4114800" y="1308163"/>
              <a:ext cx="1694447" cy="774192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114823" y="3213093"/>
              <a:ext cx="1829071" cy="825507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 flipV="1">
              <a:off x="1828809" y="1993963"/>
              <a:ext cx="609592" cy="30437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2"/>
            <p:cNvSpPr>
              <a:spLocks noChangeShapeType="1"/>
            </p:cNvSpPr>
            <p:nvPr/>
          </p:nvSpPr>
          <p:spPr bwMode="auto">
            <a:xfrm>
              <a:off x="1828808" y="2679859"/>
              <a:ext cx="609690" cy="457376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/>
          </p:nvSpPr>
          <p:spPr bwMode="auto">
            <a:xfrm>
              <a:off x="3581400" y="1765363"/>
              <a:ext cx="533317" cy="1116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3657879" y="3365923"/>
              <a:ext cx="456944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5"/>
            <p:cNvSpPr>
              <a:spLocks noChangeShapeType="1"/>
            </p:cNvSpPr>
            <p:nvPr/>
          </p:nvSpPr>
          <p:spPr bwMode="auto">
            <a:xfrm flipV="1">
              <a:off x="5257831" y="2984405"/>
              <a:ext cx="1294" cy="23872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6"/>
            <p:cNvSpPr>
              <a:spLocks noChangeShapeType="1"/>
            </p:cNvSpPr>
            <p:nvPr/>
          </p:nvSpPr>
          <p:spPr bwMode="auto">
            <a:xfrm flipH="1">
              <a:off x="5256506" y="1981200"/>
              <a:ext cx="1294" cy="301199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6629400" y="3136963"/>
              <a:ext cx="1397000" cy="606425"/>
            </a:xfrm>
            <a:prstGeom prst="flowChartProcess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SNVs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etection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6629400" y="1993963"/>
              <a:ext cx="1219200" cy="758825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019800" y="2373376"/>
              <a:ext cx="609600" cy="1587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7098823" y="2896140"/>
              <a:ext cx="434342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6781799" y="4267200"/>
            <a:ext cx="1295401" cy="685801"/>
          </a:xfrm>
          <a:prstGeom prst="flowChartProcess">
            <a:avLst/>
          </a:prstGeom>
          <a:solidFill>
            <a:srgbClr val="FF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Epitope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Prediction</a:t>
            </a:r>
            <a:endParaRPr lang="en-US" sz="2000" dirty="0">
              <a:latin typeface="+mn-lt"/>
            </a:endParaRP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6781800" y="5426075"/>
            <a:ext cx="1343025" cy="1203325"/>
          </a:xfrm>
          <a:prstGeom prst="flowChartDocument">
            <a:avLst/>
          </a:prstGeom>
          <a:solidFill>
            <a:srgbClr val="00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spcAft>
                <a:spcPts val="100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Tumor specific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epitopes</a:t>
            </a:r>
            <a:endParaRPr lang="en-US" sz="2000" dirty="0">
              <a:latin typeface="+mn-lt"/>
            </a:endParaRPr>
          </a:p>
        </p:txBody>
      </p:sp>
      <p:sp>
        <p:nvSpPr>
          <p:cNvPr id="9230" name="Line 24"/>
          <p:cNvSpPr>
            <a:spLocks noChangeShapeType="1"/>
          </p:cNvSpPr>
          <p:nvPr/>
        </p:nvSpPr>
        <p:spPr bwMode="auto">
          <a:xfrm>
            <a:off x="7391400" y="49530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28"/>
          <p:cNvSpPr>
            <a:spLocks noChangeShapeType="1"/>
          </p:cNvSpPr>
          <p:nvPr/>
        </p:nvSpPr>
        <p:spPr bwMode="auto">
          <a:xfrm>
            <a:off x="609600" y="4800600"/>
            <a:ext cx="45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37"/>
          <p:cNvSpPr>
            <a:spLocks noChangeShapeType="1"/>
          </p:cNvSpPr>
          <p:nvPr/>
        </p:nvSpPr>
        <p:spPr bwMode="auto">
          <a:xfrm flipV="1">
            <a:off x="2362200" y="472440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609600" y="4114800"/>
            <a:ext cx="670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6700" y="4457700"/>
            <a:ext cx="68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2895600" y="4572000"/>
            <a:ext cx="1447800" cy="3810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Haplotyping</a:t>
            </a:r>
            <a:endParaRPr lang="en-US" sz="2000" dirty="0">
              <a:latin typeface="+mn-lt"/>
            </a:endParaRPr>
          </a:p>
        </p:txBody>
      </p:sp>
      <p:sp>
        <p:nvSpPr>
          <p:cNvPr id="53" name="AutoShape 20"/>
          <p:cNvSpPr>
            <a:spLocks noChangeArrowheads="1"/>
          </p:cNvSpPr>
          <p:nvPr/>
        </p:nvSpPr>
        <p:spPr bwMode="auto">
          <a:xfrm>
            <a:off x="1066800" y="4267200"/>
            <a:ext cx="1295399" cy="114300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spcAft>
                <a:spcPts val="100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Tumor-specific SNVs</a:t>
            </a:r>
            <a:endParaRPr lang="en-US" sz="2000" dirty="0">
              <a:latin typeface="+mn-lt"/>
            </a:endParaRPr>
          </a:p>
        </p:txBody>
      </p:sp>
      <p:sp>
        <p:nvSpPr>
          <p:cNvPr id="66" name="AutoShape 20"/>
          <p:cNvSpPr>
            <a:spLocks noChangeArrowheads="1"/>
          </p:cNvSpPr>
          <p:nvPr/>
        </p:nvSpPr>
        <p:spPr bwMode="auto">
          <a:xfrm>
            <a:off x="4724400" y="4348161"/>
            <a:ext cx="1600201" cy="833439"/>
          </a:xfrm>
          <a:prstGeom prst="flowChartDocument">
            <a:avLst/>
          </a:prstGeom>
          <a:solidFill>
            <a:srgbClr val="00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spcAft>
                <a:spcPts val="100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Close SNV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Haplotypes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>
            <a:off x="4343400" y="4724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22"/>
          <p:cNvSpPr>
            <a:spLocks noChangeArrowheads="1"/>
          </p:cNvSpPr>
          <p:nvPr/>
        </p:nvSpPr>
        <p:spPr bwMode="auto">
          <a:xfrm>
            <a:off x="1219200" y="5791200"/>
            <a:ext cx="1066800" cy="6858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Primers Design</a:t>
            </a:r>
          </a:p>
          <a:p>
            <a:pPr algn="ctr"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1524000" y="54102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20"/>
          <p:cNvSpPr>
            <a:spLocks noChangeArrowheads="1"/>
          </p:cNvSpPr>
          <p:nvPr/>
        </p:nvSpPr>
        <p:spPr bwMode="auto">
          <a:xfrm>
            <a:off x="2819400" y="5562600"/>
            <a:ext cx="1600201" cy="114300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0169" tIns="20084" rIns="40169" bIns="20084"/>
          <a:lstStyle/>
          <a:p>
            <a:pPr algn="ctr">
              <a:spcAft>
                <a:spcPts val="100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Primers for Sanger Sequencing</a:t>
            </a:r>
            <a:endParaRPr lang="en-US" sz="2000" dirty="0">
              <a:latin typeface="+mn-lt"/>
            </a:endParaRPr>
          </a:p>
        </p:txBody>
      </p:sp>
      <p:sp>
        <p:nvSpPr>
          <p:cNvPr id="72" name="Line 37"/>
          <p:cNvSpPr>
            <a:spLocks noChangeShapeType="1"/>
          </p:cNvSpPr>
          <p:nvPr/>
        </p:nvSpPr>
        <p:spPr bwMode="auto">
          <a:xfrm flipV="1">
            <a:off x="2286000" y="617220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6324600" y="4724400"/>
            <a:ext cx="45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Epitope</a:t>
            </a:r>
            <a:r>
              <a:rPr lang="en-US" dirty="0" smtClean="0"/>
              <a:t> </a:t>
            </a:r>
            <a:r>
              <a:rPr lang="en-US" dirty="0" smtClean="0"/>
              <a:t>Prediction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1981200"/>
            <a:ext cx="6061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305550"/>
            <a:ext cx="8686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</a:rPr>
              <a:t>C. </a:t>
            </a:r>
            <a:r>
              <a:rPr lang="en-US" sz="1000" dirty="0" err="1">
                <a:latin typeface="Arial" pitchFamily="34" charset="0"/>
              </a:rPr>
              <a:t>Lundegaard</a:t>
            </a:r>
            <a:r>
              <a:rPr lang="en-US" sz="1000" dirty="0">
                <a:latin typeface="Arial" pitchFamily="34" charset="0"/>
              </a:rPr>
              <a:t> et al</a:t>
            </a:r>
            <a:r>
              <a:rPr lang="en-US" sz="1000" dirty="0">
                <a:latin typeface="+mn-lt"/>
              </a:rPr>
              <a:t>. MHC Class I </a:t>
            </a:r>
            <a:r>
              <a:rPr lang="en-US" sz="1000" dirty="0" err="1">
                <a:latin typeface="+mn-lt"/>
              </a:rPr>
              <a:t>Epitope</a:t>
            </a:r>
            <a:r>
              <a:rPr lang="en-US" sz="1000" dirty="0">
                <a:latin typeface="+mn-lt"/>
              </a:rPr>
              <a:t> Binding Prediction Trained on Small Data Sets. In Lecture Notes in Computer Science, 3239:217-225,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Immunology </a:t>
            </a:r>
            <a:r>
              <a:rPr lang="en-US" dirty="0" smtClean="0"/>
              <a:t>Background</a:t>
            </a:r>
            <a:endParaRPr lang="en-US" dirty="0" smtClean="0"/>
          </a:p>
        </p:txBody>
      </p:sp>
      <p:pic>
        <p:nvPicPr>
          <p:cNvPr id="6147" name="Picture 5" descr="MH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47244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305550"/>
            <a:ext cx="8686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J.W. </a:t>
            </a:r>
            <a:r>
              <a:rPr lang="en-US" sz="1000" dirty="0" err="1">
                <a:latin typeface="+mn-lt"/>
              </a:rPr>
              <a:t>Yedell</a:t>
            </a:r>
            <a:r>
              <a:rPr lang="en-US" sz="1000" dirty="0">
                <a:latin typeface="+mn-lt"/>
              </a:rPr>
              <a:t>, E </a:t>
            </a:r>
            <a:r>
              <a:rPr lang="en-US" sz="1000" dirty="0" err="1">
                <a:latin typeface="+mn-lt"/>
              </a:rPr>
              <a:t>Reits</a:t>
            </a:r>
            <a:r>
              <a:rPr lang="en-US" sz="1000" dirty="0">
                <a:latin typeface="+mn-lt"/>
              </a:rPr>
              <a:t> and J </a:t>
            </a:r>
            <a:r>
              <a:rPr lang="en-US" sz="1000" dirty="0" err="1">
                <a:latin typeface="+mn-lt"/>
              </a:rPr>
              <a:t>Neefjes</a:t>
            </a:r>
            <a:r>
              <a:rPr lang="en-US" sz="1000" dirty="0">
                <a:latin typeface="+mn-lt"/>
              </a:rPr>
              <a:t>. Making sense of mass destruction: </a:t>
            </a:r>
            <a:r>
              <a:rPr lang="en-US" sz="1000" dirty="0" err="1">
                <a:latin typeface="+mn-lt"/>
              </a:rPr>
              <a:t>quantitating</a:t>
            </a:r>
            <a:r>
              <a:rPr lang="en-US" sz="1000" dirty="0">
                <a:latin typeface="+mn-lt"/>
              </a:rPr>
              <a:t> MHC class I antigen presentation. Nature Reviews Immunology, 3:952-961,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NetMHC</a:t>
            </a:r>
            <a:r>
              <a:rPr lang="en-US" dirty="0" smtClean="0"/>
              <a:t> vs. SYFPEITHI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47800" y="1371600"/>
          <a:ext cx="638175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NetMHC</a:t>
            </a:r>
            <a:r>
              <a:rPr lang="en-US" dirty="0" smtClean="0"/>
              <a:t> vs. SYFPEITHI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47800" y="1524000"/>
          <a:ext cx="6248400" cy="477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15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Results on Tumor Data</a:t>
            </a:r>
            <a:endParaRPr lang="en-US" dirty="0"/>
          </a:p>
        </p:txBody>
      </p:sp>
      <p:graphicFrame>
        <p:nvGraphicFramePr>
          <p:cNvPr id="358120" name="Group 744"/>
          <p:cNvGraphicFramePr>
            <a:graphicFrameLocks noGrp="1"/>
          </p:cNvGraphicFramePr>
          <p:nvPr>
            <p:ph type="tbl" idx="1"/>
          </p:nvPr>
        </p:nvGraphicFramePr>
        <p:xfrm>
          <a:off x="342900" y="1219200"/>
          <a:ext cx="8458200" cy="4520885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895350"/>
                <a:gridCol w="895350"/>
                <a:gridCol w="1143000"/>
                <a:gridCol w="838200"/>
                <a:gridCol w="1143000"/>
                <a:gridCol w="1219200"/>
                <a:gridCol w="1143000"/>
                <a:gridCol w="118110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Mouse strain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BALB/C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B10.D2 TRAMP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Tumor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Meth-A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CMS5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prostate1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prostate2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prostate3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prostate4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4889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#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895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solidFill>
                            <a:srgbClr val="FFFF00"/>
                          </a:solidFill>
                        </a:rPr>
                        <a:t>HQ Het </a:t>
                      </a: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</a:rPr>
                        <a:t>SNPs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465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292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193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</a:tr>
              <a:tr h="3508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Weak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0838">
                <a:tc vMerge="1"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Strong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08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Weak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Strong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08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Weak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2425">
                <a:tc vMerge="1"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Strong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242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Weak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Strong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Validation Results</a:t>
            </a:r>
          </a:p>
        </p:txBody>
      </p:sp>
      <p:pic>
        <p:nvPicPr>
          <p:cNvPr id="17411" name="Picture 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00400"/>
            <a:ext cx="6424761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 Box 418"/>
          <p:cNvSpPr txBox="1">
            <a:spLocks noChangeArrowheads="1"/>
          </p:cNvSpPr>
          <p:nvPr/>
        </p:nvSpPr>
        <p:spPr bwMode="auto">
          <a:xfrm>
            <a:off x="609600" y="1217612"/>
            <a:ext cx="80772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Mutations reported by [Noguchi et al 94] were found by this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pipeline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Confirmed with Sanger sequencing 18 out of 20 mutations for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MethA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26 out of 28 mutations for CMS5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Ongoing </a:t>
            </a:r>
            <a:r>
              <a:rPr lang="en-US" dirty="0" smtClean="0"/>
              <a:t>Work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9530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Tumor </a:t>
            </a:r>
            <a:r>
              <a:rPr lang="en-US" sz="2800" dirty="0" smtClean="0"/>
              <a:t>rejection potential of identified </a:t>
            </a:r>
            <a:r>
              <a:rPr lang="en-US" sz="2800" dirty="0" err="1" smtClean="0"/>
              <a:t>epitopes</a:t>
            </a:r>
            <a:r>
              <a:rPr lang="en-US" sz="2800" dirty="0" smtClean="0"/>
              <a:t> is being evaluated experimentally in the </a:t>
            </a:r>
            <a:r>
              <a:rPr lang="en-US" sz="2800" dirty="0" err="1" smtClean="0"/>
              <a:t>Srivastava</a:t>
            </a:r>
            <a:r>
              <a:rPr lang="en-US" sz="2800" dirty="0" smtClean="0"/>
              <a:t> </a:t>
            </a:r>
            <a:r>
              <a:rPr lang="en-US" sz="2800" dirty="0" smtClean="0"/>
              <a:t>lab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Detecting other forms of variation: </a:t>
            </a:r>
            <a:r>
              <a:rPr lang="en-US" sz="2800" dirty="0" err="1" smtClean="0"/>
              <a:t>indels</a:t>
            </a:r>
            <a:r>
              <a:rPr lang="en-US" sz="2800" dirty="0" smtClean="0"/>
              <a:t>, gene fusions, novel </a:t>
            </a:r>
            <a:r>
              <a:rPr lang="en-US" sz="2800" dirty="0" smtClean="0"/>
              <a:t>transcripts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Computational </a:t>
            </a:r>
            <a:r>
              <a:rPr lang="en-US" sz="2800" dirty="0" err="1" smtClean="0"/>
              <a:t>deconvolution</a:t>
            </a:r>
            <a:r>
              <a:rPr lang="en-US" sz="2800" dirty="0" smtClean="0"/>
              <a:t> of  heterogeneous tumor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data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Incorporating predictions of TAP transport efficiency and </a:t>
            </a:r>
            <a:r>
              <a:rPr lang="en-US" sz="2800" dirty="0" err="1" smtClean="0"/>
              <a:t>proteasomal</a:t>
            </a:r>
            <a:r>
              <a:rPr lang="en-US" sz="2800" dirty="0" smtClean="0"/>
              <a:t> cleavage in </a:t>
            </a:r>
            <a:r>
              <a:rPr lang="en-US" sz="2800" dirty="0" err="1" smtClean="0"/>
              <a:t>epitope</a:t>
            </a:r>
            <a:r>
              <a:rPr lang="en-US" sz="2800" dirty="0" smtClean="0"/>
              <a:t> prediction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Integration of mass-spectrometry </a:t>
            </a:r>
            <a:r>
              <a:rPr lang="en-US" sz="2800" dirty="0" smtClean="0"/>
              <a:t>data</a:t>
            </a:r>
            <a:endParaRPr lang="en-US" sz="2800" dirty="0" smtClean="0"/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Monitoring immune response by TCR sequencing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16002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Jorge </a:t>
            </a:r>
            <a:r>
              <a:rPr lang="en-US" sz="2400" dirty="0" err="1" smtClean="0"/>
              <a:t>Duitama</a:t>
            </a:r>
            <a:r>
              <a:rPr lang="en-US" sz="2400" dirty="0" smtClean="0"/>
              <a:t> (</a:t>
            </a:r>
            <a:r>
              <a:rPr lang="en-US" sz="2400" dirty="0" smtClean="0"/>
              <a:t>KU Leuven)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err="1" smtClean="0"/>
              <a:t>Pramod</a:t>
            </a:r>
            <a:r>
              <a:rPr lang="en-US" sz="2400" dirty="0" smtClean="0"/>
              <a:t> K. </a:t>
            </a:r>
            <a:r>
              <a:rPr lang="en-US" sz="2400" dirty="0" err="1" smtClean="0"/>
              <a:t>Srivastava</a:t>
            </a:r>
            <a:r>
              <a:rPr lang="en-US" sz="2400" dirty="0" smtClean="0"/>
              <a:t>, </a:t>
            </a:r>
            <a:r>
              <a:rPr lang="en-US" sz="2400" dirty="0" smtClean="0"/>
              <a:t>Adam Adler, </a:t>
            </a:r>
            <a:r>
              <a:rPr lang="en-US" sz="2400" dirty="0" smtClean="0"/>
              <a:t>Brent </a:t>
            </a:r>
            <a:r>
              <a:rPr lang="en-US" sz="2400" dirty="0" err="1" smtClean="0"/>
              <a:t>Graveley</a:t>
            </a:r>
            <a:r>
              <a:rPr lang="en-US" sz="2400" dirty="0" smtClean="0"/>
              <a:t>, </a:t>
            </a:r>
            <a:r>
              <a:rPr lang="en-US" sz="2400" dirty="0" err="1" smtClean="0"/>
              <a:t>Duan</a:t>
            </a:r>
            <a:r>
              <a:rPr lang="en-US" sz="2400" dirty="0" smtClean="0"/>
              <a:t> </a:t>
            </a:r>
            <a:r>
              <a:rPr lang="en-US" sz="2400" dirty="0" err="1" smtClean="0"/>
              <a:t>Fei</a:t>
            </a:r>
            <a:r>
              <a:rPr lang="en-US" sz="2400" dirty="0" smtClean="0"/>
              <a:t> (UCHC</a:t>
            </a:r>
            <a:r>
              <a:rPr lang="en-US" sz="2400" dirty="0" smtClean="0"/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Matt </a:t>
            </a:r>
            <a:r>
              <a:rPr lang="en-US" sz="2400" dirty="0" err="1" smtClean="0"/>
              <a:t>Alessandri</a:t>
            </a:r>
            <a:r>
              <a:rPr lang="en-US" sz="2400" dirty="0" smtClean="0"/>
              <a:t> and Kelly Gonzalez (Ambry Genetics)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/>
              <a:t>NSF awards IIS-0546457, IIS-0916948, and DBI-0543365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UCONN </a:t>
            </a:r>
            <a:r>
              <a:rPr lang="en-US" sz="2400" dirty="0"/>
              <a:t>Research Foundation UCIG grant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Genomics-Guided Cancer Immunotherapy</a:t>
            </a:r>
          </a:p>
        </p:txBody>
      </p:sp>
      <p:pic>
        <p:nvPicPr>
          <p:cNvPr id="8195" name="Picture 9" descr="mou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572000"/>
            <a:ext cx="1466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Group 87"/>
          <p:cNvGrpSpPr>
            <a:grpSpLocks/>
          </p:cNvGrpSpPr>
          <p:nvPr/>
        </p:nvGrpSpPr>
        <p:grpSpPr bwMode="auto">
          <a:xfrm>
            <a:off x="152400" y="2057400"/>
            <a:ext cx="1466850" cy="1447800"/>
            <a:chOff x="152267" y="2057400"/>
            <a:chExt cx="1467493" cy="1447988"/>
          </a:xfrm>
        </p:grpSpPr>
        <p:pic>
          <p:nvPicPr>
            <p:cNvPr id="7239" name="Picture 3" descr="mous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267" y="2057400"/>
              <a:ext cx="1467493" cy="144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1295768" y="2438449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372001" y="2514659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2001" y="2362240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448235" y="2438449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1295768" y="2286030"/>
              <a:ext cx="152467" cy="15242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 bwMode="auto">
            <a:xfrm rot="2700000">
              <a:off x="1187794" y="2393970"/>
              <a:ext cx="152420" cy="15246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1219535" y="2514659"/>
              <a:ext cx="152467" cy="15242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743200" y="2133600"/>
            <a:ext cx="2209800" cy="1143000"/>
            <a:chOff x="2286000" y="2057400"/>
            <a:chExt cx="2272546" cy="1066800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2057400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0" y="2210012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97429" y="2362623"/>
              <a:ext cx="2261117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0" y="2497455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</a:p>
          </p:txBody>
        </p:sp>
        <p:sp>
          <p:nvSpPr>
            <p:cNvPr id="7237" name="TextBox 19"/>
            <p:cNvSpPr txBox="1">
              <a:spLocks noChangeArrowheads="1"/>
            </p:cNvSpPr>
            <p:nvPr/>
          </p:nvSpPr>
          <p:spPr bwMode="auto">
            <a:xfrm>
              <a:off x="3344694" y="2649379"/>
              <a:ext cx="3129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…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0" y="2878243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 bwMode="auto">
          <a:xfrm>
            <a:off x="1560513" y="2667000"/>
            <a:ext cx="12588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25"/>
          <p:cNvSpPr txBox="1">
            <a:spLocks noChangeArrowheads="1"/>
          </p:cNvSpPr>
          <p:nvPr/>
        </p:nvSpPr>
        <p:spPr bwMode="auto">
          <a:xfrm>
            <a:off x="1371600" y="1447800"/>
            <a:ext cx="158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Tumor mRNA</a:t>
            </a:r>
          </a:p>
          <a:p>
            <a:r>
              <a:rPr lang="en-US"/>
              <a:t>Sequencing</a:t>
            </a: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5943600" y="2286000"/>
            <a:ext cx="877888" cy="796925"/>
            <a:chOff x="3390037" y="5468779"/>
            <a:chExt cx="877163" cy="797242"/>
          </a:xfrm>
        </p:grpSpPr>
        <p:sp>
          <p:nvSpPr>
            <p:cNvPr id="7229" name="TextBox 28"/>
            <p:cNvSpPr txBox="1">
              <a:spLocks noChangeArrowheads="1"/>
            </p:cNvSpPr>
            <p:nvPr/>
          </p:nvSpPr>
          <p:spPr bwMode="auto">
            <a:xfrm>
              <a:off x="3390037" y="5468779"/>
              <a:ext cx="8771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urier New" pitchFamily="49" charset="0"/>
                  <a:cs typeface="Courier New" pitchFamily="49" charset="0"/>
                </a:rPr>
                <a:t>SYFPEITHI</a:t>
              </a:r>
            </a:p>
          </p:txBody>
        </p:sp>
        <p:sp>
          <p:nvSpPr>
            <p:cNvPr id="7230" name="TextBox 29"/>
            <p:cNvSpPr txBox="1">
              <a:spLocks noChangeArrowheads="1"/>
            </p:cNvSpPr>
            <p:nvPr/>
          </p:nvSpPr>
          <p:spPr bwMode="auto">
            <a:xfrm>
              <a:off x="3390037" y="5621179"/>
              <a:ext cx="8771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urier New" pitchFamily="49" charset="0"/>
                  <a:cs typeface="Courier New" pitchFamily="49" charset="0"/>
                </a:rPr>
                <a:t>ISETDLSLL</a:t>
              </a:r>
            </a:p>
          </p:txBody>
        </p:sp>
        <p:sp>
          <p:nvSpPr>
            <p:cNvPr id="7231" name="TextBox 30"/>
            <p:cNvSpPr txBox="1">
              <a:spLocks noChangeArrowheads="1"/>
            </p:cNvSpPr>
            <p:nvPr/>
          </p:nvSpPr>
          <p:spPr bwMode="auto">
            <a:xfrm>
              <a:off x="3390037" y="5791200"/>
              <a:ext cx="8771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urier New" pitchFamily="49" charset="0"/>
                  <a:cs typeface="Courier New" pitchFamily="49" charset="0"/>
                </a:rPr>
                <a:t>CALRRNESL</a:t>
              </a:r>
            </a:p>
          </p:txBody>
        </p:sp>
        <p:sp>
          <p:nvSpPr>
            <p:cNvPr id="7232" name="TextBox 31"/>
            <p:cNvSpPr txBox="1">
              <a:spLocks noChangeArrowheads="1"/>
            </p:cNvSpPr>
            <p:nvPr/>
          </p:nvSpPr>
          <p:spPr bwMode="auto">
            <a:xfrm>
              <a:off x="3657600" y="6019800"/>
              <a:ext cx="3129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…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 bwMode="auto">
          <a:xfrm>
            <a:off x="4953000" y="2667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34"/>
          <p:cNvSpPr txBox="1">
            <a:spLocks noChangeArrowheads="1"/>
          </p:cNvSpPr>
          <p:nvPr/>
        </p:nvSpPr>
        <p:spPr bwMode="auto">
          <a:xfrm>
            <a:off x="4343400" y="1447800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dirty="0"/>
              <a:t>Tumor </a:t>
            </a:r>
            <a:r>
              <a:rPr lang="en-US" dirty="0" smtClean="0"/>
              <a:t>Specific </a:t>
            </a:r>
            <a:r>
              <a:rPr lang="en-US" dirty="0" err="1" smtClean="0"/>
              <a:t>Epitopes</a:t>
            </a:r>
            <a:endParaRPr lang="en-US" dirty="0"/>
          </a:p>
        </p:txBody>
      </p:sp>
      <p:sp>
        <p:nvSpPr>
          <p:cNvPr id="8203" name="TextBox 40"/>
          <p:cNvSpPr txBox="1">
            <a:spLocks noChangeArrowheads="1"/>
          </p:cNvSpPr>
          <p:nvPr/>
        </p:nvSpPr>
        <p:spPr bwMode="auto">
          <a:xfrm>
            <a:off x="6969125" y="1295400"/>
            <a:ext cx="1184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/>
              <a:t>Peptide</a:t>
            </a:r>
            <a:endParaRPr lang="en-US" dirty="0"/>
          </a:p>
          <a:p>
            <a:pPr marL="342900" indent="-342900"/>
            <a:r>
              <a:rPr lang="en-US" dirty="0"/>
              <a:t>Synthesis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953000" y="5334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>
            <a:off x="1752600" y="53340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74"/>
          <p:cNvSpPr txBox="1">
            <a:spLocks noChangeArrowheads="1"/>
          </p:cNvSpPr>
          <p:nvPr/>
        </p:nvSpPr>
        <p:spPr bwMode="auto">
          <a:xfrm>
            <a:off x="1981200" y="4191000"/>
            <a:ext cx="13901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Immune </a:t>
            </a:r>
          </a:p>
          <a:p>
            <a:r>
              <a:rPr lang="en-US" dirty="0"/>
              <a:t>System</a:t>
            </a:r>
          </a:p>
          <a:p>
            <a:r>
              <a:rPr lang="en-US" dirty="0" smtClean="0"/>
              <a:t>Stimulation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2" name="Shape 101"/>
          <p:cNvCxnSpPr>
            <a:stCxn id="120" idx="3"/>
          </p:cNvCxnSpPr>
          <p:nvPr/>
        </p:nvCxnSpPr>
        <p:spPr bwMode="auto">
          <a:xfrm rot="5400000">
            <a:off x="4191000" y="76200"/>
            <a:ext cx="990600" cy="66294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 bwMode="auto">
          <a:xfrm rot="5400000">
            <a:off x="915988" y="4343400"/>
            <a:ext cx="912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28600" y="6459538"/>
            <a:ext cx="8686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Mouse Image Source: http://www.clker.com/clipart-simple-cartoon-mouse-2.html</a:t>
            </a: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6821488" y="1981200"/>
            <a:ext cx="1255712" cy="914400"/>
            <a:chOff x="6821488" y="1981200"/>
            <a:chExt cx="1255712" cy="914400"/>
          </a:xfrm>
        </p:grpSpPr>
        <p:sp>
          <p:nvSpPr>
            <p:cNvPr id="71" name="Isosceles Triangle 70"/>
            <p:cNvSpPr/>
            <p:nvPr/>
          </p:nvSpPr>
          <p:spPr bwMode="auto">
            <a:xfrm>
              <a:off x="7620000" y="19812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 bwMode="auto">
            <a:xfrm>
              <a:off x="7620000" y="2362200"/>
              <a:ext cx="152400" cy="1524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Isosceles Triangle 72"/>
            <p:cNvSpPr/>
            <p:nvPr/>
          </p:nvSpPr>
          <p:spPr bwMode="auto">
            <a:xfrm>
              <a:off x="7620000" y="2743200"/>
              <a:ext cx="152400" cy="15240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5" name="Straight Arrow Connector 74"/>
            <p:cNvCxnSpPr>
              <a:stCxn id="7229" idx="3"/>
            </p:cNvCxnSpPr>
            <p:nvPr/>
          </p:nvCxnSpPr>
          <p:spPr>
            <a:xfrm flipV="1">
              <a:off x="6821488" y="2133600"/>
              <a:ext cx="798512" cy="276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230" idx="3"/>
              <a:endCxn id="72" idx="2"/>
            </p:cNvCxnSpPr>
            <p:nvPr/>
          </p:nvCxnSpPr>
          <p:spPr>
            <a:xfrm flipV="1">
              <a:off x="6821488" y="2514600"/>
              <a:ext cx="798512" cy="476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231" idx="3"/>
            </p:cNvCxnSpPr>
            <p:nvPr/>
          </p:nvCxnSpPr>
          <p:spPr>
            <a:xfrm>
              <a:off x="6821488" y="2732088"/>
              <a:ext cx="722312" cy="87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Isosceles Triangle 116"/>
            <p:cNvSpPr/>
            <p:nvPr/>
          </p:nvSpPr>
          <p:spPr bwMode="auto">
            <a:xfrm>
              <a:off x="7924800" y="19812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Isosceles Triangle 118"/>
            <p:cNvSpPr/>
            <p:nvPr/>
          </p:nvSpPr>
          <p:spPr bwMode="auto">
            <a:xfrm>
              <a:off x="7924800" y="2362200"/>
              <a:ext cx="152400" cy="1524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Isosceles Triangle 119"/>
            <p:cNvSpPr/>
            <p:nvPr/>
          </p:nvSpPr>
          <p:spPr bwMode="auto">
            <a:xfrm>
              <a:off x="7924800" y="2743200"/>
              <a:ext cx="152400" cy="15240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129"/>
          <p:cNvGrpSpPr>
            <a:grpSpLocks/>
          </p:cNvGrpSpPr>
          <p:nvPr/>
        </p:nvGrpSpPr>
        <p:grpSpPr bwMode="auto">
          <a:xfrm>
            <a:off x="304800" y="4800600"/>
            <a:ext cx="1466850" cy="1447800"/>
            <a:chOff x="304667" y="4800412"/>
            <a:chExt cx="1467493" cy="1447988"/>
          </a:xfrm>
        </p:grpSpPr>
        <p:grpSp>
          <p:nvGrpSpPr>
            <p:cNvPr id="7205" name="Group 97"/>
            <p:cNvGrpSpPr>
              <a:grpSpLocks/>
            </p:cNvGrpSpPr>
            <p:nvPr/>
          </p:nvGrpSpPr>
          <p:grpSpPr bwMode="auto">
            <a:xfrm>
              <a:off x="304667" y="4800412"/>
              <a:ext cx="1467493" cy="1447988"/>
              <a:chOff x="152267" y="2057400"/>
              <a:chExt cx="1467493" cy="1447988"/>
            </a:xfrm>
          </p:grpSpPr>
          <p:pic>
            <p:nvPicPr>
              <p:cNvPr id="7212" name="Picture 3" descr="mouse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267" y="2057400"/>
                <a:ext cx="1467493" cy="1447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Oval 99"/>
              <p:cNvSpPr/>
              <p:nvPr/>
            </p:nvSpPr>
            <p:spPr bwMode="auto">
              <a:xfrm>
                <a:off x="1295768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1372001" y="251465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1372001" y="2362240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1448235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Isosceles Triangle 106"/>
              <p:cNvSpPr/>
              <p:nvPr/>
            </p:nvSpPr>
            <p:spPr bwMode="auto">
              <a:xfrm>
                <a:off x="1295768" y="2286030"/>
                <a:ext cx="152467" cy="152420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Isosceles Triangle 107"/>
              <p:cNvSpPr/>
              <p:nvPr/>
            </p:nvSpPr>
            <p:spPr bwMode="auto">
              <a:xfrm rot="2700000">
                <a:off x="1187794" y="2393970"/>
                <a:ext cx="152420" cy="15246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Isosceles Triangle 108"/>
              <p:cNvSpPr/>
              <p:nvPr/>
            </p:nvSpPr>
            <p:spPr bwMode="auto">
              <a:xfrm>
                <a:off x="1219535" y="2514659"/>
                <a:ext cx="152467" cy="152420"/>
              </a:xfrm>
              <a:prstGeom prst="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0" name="Isosceles Triangle 109"/>
            <p:cNvSpPr/>
            <p:nvPr/>
          </p:nvSpPr>
          <p:spPr bwMode="auto">
            <a:xfrm>
              <a:off x="990768" y="4952832"/>
              <a:ext cx="152467" cy="1524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Isosceles Triangle 110"/>
            <p:cNvSpPr/>
            <p:nvPr/>
          </p:nvSpPr>
          <p:spPr bwMode="auto">
            <a:xfrm>
              <a:off x="838301" y="5105252"/>
              <a:ext cx="152467" cy="15242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Isosceles Triangle 111"/>
            <p:cNvSpPr/>
            <p:nvPr/>
          </p:nvSpPr>
          <p:spPr bwMode="auto">
            <a:xfrm>
              <a:off x="762067" y="5257671"/>
              <a:ext cx="152467" cy="15242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86059" y="5086199"/>
              <a:ext cx="90528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990768" y="5181461"/>
              <a:ext cx="90528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14534" y="5318004"/>
              <a:ext cx="90528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3486150" y="4800600"/>
            <a:ext cx="1466850" cy="1447800"/>
            <a:chOff x="3485507" y="4800600"/>
            <a:chExt cx="1467493" cy="1447988"/>
          </a:xfrm>
        </p:grpSpPr>
        <p:grpSp>
          <p:nvGrpSpPr>
            <p:cNvPr id="7190" name="Group 97"/>
            <p:cNvGrpSpPr>
              <a:grpSpLocks/>
            </p:cNvGrpSpPr>
            <p:nvPr/>
          </p:nvGrpSpPr>
          <p:grpSpPr bwMode="auto">
            <a:xfrm>
              <a:off x="3485507" y="4800600"/>
              <a:ext cx="1467493" cy="1447988"/>
              <a:chOff x="152267" y="2057400"/>
              <a:chExt cx="1467493" cy="1447988"/>
            </a:xfrm>
          </p:grpSpPr>
          <p:pic>
            <p:nvPicPr>
              <p:cNvPr id="7197" name="Picture 3" descr="mouse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267" y="2057400"/>
                <a:ext cx="1467493" cy="1447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" name="Oval 139"/>
              <p:cNvSpPr/>
              <p:nvPr/>
            </p:nvSpPr>
            <p:spPr bwMode="auto">
              <a:xfrm>
                <a:off x="1295768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 bwMode="auto">
              <a:xfrm>
                <a:off x="1372001" y="251465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1372001" y="2362240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1448235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Isosceles Triangle 143"/>
              <p:cNvSpPr/>
              <p:nvPr/>
            </p:nvSpPr>
            <p:spPr bwMode="auto">
              <a:xfrm>
                <a:off x="1295768" y="2286030"/>
                <a:ext cx="152467" cy="152420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Isosceles Triangle 144"/>
              <p:cNvSpPr/>
              <p:nvPr/>
            </p:nvSpPr>
            <p:spPr bwMode="auto">
              <a:xfrm rot="2700000">
                <a:off x="1187794" y="2393970"/>
                <a:ext cx="152420" cy="15246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Isosceles Triangle 145"/>
              <p:cNvSpPr/>
              <p:nvPr/>
            </p:nvSpPr>
            <p:spPr bwMode="auto">
              <a:xfrm>
                <a:off x="1219535" y="2514659"/>
                <a:ext cx="152467" cy="152420"/>
              </a:xfrm>
              <a:prstGeom prst="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6" name="Oval 135"/>
            <p:cNvSpPr/>
            <p:nvPr/>
          </p:nvSpPr>
          <p:spPr>
            <a:xfrm>
              <a:off x="4571833" y="5029230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419366" y="518164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4495600" y="533406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266899" y="533406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4190666" y="518164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343133" y="5029230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221" name="TextBox 74"/>
          <p:cNvSpPr txBox="1">
            <a:spLocks noChangeArrowheads="1"/>
          </p:cNvSpPr>
          <p:nvPr/>
        </p:nvSpPr>
        <p:spPr bwMode="auto">
          <a:xfrm>
            <a:off x="52578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Tumor</a:t>
            </a:r>
          </a:p>
          <a:p>
            <a:r>
              <a:rPr lang="en-US"/>
              <a:t>Remission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2" grpId="0"/>
      <p:bldP spid="8203" grpId="0"/>
      <p:bldP spid="8206" grpId="0"/>
      <p:bldP spid="8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9"/>
          <p:cNvGrpSpPr/>
          <p:nvPr/>
        </p:nvGrpSpPr>
        <p:grpSpPr>
          <a:xfrm>
            <a:off x="914400" y="2362200"/>
            <a:ext cx="3657600" cy="3733800"/>
            <a:chOff x="5410200" y="1905000"/>
            <a:chExt cx="3091738" cy="3294221"/>
          </a:xfrm>
        </p:grpSpPr>
        <p:sp>
          <p:nvSpPr>
            <p:cNvPr id="91" name="Rectangle 4"/>
            <p:cNvSpPr/>
            <p:nvPr/>
          </p:nvSpPr>
          <p:spPr>
            <a:xfrm>
              <a:off x="5638800" y="4953000"/>
              <a:ext cx="26709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http://www.economist.com/node/16349358</a:t>
              </a:r>
              <a:endParaRPr lang="en-US" sz="1000" dirty="0"/>
            </a:p>
          </p:txBody>
        </p:sp>
        <p:pic>
          <p:nvPicPr>
            <p:cNvPr id="9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1905000"/>
              <a:ext cx="309173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752600"/>
            <a:ext cx="128516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3502" y="5181600"/>
            <a:ext cx="207049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Advances in High-Throughput Sequencing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429000"/>
            <a:ext cx="156304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Bioinformatics </a:t>
            </a:r>
            <a:r>
              <a:rPr lang="en-US" dirty="0" smtClean="0"/>
              <a:t>Pipeline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7092949" y="3879851"/>
            <a:ext cx="457202" cy="12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685800" y="1308163"/>
            <a:ext cx="7340600" cy="2730437"/>
            <a:chOff x="685800" y="1308163"/>
            <a:chExt cx="7340600" cy="2730437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685800" y="2069653"/>
              <a:ext cx="1143008" cy="114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mRNA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2438400" y="1460563"/>
              <a:ext cx="1143008" cy="717299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438498" y="2984405"/>
              <a:ext cx="1190903" cy="66821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4724400" y="2267264"/>
              <a:ext cx="1322938" cy="717299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Read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Merging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4114800" y="1308163"/>
              <a:ext cx="1694447" cy="774192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114823" y="3213093"/>
              <a:ext cx="1829071" cy="825507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 flipV="1">
              <a:off x="1828809" y="1993963"/>
              <a:ext cx="609592" cy="304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2"/>
            <p:cNvSpPr>
              <a:spLocks noChangeShapeType="1"/>
            </p:cNvSpPr>
            <p:nvPr/>
          </p:nvSpPr>
          <p:spPr bwMode="auto">
            <a:xfrm>
              <a:off x="1828808" y="2679859"/>
              <a:ext cx="609690" cy="457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/>
          </p:nvSpPr>
          <p:spPr bwMode="auto">
            <a:xfrm>
              <a:off x="3581400" y="1765363"/>
              <a:ext cx="533317" cy="1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3657879" y="3365923"/>
              <a:ext cx="4569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5"/>
            <p:cNvSpPr>
              <a:spLocks noChangeShapeType="1"/>
            </p:cNvSpPr>
            <p:nvPr/>
          </p:nvSpPr>
          <p:spPr bwMode="auto">
            <a:xfrm flipV="1">
              <a:off x="5257831" y="2984405"/>
              <a:ext cx="1294" cy="238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6"/>
            <p:cNvSpPr>
              <a:spLocks noChangeShapeType="1"/>
            </p:cNvSpPr>
            <p:nvPr/>
          </p:nvSpPr>
          <p:spPr bwMode="auto">
            <a:xfrm flipH="1">
              <a:off x="5256506" y="1981200"/>
              <a:ext cx="1294" cy="301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6629400" y="3136963"/>
              <a:ext cx="1397000" cy="60642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SNVs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etection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6629400" y="1993963"/>
              <a:ext cx="1219200" cy="7588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019800" y="2373376"/>
              <a:ext cx="60960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7098823" y="2896140"/>
              <a:ext cx="43434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8"/>
          <p:cNvGrpSpPr/>
          <p:nvPr/>
        </p:nvGrpSpPr>
        <p:grpSpPr>
          <a:xfrm>
            <a:off x="609600" y="4114800"/>
            <a:ext cx="7515225" cy="2590800"/>
            <a:chOff x="609600" y="4114800"/>
            <a:chExt cx="7515225" cy="2590800"/>
          </a:xfrm>
        </p:grpSpPr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>
              <a:off x="6781799" y="4267200"/>
              <a:ext cx="1295401" cy="685801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Epitope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Prediction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>
              <a:off x="6781800" y="5426075"/>
              <a:ext cx="1343025" cy="12033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specific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epitopes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30" name="Line 24"/>
            <p:cNvSpPr>
              <a:spLocks noChangeShapeType="1"/>
            </p:cNvSpPr>
            <p:nvPr/>
          </p:nvSpPr>
          <p:spPr bwMode="auto">
            <a:xfrm>
              <a:off x="7391400" y="4953000"/>
              <a:ext cx="0" cy="457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609600" y="48006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37"/>
            <p:cNvSpPr>
              <a:spLocks noChangeShapeType="1"/>
            </p:cNvSpPr>
            <p:nvPr/>
          </p:nvSpPr>
          <p:spPr bwMode="auto">
            <a:xfrm flipV="1">
              <a:off x="2362200" y="47244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09600" y="4114800"/>
              <a:ext cx="6705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66700" y="445770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utoShape 22"/>
            <p:cNvSpPr>
              <a:spLocks noChangeArrowheads="1"/>
            </p:cNvSpPr>
            <p:nvPr/>
          </p:nvSpPr>
          <p:spPr bwMode="auto">
            <a:xfrm>
              <a:off x="2895600" y="4572000"/>
              <a:ext cx="1447800" cy="3810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1066800" y="4267200"/>
              <a:ext cx="1295399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Tumor-specific SNVs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6" name="AutoShape 20"/>
            <p:cNvSpPr>
              <a:spLocks noChangeArrowheads="1"/>
            </p:cNvSpPr>
            <p:nvPr/>
          </p:nvSpPr>
          <p:spPr bwMode="auto">
            <a:xfrm>
              <a:off x="4724400" y="4348161"/>
              <a:ext cx="1600201" cy="83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Close SNV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Haplotypes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4343400" y="4724400"/>
              <a:ext cx="381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22"/>
            <p:cNvSpPr>
              <a:spLocks noChangeArrowheads="1"/>
            </p:cNvSpPr>
            <p:nvPr/>
          </p:nvSpPr>
          <p:spPr bwMode="auto">
            <a:xfrm>
              <a:off x="1219200" y="5791200"/>
              <a:ext cx="1066800" cy="6858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Design</a:t>
              </a:r>
            </a:p>
            <a:p>
              <a:pPr algn="ctr">
                <a:defRPr/>
              </a:pPr>
              <a:endParaRPr lang="en-US" sz="2000" dirty="0">
                <a:latin typeface="+mn-lt"/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1524000" y="54102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20"/>
            <p:cNvSpPr>
              <a:spLocks noChangeArrowheads="1"/>
            </p:cNvSpPr>
            <p:nvPr/>
          </p:nvSpPr>
          <p:spPr bwMode="auto">
            <a:xfrm>
              <a:off x="2819400" y="5562600"/>
              <a:ext cx="1600201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for Sanger Sequencing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 flipV="1">
              <a:off x="2286000" y="61722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6324600" y="47244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Bioinformatics </a:t>
            </a:r>
            <a:r>
              <a:rPr lang="en-US" dirty="0" smtClean="0"/>
              <a:t>Pipeline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7092949" y="3879851"/>
            <a:ext cx="457202" cy="12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685800" y="1308163"/>
            <a:ext cx="7340600" cy="2730437"/>
            <a:chOff x="685800" y="1308163"/>
            <a:chExt cx="7340600" cy="2730437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685800" y="2069653"/>
              <a:ext cx="1143008" cy="114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mRNA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2438400" y="1460563"/>
              <a:ext cx="1143008" cy="717299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438498" y="2984405"/>
              <a:ext cx="1190903" cy="66821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4724400" y="2267264"/>
              <a:ext cx="1322938" cy="717299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Read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Merging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4114800" y="1308163"/>
              <a:ext cx="1694447" cy="774192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114823" y="3213093"/>
              <a:ext cx="1829071" cy="825507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 flipV="1">
              <a:off x="1828809" y="1993963"/>
              <a:ext cx="609592" cy="304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2"/>
            <p:cNvSpPr>
              <a:spLocks noChangeShapeType="1"/>
            </p:cNvSpPr>
            <p:nvPr/>
          </p:nvSpPr>
          <p:spPr bwMode="auto">
            <a:xfrm>
              <a:off x="1828808" y="2679859"/>
              <a:ext cx="609690" cy="457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/>
          </p:nvSpPr>
          <p:spPr bwMode="auto">
            <a:xfrm>
              <a:off x="3581400" y="1765363"/>
              <a:ext cx="533317" cy="1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3657879" y="3365923"/>
              <a:ext cx="4569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5"/>
            <p:cNvSpPr>
              <a:spLocks noChangeShapeType="1"/>
            </p:cNvSpPr>
            <p:nvPr/>
          </p:nvSpPr>
          <p:spPr bwMode="auto">
            <a:xfrm flipV="1">
              <a:off x="5257831" y="2984405"/>
              <a:ext cx="1294" cy="238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6"/>
            <p:cNvSpPr>
              <a:spLocks noChangeShapeType="1"/>
            </p:cNvSpPr>
            <p:nvPr/>
          </p:nvSpPr>
          <p:spPr bwMode="auto">
            <a:xfrm flipH="1">
              <a:off x="5256506" y="1981200"/>
              <a:ext cx="1294" cy="301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6629400" y="3136963"/>
              <a:ext cx="1397000" cy="60642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SNVs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etection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6629400" y="1993963"/>
              <a:ext cx="1219200" cy="7588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019800" y="2373376"/>
              <a:ext cx="60960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7098823" y="2896140"/>
              <a:ext cx="43434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8"/>
          <p:cNvGrpSpPr/>
          <p:nvPr/>
        </p:nvGrpSpPr>
        <p:grpSpPr>
          <a:xfrm>
            <a:off x="609600" y="4114800"/>
            <a:ext cx="7515225" cy="2590800"/>
            <a:chOff x="609600" y="4114800"/>
            <a:chExt cx="7515225" cy="2590800"/>
          </a:xfrm>
          <a:solidFill>
            <a:schemeClr val="bg1">
              <a:lumMod val="85000"/>
            </a:schemeClr>
          </a:solidFill>
        </p:grpSpPr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>
              <a:off x="6781799" y="4267200"/>
              <a:ext cx="1295401" cy="685801"/>
            </a:xfrm>
            <a:prstGeom prst="flowChartProcess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Epitope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Prediction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>
              <a:off x="6781800" y="5426075"/>
              <a:ext cx="1343025" cy="1203325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specific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epitopes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30" name="Line 24"/>
            <p:cNvSpPr>
              <a:spLocks noChangeShapeType="1"/>
            </p:cNvSpPr>
            <p:nvPr/>
          </p:nvSpPr>
          <p:spPr bwMode="auto">
            <a:xfrm>
              <a:off x="7391400" y="4953000"/>
              <a:ext cx="0" cy="45720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609600" y="4800600"/>
              <a:ext cx="457200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37"/>
            <p:cNvSpPr>
              <a:spLocks noChangeShapeType="1"/>
            </p:cNvSpPr>
            <p:nvPr/>
          </p:nvSpPr>
          <p:spPr bwMode="auto">
            <a:xfrm flipV="1">
              <a:off x="2362200" y="4724400"/>
              <a:ext cx="533400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09600" y="4114800"/>
              <a:ext cx="67056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66700" y="4457700"/>
              <a:ext cx="6858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utoShape 22"/>
            <p:cNvSpPr>
              <a:spLocks noChangeArrowheads="1"/>
            </p:cNvSpPr>
            <p:nvPr/>
          </p:nvSpPr>
          <p:spPr bwMode="auto">
            <a:xfrm>
              <a:off x="2895600" y="4572000"/>
              <a:ext cx="1447800" cy="381000"/>
            </a:xfrm>
            <a:prstGeom prst="flowChartProcess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1066800" y="4267200"/>
              <a:ext cx="1295399" cy="1143000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Tumor-specific SNVs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6" name="AutoShape 20"/>
            <p:cNvSpPr>
              <a:spLocks noChangeArrowheads="1"/>
            </p:cNvSpPr>
            <p:nvPr/>
          </p:nvSpPr>
          <p:spPr bwMode="auto">
            <a:xfrm>
              <a:off x="4724400" y="4348161"/>
              <a:ext cx="1600201" cy="833439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Close SNV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Haplotypes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4343400" y="4724400"/>
              <a:ext cx="381000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22"/>
            <p:cNvSpPr>
              <a:spLocks noChangeArrowheads="1"/>
            </p:cNvSpPr>
            <p:nvPr/>
          </p:nvSpPr>
          <p:spPr bwMode="auto">
            <a:xfrm>
              <a:off x="1219200" y="5791200"/>
              <a:ext cx="1066800" cy="685800"/>
            </a:xfrm>
            <a:prstGeom prst="flowChartProcess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Design</a:t>
              </a:r>
            </a:p>
            <a:p>
              <a:pPr algn="ctr">
                <a:defRPr/>
              </a:pPr>
              <a:endParaRPr lang="en-US" sz="2000" dirty="0">
                <a:latin typeface="+mn-lt"/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1524000" y="5410200"/>
              <a:ext cx="0" cy="38100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20"/>
            <p:cNvSpPr>
              <a:spLocks noChangeArrowheads="1"/>
            </p:cNvSpPr>
            <p:nvPr/>
          </p:nvSpPr>
          <p:spPr bwMode="auto">
            <a:xfrm>
              <a:off x="2819400" y="5562600"/>
              <a:ext cx="1600201" cy="1143000"/>
            </a:xfrm>
            <a:prstGeom prst="flowChartDocumen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for Sanger Sequencing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 flipV="1">
              <a:off x="2286000" y="6172200"/>
              <a:ext cx="533400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6324600" y="4724400"/>
              <a:ext cx="457200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3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Mapping mRNA Reads</a:t>
            </a:r>
          </a:p>
        </p:txBody>
      </p:sp>
      <p:pic>
        <p:nvPicPr>
          <p:cNvPr id="32463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988" y="1752600"/>
            <a:ext cx="477043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4640" name="Rectangle 32"/>
          <p:cNvSpPr>
            <a:spLocks noChangeArrowheads="1"/>
          </p:cNvSpPr>
          <p:nvPr/>
        </p:nvSpPr>
        <p:spPr bwMode="auto">
          <a:xfrm>
            <a:off x="76200" y="6553200"/>
            <a:ext cx="304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/>
              <a:t>http://en.wikipedia.org/wiki/File:RNA-Seq-alignment.png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Merging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391400" cy="449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108710"/>
                <a:gridCol w="1663065"/>
                <a:gridCol w="1663065"/>
              </a:tblGrid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Genome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Agree?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Merge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Merge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Unique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Throw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Keep</a:t>
                      </a:r>
                      <a:endParaRPr lang="en-US" b="1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Unique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Throw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Keep</a:t>
                      </a:r>
                      <a:endParaRPr lang="en-US" b="1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Multiple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SNV Detection and Genotyping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514600"/>
            <a:ext cx="6400800" cy="2590800"/>
          </a:xfrm>
        </p:spPr>
        <p:txBody>
          <a:bodyPr/>
          <a:lstStyle/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AACGCGGCCAGCCGGCTTCTGTCGGCCAGCAGCCAGGAATCTGGAAACAATGGCTACAGCGTGC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AACGCGGCCAGCCGGCTTCTGTCGGCCAGCCG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CAG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CGCGGCCAGCCGGCTTCTGTCGGCCAGCAGCCCGGA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GCGGCCAGCCGGCTTCTGTCGGCCAGCCG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CAGGGA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GCCAGCCGGCTTCTGTCGGCCAGCAGCCAGGAATCT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GCCGGCTTCTGTCGGCCAGCAGCCAGGAATCTGGAA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CTTCTGTCGGCCAGCCG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CAGGAATCTGGAAACAAT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CGGCCAGCAGCCAGGAATCTGGAAACAATGGCTACA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CCAGCAGCCAGGAATCTGGAAACAATGGCTACAGCG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CAAGCAGCCAGGAATCTGGAAACAATGGCTACAGCG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GCAGCCAGGAATCTGGAAACAATGGCTACAGCGTGC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57735"/>
            <a:ext cx="144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Reference</a:t>
            </a:r>
            <a:endParaRPr lang="en-US" sz="24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2636384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91955" y="1524000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Locus </a:t>
            </a:r>
            <a:r>
              <a:rPr lang="en-US" sz="2400" dirty="0" err="1" smtClean="0">
                <a:latin typeface="+mn-lt"/>
              </a:rPr>
              <a:t>i</a:t>
            </a:r>
            <a:endParaRPr lang="en-US" sz="2400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251447" y="22471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2133600" y="2819400"/>
            <a:ext cx="152400" cy="2133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36576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R</a:t>
            </a:r>
            <a:r>
              <a:rPr lang="en-US" sz="2400" baseline="-25000" dirty="0" err="1" smtClean="0">
                <a:latin typeface="+mn-lt"/>
              </a:rPr>
              <a:t>i</a:t>
            </a:r>
            <a:endParaRPr lang="en-US" sz="2400" baseline="-25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5029200"/>
            <a:ext cx="5676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r(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) : Base call of read r  at locus </a:t>
            </a:r>
            <a:r>
              <a:rPr lang="en-US" sz="2400" dirty="0" err="1" smtClean="0">
                <a:latin typeface="+mn-lt"/>
              </a:rPr>
              <a:t>i</a:t>
            </a:r>
            <a:endParaRPr lang="en-US" sz="24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ε</a:t>
            </a:r>
            <a:r>
              <a:rPr lang="en-US" sz="2400" baseline="-25000" dirty="0" smtClean="0">
                <a:latin typeface="+mn-lt"/>
              </a:rPr>
              <a:t>r(</a:t>
            </a:r>
            <a:r>
              <a:rPr lang="en-US" sz="2400" baseline="-25000" dirty="0" err="1" smtClean="0">
                <a:latin typeface="+mn-lt"/>
              </a:rPr>
              <a:t>i</a:t>
            </a:r>
            <a:r>
              <a:rPr lang="en-US" sz="2400" baseline="-25000" dirty="0" smtClean="0">
                <a:latin typeface="+mn-lt"/>
              </a:rPr>
              <a:t>) </a:t>
            </a:r>
            <a:r>
              <a:rPr lang="en-US" sz="2400" dirty="0" smtClean="0">
                <a:latin typeface="+mn-lt"/>
              </a:rPr>
              <a:t>: Probability of error reading base call r(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)</a:t>
            </a:r>
          </a:p>
          <a:p>
            <a:r>
              <a:rPr lang="en-US" sz="2400" dirty="0" err="1" smtClean="0">
                <a:latin typeface="+mn-lt"/>
              </a:rPr>
              <a:t>G</a:t>
            </a:r>
            <a:r>
              <a:rPr lang="en-US" sz="2400" baseline="-25000" dirty="0" err="1" smtClean="0">
                <a:latin typeface="+mn-lt"/>
              </a:rPr>
              <a:t>i</a:t>
            </a:r>
            <a:r>
              <a:rPr lang="en-US" sz="2400" baseline="-25000" dirty="0" smtClean="0">
                <a:latin typeface="+mn-lt"/>
              </a:rPr>
              <a:t>    </a:t>
            </a:r>
            <a:r>
              <a:rPr lang="en-US" sz="2400" dirty="0" smtClean="0">
                <a:latin typeface="+mn-lt"/>
              </a:rPr>
              <a:t>: Genotype at locus </a:t>
            </a:r>
            <a:r>
              <a:rPr lang="en-US" sz="2400" dirty="0" err="1" smtClean="0">
                <a:latin typeface="+mn-lt"/>
              </a:rPr>
              <a:t>i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856</TotalTime>
  <Words>834</Words>
  <Application>Microsoft Office PowerPoint</Application>
  <PresentationFormat>On-screen Show (4:3)</PresentationFormat>
  <Paragraphs>386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Bioinformatics Tools for Personalized Cancer Immunotherapy</vt:lpstr>
      <vt:lpstr>Immunology Background</vt:lpstr>
      <vt:lpstr>Genomics-Guided Cancer Immunotherapy</vt:lpstr>
      <vt:lpstr>Slide 4</vt:lpstr>
      <vt:lpstr>Bioinformatics Pipeline</vt:lpstr>
      <vt:lpstr>Bioinformatics Pipeline</vt:lpstr>
      <vt:lpstr>Mapping mRNA Reads</vt:lpstr>
      <vt:lpstr>Read Merging</vt:lpstr>
      <vt:lpstr>SNV Detection and Genotyping</vt:lpstr>
      <vt:lpstr>SNV Detection and Genotyping</vt:lpstr>
      <vt:lpstr>SNV Detection and Genotyping</vt:lpstr>
      <vt:lpstr>Data Filtering</vt:lpstr>
      <vt:lpstr>Accuracy per RPKM bins</vt:lpstr>
      <vt:lpstr>Bioinformatics Pipeline</vt:lpstr>
      <vt:lpstr>Haplotyping</vt:lpstr>
      <vt:lpstr>Haplotyping</vt:lpstr>
      <vt:lpstr>RefHap Algorithm</vt:lpstr>
      <vt:lpstr>Bioinformatics Pipeline</vt:lpstr>
      <vt:lpstr>Epitope Prediction</vt:lpstr>
      <vt:lpstr>NetMHC vs. SYFPEITHI</vt:lpstr>
      <vt:lpstr>NetMHC vs. SYFPEITHI</vt:lpstr>
      <vt:lpstr>Results on Tumor Data</vt:lpstr>
      <vt:lpstr>Validation Results</vt:lpstr>
      <vt:lpstr>Ongoing Work</vt:lpstr>
      <vt:lpstr>Acknowledgments</vt:lpstr>
    </vt:vector>
  </TitlesOfParts>
  <Company>University of Connecticut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pipeline for detection of immunogenic cancer mutations by  high throughput mRNA sequencing</dc:title>
  <dc:creator>Administrator</dc:creator>
  <cp:lastModifiedBy>Ion Mandoiu</cp:lastModifiedBy>
  <cp:revision>146</cp:revision>
  <dcterms:created xsi:type="dcterms:W3CDTF">2009-10-15T15:10:35Z</dcterms:created>
  <dcterms:modified xsi:type="dcterms:W3CDTF">2011-02-25T15:31:31Z</dcterms:modified>
</cp:coreProperties>
</file>