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2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3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28" r:id="rId13"/>
    <p:sldId id="329" r:id="rId14"/>
    <p:sldId id="330" r:id="rId15"/>
    <p:sldId id="331" r:id="rId16"/>
    <p:sldId id="332" r:id="rId17"/>
    <p:sldId id="334" r:id="rId18"/>
    <p:sldId id="335" r:id="rId19"/>
    <p:sldId id="399" r:id="rId20"/>
    <p:sldId id="336" r:id="rId21"/>
    <p:sldId id="337" r:id="rId22"/>
    <p:sldId id="338" r:id="rId23"/>
    <p:sldId id="400" r:id="rId24"/>
    <p:sldId id="408" r:id="rId25"/>
    <p:sldId id="339" r:id="rId26"/>
    <p:sldId id="340" r:id="rId27"/>
    <p:sldId id="401" r:id="rId28"/>
    <p:sldId id="402" r:id="rId29"/>
    <p:sldId id="341" r:id="rId30"/>
    <p:sldId id="391" r:id="rId31"/>
    <p:sldId id="342" r:id="rId32"/>
    <p:sldId id="343" r:id="rId33"/>
    <p:sldId id="344" r:id="rId34"/>
    <p:sldId id="403" r:id="rId35"/>
    <p:sldId id="395" r:id="rId36"/>
    <p:sldId id="347" r:id="rId37"/>
    <p:sldId id="404" r:id="rId38"/>
    <p:sldId id="405" r:id="rId39"/>
    <p:sldId id="406" r:id="rId40"/>
    <p:sldId id="407" r:id="rId41"/>
    <p:sldId id="349" r:id="rId42"/>
    <p:sldId id="350" r:id="rId43"/>
    <p:sldId id="397" r:id="rId44"/>
    <p:sldId id="351" r:id="rId45"/>
    <p:sldId id="352" r:id="rId46"/>
    <p:sldId id="398" r:id="rId47"/>
    <p:sldId id="354" r:id="rId48"/>
    <p:sldId id="355" r:id="rId49"/>
    <p:sldId id="392" r:id="rId50"/>
    <p:sldId id="359" r:id="rId51"/>
    <p:sldId id="361" r:id="rId52"/>
    <p:sldId id="377" r:id="rId53"/>
    <p:sldId id="411" r:id="rId54"/>
    <p:sldId id="410" r:id="rId55"/>
    <p:sldId id="409" r:id="rId56"/>
    <p:sldId id="348" r:id="rId57"/>
    <p:sldId id="412" r:id="rId58"/>
    <p:sldId id="4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20" autoAdjust="0"/>
  </p:normalViewPr>
  <p:slideViewPr>
    <p:cSldViewPr>
      <p:cViewPr>
        <p:scale>
          <a:sx n="70" d="100"/>
          <a:sy n="70" d="100"/>
        </p:scale>
        <p:origin x="-12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PLOAD\Pramod\Paper\PaperFiles_Jun2012\MethA_lanes_mismat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Downloads\Variants%20to%20coverage%20st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\Documents\Pramods%20lab\Accuracy_mixt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stats-ion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stats-ion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on\Google%20Drive\Work\Projects\FLDM%20Single%20Cell%20resequencing\tt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1"/>
          <c:tx>
            <c:v>Lane 1</c:v>
          </c:tx>
          <c:invertIfNegative val="0"/>
          <c:val>
            <c:numRef>
              <c:f>MethA_lane1_hardMerge_mismatch!$G$2:$G$75</c:f>
              <c:numCache>
                <c:formatCode>General</c:formatCode>
                <c:ptCount val="74"/>
                <c:pt idx="0">
                  <c:v>2.1005248077816527</c:v>
                </c:pt>
                <c:pt idx="1">
                  <c:v>0.44899184002809617</c:v>
                </c:pt>
                <c:pt idx="2">
                  <c:v>0.24493697194134442</c:v>
                </c:pt>
                <c:pt idx="3">
                  <c:v>0.17857246059495999</c:v>
                </c:pt>
                <c:pt idx="4">
                  <c:v>0.14980027963074516</c:v>
                </c:pt>
                <c:pt idx="5">
                  <c:v>0.11193676521909225</c:v>
                </c:pt>
                <c:pt idx="6">
                  <c:v>8.5254034973848578E-2</c:v>
                </c:pt>
                <c:pt idx="7">
                  <c:v>8.7321257493681637E-2</c:v>
                </c:pt>
                <c:pt idx="8">
                  <c:v>8.9290675937307606E-2</c:v>
                </c:pt>
                <c:pt idx="9">
                  <c:v>8.5858641990401968E-2</c:v>
                </c:pt>
                <c:pt idx="10">
                  <c:v>7.8309945563140318E-2</c:v>
                </c:pt>
                <c:pt idx="11">
                  <c:v>9.334954509990466E-2</c:v>
                </c:pt>
                <c:pt idx="12">
                  <c:v>9.4074184391803262E-2</c:v>
                </c:pt>
                <c:pt idx="13">
                  <c:v>8.0172668650903917E-2</c:v>
                </c:pt>
                <c:pt idx="14">
                  <c:v>7.9736995947799455E-2</c:v>
                </c:pt>
                <c:pt idx="15">
                  <c:v>8.8708297119892435E-2</c:v>
                </c:pt>
                <c:pt idx="16">
                  <c:v>8.3004541221084069E-2</c:v>
                </c:pt>
                <c:pt idx="17">
                  <c:v>9.2527101731799011E-2</c:v>
                </c:pt>
                <c:pt idx="18">
                  <c:v>8.9268447738169734E-2</c:v>
                </c:pt>
                <c:pt idx="19">
                  <c:v>8.7681354319717034E-2</c:v>
                </c:pt>
                <c:pt idx="20">
                  <c:v>8.9913065513171339E-2</c:v>
                </c:pt>
                <c:pt idx="21">
                  <c:v>8.785028863316581E-2</c:v>
                </c:pt>
                <c:pt idx="22">
                  <c:v>9.1491267651968633E-2</c:v>
                </c:pt>
                <c:pt idx="23">
                  <c:v>9.6154743831119077E-2</c:v>
                </c:pt>
                <c:pt idx="24">
                  <c:v>9.7888543363882446E-2</c:v>
                </c:pt>
                <c:pt idx="25">
                  <c:v>0.10541501159200585</c:v>
                </c:pt>
                <c:pt idx="26">
                  <c:v>0.11675583879220856</c:v>
                </c:pt>
                <c:pt idx="27">
                  <c:v>0.12249515980963772</c:v>
                </c:pt>
                <c:pt idx="28">
                  <c:v>0.12357989592757164</c:v>
                </c:pt>
                <c:pt idx="29">
                  <c:v>0.13001718239793403</c:v>
                </c:pt>
                <c:pt idx="30">
                  <c:v>0.13835720271450769</c:v>
                </c:pt>
                <c:pt idx="31">
                  <c:v>0.13789485617243774</c:v>
                </c:pt>
                <c:pt idx="32">
                  <c:v>0.11647131784324222</c:v>
                </c:pt>
                <c:pt idx="33">
                  <c:v>0.11811175893962608</c:v>
                </c:pt>
                <c:pt idx="34">
                  <c:v>0.12849677357689537</c:v>
                </c:pt>
                <c:pt idx="35">
                  <c:v>0.12333538573705374</c:v>
                </c:pt>
                <c:pt idx="36">
                  <c:v>0.12619837778602691</c:v>
                </c:pt>
                <c:pt idx="37">
                  <c:v>0.12666072432809694</c:v>
                </c:pt>
                <c:pt idx="38">
                  <c:v>0.1328668375274244</c:v>
                </c:pt>
                <c:pt idx="39">
                  <c:v>0.13740583579140203</c:v>
                </c:pt>
                <c:pt idx="40">
                  <c:v>0.14262501694900168</c:v>
                </c:pt>
                <c:pt idx="41">
                  <c:v>0.14879111938988041</c:v>
                </c:pt>
                <c:pt idx="42">
                  <c:v>0.15475716803851702</c:v>
                </c:pt>
                <c:pt idx="43">
                  <c:v>0.15926504682370177</c:v>
                </c:pt>
                <c:pt idx="44">
                  <c:v>0.16241255982164096</c:v>
                </c:pt>
                <c:pt idx="45">
                  <c:v>0.17465140626701847</c:v>
                </c:pt>
                <c:pt idx="46">
                  <c:v>0.17561611010960726</c:v>
                </c:pt>
                <c:pt idx="47">
                  <c:v>0.1787991882261678</c:v>
                </c:pt>
                <c:pt idx="48">
                  <c:v>0.18922421362188499</c:v>
                </c:pt>
                <c:pt idx="49">
                  <c:v>0.19786209180690831</c:v>
                </c:pt>
                <c:pt idx="50">
                  <c:v>0.20999424289642388</c:v>
                </c:pt>
                <c:pt idx="51">
                  <c:v>0.21331069020781146</c:v>
                </c:pt>
                <c:pt idx="52">
                  <c:v>0.21746291780678823</c:v>
                </c:pt>
                <c:pt idx="53">
                  <c:v>0.2236823679255977</c:v>
                </c:pt>
                <c:pt idx="54">
                  <c:v>0.23387177441045257</c:v>
                </c:pt>
                <c:pt idx="55">
                  <c:v>0.24250520695564809</c:v>
                </c:pt>
                <c:pt idx="56">
                  <c:v>0.25534421477775138</c:v>
                </c:pt>
                <c:pt idx="57">
                  <c:v>0.27163748474589833</c:v>
                </c:pt>
                <c:pt idx="58">
                  <c:v>0.29715101171648378</c:v>
                </c:pt>
                <c:pt idx="59">
                  <c:v>0.31151042835962628</c:v>
                </c:pt>
                <c:pt idx="60">
                  <c:v>0.33003540952122684</c:v>
                </c:pt>
                <c:pt idx="61">
                  <c:v>0.35369510468370374</c:v>
                </c:pt>
                <c:pt idx="62">
                  <c:v>0.37819502577359676</c:v>
                </c:pt>
                <c:pt idx="63">
                  <c:v>0.40560239531073938</c:v>
                </c:pt>
                <c:pt idx="64">
                  <c:v>0.45711402399311812</c:v>
                </c:pt>
                <c:pt idx="65">
                  <c:v>0.52248715765794718</c:v>
                </c:pt>
                <c:pt idx="66">
                  <c:v>0.61909535675148331</c:v>
                </c:pt>
                <c:pt idx="67">
                  <c:v>0.7718875519862004</c:v>
                </c:pt>
                <c:pt idx="68">
                  <c:v>1.0136236632516731</c:v>
                </c:pt>
                <c:pt idx="69">
                  <c:v>1.2429342111990094</c:v>
                </c:pt>
                <c:pt idx="70">
                  <c:v>1.4804336277087837</c:v>
                </c:pt>
                <c:pt idx="71">
                  <c:v>1.727446713449615</c:v>
                </c:pt>
              </c:numCache>
            </c:numRef>
          </c:val>
        </c:ser>
        <c:ser>
          <c:idx val="4"/>
          <c:order val="2"/>
          <c:tx>
            <c:v>Lane 2</c:v>
          </c:tx>
          <c:invertIfNegative val="0"/>
          <c:val>
            <c:numRef>
              <c:f>lane2!$G$2:$G$75</c:f>
              <c:numCache>
                <c:formatCode>General</c:formatCode>
                <c:ptCount val="74"/>
                <c:pt idx="0">
                  <c:v>2.0983233823853169</c:v>
                </c:pt>
                <c:pt idx="1">
                  <c:v>0.44590436330039968</c:v>
                </c:pt>
                <c:pt idx="2">
                  <c:v>0.24055781311046753</c:v>
                </c:pt>
                <c:pt idx="3">
                  <c:v>0.17605187937621022</c:v>
                </c:pt>
                <c:pt idx="4">
                  <c:v>0.14628263933053273</c:v>
                </c:pt>
                <c:pt idx="5">
                  <c:v>0.10693774534286807</c:v>
                </c:pt>
                <c:pt idx="6">
                  <c:v>8.1461804517127354E-2</c:v>
                </c:pt>
                <c:pt idx="7">
                  <c:v>8.3910049526843583E-2</c:v>
                </c:pt>
                <c:pt idx="8">
                  <c:v>8.3129449668673278E-2</c:v>
                </c:pt>
                <c:pt idx="9">
                  <c:v>8.2255710054698325E-2</c:v>
                </c:pt>
                <c:pt idx="10">
                  <c:v>7.3558230953152837E-2</c:v>
                </c:pt>
                <c:pt idx="11">
                  <c:v>8.3426609841953839E-2</c:v>
                </c:pt>
                <c:pt idx="12">
                  <c:v>9.3654242074572153E-2</c:v>
                </c:pt>
                <c:pt idx="13">
                  <c:v>7.7514452961607028E-2</c:v>
                </c:pt>
                <c:pt idx="14">
                  <c:v>7.5868983942395801E-2</c:v>
                </c:pt>
                <c:pt idx="15">
                  <c:v>8.4495499420471257E-2</c:v>
                </c:pt>
                <c:pt idx="16">
                  <c:v>7.7740649511417736E-2</c:v>
                </c:pt>
                <c:pt idx="17">
                  <c:v>8.6686501295108187E-2</c:v>
                </c:pt>
                <c:pt idx="18">
                  <c:v>8.4313655135329207E-2</c:v>
                </c:pt>
                <c:pt idx="19">
                  <c:v>8.4752742555550195E-2</c:v>
                </c:pt>
                <c:pt idx="20">
                  <c:v>8.8292053276117735E-2</c:v>
                </c:pt>
                <c:pt idx="21">
                  <c:v>8.4597509629209491E-2</c:v>
                </c:pt>
                <c:pt idx="22">
                  <c:v>8.3772557506370207E-2</c:v>
                </c:pt>
                <c:pt idx="23">
                  <c:v>9.1835799223152381E-2</c:v>
                </c:pt>
                <c:pt idx="24">
                  <c:v>9.2882512669335143E-2</c:v>
                </c:pt>
                <c:pt idx="25">
                  <c:v>0.10233398027025001</c:v>
                </c:pt>
                <c:pt idx="26">
                  <c:v>0.11090727303072287</c:v>
                </c:pt>
                <c:pt idx="27">
                  <c:v>0.11460625190409818</c:v>
                </c:pt>
                <c:pt idx="28">
                  <c:v>0.12083774509006015</c:v>
                </c:pt>
                <c:pt idx="29">
                  <c:v>0.12652370542059627</c:v>
                </c:pt>
                <c:pt idx="30">
                  <c:v>0.13336282463252042</c:v>
                </c:pt>
                <c:pt idx="31">
                  <c:v>0.13439179717283603</c:v>
                </c:pt>
                <c:pt idx="32">
                  <c:v>0.11272571588214249</c:v>
                </c:pt>
                <c:pt idx="33">
                  <c:v>0.11167013198302571</c:v>
                </c:pt>
                <c:pt idx="34">
                  <c:v>0.11971119756747348</c:v>
                </c:pt>
                <c:pt idx="35">
                  <c:v>0.11928985105312014</c:v>
                </c:pt>
                <c:pt idx="36">
                  <c:v>0.12411981267554904</c:v>
                </c:pt>
                <c:pt idx="37">
                  <c:v>0.12440366716942916</c:v>
                </c:pt>
                <c:pt idx="38">
                  <c:v>0.12899856178911359</c:v>
                </c:pt>
                <c:pt idx="39">
                  <c:v>0.13304792355337236</c:v>
                </c:pt>
                <c:pt idx="40">
                  <c:v>0.1360904889096497</c:v>
                </c:pt>
                <c:pt idx="41">
                  <c:v>0.14209135031933431</c:v>
                </c:pt>
                <c:pt idx="42">
                  <c:v>0.14979977391876609</c:v>
                </c:pt>
                <c:pt idx="43">
                  <c:v>0.15403097996816661</c:v>
                </c:pt>
                <c:pt idx="44">
                  <c:v>0.15897182225226741</c:v>
                </c:pt>
                <c:pt idx="45">
                  <c:v>0.16877810797053222</c:v>
                </c:pt>
                <c:pt idx="46">
                  <c:v>0.1688756829528035</c:v>
                </c:pt>
                <c:pt idx="47">
                  <c:v>0.17495194321242508</c:v>
                </c:pt>
                <c:pt idx="48">
                  <c:v>0.18122335343658871</c:v>
                </c:pt>
                <c:pt idx="49">
                  <c:v>0.19081674828444334</c:v>
                </c:pt>
                <c:pt idx="50">
                  <c:v>0.20207778828384365</c:v>
                </c:pt>
                <c:pt idx="51">
                  <c:v>0.20549734788980606</c:v>
                </c:pt>
                <c:pt idx="52">
                  <c:v>0.20759964523510541</c:v>
                </c:pt>
                <c:pt idx="53">
                  <c:v>0.2122344568929922</c:v>
                </c:pt>
                <c:pt idx="54">
                  <c:v>0.22616106799898486</c:v>
                </c:pt>
                <c:pt idx="55">
                  <c:v>0.23009511387510503</c:v>
                </c:pt>
                <c:pt idx="56">
                  <c:v>0.24398624316936354</c:v>
                </c:pt>
                <c:pt idx="57">
                  <c:v>0.26191786377494702</c:v>
                </c:pt>
                <c:pt idx="58">
                  <c:v>0.28591243896075064</c:v>
                </c:pt>
                <c:pt idx="59">
                  <c:v>0.29954632511993001</c:v>
                </c:pt>
                <c:pt idx="60">
                  <c:v>0.32489807960459838</c:v>
                </c:pt>
                <c:pt idx="61">
                  <c:v>0.33790216360548159</c:v>
                </c:pt>
                <c:pt idx="62">
                  <c:v>0.36120927868891867</c:v>
                </c:pt>
                <c:pt idx="63">
                  <c:v>0.38373135868771929</c:v>
                </c:pt>
                <c:pt idx="64">
                  <c:v>0.42568416583790836</c:v>
                </c:pt>
                <c:pt idx="65">
                  <c:v>0.49495353279759047</c:v>
                </c:pt>
                <c:pt idx="66">
                  <c:v>0.59375707280020651</c:v>
                </c:pt>
                <c:pt idx="67">
                  <c:v>0.73823013973225238</c:v>
                </c:pt>
                <c:pt idx="68">
                  <c:v>0.98148900576104758</c:v>
                </c:pt>
                <c:pt idx="69">
                  <c:v>1.2074770999278255</c:v>
                </c:pt>
                <c:pt idx="70">
                  <c:v>1.43953258390129</c:v>
                </c:pt>
                <c:pt idx="71">
                  <c:v>1.6784271870866785</c:v>
                </c:pt>
              </c:numCache>
            </c:numRef>
          </c:val>
        </c:ser>
        <c:ser>
          <c:idx val="2"/>
          <c:order val="0"/>
          <c:tx>
            <c:v>Lane 3</c:v>
          </c:tx>
          <c:invertIfNegative val="0"/>
          <c:val>
            <c:numRef>
              <c:f>lane3!$G$2:$G$75</c:f>
              <c:numCache>
                <c:formatCode>General</c:formatCode>
                <c:ptCount val="74"/>
                <c:pt idx="0">
                  <c:v>2.0901535595953042</c:v>
                </c:pt>
                <c:pt idx="1">
                  <c:v>0.44486417462768452</c:v>
                </c:pt>
                <c:pt idx="2">
                  <c:v>0.24041852205778641</c:v>
                </c:pt>
                <c:pt idx="3">
                  <c:v>0.17404012408818442</c:v>
                </c:pt>
                <c:pt idx="4">
                  <c:v>0.1450731367389394</c:v>
                </c:pt>
                <c:pt idx="5">
                  <c:v>0.10716197319269259</c:v>
                </c:pt>
                <c:pt idx="6">
                  <c:v>8.1618526915198011E-2</c:v>
                </c:pt>
                <c:pt idx="7">
                  <c:v>8.3552150385463889E-2</c:v>
                </c:pt>
                <c:pt idx="8">
                  <c:v>8.5280267979662497E-2</c:v>
                </c:pt>
                <c:pt idx="9">
                  <c:v>7.8881562293034571E-2</c:v>
                </c:pt>
                <c:pt idx="10">
                  <c:v>7.3599127160497296E-2</c:v>
                </c:pt>
                <c:pt idx="11">
                  <c:v>8.4887938579898514E-2</c:v>
                </c:pt>
                <c:pt idx="12">
                  <c:v>8.9880797250704983E-2</c:v>
                </c:pt>
                <c:pt idx="13">
                  <c:v>7.6387468251677484E-2</c:v>
                </c:pt>
                <c:pt idx="14">
                  <c:v>7.3762597743732464E-2</c:v>
                </c:pt>
                <c:pt idx="15">
                  <c:v>8.3617538618757661E-2</c:v>
                </c:pt>
                <c:pt idx="16">
                  <c:v>7.6181962375610549E-2</c:v>
                </c:pt>
                <c:pt idx="17">
                  <c:v>8.5252244451107823E-2</c:v>
                </c:pt>
                <c:pt idx="18">
                  <c:v>8.16325386794753E-2</c:v>
                </c:pt>
                <c:pt idx="19">
                  <c:v>8.3015032754834475E-2</c:v>
                </c:pt>
                <c:pt idx="20">
                  <c:v>8.3626879794942779E-2</c:v>
                </c:pt>
                <c:pt idx="21">
                  <c:v>8.4346150361176611E-2</c:v>
                </c:pt>
                <c:pt idx="22">
                  <c:v>8.2099597488718187E-2</c:v>
                </c:pt>
                <c:pt idx="23">
                  <c:v>8.8404891413497624E-2</c:v>
                </c:pt>
                <c:pt idx="24">
                  <c:v>8.8745844344244984E-2</c:v>
                </c:pt>
                <c:pt idx="25">
                  <c:v>9.9740408713823003E-2</c:v>
                </c:pt>
                <c:pt idx="26">
                  <c:v>0.10648006733119794</c:v>
                </c:pt>
                <c:pt idx="27">
                  <c:v>0.11337385535562326</c:v>
                </c:pt>
                <c:pt idx="28">
                  <c:v>0.11650314937755084</c:v>
                </c:pt>
                <c:pt idx="29">
                  <c:v>0.12430303149190729</c:v>
                </c:pt>
                <c:pt idx="30">
                  <c:v>0.13108472540211427</c:v>
                </c:pt>
                <c:pt idx="31">
                  <c:v>0.13172459597077707</c:v>
                </c:pt>
                <c:pt idx="32">
                  <c:v>0.10823620845395154</c:v>
                </c:pt>
                <c:pt idx="33">
                  <c:v>0.11121604365692112</c:v>
                </c:pt>
                <c:pt idx="34">
                  <c:v>0.11804444344805251</c:v>
                </c:pt>
                <c:pt idx="35">
                  <c:v>0.1192261022354371</c:v>
                </c:pt>
                <c:pt idx="36">
                  <c:v>0.12089350218443409</c:v>
                </c:pt>
                <c:pt idx="37">
                  <c:v>0.1222993492002553</c:v>
                </c:pt>
                <c:pt idx="38">
                  <c:v>0.12636743142876108</c:v>
                </c:pt>
                <c:pt idx="39">
                  <c:v>0.12841314901324491</c:v>
                </c:pt>
                <c:pt idx="40">
                  <c:v>0.13521352527582159</c:v>
                </c:pt>
                <c:pt idx="41">
                  <c:v>0.13772163108145599</c:v>
                </c:pt>
                <c:pt idx="42">
                  <c:v>0.14374668972068949</c:v>
                </c:pt>
                <c:pt idx="43">
                  <c:v>0.14837524252028686</c:v>
                </c:pt>
                <c:pt idx="44">
                  <c:v>0.15096741891158491</c:v>
                </c:pt>
                <c:pt idx="45">
                  <c:v>0.1585711363260594</c:v>
                </c:pt>
                <c:pt idx="46">
                  <c:v>0.16371812440391623</c:v>
                </c:pt>
                <c:pt idx="47">
                  <c:v>0.16672598313544079</c:v>
                </c:pt>
                <c:pt idx="48">
                  <c:v>0.1746192770116457</c:v>
                </c:pt>
                <c:pt idx="49">
                  <c:v>0.18332058262784098</c:v>
                </c:pt>
                <c:pt idx="50">
                  <c:v>0.19420772347129336</c:v>
                </c:pt>
                <c:pt idx="51">
                  <c:v>0.19388078230482314</c:v>
                </c:pt>
                <c:pt idx="52">
                  <c:v>0.1946607705162588</c:v>
                </c:pt>
                <c:pt idx="53">
                  <c:v>0.20054104092462696</c:v>
                </c:pt>
                <c:pt idx="54">
                  <c:v>0.21182518175593582</c:v>
                </c:pt>
                <c:pt idx="55">
                  <c:v>0.21763539334291757</c:v>
                </c:pt>
                <c:pt idx="56">
                  <c:v>0.23013855766635</c:v>
                </c:pt>
                <c:pt idx="57">
                  <c:v>0.24444923958155304</c:v>
                </c:pt>
                <c:pt idx="58">
                  <c:v>0.26341182723681505</c:v>
                </c:pt>
                <c:pt idx="59">
                  <c:v>0.27748430915930417</c:v>
                </c:pt>
                <c:pt idx="60">
                  <c:v>0.29406956747551932</c:v>
                </c:pt>
                <c:pt idx="61">
                  <c:v>0.30931903759730039</c:v>
                </c:pt>
                <c:pt idx="62">
                  <c:v>0.33886050728191469</c:v>
                </c:pt>
                <c:pt idx="63">
                  <c:v>0.35410063622750992</c:v>
                </c:pt>
                <c:pt idx="64">
                  <c:v>0.39096558804105308</c:v>
                </c:pt>
                <c:pt idx="65">
                  <c:v>0.46196319763406724</c:v>
                </c:pt>
                <c:pt idx="66">
                  <c:v>0.55106400667333688</c:v>
                </c:pt>
                <c:pt idx="67">
                  <c:v>0.6973748492567694</c:v>
                </c:pt>
                <c:pt idx="68">
                  <c:v>0.92643450107376757</c:v>
                </c:pt>
                <c:pt idx="69">
                  <c:v>1.14731128255283</c:v>
                </c:pt>
                <c:pt idx="70">
                  <c:v>1.3722187815556621</c:v>
                </c:pt>
                <c:pt idx="71">
                  <c:v>1.5939129159508989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813952"/>
        <c:axId val="42977536"/>
        <c:axId val="0"/>
      </c:bar3DChart>
      <c:catAx>
        <c:axId val="12281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Read position
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2977536"/>
        <c:crosses val="autoZero"/>
        <c:auto val="1"/>
        <c:lblAlgn val="ctr"/>
        <c:lblOffset val="100"/>
        <c:noMultiLvlLbl val="0"/>
      </c:catAx>
      <c:valAx>
        <c:axId val="42977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Percentage of reads with </a:t>
                </a:r>
                <a:r>
                  <a:rPr lang="en-US" sz="1800" dirty="0" smtClean="0"/>
                  <a:t>mismatches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8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63954505686783"/>
          <c:y val="7.3741943651886924E-2"/>
          <c:w val="0.14797156605424322"/>
          <c:h val="0.3360795695120206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v>CCDS HCC1954BL</c:v>
          </c:tx>
          <c:spPr>
            <a:ln w="25400" cmpd="sng">
              <a:solidFill>
                <a:srgbClr val="4684EE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Data'!$Q$6:$Q$16</c:f>
              <c:numCache>
                <c:formatCode>0.00000000000</c:formatCode>
                <c:ptCount val="11"/>
                <c:pt idx="0">
                  <c:v>0.108243875</c:v>
                </c:pt>
                <c:pt idx="1">
                  <c:v>0.123453151</c:v>
                </c:pt>
                <c:pt idx="2">
                  <c:v>0.14285461499999999</c:v>
                </c:pt>
                <c:pt idx="3">
                  <c:v>0.146834452</c:v>
                </c:pt>
                <c:pt idx="4">
                  <c:v>0.131347137</c:v>
                </c:pt>
                <c:pt idx="5">
                  <c:v>0.105812376</c:v>
                </c:pt>
                <c:pt idx="6">
                  <c:v>7.5765895E-2</c:v>
                </c:pt>
                <c:pt idx="7">
                  <c:v>4.9058330999999997E-2</c:v>
                </c:pt>
                <c:pt idx="8">
                  <c:v>3.0334360000000001E-2</c:v>
                </c:pt>
                <c:pt idx="9">
                  <c:v>1.7773792E-2</c:v>
                </c:pt>
                <c:pt idx="10">
                  <c:v>2.6235954999999998E-2</c:v>
                </c:pt>
              </c:numCache>
            </c:numRef>
          </c:val>
          <c:smooth val="0"/>
        </c:ser>
        <c:ser>
          <c:idx val="1"/>
          <c:order val="1"/>
          <c:tx>
            <c:v>CCDS HCC1954</c:v>
          </c:tx>
          <c:spPr>
            <a:ln w="25400" cmpd="sng">
              <a:solidFill>
                <a:srgbClr val="DC3912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Data'!$R$6:$R$16</c:f>
              <c:numCache>
                <c:formatCode>General</c:formatCode>
                <c:ptCount val="11"/>
                <c:pt idx="0">
                  <c:v>9.8492475999999995E-2</c:v>
                </c:pt>
                <c:pt idx="1">
                  <c:v>0.108535095</c:v>
                </c:pt>
                <c:pt idx="2">
                  <c:v>0.125103503</c:v>
                </c:pt>
                <c:pt idx="3">
                  <c:v>0.127942995</c:v>
                </c:pt>
                <c:pt idx="4">
                  <c:v>0.11724216</c:v>
                </c:pt>
                <c:pt idx="5">
                  <c:v>9.7666496000000005E-2</c:v>
                </c:pt>
                <c:pt idx="6">
                  <c:v>7.6343415999999997E-2</c:v>
                </c:pt>
                <c:pt idx="7">
                  <c:v>5.7507127999999998E-2</c:v>
                </c:pt>
                <c:pt idx="8">
                  <c:v>4.1508568000000003E-2</c:v>
                </c:pt>
                <c:pt idx="9">
                  <c:v>2.9127119E-2</c:v>
                </c:pt>
                <c:pt idx="10">
                  <c:v>7.7757221000000001E-2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'[Variants to coverage stat.xlsx]ATCC Data'!$S$5</c:f>
              <c:strCache>
                <c:ptCount val="1"/>
                <c:pt idx="0">
                  <c:v>Mutect</c:v>
                </c:pt>
              </c:strCache>
            </c:strRef>
          </c:tx>
          <c:spPr>
            <a:ln w="25400" cmpd="sng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Data'!$S$6:$S$16</c:f>
              <c:numCache>
                <c:formatCode>General</c:formatCode>
                <c:ptCount val="11"/>
                <c:pt idx="0">
                  <c:v>0.107655502</c:v>
                </c:pt>
                <c:pt idx="1">
                  <c:v>0.2284689</c:v>
                </c:pt>
                <c:pt idx="2">
                  <c:v>0.248803828</c:v>
                </c:pt>
                <c:pt idx="3">
                  <c:v>0.16387559800000001</c:v>
                </c:pt>
                <c:pt idx="4">
                  <c:v>0.125598086</c:v>
                </c:pt>
                <c:pt idx="5">
                  <c:v>5.2631578999999998E-2</c:v>
                </c:pt>
                <c:pt idx="6">
                  <c:v>3.5885167000000003E-2</c:v>
                </c:pt>
                <c:pt idx="7">
                  <c:v>2.6315788999999999E-2</c:v>
                </c:pt>
                <c:pt idx="8">
                  <c:v>8.3732059999999994E-3</c:v>
                </c:pt>
                <c:pt idx="9">
                  <c:v>1.1961719999999999E-3</c:v>
                </c:pt>
                <c:pt idx="10">
                  <c:v>1.1961719999999999E-3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'[Variants to coverage stat.xlsx]ATCC Data'!$T$5</c:f>
              <c:strCache>
                <c:ptCount val="1"/>
                <c:pt idx="0">
                  <c:v>SNVQ</c:v>
                </c:pt>
              </c:strCache>
            </c:strRef>
          </c:tx>
          <c:spPr>
            <a:ln w="2540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Data'!$T$6:$T$16</c:f>
              <c:numCache>
                <c:formatCode>General</c:formatCode>
                <c:ptCount val="11"/>
                <c:pt idx="0">
                  <c:v>7.3386636000000005E-2</c:v>
                </c:pt>
                <c:pt idx="1">
                  <c:v>0.152198744</c:v>
                </c:pt>
                <c:pt idx="2">
                  <c:v>0.141347801</c:v>
                </c:pt>
                <c:pt idx="3">
                  <c:v>0.14306110799999999</c:v>
                </c:pt>
                <c:pt idx="4">
                  <c:v>0.110508281</c:v>
                </c:pt>
                <c:pt idx="5">
                  <c:v>8.5665333999999996E-2</c:v>
                </c:pt>
                <c:pt idx="6">
                  <c:v>7.5671045000000006E-2</c:v>
                </c:pt>
                <c:pt idx="7">
                  <c:v>5.3112507000000003E-2</c:v>
                </c:pt>
                <c:pt idx="8">
                  <c:v>4.1119360000000001E-2</c:v>
                </c:pt>
                <c:pt idx="9">
                  <c:v>2.7698457999999999E-2</c:v>
                </c:pt>
                <c:pt idx="10">
                  <c:v>9.6230725000000003E-2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'[Variants to coverage stat.xlsx]ATCC Data'!$U$5</c:f>
              <c:strCache>
                <c:ptCount val="1"/>
                <c:pt idx="0">
                  <c:v>Sniper</c:v>
                </c:pt>
              </c:strCache>
            </c:strRef>
          </c:tx>
          <c:spPr>
            <a:ln w="25400" cmpd="sng">
              <a:solidFill>
                <a:srgbClr val="666666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Data'!$U$6:$U$16</c:f>
              <c:numCache>
                <c:formatCode>General</c:formatCode>
                <c:ptCount val="11"/>
                <c:pt idx="0">
                  <c:v>0.33186619699999997</c:v>
                </c:pt>
                <c:pt idx="1">
                  <c:v>0.17546948400000001</c:v>
                </c:pt>
                <c:pt idx="2">
                  <c:v>0.122652582</c:v>
                </c:pt>
                <c:pt idx="3">
                  <c:v>9.0669014000000006E-2</c:v>
                </c:pt>
                <c:pt idx="4">
                  <c:v>6.3673708999999995E-2</c:v>
                </c:pt>
                <c:pt idx="5">
                  <c:v>5.7218310000000001E-2</c:v>
                </c:pt>
                <c:pt idx="6">
                  <c:v>3.4624413E-2</c:v>
                </c:pt>
                <c:pt idx="7">
                  <c:v>3.3450703999999998E-2</c:v>
                </c:pt>
                <c:pt idx="8">
                  <c:v>2.2593897000000002E-2</c:v>
                </c:pt>
                <c:pt idx="9">
                  <c:v>1.3497653E-2</c:v>
                </c:pt>
                <c:pt idx="10">
                  <c:v>5.4284038E-2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'[Variants to coverage stat.xlsx]ATCC Data'!$V$5</c:f>
              <c:strCache>
                <c:ptCount val="1"/>
                <c:pt idx="0">
                  <c:v>Strelka</c:v>
                </c:pt>
              </c:strCache>
            </c:strRef>
          </c:tx>
          <c:spPr>
            <a:ln w="25400" cmpd="sng">
              <a:solidFill>
                <a:srgbClr val="4942CC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Data'!$V$6:$V$16</c:f>
              <c:numCache>
                <c:formatCode>General</c:formatCode>
                <c:ptCount val="11"/>
                <c:pt idx="0">
                  <c:v>2.2105263E-2</c:v>
                </c:pt>
                <c:pt idx="1">
                  <c:v>8.3157894999999996E-2</c:v>
                </c:pt>
                <c:pt idx="2">
                  <c:v>0.123308271</c:v>
                </c:pt>
                <c:pt idx="3">
                  <c:v>0.14045112800000001</c:v>
                </c:pt>
                <c:pt idx="4">
                  <c:v>0.134285714</c:v>
                </c:pt>
                <c:pt idx="5">
                  <c:v>0.118646617</c:v>
                </c:pt>
                <c:pt idx="6">
                  <c:v>9.6090226000000001E-2</c:v>
                </c:pt>
                <c:pt idx="7">
                  <c:v>7.9398495999999999E-2</c:v>
                </c:pt>
                <c:pt idx="8">
                  <c:v>5.4285713999999999E-2</c:v>
                </c:pt>
                <c:pt idx="9">
                  <c:v>3.5338346E-2</c:v>
                </c:pt>
                <c:pt idx="10">
                  <c:v>0.112932331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'[Variants to coverage stat.xlsx]ATCC Data'!$W$5</c:f>
              <c:strCache>
                <c:ptCount val="1"/>
                <c:pt idx="0">
                  <c:v>Varscan2</c:v>
                </c:pt>
              </c:strCache>
            </c:strRef>
          </c:tx>
          <c:spPr>
            <a:ln w="25400" cmpd="sng">
              <a:solidFill>
                <a:srgbClr val="CB4AC5"/>
              </a:solidFill>
            </a:ln>
          </c:spPr>
          <c:marker>
            <c:symbol val="none"/>
          </c:marker>
          <c:cat>
            <c:numRef>
              <c:f>'[Variants to coverage stat.xlsx]ATCC Data'!$P$6:$P$16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cat>
          <c:val>
            <c:numRef>
              <c:f>'[Variants to coverage stat.xlsx]ATCC Data'!$W$6:$W$16</c:f>
              <c:numCache>
                <c:formatCode>General</c:formatCode>
                <c:ptCount val="11"/>
                <c:pt idx="0">
                  <c:v>0.35251798600000001</c:v>
                </c:pt>
                <c:pt idx="1">
                  <c:v>0.242446043</c:v>
                </c:pt>
                <c:pt idx="2">
                  <c:v>0.14460431700000001</c:v>
                </c:pt>
                <c:pt idx="3">
                  <c:v>8.4172661999999995E-2</c:v>
                </c:pt>
                <c:pt idx="4">
                  <c:v>6.7625899000000003E-2</c:v>
                </c:pt>
                <c:pt idx="5">
                  <c:v>4.0287770000000001E-2</c:v>
                </c:pt>
                <c:pt idx="6">
                  <c:v>1.9424460000000001E-2</c:v>
                </c:pt>
                <c:pt idx="7">
                  <c:v>9.3525180000000006E-3</c:v>
                </c:pt>
                <c:pt idx="8">
                  <c:v>5.7553960000000003E-3</c:v>
                </c:pt>
                <c:pt idx="9">
                  <c:v>1.2230216E-2</c:v>
                </c:pt>
                <c:pt idx="10">
                  <c:v>2.1582733999999999E-2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793088"/>
        <c:axId val="64026240"/>
      </c:lineChart>
      <c:catAx>
        <c:axId val="26479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Read depth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/>
            </a:pPr>
            <a:endParaRPr lang="en-US"/>
          </a:p>
        </c:txPr>
        <c:crossAx val="64026240"/>
        <c:crosses val="autoZero"/>
        <c:auto val="1"/>
        <c:lblAlgn val="ctr"/>
        <c:lblOffset val="100"/>
        <c:noMultiLvlLbl val="1"/>
      </c:catAx>
      <c:valAx>
        <c:axId val="64026240"/>
        <c:scaling>
          <c:orientation val="minMax"/>
          <c:max val="0.4"/>
          <c:min val="0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variants called</a:t>
                </a:r>
              </a:p>
            </c:rich>
          </c:tx>
          <c:layout/>
          <c:overlay val="0"/>
        </c:title>
        <c:numFmt formatCode="0%" sourceLinked="0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>
              <a:defRPr/>
            </a:pPr>
            <a:endParaRPr lang="en-US"/>
          </a:p>
        </c:txPr>
        <c:crossAx val="2647930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Strelka</c:v>
          </c:tx>
          <c:xVal>
            <c:numRef>
              <c:f>Sheet3!$J$3:$J$7</c:f>
              <c:numCache>
                <c:formatCode>General</c:formatCode>
                <c:ptCount val="5"/>
                <c:pt idx="0">
                  <c:v>14.14503133393017</c:v>
                </c:pt>
                <c:pt idx="1">
                  <c:v>36.420607145763817</c:v>
                </c:pt>
                <c:pt idx="2">
                  <c:v>49.556441767721985</c:v>
                </c:pt>
                <c:pt idx="3">
                  <c:v>57.011475543257099</c:v>
                </c:pt>
                <c:pt idx="4">
                  <c:v>61.788882558801987</c:v>
                </c:pt>
              </c:numCache>
            </c:numRef>
          </c:xVal>
          <c:yVal>
            <c:numRef>
              <c:f>Sheet3!$K$3:$K$7</c:f>
              <c:numCache>
                <c:formatCode>General</c:formatCode>
                <c:ptCount val="5"/>
                <c:pt idx="0">
                  <c:v>88.854805725971374</c:v>
                </c:pt>
                <c:pt idx="1">
                  <c:v>95.90655807972567</c:v>
                </c:pt>
                <c:pt idx="2">
                  <c:v>96.835241730279904</c:v>
                </c:pt>
                <c:pt idx="3">
                  <c:v>96.674027049406575</c:v>
                </c:pt>
                <c:pt idx="4">
                  <c:v>96.369636963696365</c:v>
                </c:pt>
              </c:numCache>
            </c:numRef>
          </c:yVal>
          <c:smooth val="1"/>
        </c:ser>
        <c:ser>
          <c:idx val="2"/>
          <c:order val="2"/>
          <c:tx>
            <c:v>SNVQ</c:v>
          </c:tx>
          <c:xVal>
            <c:numRef>
              <c:f>Sheet3!$F$3:$F$7</c:f>
              <c:numCache>
                <c:formatCode>General</c:formatCode>
                <c:ptCount val="5"/>
                <c:pt idx="0">
                  <c:v>3.8251810857003337</c:v>
                </c:pt>
                <c:pt idx="1">
                  <c:v>21.714006673720192</c:v>
                </c:pt>
                <c:pt idx="2">
                  <c:v>39.960934320826887</c:v>
                </c:pt>
                <c:pt idx="3">
                  <c:v>52.61658663628225</c:v>
                </c:pt>
                <c:pt idx="4">
                  <c:v>59.892569382273948</c:v>
                </c:pt>
              </c:numCache>
            </c:numRef>
          </c:xVal>
          <c:yVal>
            <c:numRef>
              <c:f>Sheet3!$G$3:$G$7</c:f>
              <c:numCache>
                <c:formatCode>General</c:formatCode>
                <c:ptCount val="5"/>
                <c:pt idx="0">
                  <c:v>61.437908496732028</c:v>
                </c:pt>
                <c:pt idx="1">
                  <c:v>90.318212593094103</c:v>
                </c:pt>
                <c:pt idx="2">
                  <c:v>94.115391987732409</c:v>
                </c:pt>
                <c:pt idx="3">
                  <c:v>95.101500441306271</c:v>
                </c:pt>
                <c:pt idx="4">
                  <c:v>95.373250388802489</c:v>
                </c:pt>
              </c:numCache>
            </c:numRef>
          </c:yVal>
          <c:smooth val="1"/>
        </c:ser>
        <c:ser>
          <c:idx val="3"/>
          <c:order val="3"/>
          <c:tx>
            <c:v>Mutect</c:v>
          </c:tx>
          <c:xVal>
            <c:numRef>
              <c:f>Sheet3!$O$3:$O$7</c:f>
              <c:numCache>
                <c:formatCode>General</c:formatCode>
                <c:ptCount val="5"/>
                <c:pt idx="0">
                  <c:v>3.5810205908683974</c:v>
                </c:pt>
                <c:pt idx="1">
                  <c:v>9.6280621795393504</c:v>
                </c:pt>
                <c:pt idx="2">
                  <c:v>13.323024334662652</c:v>
                </c:pt>
                <c:pt idx="3">
                  <c:v>15.520468788150078</c:v>
                </c:pt>
                <c:pt idx="4">
                  <c:v>16.578497599088468</c:v>
                </c:pt>
              </c:numCache>
            </c:numRef>
          </c:xVal>
          <c:yVal>
            <c:numRef>
              <c:f>Sheet3!$P$3:$P$7</c:f>
              <c:numCache>
                <c:formatCode>General</c:formatCode>
                <c:ptCount val="5"/>
                <c:pt idx="0">
                  <c:v>84.615384615384613</c:v>
                </c:pt>
                <c:pt idx="1">
                  <c:v>95.634599838318508</c:v>
                </c:pt>
                <c:pt idx="2">
                  <c:v>97.673031026252985</c:v>
                </c:pt>
                <c:pt idx="3">
                  <c:v>97.94555726759117</c:v>
                </c:pt>
                <c:pt idx="4">
                  <c:v>97.651006711409394</c:v>
                </c:pt>
              </c:numCache>
            </c:numRef>
          </c:yVal>
          <c:smooth val="1"/>
        </c:ser>
        <c:ser>
          <c:idx val="4"/>
          <c:order val="4"/>
          <c:tx>
            <c:v>Sniper</c:v>
          </c:tx>
          <c:xVal>
            <c:numRef>
              <c:f>Sheet3!$T$3:$T$7</c:f>
              <c:numCache>
                <c:formatCode>General</c:formatCode>
                <c:ptCount val="5"/>
                <c:pt idx="0">
                  <c:v>8.1386831610645402E-2</c:v>
                </c:pt>
                <c:pt idx="1">
                  <c:v>0.1220802474159681</c:v>
                </c:pt>
                <c:pt idx="2">
                  <c:v>0.25229917799300072</c:v>
                </c:pt>
                <c:pt idx="3">
                  <c:v>0.39065679173109791</c:v>
                </c:pt>
                <c:pt idx="4">
                  <c:v>0.84642304875071217</c:v>
                </c:pt>
              </c:numCache>
            </c:numRef>
          </c:xVal>
          <c:yVal>
            <c:numRef>
              <c:f>Sheet3!$U$3:$U$7</c:f>
              <c:numCache>
                <c:formatCode>General</c:formatCode>
                <c:ptCount val="5"/>
                <c:pt idx="0">
                  <c:v>0.67613252197430695</c:v>
                </c:pt>
                <c:pt idx="1">
                  <c:v>0.95969289827255277</c:v>
                </c:pt>
                <c:pt idx="2">
                  <c:v>1.8799272286234081</c:v>
                </c:pt>
                <c:pt idx="3">
                  <c:v>2.8086600351082502</c:v>
                </c:pt>
                <c:pt idx="4">
                  <c:v>5.5704338510980183</c:v>
                </c:pt>
              </c:numCache>
            </c:numRef>
          </c:yVal>
          <c:smooth val="1"/>
        </c:ser>
        <c:ser>
          <c:idx val="0"/>
          <c:order val="0"/>
          <c:tx>
            <c:v>Varscan2</c:v>
          </c:tx>
          <c:xVal>
            <c:numRef>
              <c:f>Sheet3!$Y$3:$Y$7</c:f>
              <c:numCache>
                <c:formatCode>General</c:formatCode>
                <c:ptCount val="5"/>
                <c:pt idx="0">
                  <c:v>0.74062016765687311</c:v>
                </c:pt>
                <c:pt idx="1">
                  <c:v>6.8039391226499548</c:v>
                </c:pt>
                <c:pt idx="2">
                  <c:v>16.228534223162693</c:v>
                </c:pt>
                <c:pt idx="3">
                  <c:v>26.841377065190851</c:v>
                </c:pt>
                <c:pt idx="4">
                  <c:v>36.347358997314231</c:v>
                </c:pt>
              </c:numCache>
            </c:numRef>
          </c:xVal>
          <c:yVal>
            <c:numRef>
              <c:f>Sheet3!$Z$3:$Z$7</c:f>
              <c:numCache>
                <c:formatCode>General</c:formatCode>
                <c:ptCount val="5"/>
                <c:pt idx="0">
                  <c:v>7.9337401918047084</c:v>
                </c:pt>
                <c:pt idx="1">
                  <c:v>45.164775796866557</c:v>
                </c:pt>
                <c:pt idx="2">
                  <c:v>66.311938809444626</c:v>
                </c:pt>
                <c:pt idx="3">
                  <c:v>75.4863813229572</c:v>
                </c:pt>
                <c:pt idx="4">
                  <c:v>79.367336058290391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184320"/>
        <c:axId val="202170944"/>
      </c:scatterChart>
      <c:valAx>
        <c:axId val="20218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Sensitivity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170944"/>
        <c:crosses val="autoZero"/>
        <c:crossBetween val="midCat"/>
      </c:valAx>
      <c:valAx>
        <c:axId val="202170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PPV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18432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69518021865526E-2"/>
          <c:y val="5.5484855997198254E-2"/>
          <c:w val="0.93458615909525833"/>
          <c:h val="0.673376303973997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Sam!$S$31</c:f>
              <c:strCache>
                <c:ptCount val="1"/>
                <c:pt idx="0">
                  <c:v>Forward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Sam!$D$18:$AY$18</c:f>
              <c:numCache>
                <c:formatCode>_(* #,##0_);_(* \(#,##0\);_(* "-"??_);_(@_)</c:formatCode>
                <c:ptCount val="48"/>
                <c:pt idx="0">
                  <c:v>4297</c:v>
                </c:pt>
                <c:pt idx="1">
                  <c:v>1559</c:v>
                </c:pt>
                <c:pt idx="2">
                  <c:v>24430</c:v>
                </c:pt>
                <c:pt idx="3">
                  <c:v>40892</c:v>
                </c:pt>
                <c:pt idx="4">
                  <c:v>22352</c:v>
                </c:pt>
                <c:pt idx="5">
                  <c:v>67981</c:v>
                </c:pt>
                <c:pt idx="6">
                  <c:v>28495</c:v>
                </c:pt>
                <c:pt idx="7">
                  <c:v>33571</c:v>
                </c:pt>
                <c:pt idx="8">
                  <c:v>32425</c:v>
                </c:pt>
                <c:pt idx="9">
                  <c:v>35832</c:v>
                </c:pt>
                <c:pt idx="10">
                  <c:v>36153</c:v>
                </c:pt>
                <c:pt idx="11">
                  <c:v>42232</c:v>
                </c:pt>
                <c:pt idx="12">
                  <c:v>46364</c:v>
                </c:pt>
                <c:pt idx="13">
                  <c:v>31529</c:v>
                </c:pt>
                <c:pt idx="14">
                  <c:v>41867</c:v>
                </c:pt>
                <c:pt idx="15">
                  <c:v>4784</c:v>
                </c:pt>
                <c:pt idx="16">
                  <c:v>44632</c:v>
                </c:pt>
                <c:pt idx="17">
                  <c:v>62263</c:v>
                </c:pt>
                <c:pt idx="18">
                  <c:v>29029</c:v>
                </c:pt>
                <c:pt idx="19">
                  <c:v>34226</c:v>
                </c:pt>
                <c:pt idx="20">
                  <c:v>41194</c:v>
                </c:pt>
                <c:pt idx="21">
                  <c:v>9402</c:v>
                </c:pt>
                <c:pt idx="22">
                  <c:v>35292</c:v>
                </c:pt>
                <c:pt idx="23">
                  <c:v>4928</c:v>
                </c:pt>
                <c:pt idx="24">
                  <c:v>8489</c:v>
                </c:pt>
                <c:pt idx="25">
                  <c:v>9615</c:v>
                </c:pt>
                <c:pt idx="26">
                  <c:v>49548</c:v>
                </c:pt>
                <c:pt idx="27">
                  <c:v>40253</c:v>
                </c:pt>
                <c:pt idx="28">
                  <c:v>16467</c:v>
                </c:pt>
                <c:pt idx="29">
                  <c:v>47586</c:v>
                </c:pt>
                <c:pt idx="30">
                  <c:v>21499</c:v>
                </c:pt>
                <c:pt idx="31">
                  <c:v>33041</c:v>
                </c:pt>
                <c:pt idx="32">
                  <c:v>2023</c:v>
                </c:pt>
                <c:pt idx="33">
                  <c:v>2642</c:v>
                </c:pt>
                <c:pt idx="34">
                  <c:v>43034</c:v>
                </c:pt>
                <c:pt idx="35">
                  <c:v>72</c:v>
                </c:pt>
                <c:pt idx="36">
                  <c:v>22355</c:v>
                </c:pt>
                <c:pt idx="37">
                  <c:v>22424</c:v>
                </c:pt>
                <c:pt idx="38">
                  <c:v>44480</c:v>
                </c:pt>
                <c:pt idx="39">
                  <c:v>1496</c:v>
                </c:pt>
                <c:pt idx="40">
                  <c:v>1965</c:v>
                </c:pt>
                <c:pt idx="41">
                  <c:v>9448</c:v>
                </c:pt>
                <c:pt idx="42">
                  <c:v>26849</c:v>
                </c:pt>
                <c:pt idx="43">
                  <c:v>13258</c:v>
                </c:pt>
                <c:pt idx="44">
                  <c:v>37944</c:v>
                </c:pt>
                <c:pt idx="45">
                  <c:v>4134</c:v>
                </c:pt>
                <c:pt idx="46">
                  <c:v>43521</c:v>
                </c:pt>
                <c:pt idx="47">
                  <c:v>42563</c:v>
                </c:pt>
              </c:numCache>
            </c:numRef>
          </c:val>
        </c:ser>
        <c:ser>
          <c:idx val="1"/>
          <c:order val="1"/>
          <c:tx>
            <c:strRef>
              <c:f>Sam!$S$32</c:f>
              <c:strCache>
                <c:ptCount val="1"/>
                <c:pt idx="0">
                  <c:v>Reverse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Sam!$D$19:$AY$19</c:f>
              <c:numCache>
                <c:formatCode>_(* #,##0_);_(* \(#,##0\);_(* "-"??_);_(@_)</c:formatCode>
                <c:ptCount val="48"/>
                <c:pt idx="0">
                  <c:v>4312</c:v>
                </c:pt>
                <c:pt idx="1">
                  <c:v>1714</c:v>
                </c:pt>
                <c:pt idx="2">
                  <c:v>36542</c:v>
                </c:pt>
                <c:pt idx="3">
                  <c:v>48433</c:v>
                </c:pt>
                <c:pt idx="4">
                  <c:v>29769</c:v>
                </c:pt>
                <c:pt idx="5">
                  <c:v>56657</c:v>
                </c:pt>
                <c:pt idx="6">
                  <c:v>39483</c:v>
                </c:pt>
                <c:pt idx="7">
                  <c:v>45247</c:v>
                </c:pt>
                <c:pt idx="8">
                  <c:v>41032</c:v>
                </c:pt>
                <c:pt idx="9">
                  <c:v>38098</c:v>
                </c:pt>
                <c:pt idx="10">
                  <c:v>30370</c:v>
                </c:pt>
                <c:pt idx="11">
                  <c:v>42297</c:v>
                </c:pt>
                <c:pt idx="12">
                  <c:v>56048</c:v>
                </c:pt>
                <c:pt idx="13">
                  <c:v>26938</c:v>
                </c:pt>
                <c:pt idx="14">
                  <c:v>58562</c:v>
                </c:pt>
                <c:pt idx="15">
                  <c:v>5008</c:v>
                </c:pt>
                <c:pt idx="16">
                  <c:v>48886</c:v>
                </c:pt>
                <c:pt idx="17">
                  <c:v>36356</c:v>
                </c:pt>
                <c:pt idx="18">
                  <c:v>38579</c:v>
                </c:pt>
                <c:pt idx="19">
                  <c:v>51785</c:v>
                </c:pt>
                <c:pt idx="20">
                  <c:v>46242</c:v>
                </c:pt>
                <c:pt idx="21">
                  <c:v>11249</c:v>
                </c:pt>
                <c:pt idx="22">
                  <c:v>35966</c:v>
                </c:pt>
                <c:pt idx="23">
                  <c:v>4652</c:v>
                </c:pt>
                <c:pt idx="24">
                  <c:v>12227</c:v>
                </c:pt>
                <c:pt idx="25">
                  <c:v>10100</c:v>
                </c:pt>
                <c:pt idx="26">
                  <c:v>62273</c:v>
                </c:pt>
                <c:pt idx="27">
                  <c:v>48956</c:v>
                </c:pt>
                <c:pt idx="28">
                  <c:v>11842</c:v>
                </c:pt>
                <c:pt idx="29">
                  <c:v>60060</c:v>
                </c:pt>
                <c:pt idx="30">
                  <c:v>26248</c:v>
                </c:pt>
                <c:pt idx="31">
                  <c:v>47232</c:v>
                </c:pt>
                <c:pt idx="32">
                  <c:v>2218</c:v>
                </c:pt>
                <c:pt idx="33">
                  <c:v>2139</c:v>
                </c:pt>
                <c:pt idx="34">
                  <c:v>43148</c:v>
                </c:pt>
                <c:pt idx="35">
                  <c:v>92</c:v>
                </c:pt>
                <c:pt idx="36">
                  <c:v>26676</c:v>
                </c:pt>
                <c:pt idx="37">
                  <c:v>29189</c:v>
                </c:pt>
                <c:pt idx="38">
                  <c:v>57778</c:v>
                </c:pt>
                <c:pt idx="39">
                  <c:v>1952</c:v>
                </c:pt>
                <c:pt idx="40">
                  <c:v>1709</c:v>
                </c:pt>
                <c:pt idx="41">
                  <c:v>7203</c:v>
                </c:pt>
                <c:pt idx="42">
                  <c:v>35978</c:v>
                </c:pt>
                <c:pt idx="43">
                  <c:v>16358</c:v>
                </c:pt>
                <c:pt idx="44">
                  <c:v>54720</c:v>
                </c:pt>
                <c:pt idx="45">
                  <c:v>5330</c:v>
                </c:pt>
                <c:pt idx="46">
                  <c:v>55592</c:v>
                </c:pt>
                <c:pt idx="47">
                  <c:v>34831</c:v>
                </c:pt>
              </c:numCache>
            </c:numRef>
          </c:val>
        </c:ser>
        <c:ser>
          <c:idx val="2"/>
          <c:order val="2"/>
          <c:tx>
            <c:strRef>
              <c:f>Sam!$S$33</c:f>
              <c:strCache>
                <c:ptCount val="1"/>
                <c:pt idx="0">
                  <c:v>Unaligned</c:v>
                </c:pt>
              </c:strCache>
            </c:strRef>
          </c:tx>
          <c:invertIfNegative val="0"/>
          <c:cat>
            <c:strRef>
              <c:f>Sam!$D$3:$AY$3</c:f>
              <c:strCache>
                <c:ptCount val="4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  <c:pt idx="7">
                  <c:v>A8_3</c:v>
                </c:pt>
                <c:pt idx="8">
                  <c:v>A9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B1_2</c:v>
                </c:pt>
                <c:pt idx="13">
                  <c:v>B2</c:v>
                </c:pt>
                <c:pt idx="14">
                  <c:v>B3</c:v>
                </c:pt>
                <c:pt idx="15">
                  <c:v>B4</c:v>
                </c:pt>
                <c:pt idx="16">
                  <c:v>B5</c:v>
                </c:pt>
                <c:pt idx="17">
                  <c:v>B6</c:v>
                </c:pt>
                <c:pt idx="18">
                  <c:v>B7</c:v>
                </c:pt>
                <c:pt idx="19">
                  <c:v>B8</c:v>
                </c:pt>
                <c:pt idx="20">
                  <c:v>B9</c:v>
                </c:pt>
                <c:pt idx="21">
                  <c:v>B10</c:v>
                </c:pt>
                <c:pt idx="22">
                  <c:v>B11</c:v>
                </c:pt>
                <c:pt idx="23">
                  <c:v>B12</c:v>
                </c:pt>
                <c:pt idx="24">
                  <c:v>C1</c:v>
                </c:pt>
                <c:pt idx="25">
                  <c:v>C2_2</c:v>
                </c:pt>
                <c:pt idx="26">
                  <c:v>C3_2</c:v>
                </c:pt>
                <c:pt idx="27">
                  <c:v>C4</c:v>
                </c:pt>
                <c:pt idx="28">
                  <c:v>C5</c:v>
                </c:pt>
                <c:pt idx="29">
                  <c:v>C6</c:v>
                </c:pt>
                <c:pt idx="30">
                  <c:v>C7</c:v>
                </c:pt>
                <c:pt idx="31">
                  <c:v>C8_2</c:v>
                </c:pt>
                <c:pt idx="32">
                  <c:v>C9</c:v>
                </c:pt>
                <c:pt idx="33">
                  <c:v>C10</c:v>
                </c:pt>
                <c:pt idx="34">
                  <c:v>C11</c:v>
                </c:pt>
                <c:pt idx="35">
                  <c:v>C12</c:v>
                </c:pt>
                <c:pt idx="36">
                  <c:v>D1</c:v>
                </c:pt>
                <c:pt idx="37">
                  <c:v>D2_2</c:v>
                </c:pt>
                <c:pt idx="38">
                  <c:v>D3</c:v>
                </c:pt>
                <c:pt idx="39">
                  <c:v>D4</c:v>
                </c:pt>
                <c:pt idx="40">
                  <c:v>D5</c:v>
                </c:pt>
                <c:pt idx="41">
                  <c:v>D6</c:v>
                </c:pt>
                <c:pt idx="42">
                  <c:v>D7_2</c:v>
                </c:pt>
                <c:pt idx="43">
                  <c:v>D8_2</c:v>
                </c:pt>
                <c:pt idx="44">
                  <c:v>D9_4</c:v>
                </c:pt>
                <c:pt idx="45">
                  <c:v>D10</c:v>
                </c:pt>
                <c:pt idx="46">
                  <c:v>D11</c:v>
                </c:pt>
                <c:pt idx="47">
                  <c:v>D12</c:v>
                </c:pt>
              </c:strCache>
            </c:strRef>
          </c:cat>
          <c:val>
            <c:numRef>
              <c:f>Sam!$D$20:$AY$20</c:f>
              <c:numCache>
                <c:formatCode>_(* #,##0_);_(* \(#,##0\);_(* "-"??_);_(@_)</c:formatCode>
                <c:ptCount val="48"/>
                <c:pt idx="0">
                  <c:v>4389</c:v>
                </c:pt>
                <c:pt idx="1">
                  <c:v>1238</c:v>
                </c:pt>
                <c:pt idx="2">
                  <c:v>6132</c:v>
                </c:pt>
                <c:pt idx="3">
                  <c:v>9351</c:v>
                </c:pt>
                <c:pt idx="4">
                  <c:v>4867</c:v>
                </c:pt>
                <c:pt idx="5">
                  <c:v>14378</c:v>
                </c:pt>
                <c:pt idx="6">
                  <c:v>4899</c:v>
                </c:pt>
                <c:pt idx="7">
                  <c:v>8152</c:v>
                </c:pt>
                <c:pt idx="8">
                  <c:v>6416</c:v>
                </c:pt>
                <c:pt idx="9">
                  <c:v>6194</c:v>
                </c:pt>
                <c:pt idx="10">
                  <c:v>6970</c:v>
                </c:pt>
                <c:pt idx="11">
                  <c:v>9281</c:v>
                </c:pt>
                <c:pt idx="12">
                  <c:v>14847</c:v>
                </c:pt>
                <c:pt idx="13">
                  <c:v>5114</c:v>
                </c:pt>
                <c:pt idx="14">
                  <c:v>11764</c:v>
                </c:pt>
                <c:pt idx="15">
                  <c:v>2522</c:v>
                </c:pt>
                <c:pt idx="16">
                  <c:v>9210</c:v>
                </c:pt>
                <c:pt idx="17">
                  <c:v>14310</c:v>
                </c:pt>
                <c:pt idx="18">
                  <c:v>6129</c:v>
                </c:pt>
                <c:pt idx="19">
                  <c:v>9086</c:v>
                </c:pt>
                <c:pt idx="20">
                  <c:v>7616</c:v>
                </c:pt>
                <c:pt idx="21">
                  <c:v>3091</c:v>
                </c:pt>
                <c:pt idx="22">
                  <c:v>5429</c:v>
                </c:pt>
                <c:pt idx="23">
                  <c:v>1110</c:v>
                </c:pt>
                <c:pt idx="24">
                  <c:v>2773</c:v>
                </c:pt>
                <c:pt idx="25">
                  <c:v>2097</c:v>
                </c:pt>
                <c:pt idx="26">
                  <c:v>14908</c:v>
                </c:pt>
                <c:pt idx="27">
                  <c:v>7986</c:v>
                </c:pt>
                <c:pt idx="28">
                  <c:v>7585</c:v>
                </c:pt>
                <c:pt idx="29">
                  <c:v>11735</c:v>
                </c:pt>
                <c:pt idx="30">
                  <c:v>3872</c:v>
                </c:pt>
                <c:pt idx="31">
                  <c:v>8044</c:v>
                </c:pt>
                <c:pt idx="32">
                  <c:v>915</c:v>
                </c:pt>
                <c:pt idx="33">
                  <c:v>3506</c:v>
                </c:pt>
                <c:pt idx="34">
                  <c:v>6926</c:v>
                </c:pt>
                <c:pt idx="35">
                  <c:v>34</c:v>
                </c:pt>
                <c:pt idx="36">
                  <c:v>6638</c:v>
                </c:pt>
                <c:pt idx="37">
                  <c:v>4619</c:v>
                </c:pt>
                <c:pt idx="38">
                  <c:v>11686</c:v>
                </c:pt>
                <c:pt idx="39">
                  <c:v>1812</c:v>
                </c:pt>
                <c:pt idx="40">
                  <c:v>1320</c:v>
                </c:pt>
                <c:pt idx="41">
                  <c:v>3274</c:v>
                </c:pt>
                <c:pt idx="42">
                  <c:v>5261</c:v>
                </c:pt>
                <c:pt idx="43">
                  <c:v>1911</c:v>
                </c:pt>
                <c:pt idx="44">
                  <c:v>8543</c:v>
                </c:pt>
                <c:pt idx="45">
                  <c:v>2342</c:v>
                </c:pt>
                <c:pt idx="46">
                  <c:v>10171</c:v>
                </c:pt>
                <c:pt idx="47">
                  <c:v>8664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6619776"/>
        <c:axId val="260166144"/>
      </c:barChart>
      <c:catAx>
        <c:axId val="316619776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260166144"/>
        <c:crosses val="autoZero"/>
        <c:auto val="1"/>
        <c:lblAlgn val="ctr"/>
        <c:lblOffset val="100"/>
        <c:noMultiLvlLbl val="0"/>
      </c:catAx>
      <c:valAx>
        <c:axId val="260166144"/>
        <c:scaling>
          <c:orientation val="minMax"/>
          <c:max val="18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166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58709991843374"/>
          <c:y val="3.923520791393101E-3"/>
          <c:w val="0.25942823010035299"/>
          <c:h val="0.171158121726538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69518021865526E-2"/>
          <c:y val="5.5484855997198254E-2"/>
          <c:w val="0.93458615909525833"/>
          <c:h val="0.673376303973997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Sam!$S$31</c:f>
              <c:strCache>
                <c:ptCount val="1"/>
                <c:pt idx="0">
                  <c:v>Forward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Sam!$AZ$18:$CV$18</c:f>
              <c:numCache>
                <c:formatCode>_(* #,##0_);_(* \(#,##0\);_(* "-"??_);_(@_)</c:formatCode>
                <c:ptCount val="49"/>
                <c:pt idx="0">
                  <c:v>37981</c:v>
                </c:pt>
                <c:pt idx="1">
                  <c:v>15294</c:v>
                </c:pt>
                <c:pt idx="2">
                  <c:v>56583</c:v>
                </c:pt>
                <c:pt idx="3">
                  <c:v>54586</c:v>
                </c:pt>
                <c:pt idx="4">
                  <c:v>36</c:v>
                </c:pt>
                <c:pt idx="5">
                  <c:v>37284</c:v>
                </c:pt>
                <c:pt idx="6">
                  <c:v>346</c:v>
                </c:pt>
                <c:pt idx="7">
                  <c:v>373</c:v>
                </c:pt>
                <c:pt idx="8">
                  <c:v>1724</c:v>
                </c:pt>
                <c:pt idx="9">
                  <c:v>37411</c:v>
                </c:pt>
                <c:pt idx="10">
                  <c:v>13539</c:v>
                </c:pt>
                <c:pt idx="11">
                  <c:v>29557</c:v>
                </c:pt>
                <c:pt idx="12">
                  <c:v>970</c:v>
                </c:pt>
                <c:pt idx="13">
                  <c:v>339</c:v>
                </c:pt>
                <c:pt idx="14">
                  <c:v>46680</c:v>
                </c:pt>
                <c:pt idx="15">
                  <c:v>20606</c:v>
                </c:pt>
                <c:pt idx="16">
                  <c:v>30163</c:v>
                </c:pt>
                <c:pt idx="17">
                  <c:v>15819</c:v>
                </c:pt>
                <c:pt idx="18">
                  <c:v>314</c:v>
                </c:pt>
                <c:pt idx="19">
                  <c:v>6778</c:v>
                </c:pt>
                <c:pt idx="20">
                  <c:v>810</c:v>
                </c:pt>
                <c:pt idx="21">
                  <c:v>41799</c:v>
                </c:pt>
                <c:pt idx="22">
                  <c:v>412</c:v>
                </c:pt>
                <c:pt idx="23">
                  <c:v>1667</c:v>
                </c:pt>
                <c:pt idx="24">
                  <c:v>865</c:v>
                </c:pt>
                <c:pt idx="25">
                  <c:v>1044</c:v>
                </c:pt>
                <c:pt idx="26">
                  <c:v>708</c:v>
                </c:pt>
                <c:pt idx="27">
                  <c:v>55932</c:v>
                </c:pt>
                <c:pt idx="28">
                  <c:v>10276</c:v>
                </c:pt>
                <c:pt idx="29">
                  <c:v>15789</c:v>
                </c:pt>
                <c:pt idx="30">
                  <c:v>1261</c:v>
                </c:pt>
                <c:pt idx="31">
                  <c:v>29721</c:v>
                </c:pt>
                <c:pt idx="32">
                  <c:v>11543</c:v>
                </c:pt>
                <c:pt idx="33">
                  <c:v>12815</c:v>
                </c:pt>
                <c:pt idx="34">
                  <c:v>37363</c:v>
                </c:pt>
                <c:pt idx="35">
                  <c:v>27852</c:v>
                </c:pt>
                <c:pt idx="36">
                  <c:v>42937</c:v>
                </c:pt>
                <c:pt idx="37">
                  <c:v>53160</c:v>
                </c:pt>
                <c:pt idx="38">
                  <c:v>59990</c:v>
                </c:pt>
                <c:pt idx="39">
                  <c:v>27882</c:v>
                </c:pt>
                <c:pt idx="40">
                  <c:v>2234</c:v>
                </c:pt>
                <c:pt idx="41">
                  <c:v>2907</c:v>
                </c:pt>
                <c:pt idx="42">
                  <c:v>4043</c:v>
                </c:pt>
                <c:pt idx="43">
                  <c:v>4627</c:v>
                </c:pt>
                <c:pt idx="44">
                  <c:v>23592</c:v>
                </c:pt>
                <c:pt idx="45">
                  <c:v>40910</c:v>
                </c:pt>
                <c:pt idx="46">
                  <c:v>44933</c:v>
                </c:pt>
                <c:pt idx="47">
                  <c:v>15142</c:v>
                </c:pt>
                <c:pt idx="48">
                  <c:v>46939</c:v>
                </c:pt>
              </c:numCache>
            </c:numRef>
          </c:val>
        </c:ser>
        <c:ser>
          <c:idx val="1"/>
          <c:order val="1"/>
          <c:tx>
            <c:strRef>
              <c:f>Sam!$S$32</c:f>
              <c:strCache>
                <c:ptCount val="1"/>
                <c:pt idx="0">
                  <c:v>Reverse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Sam!$AZ$19:$CV$19</c:f>
              <c:numCache>
                <c:formatCode>_(* #,##0_);_(* \(#,##0\);_(* "-"??_);_(@_)</c:formatCode>
                <c:ptCount val="49"/>
                <c:pt idx="0">
                  <c:v>67026</c:v>
                </c:pt>
                <c:pt idx="1">
                  <c:v>20542</c:v>
                </c:pt>
                <c:pt idx="2">
                  <c:v>68219</c:v>
                </c:pt>
                <c:pt idx="3">
                  <c:v>66903</c:v>
                </c:pt>
                <c:pt idx="4">
                  <c:v>52</c:v>
                </c:pt>
                <c:pt idx="5">
                  <c:v>50818</c:v>
                </c:pt>
                <c:pt idx="6">
                  <c:v>490</c:v>
                </c:pt>
                <c:pt idx="7">
                  <c:v>836</c:v>
                </c:pt>
                <c:pt idx="8">
                  <c:v>1560</c:v>
                </c:pt>
                <c:pt idx="9">
                  <c:v>48269</c:v>
                </c:pt>
                <c:pt idx="10">
                  <c:v>14763</c:v>
                </c:pt>
                <c:pt idx="11">
                  <c:v>41510</c:v>
                </c:pt>
                <c:pt idx="12">
                  <c:v>1388</c:v>
                </c:pt>
                <c:pt idx="13">
                  <c:v>700</c:v>
                </c:pt>
                <c:pt idx="14">
                  <c:v>64001</c:v>
                </c:pt>
                <c:pt idx="15">
                  <c:v>23793</c:v>
                </c:pt>
                <c:pt idx="16">
                  <c:v>14695</c:v>
                </c:pt>
                <c:pt idx="17">
                  <c:v>16436</c:v>
                </c:pt>
                <c:pt idx="18">
                  <c:v>253</c:v>
                </c:pt>
                <c:pt idx="19">
                  <c:v>8739</c:v>
                </c:pt>
                <c:pt idx="20">
                  <c:v>918</c:v>
                </c:pt>
                <c:pt idx="21">
                  <c:v>43848</c:v>
                </c:pt>
                <c:pt idx="22">
                  <c:v>900</c:v>
                </c:pt>
                <c:pt idx="23">
                  <c:v>1430</c:v>
                </c:pt>
                <c:pt idx="24">
                  <c:v>1218</c:v>
                </c:pt>
                <c:pt idx="25">
                  <c:v>1164</c:v>
                </c:pt>
                <c:pt idx="26">
                  <c:v>762</c:v>
                </c:pt>
                <c:pt idx="27">
                  <c:v>56917</c:v>
                </c:pt>
                <c:pt idx="28">
                  <c:v>13073</c:v>
                </c:pt>
                <c:pt idx="29">
                  <c:v>16247</c:v>
                </c:pt>
                <c:pt idx="30">
                  <c:v>1143</c:v>
                </c:pt>
                <c:pt idx="31">
                  <c:v>30333</c:v>
                </c:pt>
                <c:pt idx="32">
                  <c:v>14041</c:v>
                </c:pt>
                <c:pt idx="33">
                  <c:v>11489</c:v>
                </c:pt>
                <c:pt idx="34">
                  <c:v>40423</c:v>
                </c:pt>
                <c:pt idx="35">
                  <c:v>28816</c:v>
                </c:pt>
                <c:pt idx="36">
                  <c:v>51920</c:v>
                </c:pt>
                <c:pt idx="37">
                  <c:v>59408</c:v>
                </c:pt>
                <c:pt idx="38">
                  <c:v>76190</c:v>
                </c:pt>
                <c:pt idx="39">
                  <c:v>34825</c:v>
                </c:pt>
                <c:pt idx="40">
                  <c:v>1830</c:v>
                </c:pt>
                <c:pt idx="41">
                  <c:v>3589</c:v>
                </c:pt>
                <c:pt idx="42">
                  <c:v>4023</c:v>
                </c:pt>
                <c:pt idx="43">
                  <c:v>5189</c:v>
                </c:pt>
                <c:pt idx="44">
                  <c:v>29889</c:v>
                </c:pt>
                <c:pt idx="45">
                  <c:v>44858</c:v>
                </c:pt>
                <c:pt idx="46">
                  <c:v>51042</c:v>
                </c:pt>
                <c:pt idx="47">
                  <c:v>20141</c:v>
                </c:pt>
                <c:pt idx="48">
                  <c:v>57891</c:v>
                </c:pt>
              </c:numCache>
            </c:numRef>
          </c:val>
        </c:ser>
        <c:ser>
          <c:idx val="2"/>
          <c:order val="2"/>
          <c:tx>
            <c:strRef>
              <c:f>Sam!$S$33</c:f>
              <c:strCache>
                <c:ptCount val="1"/>
                <c:pt idx="0">
                  <c:v>Unaligned</c:v>
                </c:pt>
              </c:strCache>
            </c:strRef>
          </c:tx>
          <c:invertIfNegative val="0"/>
          <c:cat>
            <c:strRef>
              <c:f>Sam!$AZ$3:$CV$3</c:f>
              <c:strCache>
                <c:ptCount val="49"/>
                <c:pt idx="0">
                  <c:v>E1_bulk</c:v>
                </c:pt>
                <c:pt idx="1">
                  <c:v>E2_2</c:v>
                </c:pt>
                <c:pt idx="2">
                  <c:v>E3</c:v>
                </c:pt>
                <c:pt idx="3">
                  <c:v>E4</c:v>
                </c:pt>
                <c:pt idx="4">
                  <c:v>E5</c:v>
                </c:pt>
                <c:pt idx="5">
                  <c:v>E6</c:v>
                </c:pt>
                <c:pt idx="6">
                  <c:v>E7_0</c:v>
                </c:pt>
                <c:pt idx="7">
                  <c:v>E8_0</c:v>
                </c:pt>
                <c:pt idx="8">
                  <c:v>E9_0</c:v>
                </c:pt>
                <c:pt idx="9">
                  <c:v>E10</c:v>
                </c:pt>
                <c:pt idx="10">
                  <c:v>E11</c:v>
                </c:pt>
                <c:pt idx="11">
                  <c:v>E12_2</c:v>
                </c:pt>
                <c:pt idx="12">
                  <c:v>F1</c:v>
                </c:pt>
                <c:pt idx="13">
                  <c:v>F2_0</c:v>
                </c:pt>
                <c:pt idx="14">
                  <c:v>F3</c:v>
                </c:pt>
                <c:pt idx="15">
                  <c:v>F4</c:v>
                </c:pt>
                <c:pt idx="16">
                  <c:v>F5</c:v>
                </c:pt>
                <c:pt idx="17">
                  <c:v>F6</c:v>
                </c:pt>
                <c:pt idx="18">
                  <c:v>F7_0</c:v>
                </c:pt>
                <c:pt idx="19">
                  <c:v>F8</c:v>
                </c:pt>
                <c:pt idx="20">
                  <c:v>F9_0</c:v>
                </c:pt>
                <c:pt idx="21">
                  <c:v>F10</c:v>
                </c:pt>
                <c:pt idx="22">
                  <c:v>F11_0</c:v>
                </c:pt>
                <c:pt idx="23">
                  <c:v>F12</c:v>
                </c:pt>
                <c:pt idx="24">
                  <c:v>G1_0</c:v>
                </c:pt>
                <c:pt idx="25">
                  <c:v>G2</c:v>
                </c:pt>
                <c:pt idx="26">
                  <c:v>G3_0</c:v>
                </c:pt>
                <c:pt idx="27">
                  <c:v>G4</c:v>
                </c:pt>
                <c:pt idx="28">
                  <c:v>G5</c:v>
                </c:pt>
                <c:pt idx="29">
                  <c:v>G6</c:v>
                </c:pt>
                <c:pt idx="30">
                  <c:v>G7</c:v>
                </c:pt>
                <c:pt idx="31">
                  <c:v>G8</c:v>
                </c:pt>
                <c:pt idx="32">
                  <c:v>G9</c:v>
                </c:pt>
                <c:pt idx="33">
                  <c:v>G10</c:v>
                </c:pt>
                <c:pt idx="34">
                  <c:v>G11</c:v>
                </c:pt>
                <c:pt idx="35">
                  <c:v>G12</c:v>
                </c:pt>
                <c:pt idx="36">
                  <c:v>H1</c:v>
                </c:pt>
                <c:pt idx="37">
                  <c:v>H2</c:v>
                </c:pt>
                <c:pt idx="38">
                  <c:v>H3</c:v>
                </c:pt>
                <c:pt idx="39">
                  <c:v>H4</c:v>
                </c:pt>
                <c:pt idx="40">
                  <c:v>H5</c:v>
                </c:pt>
                <c:pt idx="41">
                  <c:v>H6</c:v>
                </c:pt>
                <c:pt idx="42">
                  <c:v>H7</c:v>
                </c:pt>
                <c:pt idx="43">
                  <c:v>H8</c:v>
                </c:pt>
                <c:pt idx="44">
                  <c:v>H9</c:v>
                </c:pt>
                <c:pt idx="45">
                  <c:v>H10</c:v>
                </c:pt>
                <c:pt idx="46">
                  <c:v>H11</c:v>
                </c:pt>
                <c:pt idx="47">
                  <c:v>H12</c:v>
                </c:pt>
                <c:pt idx="48">
                  <c:v>unmatched</c:v>
                </c:pt>
              </c:strCache>
            </c:strRef>
          </c:cat>
          <c:val>
            <c:numRef>
              <c:f>Sam!$AZ$20:$CV$20</c:f>
              <c:numCache>
                <c:formatCode>_(* #,##0_);_(* \(#,##0\);_(* "-"??_);_(@_)</c:formatCode>
                <c:ptCount val="49"/>
                <c:pt idx="0">
                  <c:v>15104</c:v>
                </c:pt>
                <c:pt idx="1">
                  <c:v>2949</c:v>
                </c:pt>
                <c:pt idx="2">
                  <c:v>12881</c:v>
                </c:pt>
                <c:pt idx="3">
                  <c:v>13121</c:v>
                </c:pt>
                <c:pt idx="4">
                  <c:v>60</c:v>
                </c:pt>
                <c:pt idx="5">
                  <c:v>9551</c:v>
                </c:pt>
                <c:pt idx="6">
                  <c:v>2268</c:v>
                </c:pt>
                <c:pt idx="7">
                  <c:v>1853</c:v>
                </c:pt>
                <c:pt idx="8">
                  <c:v>1763</c:v>
                </c:pt>
                <c:pt idx="9">
                  <c:v>8326</c:v>
                </c:pt>
                <c:pt idx="10">
                  <c:v>3407</c:v>
                </c:pt>
                <c:pt idx="11">
                  <c:v>8670</c:v>
                </c:pt>
                <c:pt idx="12">
                  <c:v>1647</c:v>
                </c:pt>
                <c:pt idx="13">
                  <c:v>4271</c:v>
                </c:pt>
                <c:pt idx="14">
                  <c:v>8967</c:v>
                </c:pt>
                <c:pt idx="15">
                  <c:v>4100</c:v>
                </c:pt>
                <c:pt idx="16">
                  <c:v>4613</c:v>
                </c:pt>
                <c:pt idx="17">
                  <c:v>3666</c:v>
                </c:pt>
                <c:pt idx="18">
                  <c:v>1201</c:v>
                </c:pt>
                <c:pt idx="19">
                  <c:v>1843</c:v>
                </c:pt>
                <c:pt idx="20">
                  <c:v>3116</c:v>
                </c:pt>
                <c:pt idx="21">
                  <c:v>7880</c:v>
                </c:pt>
                <c:pt idx="22">
                  <c:v>1278</c:v>
                </c:pt>
                <c:pt idx="23">
                  <c:v>1856</c:v>
                </c:pt>
                <c:pt idx="24">
                  <c:v>3051</c:v>
                </c:pt>
                <c:pt idx="25">
                  <c:v>2170</c:v>
                </c:pt>
                <c:pt idx="26">
                  <c:v>2016</c:v>
                </c:pt>
                <c:pt idx="27">
                  <c:v>11961</c:v>
                </c:pt>
                <c:pt idx="28">
                  <c:v>1914</c:v>
                </c:pt>
                <c:pt idx="29">
                  <c:v>2859</c:v>
                </c:pt>
                <c:pt idx="30">
                  <c:v>867</c:v>
                </c:pt>
                <c:pt idx="31">
                  <c:v>5943</c:v>
                </c:pt>
                <c:pt idx="32">
                  <c:v>3876</c:v>
                </c:pt>
                <c:pt idx="33">
                  <c:v>4366</c:v>
                </c:pt>
                <c:pt idx="34">
                  <c:v>7310</c:v>
                </c:pt>
                <c:pt idx="35">
                  <c:v>4675</c:v>
                </c:pt>
                <c:pt idx="36">
                  <c:v>10116</c:v>
                </c:pt>
                <c:pt idx="37">
                  <c:v>14086</c:v>
                </c:pt>
                <c:pt idx="38">
                  <c:v>18169</c:v>
                </c:pt>
                <c:pt idx="39">
                  <c:v>8394</c:v>
                </c:pt>
                <c:pt idx="40">
                  <c:v>1874</c:v>
                </c:pt>
                <c:pt idx="41">
                  <c:v>3018</c:v>
                </c:pt>
                <c:pt idx="42">
                  <c:v>2357</c:v>
                </c:pt>
                <c:pt idx="43">
                  <c:v>1974</c:v>
                </c:pt>
                <c:pt idx="44">
                  <c:v>4848</c:v>
                </c:pt>
                <c:pt idx="45">
                  <c:v>9829</c:v>
                </c:pt>
                <c:pt idx="46">
                  <c:v>10714</c:v>
                </c:pt>
                <c:pt idx="47">
                  <c:v>3974</c:v>
                </c:pt>
                <c:pt idx="48">
                  <c:v>43338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831168"/>
        <c:axId val="260167296"/>
      </c:barChart>
      <c:catAx>
        <c:axId val="31783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60167296"/>
        <c:crosses val="autoZero"/>
        <c:auto val="1"/>
        <c:lblAlgn val="ctr"/>
        <c:lblOffset val="100"/>
        <c:noMultiLvlLbl val="0"/>
      </c:catAx>
      <c:valAx>
        <c:axId val="26016729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31783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31191087109296"/>
          <c:y val="5.4772022080309382E-4"/>
          <c:w val="0.23209383413941714"/>
          <c:h val="0.171158121726538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'tt4'!$B$1</c:f>
              <c:strCache>
                <c:ptCount val="1"/>
                <c:pt idx="0">
                  <c:v>ref_fwd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'tt4'!$B$2:$B$41</c:f>
              <c:numCache>
                <c:formatCode>General</c:formatCode>
                <c:ptCount val="40"/>
                <c:pt idx="0">
                  <c:v>19656</c:v>
                </c:pt>
                <c:pt idx="1">
                  <c:v>27527</c:v>
                </c:pt>
                <c:pt idx="2">
                  <c:v>51307</c:v>
                </c:pt>
                <c:pt idx="3">
                  <c:v>16292</c:v>
                </c:pt>
                <c:pt idx="4">
                  <c:v>8214</c:v>
                </c:pt>
                <c:pt idx="5">
                  <c:v>25843</c:v>
                </c:pt>
                <c:pt idx="6">
                  <c:v>13382</c:v>
                </c:pt>
                <c:pt idx="7">
                  <c:v>32292</c:v>
                </c:pt>
                <c:pt idx="8">
                  <c:v>32066</c:v>
                </c:pt>
                <c:pt idx="9">
                  <c:v>10827</c:v>
                </c:pt>
                <c:pt idx="10">
                  <c:v>23632</c:v>
                </c:pt>
                <c:pt idx="11">
                  <c:v>17342</c:v>
                </c:pt>
                <c:pt idx="12">
                  <c:v>21181</c:v>
                </c:pt>
                <c:pt idx="13">
                  <c:v>40987</c:v>
                </c:pt>
                <c:pt idx="14">
                  <c:v>11372</c:v>
                </c:pt>
                <c:pt idx="15">
                  <c:v>21081</c:v>
                </c:pt>
                <c:pt idx="16">
                  <c:v>34527</c:v>
                </c:pt>
                <c:pt idx="17">
                  <c:v>30868</c:v>
                </c:pt>
                <c:pt idx="18">
                  <c:v>16917</c:v>
                </c:pt>
                <c:pt idx="19">
                  <c:v>23557</c:v>
                </c:pt>
                <c:pt idx="20">
                  <c:v>23044</c:v>
                </c:pt>
                <c:pt idx="21">
                  <c:v>20666</c:v>
                </c:pt>
                <c:pt idx="22">
                  <c:v>11187</c:v>
                </c:pt>
                <c:pt idx="23">
                  <c:v>17983</c:v>
                </c:pt>
                <c:pt idx="24">
                  <c:v>23500</c:v>
                </c:pt>
                <c:pt idx="25">
                  <c:v>14870</c:v>
                </c:pt>
                <c:pt idx="26">
                  <c:v>38195</c:v>
                </c:pt>
                <c:pt idx="27">
                  <c:v>4292</c:v>
                </c:pt>
                <c:pt idx="28">
                  <c:v>27090</c:v>
                </c:pt>
                <c:pt idx="29">
                  <c:v>14706</c:v>
                </c:pt>
                <c:pt idx="30">
                  <c:v>60937</c:v>
                </c:pt>
                <c:pt idx="31">
                  <c:v>41061</c:v>
                </c:pt>
                <c:pt idx="32">
                  <c:v>26838</c:v>
                </c:pt>
                <c:pt idx="33">
                  <c:v>20871</c:v>
                </c:pt>
                <c:pt idx="34">
                  <c:v>29350</c:v>
                </c:pt>
                <c:pt idx="35">
                  <c:v>8686</c:v>
                </c:pt>
                <c:pt idx="36">
                  <c:v>10601</c:v>
                </c:pt>
                <c:pt idx="37">
                  <c:v>47402</c:v>
                </c:pt>
                <c:pt idx="38">
                  <c:v>18346</c:v>
                </c:pt>
                <c:pt idx="39">
                  <c:v>43248</c:v>
                </c:pt>
              </c:numCache>
            </c:numRef>
          </c:val>
        </c:ser>
        <c:ser>
          <c:idx val="1"/>
          <c:order val="1"/>
          <c:tx>
            <c:strRef>
              <c:f>'tt4'!$C$1</c:f>
              <c:strCache>
                <c:ptCount val="1"/>
                <c:pt idx="0">
                  <c:v>ref_rev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'tt4'!$C$2:$C$41</c:f>
              <c:numCache>
                <c:formatCode>General</c:formatCode>
                <c:ptCount val="40"/>
                <c:pt idx="0">
                  <c:v>22000</c:v>
                </c:pt>
                <c:pt idx="1">
                  <c:v>31709</c:v>
                </c:pt>
                <c:pt idx="2">
                  <c:v>65589</c:v>
                </c:pt>
                <c:pt idx="3">
                  <c:v>19353</c:v>
                </c:pt>
                <c:pt idx="4">
                  <c:v>9532</c:v>
                </c:pt>
                <c:pt idx="5">
                  <c:v>30530</c:v>
                </c:pt>
                <c:pt idx="6">
                  <c:v>15405</c:v>
                </c:pt>
                <c:pt idx="7">
                  <c:v>38128</c:v>
                </c:pt>
                <c:pt idx="8">
                  <c:v>39826</c:v>
                </c:pt>
                <c:pt idx="9">
                  <c:v>14577</c:v>
                </c:pt>
                <c:pt idx="10">
                  <c:v>25350</c:v>
                </c:pt>
                <c:pt idx="11">
                  <c:v>17778</c:v>
                </c:pt>
                <c:pt idx="12">
                  <c:v>23209</c:v>
                </c:pt>
                <c:pt idx="13">
                  <c:v>43609</c:v>
                </c:pt>
                <c:pt idx="14">
                  <c:v>491</c:v>
                </c:pt>
                <c:pt idx="15">
                  <c:v>16512</c:v>
                </c:pt>
                <c:pt idx="16">
                  <c:v>38596</c:v>
                </c:pt>
                <c:pt idx="17">
                  <c:v>37553</c:v>
                </c:pt>
                <c:pt idx="18">
                  <c:v>17297</c:v>
                </c:pt>
                <c:pt idx="19">
                  <c:v>32266</c:v>
                </c:pt>
                <c:pt idx="20">
                  <c:v>39970</c:v>
                </c:pt>
                <c:pt idx="21">
                  <c:v>24932</c:v>
                </c:pt>
                <c:pt idx="22">
                  <c:v>14364</c:v>
                </c:pt>
                <c:pt idx="23">
                  <c:v>22828</c:v>
                </c:pt>
                <c:pt idx="24">
                  <c:v>26244</c:v>
                </c:pt>
                <c:pt idx="25">
                  <c:v>18522</c:v>
                </c:pt>
                <c:pt idx="26">
                  <c:v>47522</c:v>
                </c:pt>
                <c:pt idx="27">
                  <c:v>5386</c:v>
                </c:pt>
                <c:pt idx="28">
                  <c:v>32923</c:v>
                </c:pt>
                <c:pt idx="29">
                  <c:v>16411</c:v>
                </c:pt>
                <c:pt idx="30">
                  <c:v>64443</c:v>
                </c:pt>
                <c:pt idx="31">
                  <c:v>44668</c:v>
                </c:pt>
                <c:pt idx="32">
                  <c:v>55345</c:v>
                </c:pt>
                <c:pt idx="33">
                  <c:v>21336</c:v>
                </c:pt>
                <c:pt idx="34">
                  <c:v>41665</c:v>
                </c:pt>
                <c:pt idx="35">
                  <c:v>4406</c:v>
                </c:pt>
                <c:pt idx="36">
                  <c:v>8452</c:v>
                </c:pt>
                <c:pt idx="37">
                  <c:v>58345</c:v>
                </c:pt>
                <c:pt idx="38">
                  <c:v>18115</c:v>
                </c:pt>
                <c:pt idx="39">
                  <c:v>47775</c:v>
                </c:pt>
              </c:numCache>
            </c:numRef>
          </c:val>
        </c:ser>
        <c:ser>
          <c:idx val="2"/>
          <c:order val="2"/>
          <c:tx>
            <c:strRef>
              <c:f>'tt4'!$D$1</c:f>
              <c:strCache>
                <c:ptCount val="1"/>
                <c:pt idx="0">
                  <c:v>alt_fwd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'tt4'!$D$2:$D$41</c:f>
              <c:numCache>
                <c:formatCode>General</c:formatCode>
                <c:ptCount val="40"/>
                <c:pt idx="0">
                  <c:v>26908</c:v>
                </c:pt>
                <c:pt idx="1">
                  <c:v>28160</c:v>
                </c:pt>
                <c:pt idx="2">
                  <c:v>40729</c:v>
                </c:pt>
                <c:pt idx="3">
                  <c:v>13052</c:v>
                </c:pt>
                <c:pt idx="4">
                  <c:v>9304</c:v>
                </c:pt>
                <c:pt idx="5">
                  <c:v>27865</c:v>
                </c:pt>
                <c:pt idx="6">
                  <c:v>22165</c:v>
                </c:pt>
                <c:pt idx="7">
                  <c:v>16491</c:v>
                </c:pt>
                <c:pt idx="8">
                  <c:v>37106</c:v>
                </c:pt>
                <c:pt idx="9">
                  <c:v>30929</c:v>
                </c:pt>
                <c:pt idx="10">
                  <c:v>18571</c:v>
                </c:pt>
                <c:pt idx="11">
                  <c:v>13991</c:v>
                </c:pt>
                <c:pt idx="12">
                  <c:v>15987</c:v>
                </c:pt>
                <c:pt idx="13">
                  <c:v>42931</c:v>
                </c:pt>
                <c:pt idx="14">
                  <c:v>15621</c:v>
                </c:pt>
                <c:pt idx="15">
                  <c:v>22971</c:v>
                </c:pt>
                <c:pt idx="16">
                  <c:v>40772</c:v>
                </c:pt>
                <c:pt idx="17">
                  <c:v>15213</c:v>
                </c:pt>
                <c:pt idx="18">
                  <c:v>24195</c:v>
                </c:pt>
                <c:pt idx="19">
                  <c:v>15683</c:v>
                </c:pt>
                <c:pt idx="20">
                  <c:v>19555</c:v>
                </c:pt>
                <c:pt idx="21">
                  <c:v>12069</c:v>
                </c:pt>
                <c:pt idx="22">
                  <c:v>6281</c:v>
                </c:pt>
                <c:pt idx="23">
                  <c:v>11362</c:v>
                </c:pt>
                <c:pt idx="24">
                  <c:v>11559</c:v>
                </c:pt>
                <c:pt idx="25">
                  <c:v>13942</c:v>
                </c:pt>
                <c:pt idx="26">
                  <c:v>11934</c:v>
                </c:pt>
                <c:pt idx="27">
                  <c:v>3167</c:v>
                </c:pt>
                <c:pt idx="28">
                  <c:v>8042</c:v>
                </c:pt>
                <c:pt idx="29">
                  <c:v>25961</c:v>
                </c:pt>
                <c:pt idx="30">
                  <c:v>45461</c:v>
                </c:pt>
                <c:pt idx="31">
                  <c:v>135</c:v>
                </c:pt>
                <c:pt idx="32">
                  <c:v>32436</c:v>
                </c:pt>
                <c:pt idx="33">
                  <c:v>25086</c:v>
                </c:pt>
                <c:pt idx="34">
                  <c:v>11300</c:v>
                </c:pt>
                <c:pt idx="35">
                  <c:v>24061</c:v>
                </c:pt>
                <c:pt idx="36">
                  <c:v>20331</c:v>
                </c:pt>
                <c:pt idx="37">
                  <c:v>22698</c:v>
                </c:pt>
                <c:pt idx="38">
                  <c:v>7816</c:v>
                </c:pt>
                <c:pt idx="39">
                  <c:v>15348</c:v>
                </c:pt>
              </c:numCache>
            </c:numRef>
          </c:val>
        </c:ser>
        <c:ser>
          <c:idx val="3"/>
          <c:order val="3"/>
          <c:tx>
            <c:strRef>
              <c:f>'tt4'!$E$1</c:f>
              <c:strCache>
                <c:ptCount val="1"/>
                <c:pt idx="0">
                  <c:v>alt_rev</c:v>
                </c:pt>
              </c:strCache>
            </c:strRef>
          </c:tx>
          <c:invertIfNegative val="0"/>
          <c:cat>
            <c:strRef>
              <c:f>'tt4'!$A$2:$A$41</c:f>
              <c:strCache>
                <c:ptCount val="40"/>
                <c:pt idx="0">
                  <c:v>chr10:20059582</c:v>
                </c:pt>
                <c:pt idx="1">
                  <c:v>chr10:57242972</c:v>
                </c:pt>
                <c:pt idx="2">
                  <c:v>chr11:101613424</c:v>
                </c:pt>
                <c:pt idx="3">
                  <c:v>chr11:35513793</c:v>
                </c:pt>
                <c:pt idx="4">
                  <c:v>chr11:6296832</c:v>
                </c:pt>
                <c:pt idx="5">
                  <c:v>chr11:78096592</c:v>
                </c:pt>
                <c:pt idx="6">
                  <c:v>chr1:191675045</c:v>
                </c:pt>
                <c:pt idx="7">
                  <c:v>chr12:111888098</c:v>
                </c:pt>
                <c:pt idx="8">
                  <c:v>chr12:114383174</c:v>
                </c:pt>
                <c:pt idx="9">
                  <c:v>chr12:17287415</c:v>
                </c:pt>
                <c:pt idx="10">
                  <c:v>chr12:73884772</c:v>
                </c:pt>
                <c:pt idx="11">
                  <c:v>chr13:42278980</c:v>
                </c:pt>
                <c:pt idx="12">
                  <c:v>chr13:55554430</c:v>
                </c:pt>
                <c:pt idx="13">
                  <c:v>chr15:25925906</c:v>
                </c:pt>
                <c:pt idx="14">
                  <c:v>chr1:57463849</c:v>
                </c:pt>
                <c:pt idx="15">
                  <c:v>chr15:81535979</c:v>
                </c:pt>
                <c:pt idx="16">
                  <c:v>chr15:85222168</c:v>
                </c:pt>
                <c:pt idx="17">
                  <c:v>chr16:17018488</c:v>
                </c:pt>
                <c:pt idx="18">
                  <c:v>chr17:27717774</c:v>
                </c:pt>
                <c:pt idx="19">
                  <c:v>chr17:46814692</c:v>
                </c:pt>
                <c:pt idx="20">
                  <c:v>chr17:53645675</c:v>
                </c:pt>
                <c:pt idx="21">
                  <c:v>chr1:78467742</c:v>
                </c:pt>
                <c:pt idx="22">
                  <c:v>chr19:24175196</c:v>
                </c:pt>
                <c:pt idx="23">
                  <c:v>chr19:8946517</c:v>
                </c:pt>
                <c:pt idx="24">
                  <c:v>chr2:104271486</c:v>
                </c:pt>
                <c:pt idx="25">
                  <c:v>chr2:165875637</c:v>
                </c:pt>
                <c:pt idx="26">
                  <c:v>chr2:166776842</c:v>
                </c:pt>
                <c:pt idx="27">
                  <c:v>chr2:91612587</c:v>
                </c:pt>
                <c:pt idx="28">
                  <c:v>chr3:146082306</c:v>
                </c:pt>
                <c:pt idx="29">
                  <c:v>chr4:115980807</c:v>
                </c:pt>
                <c:pt idx="30">
                  <c:v>chr4:62083556</c:v>
                </c:pt>
                <c:pt idx="31">
                  <c:v>chr5:28098614</c:v>
                </c:pt>
                <c:pt idx="32">
                  <c:v>chr6:17257915</c:v>
                </c:pt>
                <c:pt idx="33">
                  <c:v>chr6:29349553</c:v>
                </c:pt>
                <c:pt idx="34">
                  <c:v>chr6:71927367</c:v>
                </c:pt>
                <c:pt idx="35">
                  <c:v>chr7:133941041</c:v>
                </c:pt>
                <c:pt idx="36">
                  <c:v>chr7:30151735</c:v>
                </c:pt>
                <c:pt idx="37">
                  <c:v>chr7:31097709</c:v>
                </c:pt>
                <c:pt idx="38">
                  <c:v>chr8:26879828</c:v>
                </c:pt>
                <c:pt idx="39">
                  <c:v>chr9:110453160</c:v>
                </c:pt>
              </c:strCache>
            </c:strRef>
          </c:cat>
          <c:val>
            <c:numRef>
              <c:f>'tt4'!$E$2:$E$41</c:f>
              <c:numCache>
                <c:formatCode>General</c:formatCode>
                <c:ptCount val="40"/>
                <c:pt idx="0">
                  <c:v>29430</c:v>
                </c:pt>
                <c:pt idx="1">
                  <c:v>31126</c:v>
                </c:pt>
                <c:pt idx="2">
                  <c:v>62089</c:v>
                </c:pt>
                <c:pt idx="3">
                  <c:v>17492</c:v>
                </c:pt>
                <c:pt idx="4">
                  <c:v>13145</c:v>
                </c:pt>
                <c:pt idx="5">
                  <c:v>26743</c:v>
                </c:pt>
                <c:pt idx="6">
                  <c:v>28649</c:v>
                </c:pt>
                <c:pt idx="7">
                  <c:v>19153</c:v>
                </c:pt>
                <c:pt idx="8">
                  <c:v>45519</c:v>
                </c:pt>
                <c:pt idx="9">
                  <c:v>38167</c:v>
                </c:pt>
                <c:pt idx="10">
                  <c:v>19512</c:v>
                </c:pt>
                <c:pt idx="11">
                  <c:v>14385</c:v>
                </c:pt>
                <c:pt idx="12">
                  <c:v>17685</c:v>
                </c:pt>
                <c:pt idx="13">
                  <c:v>39529</c:v>
                </c:pt>
                <c:pt idx="14">
                  <c:v>18470</c:v>
                </c:pt>
                <c:pt idx="15">
                  <c:v>18054</c:v>
                </c:pt>
                <c:pt idx="16">
                  <c:v>45810</c:v>
                </c:pt>
                <c:pt idx="17">
                  <c:v>17335</c:v>
                </c:pt>
                <c:pt idx="18">
                  <c:v>26134</c:v>
                </c:pt>
                <c:pt idx="19">
                  <c:v>25048</c:v>
                </c:pt>
                <c:pt idx="20">
                  <c:v>28131</c:v>
                </c:pt>
                <c:pt idx="21">
                  <c:v>14470</c:v>
                </c:pt>
                <c:pt idx="22">
                  <c:v>7481</c:v>
                </c:pt>
                <c:pt idx="23">
                  <c:v>14825</c:v>
                </c:pt>
                <c:pt idx="24">
                  <c:v>14536</c:v>
                </c:pt>
                <c:pt idx="25">
                  <c:v>16615</c:v>
                </c:pt>
                <c:pt idx="26">
                  <c:v>13953</c:v>
                </c:pt>
                <c:pt idx="27">
                  <c:v>3989</c:v>
                </c:pt>
                <c:pt idx="28">
                  <c:v>9920</c:v>
                </c:pt>
                <c:pt idx="29">
                  <c:v>26471</c:v>
                </c:pt>
                <c:pt idx="30">
                  <c:v>46154</c:v>
                </c:pt>
                <c:pt idx="31">
                  <c:v>191</c:v>
                </c:pt>
                <c:pt idx="32">
                  <c:v>48588</c:v>
                </c:pt>
                <c:pt idx="33">
                  <c:v>28863</c:v>
                </c:pt>
                <c:pt idx="34">
                  <c:v>23526</c:v>
                </c:pt>
                <c:pt idx="35">
                  <c:v>8729</c:v>
                </c:pt>
                <c:pt idx="36">
                  <c:v>12901</c:v>
                </c:pt>
                <c:pt idx="37">
                  <c:v>27242</c:v>
                </c:pt>
                <c:pt idx="38">
                  <c:v>7327</c:v>
                </c:pt>
                <c:pt idx="39">
                  <c:v>17250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222400"/>
        <c:axId val="265239296"/>
      </c:barChart>
      <c:catAx>
        <c:axId val="317222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65239296"/>
        <c:crosses val="autoZero"/>
        <c:auto val="1"/>
        <c:lblAlgn val="ctr"/>
        <c:lblOffset val="100"/>
        <c:noMultiLvlLbl val="0"/>
      </c:catAx>
      <c:valAx>
        <c:axId val="26523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22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/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/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/>
      <dgm:t>
        <a:bodyPr/>
        <a:lstStyle/>
        <a:p>
          <a:r>
            <a:rPr lang="en-US" dirty="0" smtClean="0"/>
            <a:t>Epitope</a:t>
          </a:r>
        </a:p>
        <a:p>
          <a:r>
            <a:rPr lang="en-US" dirty="0" smtClean="0"/>
            <a:t>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/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30C66EAF-3E01-44A7-8C0D-0303B3518966}">
      <dgm:prSet phldrT="[Text]"/>
      <dgm:spPr/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183B7170-82BB-4ADA-9F67-C4FE0ACCD262}" type="parTrans" cxnId="{B2341FB4-51CD-4806-807C-47B9231B4133}">
      <dgm:prSet/>
      <dgm:spPr/>
      <dgm:t>
        <a:bodyPr/>
        <a:lstStyle/>
        <a:p>
          <a:endParaRPr lang="en-US"/>
        </a:p>
      </dgm:t>
    </dgm:pt>
    <dgm:pt modelId="{08D8BB79-1369-42BB-B540-B8F0C06695C3}" type="sibTrans" cxnId="{B2341FB4-51CD-4806-807C-47B9231B4133}">
      <dgm:prSet/>
      <dgm:spPr/>
      <dgm:t>
        <a:bodyPr/>
        <a:lstStyle/>
        <a:p>
          <a:endParaRPr lang="en-US"/>
        </a:p>
      </dgm:t>
    </dgm:pt>
    <dgm:pt modelId="{AB45BE0A-A791-4252-AA90-8766E65194F6}">
      <dgm:prSet phldrT="[Text]"/>
      <dgm:spPr/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BBE5B9D3-CBFB-4014-8CF3-C641A25EAB42}" type="parTrans" cxnId="{0C0B4007-7BAA-4F2C-91AD-08B745D3B106}">
      <dgm:prSet/>
      <dgm:spPr/>
      <dgm:t>
        <a:bodyPr/>
        <a:lstStyle/>
        <a:p>
          <a:endParaRPr lang="en-US"/>
        </a:p>
      </dgm:t>
    </dgm:pt>
    <dgm:pt modelId="{F07025D6-3E08-401A-A2DD-5F72B9FC0BA2}" type="sibTrans" cxnId="{0C0B4007-7BAA-4F2C-91AD-08B745D3B106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07605D17-5962-4D7F-AA59-AC9D4E0B8C85}" type="pres">
      <dgm:prSet presAssocID="{30C66EAF-3E01-44A7-8C0D-0303B351896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3FB4B-29D9-47D4-A31B-4F9185A06938}" type="pres">
      <dgm:prSet presAssocID="{08D8BB79-1369-42BB-B540-B8F0C06695C3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DF88-43AE-4D6F-9995-D5DCEC513827}" type="pres">
      <dgm:prSet presAssocID="{B116FA8C-E208-41D2-9FAD-39B92021A653}" presName="parSpace" presStyleCnt="0"/>
      <dgm:spPr/>
    </dgm:pt>
    <dgm:pt modelId="{92B21093-CB4F-4973-93C1-6EC1414BC501}" type="pres">
      <dgm:prSet presAssocID="{AB45BE0A-A791-4252-AA90-8766E65194F6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293A1-0979-45D7-BEED-0A7C44707B7E}" type="presOf" srcId="{820066AC-F9A5-41F7-A91B-A731EC2F8CAF}" destId="{D246C300-68AF-48FA-A398-4C95650E26C6}" srcOrd="0" destOrd="0" presId="urn:microsoft.com/office/officeart/2005/8/layout/hChevron3"/>
    <dgm:cxn modelId="{7589D7DB-B596-4F36-9E97-6DBDA5E84B76}" type="presOf" srcId="{28E5ACB2-DAB6-4B43-94C9-D5EC5F06A8B3}" destId="{34A29376-F483-482C-B6A8-4DBDF22D5AC5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60FECE00-C5D2-4807-98B4-FB91DB0F2C3D}" type="presOf" srcId="{30C66EAF-3E01-44A7-8C0D-0303B3518966}" destId="{07605D17-5962-4D7F-AA59-AC9D4E0B8C85}" srcOrd="0" destOrd="0" presId="urn:microsoft.com/office/officeart/2005/8/layout/hChevron3"/>
    <dgm:cxn modelId="{F07D4034-01D8-4F60-A34C-66E99C3C9BF6}" type="presOf" srcId="{B24B38A7-9096-4F47-B3C6-3F5073417C50}" destId="{53C35653-9134-4F82-8279-FAF4F5A25161}" srcOrd="0" destOrd="0" presId="urn:microsoft.com/office/officeart/2005/8/layout/hChevron3"/>
    <dgm:cxn modelId="{61520881-36ED-4EC6-8CD8-C6DB238E6756}" type="presOf" srcId="{AB45BE0A-A791-4252-AA90-8766E65194F6}" destId="{92B21093-CB4F-4973-93C1-6EC1414BC50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2341FB4-51CD-4806-807C-47B9231B4133}" srcId="{820066AC-F9A5-41F7-A91B-A731EC2F8CAF}" destId="{30C66EAF-3E01-44A7-8C0D-0303B3518966}" srcOrd="4" destOrd="0" parTransId="{183B7170-82BB-4ADA-9F67-C4FE0ACCD262}" sibTransId="{08D8BB79-1369-42BB-B540-B8F0C06695C3}"/>
    <dgm:cxn modelId="{EF298EA1-38C2-47CE-BF15-7FA403B52205}" type="presOf" srcId="{C7F13248-C72D-40DC-82F9-D0753CB03D04}" destId="{489B7654-BD37-46D1-BB07-7E3DA5F01F61}" srcOrd="0" destOrd="0" presId="urn:microsoft.com/office/officeart/2005/8/layout/hChevron3"/>
    <dgm:cxn modelId="{89644C5F-A0DB-4DC1-B96B-641E93313027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3F0E7E2F-4977-4F98-A20C-8A77371E7E2D}" type="presOf" srcId="{EB38EA7C-92BC-4E09-8094-0763770B6EBD}" destId="{4BE0856D-4B5E-49DC-992B-56049A1DEB81}" srcOrd="0" destOrd="0" presId="urn:microsoft.com/office/officeart/2005/8/layout/hChevron3"/>
    <dgm:cxn modelId="{0C0B4007-7BAA-4F2C-91AD-08B745D3B106}" srcId="{820066AC-F9A5-41F7-A91B-A731EC2F8CAF}" destId="{AB45BE0A-A791-4252-AA90-8766E65194F6}" srcOrd="6" destOrd="0" parTransId="{BBE5B9D3-CBFB-4014-8CF3-C641A25EAB42}" sibTransId="{F07025D6-3E08-401A-A2DD-5F72B9FC0BA2}"/>
    <dgm:cxn modelId="{98118580-C325-42B2-9A84-6A85E2F3720E}" type="presParOf" srcId="{D246C300-68AF-48FA-A398-4C95650E26C6}" destId="{4BE0856D-4B5E-49DC-992B-56049A1DEB81}" srcOrd="0" destOrd="0" presId="urn:microsoft.com/office/officeart/2005/8/layout/hChevron3"/>
    <dgm:cxn modelId="{00548974-E78D-4140-97F7-EB9049ABE69B}" type="presParOf" srcId="{D246C300-68AF-48FA-A398-4C95650E26C6}" destId="{BEE3FB9B-DBCA-4494-956E-EC52BD08C837}" srcOrd="1" destOrd="0" presId="urn:microsoft.com/office/officeart/2005/8/layout/hChevron3"/>
    <dgm:cxn modelId="{5BA07F44-AA59-4945-8954-3EFCE5C00A3B}" type="presParOf" srcId="{D246C300-68AF-48FA-A398-4C95650E26C6}" destId="{34A29376-F483-482C-B6A8-4DBDF22D5AC5}" srcOrd="2" destOrd="0" presId="urn:microsoft.com/office/officeart/2005/8/layout/hChevron3"/>
    <dgm:cxn modelId="{772D0016-8AA8-4F3C-96F0-7009E1093EFF}" type="presParOf" srcId="{D246C300-68AF-48FA-A398-4C95650E26C6}" destId="{34D5B670-66A4-4956-8EA7-AEDF79D9861D}" srcOrd="3" destOrd="0" presId="urn:microsoft.com/office/officeart/2005/8/layout/hChevron3"/>
    <dgm:cxn modelId="{09405EF7-0057-4F60-BBE2-237BCA8E1B3E}" type="presParOf" srcId="{D246C300-68AF-48FA-A398-4C95650E26C6}" destId="{53C35653-9134-4F82-8279-FAF4F5A25161}" srcOrd="4" destOrd="0" presId="urn:microsoft.com/office/officeart/2005/8/layout/hChevron3"/>
    <dgm:cxn modelId="{60E9CC38-A831-461D-9F09-CBE009637D4D}" type="presParOf" srcId="{D246C300-68AF-48FA-A398-4C95650E26C6}" destId="{1088ABBC-1FB4-45E1-B4C8-8499FC4B8E60}" srcOrd="5" destOrd="0" presId="urn:microsoft.com/office/officeart/2005/8/layout/hChevron3"/>
    <dgm:cxn modelId="{C7BDDB05-0FC8-4EA3-90B9-6BD13184BD56}" type="presParOf" srcId="{D246C300-68AF-48FA-A398-4C95650E26C6}" destId="{489B7654-BD37-46D1-BB07-7E3DA5F01F61}" srcOrd="6" destOrd="0" presId="urn:microsoft.com/office/officeart/2005/8/layout/hChevron3"/>
    <dgm:cxn modelId="{CB3FBD2B-E5B5-4E13-97C7-27C5F81C9B08}" type="presParOf" srcId="{D246C300-68AF-48FA-A398-4C95650E26C6}" destId="{496ECFEA-0673-4358-9B71-4772A7976716}" srcOrd="7" destOrd="0" presId="urn:microsoft.com/office/officeart/2005/8/layout/hChevron3"/>
    <dgm:cxn modelId="{CE7593C9-D618-467E-91FD-3F1B0FF9A0F9}" type="presParOf" srcId="{D246C300-68AF-48FA-A398-4C95650E26C6}" destId="{07605D17-5962-4D7F-AA59-AC9D4E0B8C85}" srcOrd="8" destOrd="0" presId="urn:microsoft.com/office/officeart/2005/8/layout/hChevron3"/>
    <dgm:cxn modelId="{4F22619A-9B01-4DF9-8F4D-223197580065}" type="presParOf" srcId="{D246C300-68AF-48FA-A398-4C95650E26C6}" destId="{22B3FB4B-29D9-47D4-A31B-4F9185A06938}" srcOrd="9" destOrd="0" presId="urn:microsoft.com/office/officeart/2005/8/layout/hChevron3"/>
    <dgm:cxn modelId="{9AFB9E94-D95E-4BAF-A20F-AA36775B55D4}" type="presParOf" srcId="{D246C300-68AF-48FA-A398-4C95650E26C6}" destId="{5BA1C2E2-8EE1-4E54-A3BF-D8303794736A}" srcOrd="10" destOrd="0" presId="urn:microsoft.com/office/officeart/2005/8/layout/hChevron3"/>
    <dgm:cxn modelId="{887C5FF4-FD25-4C05-B3AF-A0AD959EAFEF}" type="presParOf" srcId="{D246C300-68AF-48FA-A398-4C95650E26C6}" destId="{6EBFDF88-43AE-4D6F-9995-D5DCEC513827}" srcOrd="11" destOrd="0" presId="urn:microsoft.com/office/officeart/2005/8/layout/hChevron3"/>
    <dgm:cxn modelId="{C046FA0C-8A1E-4494-B1D4-47710AE151D8}" type="presParOf" srcId="{D246C300-68AF-48FA-A398-4C95650E26C6}" destId="{92B21093-CB4F-4973-93C1-6EC1414BC50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B63AF909-6D30-4C32-91D3-A06C17A90917}" type="presOf" srcId="{7AF84156-D3BD-43C9-8CA3-ADDCA4C8D4B8}" destId="{2B519D47-AE9C-4BCF-B5BE-A8355A90EC2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4174500B-C972-455C-A758-90BE8A635A3F}" type="presOf" srcId="{EB38EA7C-92BC-4E09-8094-0763770B6EBD}" destId="{4BE0856D-4B5E-49DC-992B-56049A1DEB8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6184C1E9-00B6-436C-A2B3-C28485222055}" type="presOf" srcId="{820066AC-F9A5-41F7-A91B-A731EC2F8CAF}" destId="{D246C300-68AF-48FA-A398-4C95650E26C6}" srcOrd="0" destOrd="0" presId="urn:microsoft.com/office/officeart/2005/8/layout/hChevron3"/>
    <dgm:cxn modelId="{87DF2D32-F3C3-4D0E-99AD-75B6E907161C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0BEF854B-7B03-4D53-9C3E-DD05683BFF69}" type="presOf" srcId="{7A573461-EB93-4CEF-9D86-BD47F84BD9A6}" destId="{C214E2F4-1132-4086-8E3E-37014C668253}" srcOrd="0" destOrd="0" presId="urn:microsoft.com/office/officeart/2005/8/layout/hChevron3"/>
    <dgm:cxn modelId="{237DA1DE-68B6-40B0-B509-8808B59599CD}" type="presOf" srcId="{28E5ACB2-DAB6-4B43-94C9-D5EC5F06A8B3}" destId="{34A29376-F483-482C-B6A8-4DBDF22D5AC5}" srcOrd="0" destOrd="0" presId="urn:microsoft.com/office/officeart/2005/8/layout/hChevron3"/>
    <dgm:cxn modelId="{92DA14F2-8233-4195-B210-9B98C779E154}" type="presOf" srcId="{C7F13248-C72D-40DC-82F9-D0753CB03D04}" destId="{489B7654-BD37-46D1-BB07-7E3DA5F01F61}" srcOrd="0" destOrd="0" presId="urn:microsoft.com/office/officeart/2005/8/layout/hChevron3"/>
    <dgm:cxn modelId="{551DC589-F12B-4216-ABF5-AD0299C75BB2}" type="presOf" srcId="{32D2388F-D623-4C10-A892-DBD5881992AB}" destId="{5BA1C2E2-8EE1-4E54-A3BF-D8303794736A}" srcOrd="0" destOrd="0" presId="urn:microsoft.com/office/officeart/2005/8/layout/hChevron3"/>
    <dgm:cxn modelId="{CF4988C1-058E-4A9B-A500-BD0E1F2A2BD8}" type="presParOf" srcId="{D246C300-68AF-48FA-A398-4C95650E26C6}" destId="{4BE0856D-4B5E-49DC-992B-56049A1DEB81}" srcOrd="0" destOrd="0" presId="urn:microsoft.com/office/officeart/2005/8/layout/hChevron3"/>
    <dgm:cxn modelId="{8E93873D-789D-43FE-A530-E70B8292CF76}" type="presParOf" srcId="{D246C300-68AF-48FA-A398-4C95650E26C6}" destId="{BEE3FB9B-DBCA-4494-956E-EC52BD08C837}" srcOrd="1" destOrd="0" presId="urn:microsoft.com/office/officeart/2005/8/layout/hChevron3"/>
    <dgm:cxn modelId="{B6BA9197-4F8E-45DB-AEEC-2EC0DA99D4BF}" type="presParOf" srcId="{D246C300-68AF-48FA-A398-4C95650E26C6}" destId="{34A29376-F483-482C-B6A8-4DBDF22D5AC5}" srcOrd="2" destOrd="0" presId="urn:microsoft.com/office/officeart/2005/8/layout/hChevron3"/>
    <dgm:cxn modelId="{7DA49FA6-D1AB-4C4F-8F71-5F10CC71FD8E}" type="presParOf" srcId="{D246C300-68AF-48FA-A398-4C95650E26C6}" destId="{34D5B670-66A4-4956-8EA7-AEDF79D9861D}" srcOrd="3" destOrd="0" presId="urn:microsoft.com/office/officeart/2005/8/layout/hChevron3"/>
    <dgm:cxn modelId="{2954DCA9-59D6-4302-A7DD-35070C0A0315}" type="presParOf" srcId="{D246C300-68AF-48FA-A398-4C95650E26C6}" destId="{53C35653-9134-4F82-8279-FAF4F5A25161}" srcOrd="4" destOrd="0" presId="urn:microsoft.com/office/officeart/2005/8/layout/hChevron3"/>
    <dgm:cxn modelId="{62FD4C97-69F6-4F2B-8AC8-3FB3B0FE2B73}" type="presParOf" srcId="{D246C300-68AF-48FA-A398-4C95650E26C6}" destId="{1088ABBC-1FB4-45E1-B4C8-8499FC4B8E60}" srcOrd="5" destOrd="0" presId="urn:microsoft.com/office/officeart/2005/8/layout/hChevron3"/>
    <dgm:cxn modelId="{180B2B07-FF54-4776-863C-FDA7FED40634}" type="presParOf" srcId="{D246C300-68AF-48FA-A398-4C95650E26C6}" destId="{489B7654-BD37-46D1-BB07-7E3DA5F01F61}" srcOrd="6" destOrd="0" presId="urn:microsoft.com/office/officeart/2005/8/layout/hChevron3"/>
    <dgm:cxn modelId="{52AAB1A5-8280-46BB-AF22-12B6794BAC91}" type="presParOf" srcId="{D246C300-68AF-48FA-A398-4C95650E26C6}" destId="{496ECFEA-0673-4358-9B71-4772A7976716}" srcOrd="7" destOrd="0" presId="urn:microsoft.com/office/officeart/2005/8/layout/hChevron3"/>
    <dgm:cxn modelId="{04A4606F-047D-4A3D-90DD-8B25DD6B98DF}" type="presParOf" srcId="{D246C300-68AF-48FA-A398-4C95650E26C6}" destId="{C214E2F4-1132-4086-8E3E-37014C668253}" srcOrd="8" destOrd="0" presId="urn:microsoft.com/office/officeart/2005/8/layout/hChevron3"/>
    <dgm:cxn modelId="{445469E8-462C-4485-B5A5-1F78E4C2CA48}" type="presParOf" srcId="{D246C300-68AF-48FA-A398-4C95650E26C6}" destId="{E8B866C0-9BE1-4044-BA16-D4F8FA5B6136}" srcOrd="9" destOrd="0" presId="urn:microsoft.com/office/officeart/2005/8/layout/hChevron3"/>
    <dgm:cxn modelId="{7A2980AE-C891-4A52-A95F-4358435AFB41}" type="presParOf" srcId="{D246C300-68AF-48FA-A398-4C95650E26C6}" destId="{5BA1C2E2-8EE1-4E54-A3BF-D8303794736A}" srcOrd="10" destOrd="0" presId="urn:microsoft.com/office/officeart/2005/8/layout/hChevron3"/>
    <dgm:cxn modelId="{17AD8010-E729-4537-96A3-0A5852A0C475}" type="presParOf" srcId="{D246C300-68AF-48FA-A398-4C95650E26C6}" destId="{01540F49-C1AA-45BA-8E21-EBB657F0810A}" srcOrd="11" destOrd="0" presId="urn:microsoft.com/office/officeart/2005/8/layout/hChevron3"/>
    <dgm:cxn modelId="{063C5710-BF37-4266-8E64-833AFAC2E406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2E181-58C6-4434-9243-5F32FBFE18AF}" type="presOf" srcId="{7A573461-EB93-4CEF-9D86-BD47F84BD9A6}" destId="{C214E2F4-1132-4086-8E3E-37014C668253}" srcOrd="0" destOrd="0" presId="urn:microsoft.com/office/officeart/2005/8/layout/hChevron3"/>
    <dgm:cxn modelId="{CA99CACF-5BF1-4CFC-8328-CA98ADBAB36E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E26101C0-A79A-4FCB-8ADE-02F6F4484800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88921BF-0293-4633-8B43-8AFF078657AC}" type="presOf" srcId="{C7F13248-C72D-40DC-82F9-D0753CB03D04}" destId="{489B7654-BD37-46D1-BB07-7E3DA5F01F6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B902FC69-693E-4553-8CB2-1E0786FFF09D}" type="presOf" srcId="{B24B38A7-9096-4F47-B3C6-3F5073417C50}" destId="{53C35653-9134-4F82-8279-FAF4F5A251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3CA56DC7-D75D-4876-A2A0-2885C3DB38FB}" type="presOf" srcId="{7AF84156-D3BD-43C9-8CA3-ADDCA4C8D4B8}" destId="{2B519D47-AE9C-4BCF-B5BE-A8355A90EC23}" srcOrd="0" destOrd="0" presId="urn:microsoft.com/office/officeart/2005/8/layout/hChevron3"/>
    <dgm:cxn modelId="{92C32FD7-58CB-4E37-893D-0CEAB37621E2}" type="presOf" srcId="{28E5ACB2-DAB6-4B43-94C9-D5EC5F06A8B3}" destId="{34A29376-F483-482C-B6A8-4DBDF22D5AC5}" srcOrd="0" destOrd="0" presId="urn:microsoft.com/office/officeart/2005/8/layout/hChevron3"/>
    <dgm:cxn modelId="{3152E324-35CF-4A70-A39E-3BBD39BAE93D}" type="presOf" srcId="{32D2388F-D623-4C10-A892-DBD5881992AB}" destId="{5BA1C2E2-8EE1-4E54-A3BF-D8303794736A}" srcOrd="0" destOrd="0" presId="urn:microsoft.com/office/officeart/2005/8/layout/hChevron3"/>
    <dgm:cxn modelId="{65552D23-271D-4751-81A4-05A62C7DEA40}" type="presParOf" srcId="{D246C300-68AF-48FA-A398-4C95650E26C6}" destId="{4BE0856D-4B5E-49DC-992B-56049A1DEB81}" srcOrd="0" destOrd="0" presId="urn:microsoft.com/office/officeart/2005/8/layout/hChevron3"/>
    <dgm:cxn modelId="{C9B0A6CB-B5BB-466E-9B9F-FC153E296607}" type="presParOf" srcId="{D246C300-68AF-48FA-A398-4C95650E26C6}" destId="{BEE3FB9B-DBCA-4494-956E-EC52BD08C837}" srcOrd="1" destOrd="0" presId="urn:microsoft.com/office/officeart/2005/8/layout/hChevron3"/>
    <dgm:cxn modelId="{94EBF838-B141-4AD3-A949-9DC2EE1CDD53}" type="presParOf" srcId="{D246C300-68AF-48FA-A398-4C95650E26C6}" destId="{34A29376-F483-482C-B6A8-4DBDF22D5AC5}" srcOrd="2" destOrd="0" presId="urn:microsoft.com/office/officeart/2005/8/layout/hChevron3"/>
    <dgm:cxn modelId="{C6DB1EDF-FE39-4810-9A02-1A34EA2BFADA}" type="presParOf" srcId="{D246C300-68AF-48FA-A398-4C95650E26C6}" destId="{34D5B670-66A4-4956-8EA7-AEDF79D9861D}" srcOrd="3" destOrd="0" presId="urn:microsoft.com/office/officeart/2005/8/layout/hChevron3"/>
    <dgm:cxn modelId="{AFC3BE90-ED8C-45C2-8253-4101DCDE4E99}" type="presParOf" srcId="{D246C300-68AF-48FA-A398-4C95650E26C6}" destId="{53C35653-9134-4F82-8279-FAF4F5A25161}" srcOrd="4" destOrd="0" presId="urn:microsoft.com/office/officeart/2005/8/layout/hChevron3"/>
    <dgm:cxn modelId="{24C00277-E2FF-4B55-9766-A97BB7DE3839}" type="presParOf" srcId="{D246C300-68AF-48FA-A398-4C95650E26C6}" destId="{1088ABBC-1FB4-45E1-B4C8-8499FC4B8E60}" srcOrd="5" destOrd="0" presId="urn:microsoft.com/office/officeart/2005/8/layout/hChevron3"/>
    <dgm:cxn modelId="{6D1DDF12-393C-4F71-9E27-C34EBC9C243E}" type="presParOf" srcId="{D246C300-68AF-48FA-A398-4C95650E26C6}" destId="{489B7654-BD37-46D1-BB07-7E3DA5F01F61}" srcOrd="6" destOrd="0" presId="urn:microsoft.com/office/officeart/2005/8/layout/hChevron3"/>
    <dgm:cxn modelId="{DCC86B7C-4005-494C-9C08-896AED84DB29}" type="presParOf" srcId="{D246C300-68AF-48FA-A398-4C95650E26C6}" destId="{496ECFEA-0673-4358-9B71-4772A7976716}" srcOrd="7" destOrd="0" presId="urn:microsoft.com/office/officeart/2005/8/layout/hChevron3"/>
    <dgm:cxn modelId="{0BCC0EC9-1AA8-430A-9457-30586455D447}" type="presParOf" srcId="{D246C300-68AF-48FA-A398-4C95650E26C6}" destId="{C214E2F4-1132-4086-8E3E-37014C668253}" srcOrd="8" destOrd="0" presId="urn:microsoft.com/office/officeart/2005/8/layout/hChevron3"/>
    <dgm:cxn modelId="{E73A96E6-5B06-48CE-AAC8-7DD369C77BA3}" type="presParOf" srcId="{D246C300-68AF-48FA-A398-4C95650E26C6}" destId="{E8B866C0-9BE1-4044-BA16-D4F8FA5B6136}" srcOrd="9" destOrd="0" presId="urn:microsoft.com/office/officeart/2005/8/layout/hChevron3"/>
    <dgm:cxn modelId="{3742BF94-4CF7-45DB-A2BB-292A889D10DF}" type="presParOf" srcId="{D246C300-68AF-48FA-A398-4C95650E26C6}" destId="{5BA1C2E2-8EE1-4E54-A3BF-D8303794736A}" srcOrd="10" destOrd="0" presId="urn:microsoft.com/office/officeart/2005/8/layout/hChevron3"/>
    <dgm:cxn modelId="{D75D4BBE-602D-43F4-B10B-B23E8AA910AB}" type="presParOf" srcId="{D246C300-68AF-48FA-A398-4C95650E26C6}" destId="{01540F49-C1AA-45BA-8E21-EBB657F0810A}" srcOrd="11" destOrd="0" presId="urn:microsoft.com/office/officeart/2005/8/layout/hChevron3"/>
    <dgm:cxn modelId="{D15B2468-8E21-4E4E-AECB-D062200BDFD7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B13DE62F-6884-4032-9172-58CFA6B6442A}" type="presOf" srcId="{7A573461-EB93-4CEF-9D86-BD47F84BD9A6}" destId="{C214E2F4-1132-4086-8E3E-37014C668253}" srcOrd="0" destOrd="0" presId="urn:microsoft.com/office/officeart/2005/8/layout/hChevron3"/>
    <dgm:cxn modelId="{8F1845A3-8965-43F1-8DA6-2E028128CC82}" type="presOf" srcId="{28E5ACB2-DAB6-4B43-94C9-D5EC5F06A8B3}" destId="{34A29376-F483-482C-B6A8-4DBDF22D5AC5}" srcOrd="0" destOrd="0" presId="urn:microsoft.com/office/officeart/2005/8/layout/hChevron3"/>
    <dgm:cxn modelId="{1C8F65CF-C217-438B-ABAB-3B64FB28DD0D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CB3BBC5-5F5B-4539-97AD-B12DFF36E4DB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22E9308F-9810-4564-B993-82BD4F240AA9}" type="presOf" srcId="{C7F13248-C72D-40DC-82F9-D0753CB03D04}" destId="{489B7654-BD37-46D1-BB07-7E3DA5F01F6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241842BC-ED87-4227-89B3-6EA10F04805E}" type="presOf" srcId="{B24B38A7-9096-4F47-B3C6-3F5073417C50}" destId="{53C35653-9134-4F82-8279-FAF4F5A25161}" srcOrd="0" destOrd="0" presId="urn:microsoft.com/office/officeart/2005/8/layout/hChevron3"/>
    <dgm:cxn modelId="{E377A574-AE3F-46EB-982A-1A95F9325B1F}" type="presOf" srcId="{7AF84156-D3BD-43C9-8CA3-ADDCA4C8D4B8}" destId="{2B519D47-AE9C-4BCF-B5BE-A8355A90EC23}" srcOrd="0" destOrd="0" presId="urn:microsoft.com/office/officeart/2005/8/layout/hChevron3"/>
    <dgm:cxn modelId="{3EB31421-3D15-4DA4-879F-FC43D76D236C}" type="presOf" srcId="{EB38EA7C-92BC-4E09-8094-0763770B6EBD}" destId="{4BE0856D-4B5E-49DC-992B-56049A1DEB81}" srcOrd="0" destOrd="0" presId="urn:microsoft.com/office/officeart/2005/8/layout/hChevron3"/>
    <dgm:cxn modelId="{16B2B032-17D3-4BEE-8090-A49E081CB843}" type="presParOf" srcId="{D246C300-68AF-48FA-A398-4C95650E26C6}" destId="{4BE0856D-4B5E-49DC-992B-56049A1DEB81}" srcOrd="0" destOrd="0" presId="urn:microsoft.com/office/officeart/2005/8/layout/hChevron3"/>
    <dgm:cxn modelId="{722B21D2-2110-4A95-83A1-7F874BDEC093}" type="presParOf" srcId="{D246C300-68AF-48FA-A398-4C95650E26C6}" destId="{BEE3FB9B-DBCA-4494-956E-EC52BD08C837}" srcOrd="1" destOrd="0" presId="urn:microsoft.com/office/officeart/2005/8/layout/hChevron3"/>
    <dgm:cxn modelId="{2C7AC6AE-909A-4101-98DE-32F0A8DA52DA}" type="presParOf" srcId="{D246C300-68AF-48FA-A398-4C95650E26C6}" destId="{34A29376-F483-482C-B6A8-4DBDF22D5AC5}" srcOrd="2" destOrd="0" presId="urn:microsoft.com/office/officeart/2005/8/layout/hChevron3"/>
    <dgm:cxn modelId="{0F321224-DA48-4298-997B-FFC9275974EA}" type="presParOf" srcId="{D246C300-68AF-48FA-A398-4C95650E26C6}" destId="{34D5B670-66A4-4956-8EA7-AEDF79D9861D}" srcOrd="3" destOrd="0" presId="urn:microsoft.com/office/officeart/2005/8/layout/hChevron3"/>
    <dgm:cxn modelId="{9970321D-1B9B-4BA1-BAE8-A391D064AC11}" type="presParOf" srcId="{D246C300-68AF-48FA-A398-4C95650E26C6}" destId="{53C35653-9134-4F82-8279-FAF4F5A25161}" srcOrd="4" destOrd="0" presId="urn:microsoft.com/office/officeart/2005/8/layout/hChevron3"/>
    <dgm:cxn modelId="{DE90E723-C613-4F36-BDAB-7326721EB819}" type="presParOf" srcId="{D246C300-68AF-48FA-A398-4C95650E26C6}" destId="{1088ABBC-1FB4-45E1-B4C8-8499FC4B8E60}" srcOrd="5" destOrd="0" presId="urn:microsoft.com/office/officeart/2005/8/layout/hChevron3"/>
    <dgm:cxn modelId="{D33FFD46-99FD-4E15-A79C-54A3489EC789}" type="presParOf" srcId="{D246C300-68AF-48FA-A398-4C95650E26C6}" destId="{489B7654-BD37-46D1-BB07-7E3DA5F01F61}" srcOrd="6" destOrd="0" presId="urn:microsoft.com/office/officeart/2005/8/layout/hChevron3"/>
    <dgm:cxn modelId="{3538B710-793D-4479-AD74-E7784832A120}" type="presParOf" srcId="{D246C300-68AF-48FA-A398-4C95650E26C6}" destId="{496ECFEA-0673-4358-9B71-4772A7976716}" srcOrd="7" destOrd="0" presId="urn:microsoft.com/office/officeart/2005/8/layout/hChevron3"/>
    <dgm:cxn modelId="{060DC9BA-9FA7-4092-96C2-8AFC594DF37B}" type="presParOf" srcId="{D246C300-68AF-48FA-A398-4C95650E26C6}" destId="{C214E2F4-1132-4086-8E3E-37014C668253}" srcOrd="8" destOrd="0" presId="urn:microsoft.com/office/officeart/2005/8/layout/hChevron3"/>
    <dgm:cxn modelId="{1D7CF353-E436-48F0-94CC-3D00A3B50897}" type="presParOf" srcId="{D246C300-68AF-48FA-A398-4C95650E26C6}" destId="{E8B866C0-9BE1-4044-BA16-D4F8FA5B6136}" srcOrd="9" destOrd="0" presId="urn:microsoft.com/office/officeart/2005/8/layout/hChevron3"/>
    <dgm:cxn modelId="{1C2FDC10-9E62-4482-AF1D-E2D204825630}" type="presParOf" srcId="{D246C300-68AF-48FA-A398-4C95650E26C6}" destId="{5BA1C2E2-8EE1-4E54-A3BF-D8303794736A}" srcOrd="10" destOrd="0" presId="urn:microsoft.com/office/officeart/2005/8/layout/hChevron3"/>
    <dgm:cxn modelId="{6945DEA6-1024-43FA-A4F0-8237A25ACA0E}" type="presParOf" srcId="{D246C300-68AF-48FA-A398-4C95650E26C6}" destId="{01540F49-C1AA-45BA-8E21-EBB657F0810A}" srcOrd="11" destOrd="0" presId="urn:microsoft.com/office/officeart/2005/8/layout/hChevron3"/>
    <dgm:cxn modelId="{EAE1DAE7-57CB-4332-B9FA-BFCB308210E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D5C6970-9990-422C-9BD0-CAF489ECBA44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5435A545-F0E7-44E6-ACBD-5B86A75C0D54}" type="presOf" srcId="{EB38EA7C-92BC-4E09-8094-0763770B6EBD}" destId="{4BE0856D-4B5E-49DC-992B-56049A1DEB8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E1C349C1-0D64-4563-B626-92FB8E8407A7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4AEB233-6239-4E41-A2BD-EECC4482A249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0546F05C-AA3E-44F1-81D4-DBED565E3E18}" type="presOf" srcId="{820066AC-F9A5-41F7-A91B-A731EC2F8CAF}" destId="{D246C300-68AF-48FA-A398-4C95650E26C6}" srcOrd="0" destOrd="0" presId="urn:microsoft.com/office/officeart/2005/8/layout/hChevron3"/>
    <dgm:cxn modelId="{E25B6CB5-E8BF-4A66-9293-A419249EF5C9}" type="presOf" srcId="{7AF84156-D3BD-43C9-8CA3-ADDCA4C8D4B8}" destId="{2B519D47-AE9C-4BCF-B5BE-A8355A90EC23}" srcOrd="0" destOrd="0" presId="urn:microsoft.com/office/officeart/2005/8/layout/hChevron3"/>
    <dgm:cxn modelId="{3A709F13-DDCB-4FD4-B007-525BB2C134E6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82D3F01-CB58-4300-9569-A22A3B4C37FE}" type="presOf" srcId="{C7F13248-C72D-40DC-82F9-D0753CB03D04}" destId="{489B7654-BD37-46D1-BB07-7E3DA5F01F61}" srcOrd="0" destOrd="0" presId="urn:microsoft.com/office/officeart/2005/8/layout/hChevron3"/>
    <dgm:cxn modelId="{1A8F9206-6A85-4E70-897B-DCCC2B744C11}" type="presParOf" srcId="{D246C300-68AF-48FA-A398-4C95650E26C6}" destId="{4BE0856D-4B5E-49DC-992B-56049A1DEB81}" srcOrd="0" destOrd="0" presId="urn:microsoft.com/office/officeart/2005/8/layout/hChevron3"/>
    <dgm:cxn modelId="{347A995D-0E88-4F48-A503-DA19E4606FFA}" type="presParOf" srcId="{D246C300-68AF-48FA-A398-4C95650E26C6}" destId="{BEE3FB9B-DBCA-4494-956E-EC52BD08C837}" srcOrd="1" destOrd="0" presId="urn:microsoft.com/office/officeart/2005/8/layout/hChevron3"/>
    <dgm:cxn modelId="{E36E0D4B-FB7D-40D3-9998-9124F27CDF21}" type="presParOf" srcId="{D246C300-68AF-48FA-A398-4C95650E26C6}" destId="{34A29376-F483-482C-B6A8-4DBDF22D5AC5}" srcOrd="2" destOrd="0" presId="urn:microsoft.com/office/officeart/2005/8/layout/hChevron3"/>
    <dgm:cxn modelId="{7637B532-8A97-470B-9793-CF4A2DB00087}" type="presParOf" srcId="{D246C300-68AF-48FA-A398-4C95650E26C6}" destId="{34D5B670-66A4-4956-8EA7-AEDF79D9861D}" srcOrd="3" destOrd="0" presId="urn:microsoft.com/office/officeart/2005/8/layout/hChevron3"/>
    <dgm:cxn modelId="{DEE31A66-2F2B-43E6-B144-81A6D2DA65E6}" type="presParOf" srcId="{D246C300-68AF-48FA-A398-4C95650E26C6}" destId="{53C35653-9134-4F82-8279-FAF4F5A25161}" srcOrd="4" destOrd="0" presId="urn:microsoft.com/office/officeart/2005/8/layout/hChevron3"/>
    <dgm:cxn modelId="{42EF792D-773F-4DA9-9D82-F02B4E9035C1}" type="presParOf" srcId="{D246C300-68AF-48FA-A398-4C95650E26C6}" destId="{1088ABBC-1FB4-45E1-B4C8-8499FC4B8E60}" srcOrd="5" destOrd="0" presId="urn:microsoft.com/office/officeart/2005/8/layout/hChevron3"/>
    <dgm:cxn modelId="{6E7037FD-1924-406D-B63C-F9F04D8D812E}" type="presParOf" srcId="{D246C300-68AF-48FA-A398-4C95650E26C6}" destId="{489B7654-BD37-46D1-BB07-7E3DA5F01F61}" srcOrd="6" destOrd="0" presId="urn:microsoft.com/office/officeart/2005/8/layout/hChevron3"/>
    <dgm:cxn modelId="{E154BACA-86B5-4D10-9839-5227119A06D1}" type="presParOf" srcId="{D246C300-68AF-48FA-A398-4C95650E26C6}" destId="{496ECFEA-0673-4358-9B71-4772A7976716}" srcOrd="7" destOrd="0" presId="urn:microsoft.com/office/officeart/2005/8/layout/hChevron3"/>
    <dgm:cxn modelId="{5EF48108-CF1C-483B-AE6B-B15E3E363908}" type="presParOf" srcId="{D246C300-68AF-48FA-A398-4C95650E26C6}" destId="{C214E2F4-1132-4086-8E3E-37014C668253}" srcOrd="8" destOrd="0" presId="urn:microsoft.com/office/officeart/2005/8/layout/hChevron3"/>
    <dgm:cxn modelId="{9848B44F-C60F-43B2-8DEC-FD4E69D88DAE}" type="presParOf" srcId="{D246C300-68AF-48FA-A398-4C95650E26C6}" destId="{E8B866C0-9BE1-4044-BA16-D4F8FA5B6136}" srcOrd="9" destOrd="0" presId="urn:microsoft.com/office/officeart/2005/8/layout/hChevron3"/>
    <dgm:cxn modelId="{98B8DB03-32DA-4B80-91C0-462416EB5DB6}" type="presParOf" srcId="{D246C300-68AF-48FA-A398-4C95650E26C6}" destId="{5BA1C2E2-8EE1-4E54-A3BF-D8303794736A}" srcOrd="10" destOrd="0" presId="urn:microsoft.com/office/officeart/2005/8/layout/hChevron3"/>
    <dgm:cxn modelId="{C9ED8EED-CFDE-4C45-8513-07DB44AA7FEE}" type="presParOf" srcId="{D246C300-68AF-48FA-A398-4C95650E26C6}" destId="{01540F49-C1AA-45BA-8E21-EBB657F0810A}" srcOrd="11" destOrd="0" presId="urn:microsoft.com/office/officeart/2005/8/layout/hChevron3"/>
    <dgm:cxn modelId="{EC27318D-601F-42C0-9378-EB403DEFD77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9302E-6A8F-4548-B03F-241D03595886}" type="presOf" srcId="{28E5ACB2-DAB6-4B43-94C9-D5EC5F06A8B3}" destId="{34A29376-F483-482C-B6A8-4DBDF22D5AC5}" srcOrd="0" destOrd="0" presId="urn:microsoft.com/office/officeart/2005/8/layout/hChevron3"/>
    <dgm:cxn modelId="{03BF259A-6DB7-4E6D-B838-3D16156E11A8}" type="presOf" srcId="{B24B38A7-9096-4F47-B3C6-3F5073417C50}" destId="{53C35653-9134-4F82-8279-FAF4F5A25161}" srcOrd="0" destOrd="0" presId="urn:microsoft.com/office/officeart/2005/8/layout/hChevron3"/>
    <dgm:cxn modelId="{B7BC3837-1B95-46E6-B731-6E94502E7D67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0F29086-2DBB-43F5-AD40-F770CC88140F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E106B94-0601-4CF3-A515-3C0B8517B328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2E5936B-8D0E-470A-9F96-5A6B48A514DD}" type="presOf" srcId="{C7F13248-C72D-40DC-82F9-D0753CB03D04}" destId="{489B7654-BD37-46D1-BB07-7E3DA5F01F61}" srcOrd="0" destOrd="0" presId="urn:microsoft.com/office/officeart/2005/8/layout/hChevron3"/>
    <dgm:cxn modelId="{63C8C215-E5B1-4675-9F51-3961333ECCCE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12739064-6D0B-44F2-9EBB-A0B9EE7199F7}" type="presOf" srcId="{7A573461-EB93-4CEF-9D86-BD47F84BD9A6}" destId="{C214E2F4-1132-4086-8E3E-37014C668253}" srcOrd="0" destOrd="0" presId="urn:microsoft.com/office/officeart/2005/8/layout/hChevron3"/>
    <dgm:cxn modelId="{2D007361-10C4-4B93-8FC4-E446BA3564A4}" type="presParOf" srcId="{D246C300-68AF-48FA-A398-4C95650E26C6}" destId="{4BE0856D-4B5E-49DC-992B-56049A1DEB81}" srcOrd="0" destOrd="0" presId="urn:microsoft.com/office/officeart/2005/8/layout/hChevron3"/>
    <dgm:cxn modelId="{8754AE5A-3B94-4C71-BE90-16D4C5BF2F77}" type="presParOf" srcId="{D246C300-68AF-48FA-A398-4C95650E26C6}" destId="{BEE3FB9B-DBCA-4494-956E-EC52BD08C837}" srcOrd="1" destOrd="0" presId="urn:microsoft.com/office/officeart/2005/8/layout/hChevron3"/>
    <dgm:cxn modelId="{B1417759-058B-455D-917A-739AD5035448}" type="presParOf" srcId="{D246C300-68AF-48FA-A398-4C95650E26C6}" destId="{34A29376-F483-482C-B6A8-4DBDF22D5AC5}" srcOrd="2" destOrd="0" presId="urn:microsoft.com/office/officeart/2005/8/layout/hChevron3"/>
    <dgm:cxn modelId="{1CB750A6-EDFA-4CEE-BE87-664352D25E26}" type="presParOf" srcId="{D246C300-68AF-48FA-A398-4C95650E26C6}" destId="{34D5B670-66A4-4956-8EA7-AEDF79D9861D}" srcOrd="3" destOrd="0" presId="urn:microsoft.com/office/officeart/2005/8/layout/hChevron3"/>
    <dgm:cxn modelId="{569EB415-EEA3-4A91-974B-C4419E82E90B}" type="presParOf" srcId="{D246C300-68AF-48FA-A398-4C95650E26C6}" destId="{53C35653-9134-4F82-8279-FAF4F5A25161}" srcOrd="4" destOrd="0" presId="urn:microsoft.com/office/officeart/2005/8/layout/hChevron3"/>
    <dgm:cxn modelId="{86B6543A-9F82-48C5-BA75-5024C1AD41E1}" type="presParOf" srcId="{D246C300-68AF-48FA-A398-4C95650E26C6}" destId="{1088ABBC-1FB4-45E1-B4C8-8499FC4B8E60}" srcOrd="5" destOrd="0" presId="urn:microsoft.com/office/officeart/2005/8/layout/hChevron3"/>
    <dgm:cxn modelId="{DDA3C42D-1572-4FBC-AF3D-C885BE063AD8}" type="presParOf" srcId="{D246C300-68AF-48FA-A398-4C95650E26C6}" destId="{489B7654-BD37-46D1-BB07-7E3DA5F01F61}" srcOrd="6" destOrd="0" presId="urn:microsoft.com/office/officeart/2005/8/layout/hChevron3"/>
    <dgm:cxn modelId="{FAFA31E2-65F8-4B0B-9025-3192816F11E5}" type="presParOf" srcId="{D246C300-68AF-48FA-A398-4C95650E26C6}" destId="{496ECFEA-0673-4358-9B71-4772A7976716}" srcOrd="7" destOrd="0" presId="urn:microsoft.com/office/officeart/2005/8/layout/hChevron3"/>
    <dgm:cxn modelId="{5EA675EE-F883-443E-BCDD-7C309C08EB54}" type="presParOf" srcId="{D246C300-68AF-48FA-A398-4C95650E26C6}" destId="{C214E2F4-1132-4086-8E3E-37014C668253}" srcOrd="8" destOrd="0" presId="urn:microsoft.com/office/officeart/2005/8/layout/hChevron3"/>
    <dgm:cxn modelId="{C711C70C-734F-4383-98B8-8B78AEAAE7A2}" type="presParOf" srcId="{D246C300-68AF-48FA-A398-4C95650E26C6}" destId="{E8B866C0-9BE1-4044-BA16-D4F8FA5B6136}" srcOrd="9" destOrd="0" presId="urn:microsoft.com/office/officeart/2005/8/layout/hChevron3"/>
    <dgm:cxn modelId="{00A496B9-8CC7-444F-BA03-FF6522F0E536}" type="presParOf" srcId="{D246C300-68AF-48FA-A398-4C95650E26C6}" destId="{5BA1C2E2-8EE1-4E54-A3BF-D8303794736A}" srcOrd="10" destOrd="0" presId="urn:microsoft.com/office/officeart/2005/8/layout/hChevron3"/>
    <dgm:cxn modelId="{AA8D97F0-EB25-46C2-9C88-7F08519C3760}" type="presParOf" srcId="{D246C300-68AF-48FA-A398-4C95650E26C6}" destId="{01540F49-C1AA-45BA-8E21-EBB657F0810A}" srcOrd="11" destOrd="0" presId="urn:microsoft.com/office/officeart/2005/8/layout/hChevron3"/>
    <dgm:cxn modelId="{A9D4FF9B-6103-4A01-B23E-D8905F6E482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69AFD-874B-4B77-8433-1C7C6ED1A8EC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63F9BA5A-A610-449A-985F-B34C3C926DF4}" type="presOf" srcId="{28E5ACB2-DAB6-4B43-94C9-D5EC5F06A8B3}" destId="{34A29376-F483-482C-B6A8-4DBDF22D5AC5}" srcOrd="0" destOrd="0" presId="urn:microsoft.com/office/officeart/2005/8/layout/hChevron3"/>
    <dgm:cxn modelId="{3958A02E-3E5D-43B9-9852-959572125E58}" type="presOf" srcId="{7AF84156-D3BD-43C9-8CA3-ADDCA4C8D4B8}" destId="{2B519D47-AE9C-4BCF-B5BE-A8355A90EC2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20EA9795-5C54-4764-B275-CB279DBE0EC1}" type="presOf" srcId="{820066AC-F9A5-41F7-A91B-A731EC2F8CAF}" destId="{D246C300-68AF-48FA-A398-4C95650E26C6}" srcOrd="0" destOrd="0" presId="urn:microsoft.com/office/officeart/2005/8/layout/hChevron3"/>
    <dgm:cxn modelId="{B161C107-3118-48C9-A2F0-D6B368441E9A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37E5018E-8B0B-407D-9347-B67956FF3A50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43690972-AFC5-4C87-97EF-8252353A8B37}" type="presOf" srcId="{EB38EA7C-92BC-4E09-8094-0763770B6EBD}" destId="{4BE0856D-4B5E-49DC-992B-56049A1DEB8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700E1C4C-E812-4E05-951B-1ECA1B6FAA55}" type="presOf" srcId="{B24B38A7-9096-4F47-B3C6-3F5073417C50}" destId="{53C35653-9134-4F82-8279-FAF4F5A25161}" srcOrd="0" destOrd="0" presId="urn:microsoft.com/office/officeart/2005/8/layout/hChevron3"/>
    <dgm:cxn modelId="{4B7D45AB-C777-4D85-B173-7FE38B111813}" type="presParOf" srcId="{D246C300-68AF-48FA-A398-4C95650E26C6}" destId="{4BE0856D-4B5E-49DC-992B-56049A1DEB81}" srcOrd="0" destOrd="0" presId="urn:microsoft.com/office/officeart/2005/8/layout/hChevron3"/>
    <dgm:cxn modelId="{854693AC-C998-413C-96B0-413C52B044DA}" type="presParOf" srcId="{D246C300-68AF-48FA-A398-4C95650E26C6}" destId="{BEE3FB9B-DBCA-4494-956E-EC52BD08C837}" srcOrd="1" destOrd="0" presId="urn:microsoft.com/office/officeart/2005/8/layout/hChevron3"/>
    <dgm:cxn modelId="{F6EFAEAF-72FA-493F-9814-9A436790C542}" type="presParOf" srcId="{D246C300-68AF-48FA-A398-4C95650E26C6}" destId="{34A29376-F483-482C-B6A8-4DBDF22D5AC5}" srcOrd="2" destOrd="0" presId="urn:microsoft.com/office/officeart/2005/8/layout/hChevron3"/>
    <dgm:cxn modelId="{FFB9FD6B-475D-4B5E-BA19-EB4A0E9FC820}" type="presParOf" srcId="{D246C300-68AF-48FA-A398-4C95650E26C6}" destId="{34D5B670-66A4-4956-8EA7-AEDF79D9861D}" srcOrd="3" destOrd="0" presId="urn:microsoft.com/office/officeart/2005/8/layout/hChevron3"/>
    <dgm:cxn modelId="{ECE374EB-42F3-42C8-8DC8-85D908CFCAE5}" type="presParOf" srcId="{D246C300-68AF-48FA-A398-4C95650E26C6}" destId="{53C35653-9134-4F82-8279-FAF4F5A25161}" srcOrd="4" destOrd="0" presId="urn:microsoft.com/office/officeart/2005/8/layout/hChevron3"/>
    <dgm:cxn modelId="{429543C9-0B77-47F7-AF5F-D496EFE1147E}" type="presParOf" srcId="{D246C300-68AF-48FA-A398-4C95650E26C6}" destId="{1088ABBC-1FB4-45E1-B4C8-8499FC4B8E60}" srcOrd="5" destOrd="0" presId="urn:microsoft.com/office/officeart/2005/8/layout/hChevron3"/>
    <dgm:cxn modelId="{C1EDFBBE-9C86-42F1-B6A1-1DF53E92F093}" type="presParOf" srcId="{D246C300-68AF-48FA-A398-4C95650E26C6}" destId="{489B7654-BD37-46D1-BB07-7E3DA5F01F61}" srcOrd="6" destOrd="0" presId="urn:microsoft.com/office/officeart/2005/8/layout/hChevron3"/>
    <dgm:cxn modelId="{EAAABC46-FA9E-45C2-8D1C-060E00630396}" type="presParOf" srcId="{D246C300-68AF-48FA-A398-4C95650E26C6}" destId="{496ECFEA-0673-4358-9B71-4772A7976716}" srcOrd="7" destOrd="0" presId="urn:microsoft.com/office/officeart/2005/8/layout/hChevron3"/>
    <dgm:cxn modelId="{14328ACE-6402-4AD4-8FA4-327060AF1D8E}" type="presParOf" srcId="{D246C300-68AF-48FA-A398-4C95650E26C6}" destId="{C214E2F4-1132-4086-8E3E-37014C668253}" srcOrd="8" destOrd="0" presId="urn:microsoft.com/office/officeart/2005/8/layout/hChevron3"/>
    <dgm:cxn modelId="{60B1BF51-F3D6-48AD-9AC0-9D44B7AC0C91}" type="presParOf" srcId="{D246C300-68AF-48FA-A398-4C95650E26C6}" destId="{E8B866C0-9BE1-4044-BA16-D4F8FA5B6136}" srcOrd="9" destOrd="0" presId="urn:microsoft.com/office/officeart/2005/8/layout/hChevron3"/>
    <dgm:cxn modelId="{57589002-3560-4F7E-9177-C4C834E70C91}" type="presParOf" srcId="{D246C300-68AF-48FA-A398-4C95650E26C6}" destId="{5BA1C2E2-8EE1-4E54-A3BF-D8303794736A}" srcOrd="10" destOrd="0" presId="urn:microsoft.com/office/officeart/2005/8/layout/hChevron3"/>
    <dgm:cxn modelId="{AD6FBD51-B5FD-4930-9C29-1BB72B01CF69}" type="presParOf" srcId="{D246C300-68AF-48FA-A398-4C95650E26C6}" destId="{01540F49-C1AA-45BA-8E21-EBB657F0810A}" srcOrd="11" destOrd="0" presId="urn:microsoft.com/office/officeart/2005/8/layout/hChevron3"/>
    <dgm:cxn modelId="{43447374-7D3B-4007-AC15-BEF7F027534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06DE3D-7638-4C15-890E-A58741374D2D}" type="presOf" srcId="{7AF84156-D3BD-43C9-8CA3-ADDCA4C8D4B8}" destId="{2B519D47-AE9C-4BCF-B5BE-A8355A90EC2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898073DE-AFAD-4BA7-A7E1-EFD736F86F4C}" type="presOf" srcId="{EB38EA7C-92BC-4E09-8094-0763770B6EBD}" destId="{4BE0856D-4B5E-49DC-992B-56049A1DEB81}" srcOrd="0" destOrd="0" presId="urn:microsoft.com/office/officeart/2005/8/layout/hChevron3"/>
    <dgm:cxn modelId="{540062EB-14F1-4241-9AF5-37CEBB4EFCF4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24A4600E-EB51-4314-B345-BCE81C577A2E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D3B2158B-E7B9-4BEC-8C7B-9F41385CEEB7}" type="presOf" srcId="{820066AC-F9A5-41F7-A91B-A731EC2F8CAF}" destId="{D246C300-68AF-48FA-A398-4C95650E26C6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FDEFD8B-2550-4F4B-90F9-36A9A5D0B1B9}" type="presOf" srcId="{32D2388F-D623-4C10-A892-DBD5881992AB}" destId="{5BA1C2E2-8EE1-4E54-A3BF-D8303794736A}" srcOrd="0" destOrd="0" presId="urn:microsoft.com/office/officeart/2005/8/layout/hChevron3"/>
    <dgm:cxn modelId="{DE8CBAC4-A2A9-4E74-BE32-7ED9A07D1B0F}" type="presOf" srcId="{28E5ACB2-DAB6-4B43-94C9-D5EC5F06A8B3}" destId="{34A29376-F483-482C-B6A8-4DBDF22D5AC5}" srcOrd="0" destOrd="0" presId="urn:microsoft.com/office/officeart/2005/8/layout/hChevron3"/>
    <dgm:cxn modelId="{0A479377-2D29-428A-9B3E-0EFF0E300F38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27A4F402-EC47-4CCB-85CA-1A3E0C61CC1D}" type="presParOf" srcId="{D246C300-68AF-48FA-A398-4C95650E26C6}" destId="{4BE0856D-4B5E-49DC-992B-56049A1DEB81}" srcOrd="0" destOrd="0" presId="urn:microsoft.com/office/officeart/2005/8/layout/hChevron3"/>
    <dgm:cxn modelId="{D4B3089B-CA0E-4854-8CFC-7E94BAA15D90}" type="presParOf" srcId="{D246C300-68AF-48FA-A398-4C95650E26C6}" destId="{BEE3FB9B-DBCA-4494-956E-EC52BD08C837}" srcOrd="1" destOrd="0" presId="urn:microsoft.com/office/officeart/2005/8/layout/hChevron3"/>
    <dgm:cxn modelId="{54434B70-5CAE-4841-98E5-22B4D505D972}" type="presParOf" srcId="{D246C300-68AF-48FA-A398-4C95650E26C6}" destId="{34A29376-F483-482C-B6A8-4DBDF22D5AC5}" srcOrd="2" destOrd="0" presId="urn:microsoft.com/office/officeart/2005/8/layout/hChevron3"/>
    <dgm:cxn modelId="{B77D0519-F522-46D7-9FD8-1571E097D006}" type="presParOf" srcId="{D246C300-68AF-48FA-A398-4C95650E26C6}" destId="{34D5B670-66A4-4956-8EA7-AEDF79D9861D}" srcOrd="3" destOrd="0" presId="urn:microsoft.com/office/officeart/2005/8/layout/hChevron3"/>
    <dgm:cxn modelId="{B4DF715D-9848-4699-A711-1B53F3BF2103}" type="presParOf" srcId="{D246C300-68AF-48FA-A398-4C95650E26C6}" destId="{53C35653-9134-4F82-8279-FAF4F5A25161}" srcOrd="4" destOrd="0" presId="urn:microsoft.com/office/officeart/2005/8/layout/hChevron3"/>
    <dgm:cxn modelId="{575CB79F-951F-4DEF-B821-65763EFA1A93}" type="presParOf" srcId="{D246C300-68AF-48FA-A398-4C95650E26C6}" destId="{1088ABBC-1FB4-45E1-B4C8-8499FC4B8E60}" srcOrd="5" destOrd="0" presId="urn:microsoft.com/office/officeart/2005/8/layout/hChevron3"/>
    <dgm:cxn modelId="{C8729455-C754-4E0D-9D3E-6E47F8EFD1A8}" type="presParOf" srcId="{D246C300-68AF-48FA-A398-4C95650E26C6}" destId="{489B7654-BD37-46D1-BB07-7E3DA5F01F61}" srcOrd="6" destOrd="0" presId="urn:microsoft.com/office/officeart/2005/8/layout/hChevron3"/>
    <dgm:cxn modelId="{51024071-2689-488E-A5BA-BEDE7BAE11C1}" type="presParOf" srcId="{D246C300-68AF-48FA-A398-4C95650E26C6}" destId="{496ECFEA-0673-4358-9B71-4772A7976716}" srcOrd="7" destOrd="0" presId="urn:microsoft.com/office/officeart/2005/8/layout/hChevron3"/>
    <dgm:cxn modelId="{2FEAE03A-D150-4C22-BDC4-EF8F58B8C624}" type="presParOf" srcId="{D246C300-68AF-48FA-A398-4C95650E26C6}" destId="{C214E2F4-1132-4086-8E3E-37014C668253}" srcOrd="8" destOrd="0" presId="urn:microsoft.com/office/officeart/2005/8/layout/hChevron3"/>
    <dgm:cxn modelId="{5774EE00-1C2C-4848-B3F7-1DFD9D0F6AC2}" type="presParOf" srcId="{D246C300-68AF-48FA-A398-4C95650E26C6}" destId="{E8B866C0-9BE1-4044-BA16-D4F8FA5B6136}" srcOrd="9" destOrd="0" presId="urn:microsoft.com/office/officeart/2005/8/layout/hChevron3"/>
    <dgm:cxn modelId="{8C598E25-8201-4374-BAAA-EEF1067D91FE}" type="presParOf" srcId="{D246C300-68AF-48FA-A398-4C95650E26C6}" destId="{5BA1C2E2-8EE1-4E54-A3BF-D8303794736A}" srcOrd="10" destOrd="0" presId="urn:microsoft.com/office/officeart/2005/8/layout/hChevron3"/>
    <dgm:cxn modelId="{2FF9EF74-C506-4E8E-A069-55A60ECDD473}" type="presParOf" srcId="{D246C300-68AF-48FA-A398-4C95650E26C6}" destId="{01540F49-C1AA-45BA-8E21-EBB657F0810A}" srcOrd="11" destOrd="0" presId="urn:microsoft.com/office/officeart/2005/8/layout/hChevron3"/>
    <dgm:cxn modelId="{00ACE709-6580-447E-8180-A22A266A514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FB762-6F1A-4C41-B43E-44A106F78FBE}" type="presOf" srcId="{7AF84156-D3BD-43C9-8CA3-ADDCA4C8D4B8}" destId="{2B519D47-AE9C-4BCF-B5BE-A8355A90EC23}" srcOrd="0" destOrd="0" presId="urn:microsoft.com/office/officeart/2005/8/layout/hChevron3"/>
    <dgm:cxn modelId="{F15F843D-3494-453F-B287-3CA26DA4D999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758A113-2564-41CA-85FB-24644085AC2C}" type="presOf" srcId="{B24B38A7-9096-4F47-B3C6-3F5073417C50}" destId="{53C35653-9134-4F82-8279-FAF4F5A25161}" srcOrd="0" destOrd="0" presId="urn:microsoft.com/office/officeart/2005/8/layout/hChevron3"/>
    <dgm:cxn modelId="{DA88A2F3-FA33-441F-A236-F9DAF7D7E229}" type="presOf" srcId="{7A573461-EB93-4CEF-9D86-BD47F84BD9A6}" destId="{C214E2F4-1132-4086-8E3E-37014C668253}" srcOrd="0" destOrd="0" presId="urn:microsoft.com/office/officeart/2005/8/layout/hChevron3"/>
    <dgm:cxn modelId="{A0E1DFE6-F5F7-499C-A634-AA5E839512B3}" type="presOf" srcId="{820066AC-F9A5-41F7-A91B-A731EC2F8CAF}" destId="{D246C300-68AF-48FA-A398-4C95650E26C6}" srcOrd="0" destOrd="0" presId="urn:microsoft.com/office/officeart/2005/8/layout/hChevron3"/>
    <dgm:cxn modelId="{37BB3581-1EE2-493B-B875-77CF72A1813A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0119548A-8CCE-4F48-956B-97E4E0B9C17C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4D146B4-CD93-4ABB-A581-41C06C2436FA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317C3FEF-C98C-4B24-BA2C-30C2C9E59F3D}" type="presParOf" srcId="{D246C300-68AF-48FA-A398-4C95650E26C6}" destId="{4BE0856D-4B5E-49DC-992B-56049A1DEB81}" srcOrd="0" destOrd="0" presId="urn:microsoft.com/office/officeart/2005/8/layout/hChevron3"/>
    <dgm:cxn modelId="{A99339C0-CE48-4440-A9C3-EEBB7B310010}" type="presParOf" srcId="{D246C300-68AF-48FA-A398-4C95650E26C6}" destId="{BEE3FB9B-DBCA-4494-956E-EC52BD08C837}" srcOrd="1" destOrd="0" presId="urn:microsoft.com/office/officeart/2005/8/layout/hChevron3"/>
    <dgm:cxn modelId="{BAA146AA-EF3C-4E9C-9B84-FD1AB0919738}" type="presParOf" srcId="{D246C300-68AF-48FA-A398-4C95650E26C6}" destId="{34A29376-F483-482C-B6A8-4DBDF22D5AC5}" srcOrd="2" destOrd="0" presId="urn:microsoft.com/office/officeart/2005/8/layout/hChevron3"/>
    <dgm:cxn modelId="{FE65F142-DDE3-46F6-B44C-8FCFDB8C5109}" type="presParOf" srcId="{D246C300-68AF-48FA-A398-4C95650E26C6}" destId="{34D5B670-66A4-4956-8EA7-AEDF79D9861D}" srcOrd="3" destOrd="0" presId="urn:microsoft.com/office/officeart/2005/8/layout/hChevron3"/>
    <dgm:cxn modelId="{045D27FE-C459-4D66-9C29-6758F8A69D10}" type="presParOf" srcId="{D246C300-68AF-48FA-A398-4C95650E26C6}" destId="{53C35653-9134-4F82-8279-FAF4F5A25161}" srcOrd="4" destOrd="0" presId="urn:microsoft.com/office/officeart/2005/8/layout/hChevron3"/>
    <dgm:cxn modelId="{A4E148A4-1EA5-44D6-A579-770DF13D3FA8}" type="presParOf" srcId="{D246C300-68AF-48FA-A398-4C95650E26C6}" destId="{1088ABBC-1FB4-45E1-B4C8-8499FC4B8E60}" srcOrd="5" destOrd="0" presId="urn:microsoft.com/office/officeart/2005/8/layout/hChevron3"/>
    <dgm:cxn modelId="{8AEE4E8C-CAA0-46CC-AB95-28377E9BC609}" type="presParOf" srcId="{D246C300-68AF-48FA-A398-4C95650E26C6}" destId="{489B7654-BD37-46D1-BB07-7E3DA5F01F61}" srcOrd="6" destOrd="0" presId="urn:microsoft.com/office/officeart/2005/8/layout/hChevron3"/>
    <dgm:cxn modelId="{67744FFF-E79C-48B5-BD5A-68FF8179C08A}" type="presParOf" srcId="{D246C300-68AF-48FA-A398-4C95650E26C6}" destId="{496ECFEA-0673-4358-9B71-4772A7976716}" srcOrd="7" destOrd="0" presId="urn:microsoft.com/office/officeart/2005/8/layout/hChevron3"/>
    <dgm:cxn modelId="{03CE8EB2-404A-4266-8114-0F7145068023}" type="presParOf" srcId="{D246C300-68AF-48FA-A398-4C95650E26C6}" destId="{C214E2F4-1132-4086-8E3E-37014C668253}" srcOrd="8" destOrd="0" presId="urn:microsoft.com/office/officeart/2005/8/layout/hChevron3"/>
    <dgm:cxn modelId="{7ACAA937-79C8-4021-A77E-441AE7213EA3}" type="presParOf" srcId="{D246C300-68AF-48FA-A398-4C95650E26C6}" destId="{E8B866C0-9BE1-4044-BA16-D4F8FA5B6136}" srcOrd="9" destOrd="0" presId="urn:microsoft.com/office/officeart/2005/8/layout/hChevron3"/>
    <dgm:cxn modelId="{EFE888FE-5921-4B66-9EAE-B743C93F10D4}" type="presParOf" srcId="{D246C300-68AF-48FA-A398-4C95650E26C6}" destId="{5BA1C2E2-8EE1-4E54-A3BF-D8303794736A}" srcOrd="10" destOrd="0" presId="urn:microsoft.com/office/officeart/2005/8/layout/hChevron3"/>
    <dgm:cxn modelId="{9AB5EF71-4DE8-46AE-A911-19E157C918BA}" type="presParOf" srcId="{D246C300-68AF-48FA-A398-4C95650E26C6}" destId="{01540F49-C1AA-45BA-8E21-EBB657F0810A}" srcOrd="11" destOrd="0" presId="urn:microsoft.com/office/officeart/2005/8/layout/hChevron3"/>
    <dgm:cxn modelId="{205132E2-6598-404B-B5D1-7329BF282BD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72985D6F-E197-42D6-BAF5-87DA6C6854CB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5940FB3-941B-4987-A333-011FB6DBB830}" type="presOf" srcId="{7AF84156-D3BD-43C9-8CA3-ADDCA4C8D4B8}" destId="{2B519D47-AE9C-4BCF-B5BE-A8355A90EC23}" srcOrd="0" destOrd="0" presId="urn:microsoft.com/office/officeart/2005/8/layout/hChevron3"/>
    <dgm:cxn modelId="{04244A61-171F-4277-B4A3-BEDEFFBB7812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4F7D057A-5283-4127-BFD7-E9EF13933797}" type="presOf" srcId="{28E5ACB2-DAB6-4B43-94C9-D5EC5F06A8B3}" destId="{34A29376-F483-482C-B6A8-4DBDF22D5AC5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38A7D4F-6424-43B8-A9CD-EF411D435073}" type="presOf" srcId="{EB38EA7C-92BC-4E09-8094-0763770B6EBD}" destId="{4BE0856D-4B5E-49DC-992B-56049A1DEB81}" srcOrd="0" destOrd="0" presId="urn:microsoft.com/office/officeart/2005/8/layout/hChevron3"/>
    <dgm:cxn modelId="{9F948723-ACA7-4B60-9435-AA89895A9231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591219A-AE16-4F6E-A6F8-462E72AC29DE}" type="presOf" srcId="{B24B38A7-9096-4F47-B3C6-3F5073417C50}" destId="{53C35653-9134-4F82-8279-FAF4F5A25161}" srcOrd="0" destOrd="0" presId="urn:microsoft.com/office/officeart/2005/8/layout/hChevron3"/>
    <dgm:cxn modelId="{1B82F157-C236-4B4B-992D-0F010013A27B}" type="presOf" srcId="{820066AC-F9A5-41F7-A91B-A731EC2F8CAF}" destId="{D246C300-68AF-48FA-A398-4C95650E26C6}" srcOrd="0" destOrd="0" presId="urn:microsoft.com/office/officeart/2005/8/layout/hChevron3"/>
    <dgm:cxn modelId="{CE726951-2E33-4294-A7D5-5884C7711481}" type="presParOf" srcId="{D246C300-68AF-48FA-A398-4C95650E26C6}" destId="{4BE0856D-4B5E-49DC-992B-56049A1DEB81}" srcOrd="0" destOrd="0" presId="urn:microsoft.com/office/officeart/2005/8/layout/hChevron3"/>
    <dgm:cxn modelId="{24FFC94E-DB86-4F9B-B6B7-5EB4F523F382}" type="presParOf" srcId="{D246C300-68AF-48FA-A398-4C95650E26C6}" destId="{BEE3FB9B-DBCA-4494-956E-EC52BD08C837}" srcOrd="1" destOrd="0" presId="urn:microsoft.com/office/officeart/2005/8/layout/hChevron3"/>
    <dgm:cxn modelId="{0EF1B71B-74C5-4B6C-8B08-1EDF647839F6}" type="presParOf" srcId="{D246C300-68AF-48FA-A398-4C95650E26C6}" destId="{34A29376-F483-482C-B6A8-4DBDF22D5AC5}" srcOrd="2" destOrd="0" presId="urn:microsoft.com/office/officeart/2005/8/layout/hChevron3"/>
    <dgm:cxn modelId="{46AEE879-7A29-4765-87BB-B1253320B6D2}" type="presParOf" srcId="{D246C300-68AF-48FA-A398-4C95650E26C6}" destId="{34D5B670-66A4-4956-8EA7-AEDF79D9861D}" srcOrd="3" destOrd="0" presId="urn:microsoft.com/office/officeart/2005/8/layout/hChevron3"/>
    <dgm:cxn modelId="{C93143FC-7B67-41D0-95BD-78B8E4C4B595}" type="presParOf" srcId="{D246C300-68AF-48FA-A398-4C95650E26C6}" destId="{53C35653-9134-4F82-8279-FAF4F5A25161}" srcOrd="4" destOrd="0" presId="urn:microsoft.com/office/officeart/2005/8/layout/hChevron3"/>
    <dgm:cxn modelId="{216D81FD-DA66-4E88-9738-FC405CEFAD15}" type="presParOf" srcId="{D246C300-68AF-48FA-A398-4C95650E26C6}" destId="{1088ABBC-1FB4-45E1-B4C8-8499FC4B8E60}" srcOrd="5" destOrd="0" presId="urn:microsoft.com/office/officeart/2005/8/layout/hChevron3"/>
    <dgm:cxn modelId="{BEE831EA-9D7E-4BD7-9DA8-B45D83780912}" type="presParOf" srcId="{D246C300-68AF-48FA-A398-4C95650E26C6}" destId="{489B7654-BD37-46D1-BB07-7E3DA5F01F61}" srcOrd="6" destOrd="0" presId="urn:microsoft.com/office/officeart/2005/8/layout/hChevron3"/>
    <dgm:cxn modelId="{CE2BC09D-104D-4F1B-ADBF-75B49788C472}" type="presParOf" srcId="{D246C300-68AF-48FA-A398-4C95650E26C6}" destId="{496ECFEA-0673-4358-9B71-4772A7976716}" srcOrd="7" destOrd="0" presId="urn:microsoft.com/office/officeart/2005/8/layout/hChevron3"/>
    <dgm:cxn modelId="{E39156E9-EE54-4C52-B5D7-041AF6883B46}" type="presParOf" srcId="{D246C300-68AF-48FA-A398-4C95650E26C6}" destId="{C214E2F4-1132-4086-8E3E-37014C668253}" srcOrd="8" destOrd="0" presId="urn:microsoft.com/office/officeart/2005/8/layout/hChevron3"/>
    <dgm:cxn modelId="{41446624-775D-4798-86B2-AD3A90BB8BD4}" type="presParOf" srcId="{D246C300-68AF-48FA-A398-4C95650E26C6}" destId="{E8B866C0-9BE1-4044-BA16-D4F8FA5B6136}" srcOrd="9" destOrd="0" presId="urn:microsoft.com/office/officeart/2005/8/layout/hChevron3"/>
    <dgm:cxn modelId="{96293044-F33A-4F02-9165-8F52F43D70CA}" type="presParOf" srcId="{D246C300-68AF-48FA-A398-4C95650E26C6}" destId="{5BA1C2E2-8EE1-4E54-A3BF-D8303794736A}" srcOrd="10" destOrd="0" presId="urn:microsoft.com/office/officeart/2005/8/layout/hChevron3"/>
    <dgm:cxn modelId="{D2663D09-B956-46BB-A1A7-FE87EE62CF63}" type="presParOf" srcId="{D246C300-68AF-48FA-A398-4C95650E26C6}" destId="{01540F49-C1AA-45BA-8E21-EBB657F0810A}" srcOrd="11" destOrd="0" presId="urn:microsoft.com/office/officeart/2005/8/layout/hChevron3"/>
    <dgm:cxn modelId="{91ADAF3B-EC8F-47C5-B525-8189AE1DBDB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81BF71A-3061-449F-9C48-FAFDAAE0EB23}" type="presOf" srcId="{C7F13248-C72D-40DC-82F9-D0753CB03D04}" destId="{489B7654-BD37-46D1-BB07-7E3DA5F01F61}" srcOrd="0" destOrd="0" presId="urn:microsoft.com/office/officeart/2005/8/layout/hChevron3"/>
    <dgm:cxn modelId="{ADB9D46A-BD59-4D4B-96FB-58CF6FAF2B32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526B13D-A28E-4771-8A3E-303A105DC3E5}" type="presOf" srcId="{32D2388F-D623-4C10-A892-DBD5881992AB}" destId="{5BA1C2E2-8EE1-4E54-A3BF-D8303794736A}" srcOrd="0" destOrd="0" presId="urn:microsoft.com/office/officeart/2005/8/layout/hChevron3"/>
    <dgm:cxn modelId="{00EC7662-C8FB-4E32-9459-B4349E541B0D}" type="presOf" srcId="{7AF84156-D3BD-43C9-8CA3-ADDCA4C8D4B8}" destId="{2B519D47-AE9C-4BCF-B5BE-A8355A90EC23}" srcOrd="0" destOrd="0" presId="urn:microsoft.com/office/officeart/2005/8/layout/hChevron3"/>
    <dgm:cxn modelId="{FC4B8740-B6D2-4F10-B321-9B18B618AC5B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F8CAE6D-333B-4819-9077-917AEDFB089E}" type="presOf" srcId="{B24B38A7-9096-4F47-B3C6-3F5073417C50}" destId="{53C35653-9134-4F82-8279-FAF4F5A25161}" srcOrd="0" destOrd="0" presId="urn:microsoft.com/office/officeart/2005/8/layout/hChevron3"/>
    <dgm:cxn modelId="{0753459D-425F-4BAF-80BC-5223A420E05E}" type="presOf" srcId="{28E5ACB2-DAB6-4B43-94C9-D5EC5F06A8B3}" destId="{34A29376-F483-482C-B6A8-4DBDF22D5AC5}" srcOrd="0" destOrd="0" presId="urn:microsoft.com/office/officeart/2005/8/layout/hChevron3"/>
    <dgm:cxn modelId="{54180338-8226-4B29-8330-E0895026FF5C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67FF6B40-BECE-4BB0-BB6B-D241DF2A3CCB}" type="presParOf" srcId="{D246C300-68AF-48FA-A398-4C95650E26C6}" destId="{4BE0856D-4B5E-49DC-992B-56049A1DEB81}" srcOrd="0" destOrd="0" presId="urn:microsoft.com/office/officeart/2005/8/layout/hChevron3"/>
    <dgm:cxn modelId="{AEE6E89E-1C11-4A07-84AF-ED1932687168}" type="presParOf" srcId="{D246C300-68AF-48FA-A398-4C95650E26C6}" destId="{BEE3FB9B-DBCA-4494-956E-EC52BD08C837}" srcOrd="1" destOrd="0" presId="urn:microsoft.com/office/officeart/2005/8/layout/hChevron3"/>
    <dgm:cxn modelId="{C952F186-6684-4703-A619-9F6136D7DC27}" type="presParOf" srcId="{D246C300-68AF-48FA-A398-4C95650E26C6}" destId="{34A29376-F483-482C-B6A8-4DBDF22D5AC5}" srcOrd="2" destOrd="0" presId="urn:microsoft.com/office/officeart/2005/8/layout/hChevron3"/>
    <dgm:cxn modelId="{31A0232A-75AE-4C98-BF16-18AC8A4DCE69}" type="presParOf" srcId="{D246C300-68AF-48FA-A398-4C95650E26C6}" destId="{34D5B670-66A4-4956-8EA7-AEDF79D9861D}" srcOrd="3" destOrd="0" presId="urn:microsoft.com/office/officeart/2005/8/layout/hChevron3"/>
    <dgm:cxn modelId="{4710A177-2AF5-4F1D-A136-0B264D6979EA}" type="presParOf" srcId="{D246C300-68AF-48FA-A398-4C95650E26C6}" destId="{53C35653-9134-4F82-8279-FAF4F5A25161}" srcOrd="4" destOrd="0" presId="urn:microsoft.com/office/officeart/2005/8/layout/hChevron3"/>
    <dgm:cxn modelId="{F35619C7-2681-43B4-A438-69B102B0D03B}" type="presParOf" srcId="{D246C300-68AF-48FA-A398-4C95650E26C6}" destId="{1088ABBC-1FB4-45E1-B4C8-8499FC4B8E60}" srcOrd="5" destOrd="0" presId="urn:microsoft.com/office/officeart/2005/8/layout/hChevron3"/>
    <dgm:cxn modelId="{5DAA89F4-1FFF-415C-B4AF-A736289AEACB}" type="presParOf" srcId="{D246C300-68AF-48FA-A398-4C95650E26C6}" destId="{489B7654-BD37-46D1-BB07-7E3DA5F01F61}" srcOrd="6" destOrd="0" presId="urn:microsoft.com/office/officeart/2005/8/layout/hChevron3"/>
    <dgm:cxn modelId="{08C4C47B-1361-40F1-87B9-DBBBFFFA9911}" type="presParOf" srcId="{D246C300-68AF-48FA-A398-4C95650E26C6}" destId="{496ECFEA-0673-4358-9B71-4772A7976716}" srcOrd="7" destOrd="0" presId="urn:microsoft.com/office/officeart/2005/8/layout/hChevron3"/>
    <dgm:cxn modelId="{4E4C9600-0F8E-4A67-A61A-0C2E78563D6F}" type="presParOf" srcId="{D246C300-68AF-48FA-A398-4C95650E26C6}" destId="{C214E2F4-1132-4086-8E3E-37014C668253}" srcOrd="8" destOrd="0" presId="urn:microsoft.com/office/officeart/2005/8/layout/hChevron3"/>
    <dgm:cxn modelId="{0DC3B606-72B8-4E60-8B88-7FDF7F11E512}" type="presParOf" srcId="{D246C300-68AF-48FA-A398-4C95650E26C6}" destId="{E8B866C0-9BE1-4044-BA16-D4F8FA5B6136}" srcOrd="9" destOrd="0" presId="urn:microsoft.com/office/officeart/2005/8/layout/hChevron3"/>
    <dgm:cxn modelId="{4179120F-43E1-4208-A8A7-EF8ABC95042D}" type="presParOf" srcId="{D246C300-68AF-48FA-A398-4C95650E26C6}" destId="{5BA1C2E2-8EE1-4E54-A3BF-D8303794736A}" srcOrd="10" destOrd="0" presId="urn:microsoft.com/office/officeart/2005/8/layout/hChevron3"/>
    <dgm:cxn modelId="{DAF36D38-D543-46D4-AE79-FCF8B47F2947}" type="presParOf" srcId="{D246C300-68AF-48FA-A398-4C95650E26C6}" destId="{01540F49-C1AA-45BA-8E21-EBB657F0810A}" srcOrd="11" destOrd="0" presId="urn:microsoft.com/office/officeart/2005/8/layout/hChevron3"/>
    <dgm:cxn modelId="{5B6D163D-A542-4957-956D-FAD4F18DC7E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972AF-D2C7-4898-9D16-E64F863933A8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2C0B9D48-4A4F-440A-BB75-2554BFBC5BC8}" type="presOf" srcId="{7A573461-EB93-4CEF-9D86-BD47F84BD9A6}" destId="{C214E2F4-1132-4086-8E3E-37014C668253}" srcOrd="0" destOrd="0" presId="urn:microsoft.com/office/officeart/2005/8/layout/hChevron3"/>
    <dgm:cxn modelId="{E3676DD4-52AD-4DCA-9042-05F523437DDA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EF7FD4C-5B2E-478F-AB43-8F3112FDF45F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55E90C0C-A764-41A5-816A-B1F86B158051}" type="presOf" srcId="{32D2388F-D623-4C10-A892-DBD5881992AB}" destId="{5BA1C2E2-8EE1-4E54-A3BF-D8303794736A}" srcOrd="0" destOrd="0" presId="urn:microsoft.com/office/officeart/2005/8/layout/hChevron3"/>
    <dgm:cxn modelId="{9F14EDBD-1980-48C9-8487-ABAC36EE5CFC}" type="presOf" srcId="{B24B38A7-9096-4F47-B3C6-3F5073417C50}" destId="{53C35653-9134-4F82-8279-FAF4F5A25161}" srcOrd="0" destOrd="0" presId="urn:microsoft.com/office/officeart/2005/8/layout/hChevron3"/>
    <dgm:cxn modelId="{39EF127D-4EA4-45B5-B79A-748A8193B241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E1948F9B-881D-4C72-895C-2A781AEFAA1F}" type="presOf" srcId="{7AF84156-D3BD-43C9-8CA3-ADDCA4C8D4B8}" destId="{2B519D47-AE9C-4BCF-B5BE-A8355A90EC23}" srcOrd="0" destOrd="0" presId="urn:microsoft.com/office/officeart/2005/8/layout/hChevron3"/>
    <dgm:cxn modelId="{BE33CC89-3BB6-40D0-A7E1-E9BBA278A9AA}" type="presParOf" srcId="{D246C300-68AF-48FA-A398-4C95650E26C6}" destId="{4BE0856D-4B5E-49DC-992B-56049A1DEB81}" srcOrd="0" destOrd="0" presId="urn:microsoft.com/office/officeart/2005/8/layout/hChevron3"/>
    <dgm:cxn modelId="{2CD7D7F4-1734-46C2-8384-40D428E8DA3C}" type="presParOf" srcId="{D246C300-68AF-48FA-A398-4C95650E26C6}" destId="{BEE3FB9B-DBCA-4494-956E-EC52BD08C837}" srcOrd="1" destOrd="0" presId="urn:microsoft.com/office/officeart/2005/8/layout/hChevron3"/>
    <dgm:cxn modelId="{DF08D723-8BEB-49F5-8FF0-BC009BDEEECF}" type="presParOf" srcId="{D246C300-68AF-48FA-A398-4C95650E26C6}" destId="{34A29376-F483-482C-B6A8-4DBDF22D5AC5}" srcOrd="2" destOrd="0" presId="urn:microsoft.com/office/officeart/2005/8/layout/hChevron3"/>
    <dgm:cxn modelId="{D29BB0B2-E0A1-4B32-815C-8570972F9B63}" type="presParOf" srcId="{D246C300-68AF-48FA-A398-4C95650E26C6}" destId="{34D5B670-66A4-4956-8EA7-AEDF79D9861D}" srcOrd="3" destOrd="0" presId="urn:microsoft.com/office/officeart/2005/8/layout/hChevron3"/>
    <dgm:cxn modelId="{A9216988-C849-423A-AC36-BC56B0A34D93}" type="presParOf" srcId="{D246C300-68AF-48FA-A398-4C95650E26C6}" destId="{53C35653-9134-4F82-8279-FAF4F5A25161}" srcOrd="4" destOrd="0" presId="urn:microsoft.com/office/officeart/2005/8/layout/hChevron3"/>
    <dgm:cxn modelId="{4344073F-AD7A-4CC1-9CD9-D7A2CF2DE334}" type="presParOf" srcId="{D246C300-68AF-48FA-A398-4C95650E26C6}" destId="{1088ABBC-1FB4-45E1-B4C8-8499FC4B8E60}" srcOrd="5" destOrd="0" presId="urn:microsoft.com/office/officeart/2005/8/layout/hChevron3"/>
    <dgm:cxn modelId="{BC0AF233-E464-47EE-BA33-1C9B00BA5EEA}" type="presParOf" srcId="{D246C300-68AF-48FA-A398-4C95650E26C6}" destId="{489B7654-BD37-46D1-BB07-7E3DA5F01F61}" srcOrd="6" destOrd="0" presId="urn:microsoft.com/office/officeart/2005/8/layout/hChevron3"/>
    <dgm:cxn modelId="{3EC55007-F246-4DF2-9631-717D6B5B11A6}" type="presParOf" srcId="{D246C300-68AF-48FA-A398-4C95650E26C6}" destId="{496ECFEA-0673-4358-9B71-4772A7976716}" srcOrd="7" destOrd="0" presId="urn:microsoft.com/office/officeart/2005/8/layout/hChevron3"/>
    <dgm:cxn modelId="{E8794A19-9470-4C46-BD1C-F80302C06865}" type="presParOf" srcId="{D246C300-68AF-48FA-A398-4C95650E26C6}" destId="{C214E2F4-1132-4086-8E3E-37014C668253}" srcOrd="8" destOrd="0" presId="urn:microsoft.com/office/officeart/2005/8/layout/hChevron3"/>
    <dgm:cxn modelId="{B94C3C25-340F-417F-B6D8-88968DBD74E8}" type="presParOf" srcId="{D246C300-68AF-48FA-A398-4C95650E26C6}" destId="{E8B866C0-9BE1-4044-BA16-D4F8FA5B6136}" srcOrd="9" destOrd="0" presId="urn:microsoft.com/office/officeart/2005/8/layout/hChevron3"/>
    <dgm:cxn modelId="{4C8C104E-DBA8-4251-AFCF-256A5B48EA85}" type="presParOf" srcId="{D246C300-68AF-48FA-A398-4C95650E26C6}" destId="{5BA1C2E2-8EE1-4E54-A3BF-D8303794736A}" srcOrd="10" destOrd="0" presId="urn:microsoft.com/office/officeart/2005/8/layout/hChevron3"/>
    <dgm:cxn modelId="{255D4471-3B19-4009-A0FD-3666AD3927A0}" type="presParOf" srcId="{D246C300-68AF-48FA-A398-4C95650E26C6}" destId="{01540F49-C1AA-45BA-8E21-EBB657F0810A}" srcOrd="11" destOrd="0" presId="urn:microsoft.com/office/officeart/2005/8/layout/hChevron3"/>
    <dgm:cxn modelId="{2E075180-0951-464B-9D90-4ECB1591444B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18429-66B9-4307-A82A-D42891D5CC28}" type="presOf" srcId="{C7F13248-C72D-40DC-82F9-D0753CB03D04}" destId="{489B7654-BD37-46D1-BB07-7E3DA5F01F61}" srcOrd="0" destOrd="0" presId="urn:microsoft.com/office/officeart/2005/8/layout/hChevron3"/>
    <dgm:cxn modelId="{BCBE6D15-DBCA-4728-8508-BA15DB36AC5A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42BD7F8-0D50-4081-A99F-AE75A2DACC2A}" type="presOf" srcId="{820066AC-F9A5-41F7-A91B-A731EC2F8CAF}" destId="{D246C300-68AF-48FA-A398-4C95650E26C6}" srcOrd="0" destOrd="0" presId="urn:microsoft.com/office/officeart/2005/8/layout/hChevron3"/>
    <dgm:cxn modelId="{25C298B4-DE16-4A49-91BA-E4B3E518C3B6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B1B6D04-6DF4-4F46-90EF-C2712F39C4B0}" type="presOf" srcId="{EB38EA7C-92BC-4E09-8094-0763770B6EBD}" destId="{4BE0856D-4B5E-49DC-992B-56049A1DEB81}" srcOrd="0" destOrd="0" presId="urn:microsoft.com/office/officeart/2005/8/layout/hChevron3"/>
    <dgm:cxn modelId="{57A01A09-B2A4-4BFB-B2B7-117E3AB2246F}" type="presOf" srcId="{B24B38A7-9096-4F47-B3C6-3F5073417C50}" destId="{53C35653-9134-4F82-8279-FAF4F5A25161}" srcOrd="0" destOrd="0" presId="urn:microsoft.com/office/officeart/2005/8/layout/hChevron3"/>
    <dgm:cxn modelId="{546A688F-47B2-41B1-986A-9CA5A27F9E5A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2FBE124B-48C3-4D18-BC77-8741D1D43D8D}" type="presOf" srcId="{7AF84156-D3BD-43C9-8CA3-ADDCA4C8D4B8}" destId="{2B519D47-AE9C-4BCF-B5BE-A8355A90EC23}" srcOrd="0" destOrd="0" presId="urn:microsoft.com/office/officeart/2005/8/layout/hChevron3"/>
    <dgm:cxn modelId="{47F188E7-5952-45C5-9F9C-96107765E815}" type="presParOf" srcId="{D246C300-68AF-48FA-A398-4C95650E26C6}" destId="{4BE0856D-4B5E-49DC-992B-56049A1DEB81}" srcOrd="0" destOrd="0" presId="urn:microsoft.com/office/officeart/2005/8/layout/hChevron3"/>
    <dgm:cxn modelId="{C326E8E0-0007-4FD6-8796-CA7C9109E790}" type="presParOf" srcId="{D246C300-68AF-48FA-A398-4C95650E26C6}" destId="{BEE3FB9B-DBCA-4494-956E-EC52BD08C837}" srcOrd="1" destOrd="0" presId="urn:microsoft.com/office/officeart/2005/8/layout/hChevron3"/>
    <dgm:cxn modelId="{2CA07FCF-4EF2-477A-9F5D-B2F5B61E6D76}" type="presParOf" srcId="{D246C300-68AF-48FA-A398-4C95650E26C6}" destId="{34A29376-F483-482C-B6A8-4DBDF22D5AC5}" srcOrd="2" destOrd="0" presId="urn:microsoft.com/office/officeart/2005/8/layout/hChevron3"/>
    <dgm:cxn modelId="{B579EBF7-5873-4B9D-9AFE-9C683190878F}" type="presParOf" srcId="{D246C300-68AF-48FA-A398-4C95650E26C6}" destId="{34D5B670-66A4-4956-8EA7-AEDF79D9861D}" srcOrd="3" destOrd="0" presId="urn:microsoft.com/office/officeart/2005/8/layout/hChevron3"/>
    <dgm:cxn modelId="{BAECCE3C-5708-4405-8716-06775EC3FAFB}" type="presParOf" srcId="{D246C300-68AF-48FA-A398-4C95650E26C6}" destId="{53C35653-9134-4F82-8279-FAF4F5A25161}" srcOrd="4" destOrd="0" presId="urn:microsoft.com/office/officeart/2005/8/layout/hChevron3"/>
    <dgm:cxn modelId="{18E8C5B8-29AA-456A-AE0B-D812E54673E0}" type="presParOf" srcId="{D246C300-68AF-48FA-A398-4C95650E26C6}" destId="{1088ABBC-1FB4-45E1-B4C8-8499FC4B8E60}" srcOrd="5" destOrd="0" presId="urn:microsoft.com/office/officeart/2005/8/layout/hChevron3"/>
    <dgm:cxn modelId="{A99C4120-C884-4BB2-A86F-165D80A4F48D}" type="presParOf" srcId="{D246C300-68AF-48FA-A398-4C95650E26C6}" destId="{489B7654-BD37-46D1-BB07-7E3DA5F01F61}" srcOrd="6" destOrd="0" presId="urn:microsoft.com/office/officeart/2005/8/layout/hChevron3"/>
    <dgm:cxn modelId="{73F9F630-6D33-4B03-9A4A-08A143A73F7B}" type="presParOf" srcId="{D246C300-68AF-48FA-A398-4C95650E26C6}" destId="{496ECFEA-0673-4358-9B71-4772A7976716}" srcOrd="7" destOrd="0" presId="urn:microsoft.com/office/officeart/2005/8/layout/hChevron3"/>
    <dgm:cxn modelId="{5FB24EC0-63B1-4585-A912-21F110CA4368}" type="presParOf" srcId="{D246C300-68AF-48FA-A398-4C95650E26C6}" destId="{C214E2F4-1132-4086-8E3E-37014C668253}" srcOrd="8" destOrd="0" presId="urn:microsoft.com/office/officeart/2005/8/layout/hChevron3"/>
    <dgm:cxn modelId="{665FCA57-3109-46A4-B2BF-2E7662CFB7C8}" type="presParOf" srcId="{D246C300-68AF-48FA-A398-4C95650E26C6}" destId="{E8B866C0-9BE1-4044-BA16-D4F8FA5B6136}" srcOrd="9" destOrd="0" presId="urn:microsoft.com/office/officeart/2005/8/layout/hChevron3"/>
    <dgm:cxn modelId="{AA132A8A-8565-4A9F-86D3-4C3E4BE92F8F}" type="presParOf" srcId="{D246C300-68AF-48FA-A398-4C95650E26C6}" destId="{5BA1C2E2-8EE1-4E54-A3BF-D8303794736A}" srcOrd="10" destOrd="0" presId="urn:microsoft.com/office/officeart/2005/8/layout/hChevron3"/>
    <dgm:cxn modelId="{661AC38F-FF77-482C-AEE7-F572ED4FDAB5}" type="presParOf" srcId="{D246C300-68AF-48FA-A398-4C95650E26C6}" destId="{01540F49-C1AA-45BA-8E21-EBB657F0810A}" srcOrd="11" destOrd="0" presId="urn:microsoft.com/office/officeart/2005/8/layout/hChevron3"/>
    <dgm:cxn modelId="{7F89440E-CB7B-4DCF-814D-664A4F9B94D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3328B53A-7857-4374-9440-A887E119F170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F07B118-00AD-41BA-A777-60275597F856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9DC8826-94C9-4C3F-9844-411DD5F7A07D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6181D23C-ABD1-4E0A-B2C0-F43B64990BF3}" type="presOf" srcId="{7AF84156-D3BD-43C9-8CA3-ADDCA4C8D4B8}" destId="{2B519D47-AE9C-4BCF-B5BE-A8355A90EC23}" srcOrd="0" destOrd="0" presId="urn:microsoft.com/office/officeart/2005/8/layout/hChevron3"/>
    <dgm:cxn modelId="{5B396D0F-81FC-4C60-8555-EA72F2C37E91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B0289A02-B3EE-4DC5-A31F-663322E385FF}" type="presOf" srcId="{820066AC-F9A5-41F7-A91B-A731EC2F8CAF}" destId="{D246C300-68AF-48FA-A398-4C95650E26C6}" srcOrd="0" destOrd="0" presId="urn:microsoft.com/office/officeart/2005/8/layout/hChevron3"/>
    <dgm:cxn modelId="{E0ED4E5F-6A26-4BA2-AD8D-28437C71C0DC}" type="presOf" srcId="{EB38EA7C-92BC-4E09-8094-0763770B6EBD}" destId="{4BE0856D-4B5E-49DC-992B-56049A1DEB81}" srcOrd="0" destOrd="0" presId="urn:microsoft.com/office/officeart/2005/8/layout/hChevron3"/>
    <dgm:cxn modelId="{9957410F-2CB4-4A88-B9B7-EDF065082E14}" type="presOf" srcId="{7A573461-EB93-4CEF-9D86-BD47F84BD9A6}" destId="{C214E2F4-1132-4086-8E3E-37014C668253}" srcOrd="0" destOrd="0" presId="urn:microsoft.com/office/officeart/2005/8/layout/hChevron3"/>
    <dgm:cxn modelId="{7F12573A-9C4F-481C-92AE-5E3BEBBE492A}" type="presParOf" srcId="{D246C300-68AF-48FA-A398-4C95650E26C6}" destId="{4BE0856D-4B5E-49DC-992B-56049A1DEB81}" srcOrd="0" destOrd="0" presId="urn:microsoft.com/office/officeart/2005/8/layout/hChevron3"/>
    <dgm:cxn modelId="{47D28DF7-213C-46F5-BE9B-FE0D82E98A23}" type="presParOf" srcId="{D246C300-68AF-48FA-A398-4C95650E26C6}" destId="{BEE3FB9B-DBCA-4494-956E-EC52BD08C837}" srcOrd="1" destOrd="0" presId="urn:microsoft.com/office/officeart/2005/8/layout/hChevron3"/>
    <dgm:cxn modelId="{8409FED4-D9E8-4CFC-AD88-505515DDC846}" type="presParOf" srcId="{D246C300-68AF-48FA-A398-4C95650E26C6}" destId="{34A29376-F483-482C-B6A8-4DBDF22D5AC5}" srcOrd="2" destOrd="0" presId="urn:microsoft.com/office/officeart/2005/8/layout/hChevron3"/>
    <dgm:cxn modelId="{E13C70EF-66C5-45D7-B041-93EC2B7E7C28}" type="presParOf" srcId="{D246C300-68AF-48FA-A398-4C95650E26C6}" destId="{34D5B670-66A4-4956-8EA7-AEDF79D9861D}" srcOrd="3" destOrd="0" presId="urn:microsoft.com/office/officeart/2005/8/layout/hChevron3"/>
    <dgm:cxn modelId="{3047AADA-9807-4094-932D-CA222225B723}" type="presParOf" srcId="{D246C300-68AF-48FA-A398-4C95650E26C6}" destId="{53C35653-9134-4F82-8279-FAF4F5A25161}" srcOrd="4" destOrd="0" presId="urn:microsoft.com/office/officeart/2005/8/layout/hChevron3"/>
    <dgm:cxn modelId="{E074BA2B-88C4-4CA2-9D13-AB4501C684F0}" type="presParOf" srcId="{D246C300-68AF-48FA-A398-4C95650E26C6}" destId="{1088ABBC-1FB4-45E1-B4C8-8499FC4B8E60}" srcOrd="5" destOrd="0" presId="urn:microsoft.com/office/officeart/2005/8/layout/hChevron3"/>
    <dgm:cxn modelId="{9406DD01-F5DB-4A53-B044-B16E5B41F5C0}" type="presParOf" srcId="{D246C300-68AF-48FA-A398-4C95650E26C6}" destId="{489B7654-BD37-46D1-BB07-7E3DA5F01F61}" srcOrd="6" destOrd="0" presId="urn:microsoft.com/office/officeart/2005/8/layout/hChevron3"/>
    <dgm:cxn modelId="{72F65233-BC10-4550-9ECC-C39A5C3DBFAC}" type="presParOf" srcId="{D246C300-68AF-48FA-A398-4C95650E26C6}" destId="{496ECFEA-0673-4358-9B71-4772A7976716}" srcOrd="7" destOrd="0" presId="urn:microsoft.com/office/officeart/2005/8/layout/hChevron3"/>
    <dgm:cxn modelId="{69528450-8654-460F-8712-C0AC962BB3EC}" type="presParOf" srcId="{D246C300-68AF-48FA-A398-4C95650E26C6}" destId="{C214E2F4-1132-4086-8E3E-37014C668253}" srcOrd="8" destOrd="0" presId="urn:microsoft.com/office/officeart/2005/8/layout/hChevron3"/>
    <dgm:cxn modelId="{4AC1DB0F-2633-433F-8AD4-35237B5AAD53}" type="presParOf" srcId="{D246C300-68AF-48FA-A398-4C95650E26C6}" destId="{E8B866C0-9BE1-4044-BA16-D4F8FA5B6136}" srcOrd="9" destOrd="0" presId="urn:microsoft.com/office/officeart/2005/8/layout/hChevron3"/>
    <dgm:cxn modelId="{DCD143A5-C94D-4F00-9732-088A61418247}" type="presParOf" srcId="{D246C300-68AF-48FA-A398-4C95650E26C6}" destId="{5BA1C2E2-8EE1-4E54-A3BF-D8303794736A}" srcOrd="10" destOrd="0" presId="urn:microsoft.com/office/officeart/2005/8/layout/hChevron3"/>
    <dgm:cxn modelId="{6C3C5CE4-3022-43A8-A16C-77D79254A57F}" type="presParOf" srcId="{D246C300-68AF-48FA-A398-4C95650E26C6}" destId="{01540F49-C1AA-45BA-8E21-EBB657F0810A}" srcOrd="11" destOrd="0" presId="urn:microsoft.com/office/officeart/2005/8/layout/hChevron3"/>
    <dgm:cxn modelId="{257B36AC-63B9-49EC-BA86-5C22E730211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D087D-D14C-4E47-905D-3215BC41201F}" type="presOf" srcId="{7AF84156-D3BD-43C9-8CA3-ADDCA4C8D4B8}" destId="{2B519D47-AE9C-4BCF-B5BE-A8355A90EC23}" srcOrd="0" destOrd="0" presId="urn:microsoft.com/office/officeart/2005/8/layout/hChevron3"/>
    <dgm:cxn modelId="{459CD1B2-973B-4FCF-84F7-4DF660786838}" type="presOf" srcId="{32D2388F-D623-4C10-A892-DBD5881992AB}" destId="{5BA1C2E2-8EE1-4E54-A3BF-D8303794736A}" srcOrd="0" destOrd="0" presId="urn:microsoft.com/office/officeart/2005/8/layout/hChevron3"/>
    <dgm:cxn modelId="{BD04305C-F51C-4E22-8CB5-E72E15BDB935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24737C7D-6142-42E6-9059-AC9B10672D3A}" type="presOf" srcId="{B24B38A7-9096-4F47-B3C6-3F5073417C50}" destId="{53C35653-9134-4F82-8279-FAF4F5A25161}" srcOrd="0" destOrd="0" presId="urn:microsoft.com/office/officeart/2005/8/layout/hChevron3"/>
    <dgm:cxn modelId="{032DB987-18BA-476A-AA70-BCFE3BE10F24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362B1DFA-D33F-4579-A922-11413CDCC4D5}" type="presOf" srcId="{28E5ACB2-DAB6-4B43-94C9-D5EC5F06A8B3}" destId="{34A29376-F483-482C-B6A8-4DBDF22D5AC5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56498225-0638-4EB8-BA33-B3D929A4CEF8}" type="presOf" srcId="{EB38EA7C-92BC-4E09-8094-0763770B6EBD}" destId="{4BE0856D-4B5E-49DC-992B-56049A1DEB8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C5A71A3-BD12-460D-B05B-5DEFB438E82D}" type="presOf" srcId="{7A573461-EB93-4CEF-9D86-BD47F84BD9A6}" destId="{C214E2F4-1132-4086-8E3E-37014C668253}" srcOrd="0" destOrd="0" presId="urn:microsoft.com/office/officeart/2005/8/layout/hChevron3"/>
    <dgm:cxn modelId="{9773F2E8-0B58-4235-90EE-47954848EF91}" type="presParOf" srcId="{D246C300-68AF-48FA-A398-4C95650E26C6}" destId="{4BE0856D-4B5E-49DC-992B-56049A1DEB81}" srcOrd="0" destOrd="0" presId="urn:microsoft.com/office/officeart/2005/8/layout/hChevron3"/>
    <dgm:cxn modelId="{138F5DE8-5F62-41D1-87B3-ABE5ED2DF711}" type="presParOf" srcId="{D246C300-68AF-48FA-A398-4C95650E26C6}" destId="{BEE3FB9B-DBCA-4494-956E-EC52BD08C837}" srcOrd="1" destOrd="0" presId="urn:microsoft.com/office/officeart/2005/8/layout/hChevron3"/>
    <dgm:cxn modelId="{280949FE-DB23-4CA8-A7AA-8A6B9A2598DB}" type="presParOf" srcId="{D246C300-68AF-48FA-A398-4C95650E26C6}" destId="{34A29376-F483-482C-B6A8-4DBDF22D5AC5}" srcOrd="2" destOrd="0" presId="urn:microsoft.com/office/officeart/2005/8/layout/hChevron3"/>
    <dgm:cxn modelId="{BDEAF13E-FE48-436D-825A-8F92FC99CCD0}" type="presParOf" srcId="{D246C300-68AF-48FA-A398-4C95650E26C6}" destId="{34D5B670-66A4-4956-8EA7-AEDF79D9861D}" srcOrd="3" destOrd="0" presId="urn:microsoft.com/office/officeart/2005/8/layout/hChevron3"/>
    <dgm:cxn modelId="{6C366BB4-AEB0-488B-B3CF-100079AD28DF}" type="presParOf" srcId="{D246C300-68AF-48FA-A398-4C95650E26C6}" destId="{53C35653-9134-4F82-8279-FAF4F5A25161}" srcOrd="4" destOrd="0" presId="urn:microsoft.com/office/officeart/2005/8/layout/hChevron3"/>
    <dgm:cxn modelId="{D59B26B5-FFAF-40D7-A02B-69A1F039AA9C}" type="presParOf" srcId="{D246C300-68AF-48FA-A398-4C95650E26C6}" destId="{1088ABBC-1FB4-45E1-B4C8-8499FC4B8E60}" srcOrd="5" destOrd="0" presId="urn:microsoft.com/office/officeart/2005/8/layout/hChevron3"/>
    <dgm:cxn modelId="{FB75F545-0C8E-456B-9E27-B85FEAD8134F}" type="presParOf" srcId="{D246C300-68AF-48FA-A398-4C95650E26C6}" destId="{489B7654-BD37-46D1-BB07-7E3DA5F01F61}" srcOrd="6" destOrd="0" presId="urn:microsoft.com/office/officeart/2005/8/layout/hChevron3"/>
    <dgm:cxn modelId="{172C7E46-FB79-4ADC-B248-0E18992B1A1C}" type="presParOf" srcId="{D246C300-68AF-48FA-A398-4C95650E26C6}" destId="{496ECFEA-0673-4358-9B71-4772A7976716}" srcOrd="7" destOrd="0" presId="urn:microsoft.com/office/officeart/2005/8/layout/hChevron3"/>
    <dgm:cxn modelId="{3367B04C-6846-4A9E-978D-432BD9BD17D1}" type="presParOf" srcId="{D246C300-68AF-48FA-A398-4C95650E26C6}" destId="{C214E2F4-1132-4086-8E3E-37014C668253}" srcOrd="8" destOrd="0" presId="urn:microsoft.com/office/officeart/2005/8/layout/hChevron3"/>
    <dgm:cxn modelId="{E3ACB6EC-6D78-44EB-A14E-8495E0F172C4}" type="presParOf" srcId="{D246C300-68AF-48FA-A398-4C95650E26C6}" destId="{E8B866C0-9BE1-4044-BA16-D4F8FA5B6136}" srcOrd="9" destOrd="0" presId="urn:microsoft.com/office/officeart/2005/8/layout/hChevron3"/>
    <dgm:cxn modelId="{27858217-7EEB-48FE-A180-E3D915CB6B8A}" type="presParOf" srcId="{D246C300-68AF-48FA-A398-4C95650E26C6}" destId="{5BA1C2E2-8EE1-4E54-A3BF-D8303794736A}" srcOrd="10" destOrd="0" presId="urn:microsoft.com/office/officeart/2005/8/layout/hChevron3"/>
    <dgm:cxn modelId="{96A0B4F1-D20A-4056-A57B-6A3A7B5A41A2}" type="presParOf" srcId="{D246C300-68AF-48FA-A398-4C95650E26C6}" destId="{01540F49-C1AA-45BA-8E21-EBB657F0810A}" srcOrd="11" destOrd="0" presId="urn:microsoft.com/office/officeart/2005/8/layout/hChevron3"/>
    <dgm:cxn modelId="{5BD967C1-E1FA-4AE9-91E8-3ED47720F44F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B7954-16FD-46FF-9194-873ACDA2077F}" type="presOf" srcId="{820066AC-F9A5-41F7-A91B-A731EC2F8CAF}" destId="{D246C300-68AF-48FA-A398-4C95650E26C6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005C0DF9-26D5-463F-AF34-17D839132707}" type="presOf" srcId="{32D2388F-D623-4C10-A892-DBD5881992AB}" destId="{5BA1C2E2-8EE1-4E54-A3BF-D8303794736A}" srcOrd="0" destOrd="0" presId="urn:microsoft.com/office/officeart/2005/8/layout/hChevron3"/>
    <dgm:cxn modelId="{7D199629-04B4-46D0-9C24-D094CF7D3460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1E59127-8997-416C-9F40-8E1E85679823}" type="presOf" srcId="{EB38EA7C-92BC-4E09-8094-0763770B6EBD}" destId="{4BE0856D-4B5E-49DC-992B-56049A1DEB81}" srcOrd="0" destOrd="0" presId="urn:microsoft.com/office/officeart/2005/8/layout/hChevron3"/>
    <dgm:cxn modelId="{51574FE3-A023-4C0F-9E0A-7D458ED325BE}" type="presOf" srcId="{C7F13248-C72D-40DC-82F9-D0753CB03D04}" destId="{489B7654-BD37-46D1-BB07-7E3DA5F01F61}" srcOrd="0" destOrd="0" presId="urn:microsoft.com/office/officeart/2005/8/layout/hChevron3"/>
    <dgm:cxn modelId="{12591F52-F63B-42D6-92A3-D50BC75186DF}" type="presOf" srcId="{28E5ACB2-DAB6-4B43-94C9-D5EC5F06A8B3}" destId="{34A29376-F483-482C-B6A8-4DBDF22D5AC5}" srcOrd="0" destOrd="0" presId="urn:microsoft.com/office/officeart/2005/8/layout/hChevron3"/>
    <dgm:cxn modelId="{38AFF784-5C97-44DB-96E2-B67408A64FFB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24569C9-E1D3-47E5-8841-A1D734B0FA63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FD88E999-28E3-4095-916A-243F2BB8C574}" type="presParOf" srcId="{D246C300-68AF-48FA-A398-4C95650E26C6}" destId="{4BE0856D-4B5E-49DC-992B-56049A1DEB81}" srcOrd="0" destOrd="0" presId="urn:microsoft.com/office/officeart/2005/8/layout/hChevron3"/>
    <dgm:cxn modelId="{9533C13E-A5CB-4CAE-8C62-0EB2AD722DD9}" type="presParOf" srcId="{D246C300-68AF-48FA-A398-4C95650E26C6}" destId="{BEE3FB9B-DBCA-4494-956E-EC52BD08C837}" srcOrd="1" destOrd="0" presId="urn:microsoft.com/office/officeart/2005/8/layout/hChevron3"/>
    <dgm:cxn modelId="{031C2235-079D-4FA6-BFEB-248F85AE21F1}" type="presParOf" srcId="{D246C300-68AF-48FA-A398-4C95650E26C6}" destId="{34A29376-F483-482C-B6A8-4DBDF22D5AC5}" srcOrd="2" destOrd="0" presId="urn:microsoft.com/office/officeart/2005/8/layout/hChevron3"/>
    <dgm:cxn modelId="{063E029F-77FC-4C2A-89E9-D5C97D83B4A1}" type="presParOf" srcId="{D246C300-68AF-48FA-A398-4C95650E26C6}" destId="{34D5B670-66A4-4956-8EA7-AEDF79D9861D}" srcOrd="3" destOrd="0" presId="urn:microsoft.com/office/officeart/2005/8/layout/hChevron3"/>
    <dgm:cxn modelId="{4EA8E9CE-00F8-48AE-A348-5AAC53E9DF5D}" type="presParOf" srcId="{D246C300-68AF-48FA-A398-4C95650E26C6}" destId="{53C35653-9134-4F82-8279-FAF4F5A25161}" srcOrd="4" destOrd="0" presId="urn:microsoft.com/office/officeart/2005/8/layout/hChevron3"/>
    <dgm:cxn modelId="{DE4173E8-816D-4F02-B4C6-1C2EF7AAE778}" type="presParOf" srcId="{D246C300-68AF-48FA-A398-4C95650E26C6}" destId="{1088ABBC-1FB4-45E1-B4C8-8499FC4B8E60}" srcOrd="5" destOrd="0" presId="urn:microsoft.com/office/officeart/2005/8/layout/hChevron3"/>
    <dgm:cxn modelId="{77EFB2AC-ED4B-4C8E-959B-E82DC33FD703}" type="presParOf" srcId="{D246C300-68AF-48FA-A398-4C95650E26C6}" destId="{489B7654-BD37-46D1-BB07-7E3DA5F01F61}" srcOrd="6" destOrd="0" presId="urn:microsoft.com/office/officeart/2005/8/layout/hChevron3"/>
    <dgm:cxn modelId="{A8478C48-F09F-4230-B893-B783B1B65563}" type="presParOf" srcId="{D246C300-68AF-48FA-A398-4C95650E26C6}" destId="{496ECFEA-0673-4358-9B71-4772A7976716}" srcOrd="7" destOrd="0" presId="urn:microsoft.com/office/officeart/2005/8/layout/hChevron3"/>
    <dgm:cxn modelId="{B0FC2260-4BF0-401A-918B-DB97480A150F}" type="presParOf" srcId="{D246C300-68AF-48FA-A398-4C95650E26C6}" destId="{C214E2F4-1132-4086-8E3E-37014C668253}" srcOrd="8" destOrd="0" presId="urn:microsoft.com/office/officeart/2005/8/layout/hChevron3"/>
    <dgm:cxn modelId="{A30CFF23-9013-4FBB-A0C7-297ABF23064E}" type="presParOf" srcId="{D246C300-68AF-48FA-A398-4C95650E26C6}" destId="{E8B866C0-9BE1-4044-BA16-D4F8FA5B6136}" srcOrd="9" destOrd="0" presId="urn:microsoft.com/office/officeart/2005/8/layout/hChevron3"/>
    <dgm:cxn modelId="{B64D428B-E89A-402B-8992-A796896277AA}" type="presParOf" srcId="{D246C300-68AF-48FA-A398-4C95650E26C6}" destId="{5BA1C2E2-8EE1-4E54-A3BF-D8303794736A}" srcOrd="10" destOrd="0" presId="urn:microsoft.com/office/officeart/2005/8/layout/hChevron3"/>
    <dgm:cxn modelId="{70CB2898-E858-422B-8B75-7988F5FF9FE1}" type="presParOf" srcId="{D246C300-68AF-48FA-A398-4C95650E26C6}" destId="{01540F49-C1AA-45BA-8E21-EBB657F0810A}" srcOrd="11" destOrd="0" presId="urn:microsoft.com/office/officeart/2005/8/layout/hChevron3"/>
    <dgm:cxn modelId="{856631D8-0807-40FC-A4D4-234E375038C0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0668C-EA36-4E55-A0ED-88BE8CDACAD1}" type="presOf" srcId="{820066AC-F9A5-41F7-A91B-A731EC2F8CAF}" destId="{D246C300-68AF-48FA-A398-4C95650E26C6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3A6EEBC9-729E-467A-A527-3F56B94806CC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EDD7A23D-A7E8-4A5F-9384-441C915EE16B}" type="presOf" srcId="{EB38EA7C-92BC-4E09-8094-0763770B6EBD}" destId="{4BE0856D-4B5E-49DC-992B-56049A1DEB81}" srcOrd="0" destOrd="0" presId="urn:microsoft.com/office/officeart/2005/8/layout/hChevron3"/>
    <dgm:cxn modelId="{BC1C07F7-45FB-4EA6-B992-4DACB5C2C9EB}" type="presOf" srcId="{C7F13248-C72D-40DC-82F9-D0753CB03D04}" destId="{489B7654-BD37-46D1-BB07-7E3DA5F01F61}" srcOrd="0" destOrd="0" presId="urn:microsoft.com/office/officeart/2005/8/layout/hChevron3"/>
    <dgm:cxn modelId="{1FAAEA66-148D-4720-BC32-1F0557A7D5DA}" type="presOf" srcId="{7AF84156-D3BD-43C9-8CA3-ADDCA4C8D4B8}" destId="{2B519D47-AE9C-4BCF-B5BE-A8355A90EC23}" srcOrd="0" destOrd="0" presId="urn:microsoft.com/office/officeart/2005/8/layout/hChevron3"/>
    <dgm:cxn modelId="{B6F13594-797F-4130-B50F-AC79CAC38B1B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74CF554C-F874-4BED-846D-0B2ED620EAA7}" type="presOf" srcId="{32D2388F-D623-4C10-A892-DBD5881992AB}" destId="{5BA1C2E2-8EE1-4E54-A3BF-D8303794736A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2BCA047D-B4D0-4C90-AFCC-AC3F8C6467DA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EB4A19C5-FD97-4BB9-AB27-0B0D980C1278}" type="presParOf" srcId="{D246C300-68AF-48FA-A398-4C95650E26C6}" destId="{4BE0856D-4B5E-49DC-992B-56049A1DEB81}" srcOrd="0" destOrd="0" presId="urn:microsoft.com/office/officeart/2005/8/layout/hChevron3"/>
    <dgm:cxn modelId="{EF80EEFC-8641-4412-B1A6-0B8858D3D3E9}" type="presParOf" srcId="{D246C300-68AF-48FA-A398-4C95650E26C6}" destId="{BEE3FB9B-DBCA-4494-956E-EC52BD08C837}" srcOrd="1" destOrd="0" presId="urn:microsoft.com/office/officeart/2005/8/layout/hChevron3"/>
    <dgm:cxn modelId="{D6C388FE-7A9D-4937-9AF3-ACE267F732A0}" type="presParOf" srcId="{D246C300-68AF-48FA-A398-4C95650E26C6}" destId="{34A29376-F483-482C-B6A8-4DBDF22D5AC5}" srcOrd="2" destOrd="0" presId="urn:microsoft.com/office/officeart/2005/8/layout/hChevron3"/>
    <dgm:cxn modelId="{B79EDF76-F75E-4238-9A77-6B11292ACEB2}" type="presParOf" srcId="{D246C300-68AF-48FA-A398-4C95650E26C6}" destId="{34D5B670-66A4-4956-8EA7-AEDF79D9861D}" srcOrd="3" destOrd="0" presId="urn:microsoft.com/office/officeart/2005/8/layout/hChevron3"/>
    <dgm:cxn modelId="{F2EA5F65-D849-4A67-99A2-5552BEB21E83}" type="presParOf" srcId="{D246C300-68AF-48FA-A398-4C95650E26C6}" destId="{53C35653-9134-4F82-8279-FAF4F5A25161}" srcOrd="4" destOrd="0" presId="urn:microsoft.com/office/officeart/2005/8/layout/hChevron3"/>
    <dgm:cxn modelId="{69F5FE5A-EAFE-4ED3-A282-FFA05D292995}" type="presParOf" srcId="{D246C300-68AF-48FA-A398-4C95650E26C6}" destId="{1088ABBC-1FB4-45E1-B4C8-8499FC4B8E60}" srcOrd="5" destOrd="0" presId="urn:microsoft.com/office/officeart/2005/8/layout/hChevron3"/>
    <dgm:cxn modelId="{1FD31046-B798-475A-8CB2-6F482ED0280D}" type="presParOf" srcId="{D246C300-68AF-48FA-A398-4C95650E26C6}" destId="{489B7654-BD37-46D1-BB07-7E3DA5F01F61}" srcOrd="6" destOrd="0" presId="urn:microsoft.com/office/officeart/2005/8/layout/hChevron3"/>
    <dgm:cxn modelId="{EFCD99D2-BCE8-4A25-A13A-EDFD8215FA71}" type="presParOf" srcId="{D246C300-68AF-48FA-A398-4C95650E26C6}" destId="{496ECFEA-0673-4358-9B71-4772A7976716}" srcOrd="7" destOrd="0" presId="urn:microsoft.com/office/officeart/2005/8/layout/hChevron3"/>
    <dgm:cxn modelId="{AD884ABE-CA95-48EB-84DA-EC41FA73F199}" type="presParOf" srcId="{D246C300-68AF-48FA-A398-4C95650E26C6}" destId="{C214E2F4-1132-4086-8E3E-37014C668253}" srcOrd="8" destOrd="0" presId="urn:microsoft.com/office/officeart/2005/8/layout/hChevron3"/>
    <dgm:cxn modelId="{9ABFD7FF-2472-4FCA-A5C0-BB3955F879EA}" type="presParOf" srcId="{D246C300-68AF-48FA-A398-4C95650E26C6}" destId="{E8B866C0-9BE1-4044-BA16-D4F8FA5B6136}" srcOrd="9" destOrd="0" presId="urn:microsoft.com/office/officeart/2005/8/layout/hChevron3"/>
    <dgm:cxn modelId="{F762F35A-B0DE-4CCC-87EA-13DB57949A41}" type="presParOf" srcId="{D246C300-68AF-48FA-A398-4C95650E26C6}" destId="{5BA1C2E2-8EE1-4E54-A3BF-D8303794736A}" srcOrd="10" destOrd="0" presId="urn:microsoft.com/office/officeart/2005/8/layout/hChevron3"/>
    <dgm:cxn modelId="{8BF59FE8-89FC-478E-AF14-B47341C32574}" type="presParOf" srcId="{D246C300-68AF-48FA-A398-4C95650E26C6}" destId="{01540F49-C1AA-45BA-8E21-EBB657F0810A}" srcOrd="11" destOrd="0" presId="urn:microsoft.com/office/officeart/2005/8/layout/hChevron3"/>
    <dgm:cxn modelId="{00A02A0C-7606-4B1F-9A0F-C49E5392BD0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049E2C-78FF-44F9-9209-176A07175923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A263116F-9F0B-4CC6-85DA-6C41D738D57C}" type="presOf" srcId="{28E5ACB2-DAB6-4B43-94C9-D5EC5F06A8B3}" destId="{34A29376-F483-482C-B6A8-4DBDF22D5AC5}" srcOrd="0" destOrd="0" presId="urn:microsoft.com/office/officeart/2005/8/layout/hChevron3"/>
    <dgm:cxn modelId="{CEEBFBAB-6F06-456D-A8DA-62E2345A656E}" type="presOf" srcId="{EB38EA7C-92BC-4E09-8094-0763770B6EBD}" destId="{4BE0856D-4B5E-49DC-992B-56049A1DEB8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E6A4F50D-CE4B-4906-967E-8CC7E6362CE0}" type="presOf" srcId="{7A573461-EB93-4CEF-9D86-BD47F84BD9A6}" destId="{C214E2F4-1132-4086-8E3E-37014C668253}" srcOrd="0" destOrd="0" presId="urn:microsoft.com/office/officeart/2005/8/layout/hChevron3"/>
    <dgm:cxn modelId="{9FF01E37-8C78-4C2B-8859-4740CE4AB3D4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0E72AC3-5136-45EA-85B6-1FD92EEABCBB}" type="presOf" srcId="{B24B38A7-9096-4F47-B3C6-3F5073417C50}" destId="{53C35653-9134-4F82-8279-FAF4F5A25161}" srcOrd="0" destOrd="0" presId="urn:microsoft.com/office/officeart/2005/8/layout/hChevron3"/>
    <dgm:cxn modelId="{1166CF6B-F9CD-4A8A-8B47-DE3BB9207CF0}" type="presOf" srcId="{7AF84156-D3BD-43C9-8CA3-ADDCA4C8D4B8}" destId="{2B519D47-AE9C-4BCF-B5BE-A8355A90EC2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0B39F0B-3E35-4400-84EC-331BBEC28912}" type="presOf" srcId="{820066AC-F9A5-41F7-A91B-A731EC2F8CAF}" destId="{D246C300-68AF-48FA-A398-4C95650E26C6}" srcOrd="0" destOrd="0" presId="urn:microsoft.com/office/officeart/2005/8/layout/hChevron3"/>
    <dgm:cxn modelId="{CA074183-FA15-470F-B135-836011A19BC6}" type="presParOf" srcId="{D246C300-68AF-48FA-A398-4C95650E26C6}" destId="{4BE0856D-4B5E-49DC-992B-56049A1DEB81}" srcOrd="0" destOrd="0" presId="urn:microsoft.com/office/officeart/2005/8/layout/hChevron3"/>
    <dgm:cxn modelId="{F3B46210-9F4D-4155-AFC4-C09A026EFD94}" type="presParOf" srcId="{D246C300-68AF-48FA-A398-4C95650E26C6}" destId="{BEE3FB9B-DBCA-4494-956E-EC52BD08C837}" srcOrd="1" destOrd="0" presId="urn:microsoft.com/office/officeart/2005/8/layout/hChevron3"/>
    <dgm:cxn modelId="{18A02C74-B73B-43A7-A465-C7F4B5470D3E}" type="presParOf" srcId="{D246C300-68AF-48FA-A398-4C95650E26C6}" destId="{34A29376-F483-482C-B6A8-4DBDF22D5AC5}" srcOrd="2" destOrd="0" presId="urn:microsoft.com/office/officeart/2005/8/layout/hChevron3"/>
    <dgm:cxn modelId="{E18708A5-FDDC-4D0B-94F1-384D5DF14802}" type="presParOf" srcId="{D246C300-68AF-48FA-A398-4C95650E26C6}" destId="{34D5B670-66A4-4956-8EA7-AEDF79D9861D}" srcOrd="3" destOrd="0" presId="urn:microsoft.com/office/officeart/2005/8/layout/hChevron3"/>
    <dgm:cxn modelId="{7FA075B8-83A6-4DDB-9217-8C07DD05F1E5}" type="presParOf" srcId="{D246C300-68AF-48FA-A398-4C95650E26C6}" destId="{53C35653-9134-4F82-8279-FAF4F5A25161}" srcOrd="4" destOrd="0" presId="urn:microsoft.com/office/officeart/2005/8/layout/hChevron3"/>
    <dgm:cxn modelId="{13D24CCF-3B55-4CCB-BD91-733971425C6E}" type="presParOf" srcId="{D246C300-68AF-48FA-A398-4C95650E26C6}" destId="{1088ABBC-1FB4-45E1-B4C8-8499FC4B8E60}" srcOrd="5" destOrd="0" presId="urn:microsoft.com/office/officeart/2005/8/layout/hChevron3"/>
    <dgm:cxn modelId="{DEA7A138-9F0C-449B-8B42-27748FF8785E}" type="presParOf" srcId="{D246C300-68AF-48FA-A398-4C95650E26C6}" destId="{489B7654-BD37-46D1-BB07-7E3DA5F01F61}" srcOrd="6" destOrd="0" presId="urn:microsoft.com/office/officeart/2005/8/layout/hChevron3"/>
    <dgm:cxn modelId="{B1BC613B-E564-4A02-B6F6-BEB1A907D9F4}" type="presParOf" srcId="{D246C300-68AF-48FA-A398-4C95650E26C6}" destId="{496ECFEA-0673-4358-9B71-4772A7976716}" srcOrd="7" destOrd="0" presId="urn:microsoft.com/office/officeart/2005/8/layout/hChevron3"/>
    <dgm:cxn modelId="{B39E4A53-2FCB-412A-A101-456E70FF6466}" type="presParOf" srcId="{D246C300-68AF-48FA-A398-4C95650E26C6}" destId="{C214E2F4-1132-4086-8E3E-37014C668253}" srcOrd="8" destOrd="0" presId="urn:microsoft.com/office/officeart/2005/8/layout/hChevron3"/>
    <dgm:cxn modelId="{48AF34B7-FB73-4139-A1E5-6BF59A74BB5E}" type="presParOf" srcId="{D246C300-68AF-48FA-A398-4C95650E26C6}" destId="{E8B866C0-9BE1-4044-BA16-D4F8FA5B6136}" srcOrd="9" destOrd="0" presId="urn:microsoft.com/office/officeart/2005/8/layout/hChevron3"/>
    <dgm:cxn modelId="{55416FFE-2AE8-4DD1-8A74-FF2FD9477D69}" type="presParOf" srcId="{D246C300-68AF-48FA-A398-4C95650E26C6}" destId="{5BA1C2E2-8EE1-4E54-A3BF-D8303794736A}" srcOrd="10" destOrd="0" presId="urn:microsoft.com/office/officeart/2005/8/layout/hChevron3"/>
    <dgm:cxn modelId="{3AF2D433-9F49-4240-9B0C-360C27A7E866}" type="presParOf" srcId="{D246C300-68AF-48FA-A398-4C95650E26C6}" destId="{01540F49-C1AA-45BA-8E21-EBB657F0810A}" srcOrd="11" destOrd="0" presId="urn:microsoft.com/office/officeart/2005/8/layout/hChevron3"/>
    <dgm:cxn modelId="{80B7B88B-1335-45DF-A929-E3D925F48296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89CA34E6-6717-4360-B9B2-8AB591995C0C}" type="presOf" srcId="{EB38EA7C-92BC-4E09-8094-0763770B6EBD}" destId="{4BE0856D-4B5E-49DC-992B-56049A1DEB8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A60F05E-CD1E-4607-AFF2-9BFF3021090F}" type="presOf" srcId="{820066AC-F9A5-41F7-A91B-A731EC2F8CAF}" destId="{D246C300-68AF-48FA-A398-4C95650E26C6}" srcOrd="0" destOrd="0" presId="urn:microsoft.com/office/officeart/2005/8/layout/hChevron3"/>
    <dgm:cxn modelId="{D4BB6C68-6572-4BE7-8926-97CF698D6BE9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0C33EA4E-EAE0-4345-A6B9-4CAC3FE9A81C}" type="presOf" srcId="{7AF84156-D3BD-43C9-8CA3-ADDCA4C8D4B8}" destId="{2B519D47-AE9C-4BCF-B5BE-A8355A90EC23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15FBBE3-4342-4631-AADD-AA191A7DF33F}" type="presOf" srcId="{32D2388F-D623-4C10-A892-DBD5881992AB}" destId="{5BA1C2E2-8EE1-4E54-A3BF-D8303794736A}" srcOrd="0" destOrd="0" presId="urn:microsoft.com/office/officeart/2005/8/layout/hChevron3"/>
    <dgm:cxn modelId="{5B5A7E27-51B8-44D2-894C-6047D0025A98}" type="presOf" srcId="{B24B38A7-9096-4F47-B3C6-3F5073417C50}" destId="{53C35653-9134-4F82-8279-FAF4F5A25161}" srcOrd="0" destOrd="0" presId="urn:microsoft.com/office/officeart/2005/8/layout/hChevron3"/>
    <dgm:cxn modelId="{1BB5F484-41B3-4A9F-93B3-4C745D734A08}" type="presOf" srcId="{C7F13248-C72D-40DC-82F9-D0753CB03D04}" destId="{489B7654-BD37-46D1-BB07-7E3DA5F01F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E640A634-C67B-426F-A376-194EFCE65878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D5668F27-339C-420B-B655-8FB0CD54DBAA}" type="presParOf" srcId="{D246C300-68AF-48FA-A398-4C95650E26C6}" destId="{4BE0856D-4B5E-49DC-992B-56049A1DEB81}" srcOrd="0" destOrd="0" presId="urn:microsoft.com/office/officeart/2005/8/layout/hChevron3"/>
    <dgm:cxn modelId="{4AECFF3A-F5A2-4963-9F95-B3B0C1043051}" type="presParOf" srcId="{D246C300-68AF-48FA-A398-4C95650E26C6}" destId="{BEE3FB9B-DBCA-4494-956E-EC52BD08C837}" srcOrd="1" destOrd="0" presId="urn:microsoft.com/office/officeart/2005/8/layout/hChevron3"/>
    <dgm:cxn modelId="{793DF145-33A0-48BE-B12A-AEFA902AAC6F}" type="presParOf" srcId="{D246C300-68AF-48FA-A398-4C95650E26C6}" destId="{34A29376-F483-482C-B6A8-4DBDF22D5AC5}" srcOrd="2" destOrd="0" presId="urn:microsoft.com/office/officeart/2005/8/layout/hChevron3"/>
    <dgm:cxn modelId="{BEE9228F-540A-4C89-8423-D26B3B965E57}" type="presParOf" srcId="{D246C300-68AF-48FA-A398-4C95650E26C6}" destId="{34D5B670-66A4-4956-8EA7-AEDF79D9861D}" srcOrd="3" destOrd="0" presId="urn:microsoft.com/office/officeart/2005/8/layout/hChevron3"/>
    <dgm:cxn modelId="{A603A954-05BC-4DED-912E-8DD371AD2239}" type="presParOf" srcId="{D246C300-68AF-48FA-A398-4C95650E26C6}" destId="{53C35653-9134-4F82-8279-FAF4F5A25161}" srcOrd="4" destOrd="0" presId="urn:microsoft.com/office/officeart/2005/8/layout/hChevron3"/>
    <dgm:cxn modelId="{8FACABF5-ED9E-4FC4-B330-414B801A6591}" type="presParOf" srcId="{D246C300-68AF-48FA-A398-4C95650E26C6}" destId="{1088ABBC-1FB4-45E1-B4C8-8499FC4B8E60}" srcOrd="5" destOrd="0" presId="urn:microsoft.com/office/officeart/2005/8/layout/hChevron3"/>
    <dgm:cxn modelId="{9FD14B82-FB88-499B-BCCD-4CD5E6BFB242}" type="presParOf" srcId="{D246C300-68AF-48FA-A398-4C95650E26C6}" destId="{489B7654-BD37-46D1-BB07-7E3DA5F01F61}" srcOrd="6" destOrd="0" presId="urn:microsoft.com/office/officeart/2005/8/layout/hChevron3"/>
    <dgm:cxn modelId="{59E31BE7-531E-482B-B547-42FF6D649EE1}" type="presParOf" srcId="{D246C300-68AF-48FA-A398-4C95650E26C6}" destId="{496ECFEA-0673-4358-9B71-4772A7976716}" srcOrd="7" destOrd="0" presId="urn:microsoft.com/office/officeart/2005/8/layout/hChevron3"/>
    <dgm:cxn modelId="{87CE1F52-16EA-47E5-814E-F4A7D67874BC}" type="presParOf" srcId="{D246C300-68AF-48FA-A398-4C95650E26C6}" destId="{C214E2F4-1132-4086-8E3E-37014C668253}" srcOrd="8" destOrd="0" presId="urn:microsoft.com/office/officeart/2005/8/layout/hChevron3"/>
    <dgm:cxn modelId="{19B269AC-66FA-4584-B48E-6304DC218960}" type="presParOf" srcId="{D246C300-68AF-48FA-A398-4C95650E26C6}" destId="{E8B866C0-9BE1-4044-BA16-D4F8FA5B6136}" srcOrd="9" destOrd="0" presId="urn:microsoft.com/office/officeart/2005/8/layout/hChevron3"/>
    <dgm:cxn modelId="{75BE267A-622B-43E9-8A09-C301C21D3022}" type="presParOf" srcId="{D246C300-68AF-48FA-A398-4C95650E26C6}" destId="{5BA1C2E2-8EE1-4E54-A3BF-D8303794736A}" srcOrd="10" destOrd="0" presId="urn:microsoft.com/office/officeart/2005/8/layout/hChevron3"/>
    <dgm:cxn modelId="{16E6AEA2-99C9-4A55-9841-842ECDF28428}" type="presParOf" srcId="{D246C300-68AF-48FA-A398-4C95650E26C6}" destId="{01540F49-C1AA-45BA-8E21-EBB657F0810A}" srcOrd="11" destOrd="0" presId="urn:microsoft.com/office/officeart/2005/8/layout/hChevron3"/>
    <dgm:cxn modelId="{D7E0191C-050B-4751-927E-150EBCD939E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932A3743-C7EA-47A7-8945-939274E7A39E}" type="presOf" srcId="{28E5ACB2-DAB6-4B43-94C9-D5EC5F06A8B3}" destId="{34A29376-F483-482C-B6A8-4DBDF22D5AC5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8A0DE086-7FD6-45EC-A9AF-B139026A5E97}" type="presOf" srcId="{820066AC-F9A5-41F7-A91B-A731EC2F8CAF}" destId="{D246C300-68AF-48FA-A398-4C95650E26C6}" srcOrd="0" destOrd="0" presId="urn:microsoft.com/office/officeart/2005/8/layout/hChevron3"/>
    <dgm:cxn modelId="{47390AB4-571E-4F34-88B5-162AE94ED031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86383B05-45AE-4A02-9DFC-B7921A1C0922}" type="presOf" srcId="{32D2388F-D623-4C10-A892-DBD5881992AB}" destId="{5BA1C2E2-8EE1-4E54-A3BF-D8303794736A}" srcOrd="0" destOrd="0" presId="urn:microsoft.com/office/officeart/2005/8/layout/hChevron3"/>
    <dgm:cxn modelId="{E1ADDA35-4516-4640-8F2F-8B9599F9ACB5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9987F978-E0C1-44FD-B92E-E0EBCB393FB0}" type="presOf" srcId="{C7F13248-C72D-40DC-82F9-D0753CB03D04}" destId="{489B7654-BD37-46D1-BB07-7E3DA5F01F61}" srcOrd="0" destOrd="0" presId="urn:microsoft.com/office/officeart/2005/8/layout/hChevron3"/>
    <dgm:cxn modelId="{9EF6721A-83B7-4802-A25F-6C6A279B1699}" type="presOf" srcId="{EB38EA7C-92BC-4E09-8094-0763770B6EBD}" destId="{4BE0856D-4B5E-49DC-992B-56049A1DEB81}" srcOrd="0" destOrd="0" presId="urn:microsoft.com/office/officeart/2005/8/layout/hChevron3"/>
    <dgm:cxn modelId="{AA469DCE-ED51-457D-91B3-1DCA2FC61B0B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AFAA09FF-1853-4DB7-9006-18B787247A53}" type="presParOf" srcId="{D246C300-68AF-48FA-A398-4C95650E26C6}" destId="{4BE0856D-4B5E-49DC-992B-56049A1DEB81}" srcOrd="0" destOrd="0" presId="urn:microsoft.com/office/officeart/2005/8/layout/hChevron3"/>
    <dgm:cxn modelId="{103DE635-F5FA-4ADC-8872-86933833C24B}" type="presParOf" srcId="{D246C300-68AF-48FA-A398-4C95650E26C6}" destId="{BEE3FB9B-DBCA-4494-956E-EC52BD08C837}" srcOrd="1" destOrd="0" presId="urn:microsoft.com/office/officeart/2005/8/layout/hChevron3"/>
    <dgm:cxn modelId="{C7F7C10D-E288-4208-BB99-DD45CEB843B3}" type="presParOf" srcId="{D246C300-68AF-48FA-A398-4C95650E26C6}" destId="{34A29376-F483-482C-B6A8-4DBDF22D5AC5}" srcOrd="2" destOrd="0" presId="urn:microsoft.com/office/officeart/2005/8/layout/hChevron3"/>
    <dgm:cxn modelId="{03BFFC21-E2CE-4742-878B-5C5E442B67EB}" type="presParOf" srcId="{D246C300-68AF-48FA-A398-4C95650E26C6}" destId="{34D5B670-66A4-4956-8EA7-AEDF79D9861D}" srcOrd="3" destOrd="0" presId="urn:microsoft.com/office/officeart/2005/8/layout/hChevron3"/>
    <dgm:cxn modelId="{CB0C77F1-9CCE-4B59-B405-EF7A7BE9E3D2}" type="presParOf" srcId="{D246C300-68AF-48FA-A398-4C95650E26C6}" destId="{53C35653-9134-4F82-8279-FAF4F5A25161}" srcOrd="4" destOrd="0" presId="urn:microsoft.com/office/officeart/2005/8/layout/hChevron3"/>
    <dgm:cxn modelId="{CE4AA895-B485-4A81-BA7A-BBFD12BB217B}" type="presParOf" srcId="{D246C300-68AF-48FA-A398-4C95650E26C6}" destId="{1088ABBC-1FB4-45E1-B4C8-8499FC4B8E60}" srcOrd="5" destOrd="0" presId="urn:microsoft.com/office/officeart/2005/8/layout/hChevron3"/>
    <dgm:cxn modelId="{65BCAE28-5097-467F-AE54-072651B18B94}" type="presParOf" srcId="{D246C300-68AF-48FA-A398-4C95650E26C6}" destId="{489B7654-BD37-46D1-BB07-7E3DA5F01F61}" srcOrd="6" destOrd="0" presId="urn:microsoft.com/office/officeart/2005/8/layout/hChevron3"/>
    <dgm:cxn modelId="{DC79F0E8-21AD-4CE7-9948-CA7DF164730D}" type="presParOf" srcId="{D246C300-68AF-48FA-A398-4C95650E26C6}" destId="{496ECFEA-0673-4358-9B71-4772A7976716}" srcOrd="7" destOrd="0" presId="urn:microsoft.com/office/officeart/2005/8/layout/hChevron3"/>
    <dgm:cxn modelId="{824516B8-4CC3-4DE8-BF31-117501A1A215}" type="presParOf" srcId="{D246C300-68AF-48FA-A398-4C95650E26C6}" destId="{C214E2F4-1132-4086-8E3E-37014C668253}" srcOrd="8" destOrd="0" presId="urn:microsoft.com/office/officeart/2005/8/layout/hChevron3"/>
    <dgm:cxn modelId="{102F7BCA-6EB2-4DBB-99E6-168D28636988}" type="presParOf" srcId="{D246C300-68AF-48FA-A398-4C95650E26C6}" destId="{E8B866C0-9BE1-4044-BA16-D4F8FA5B6136}" srcOrd="9" destOrd="0" presId="urn:microsoft.com/office/officeart/2005/8/layout/hChevron3"/>
    <dgm:cxn modelId="{8A3C0E6A-E944-4A0A-BE46-90877B0070F4}" type="presParOf" srcId="{D246C300-68AF-48FA-A398-4C95650E26C6}" destId="{5BA1C2E2-8EE1-4E54-A3BF-D8303794736A}" srcOrd="10" destOrd="0" presId="urn:microsoft.com/office/officeart/2005/8/layout/hChevron3"/>
    <dgm:cxn modelId="{1891F778-1678-4352-8858-F981BAEA7756}" type="presParOf" srcId="{D246C300-68AF-48FA-A398-4C95650E26C6}" destId="{01540F49-C1AA-45BA-8E21-EBB657F0810A}" srcOrd="11" destOrd="0" presId="urn:microsoft.com/office/officeart/2005/8/layout/hChevron3"/>
    <dgm:cxn modelId="{2C3B7218-5D89-4B7A-8626-E8F30845C09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DBE06C-D1C5-4934-B0C0-F0625DD48B32}" type="presOf" srcId="{7AF84156-D3BD-43C9-8CA3-ADDCA4C8D4B8}" destId="{2B519D47-AE9C-4BCF-B5BE-A8355A90EC2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2E8C6C76-82E2-464A-9C40-866E1D92DB5E}" type="presOf" srcId="{820066AC-F9A5-41F7-A91B-A731EC2F8CAF}" destId="{D246C300-68AF-48FA-A398-4C95650E26C6}" srcOrd="0" destOrd="0" presId="urn:microsoft.com/office/officeart/2005/8/layout/hChevron3"/>
    <dgm:cxn modelId="{FAF70453-5E29-423B-822C-468211ECB366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70E85649-7FFB-4244-A118-11031BDBDE0A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13BB4900-E49B-4F6D-87A1-88CCD17FF240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35516DAB-92B6-44D9-B8BA-8949AC39F3DE}" type="presOf" srcId="{B24B38A7-9096-4F47-B3C6-3F5073417C50}" destId="{53C35653-9134-4F82-8279-FAF4F5A25161}" srcOrd="0" destOrd="0" presId="urn:microsoft.com/office/officeart/2005/8/layout/hChevron3"/>
    <dgm:cxn modelId="{D4298B49-91E4-4E61-80E2-A1971AC99166}" type="presOf" srcId="{C7F13248-C72D-40DC-82F9-D0753CB03D04}" destId="{489B7654-BD37-46D1-BB07-7E3DA5F01F61}" srcOrd="0" destOrd="0" presId="urn:microsoft.com/office/officeart/2005/8/layout/hChevron3"/>
    <dgm:cxn modelId="{E161ADF0-6E94-4FCB-911E-A56E5EBAE313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0F94911-AE9B-49FC-BFCF-80EB7B63E36E}" type="presParOf" srcId="{D246C300-68AF-48FA-A398-4C95650E26C6}" destId="{4BE0856D-4B5E-49DC-992B-56049A1DEB81}" srcOrd="0" destOrd="0" presId="urn:microsoft.com/office/officeart/2005/8/layout/hChevron3"/>
    <dgm:cxn modelId="{19E4BC07-F8BD-4EB3-AB54-FB2B5A214C0B}" type="presParOf" srcId="{D246C300-68AF-48FA-A398-4C95650E26C6}" destId="{BEE3FB9B-DBCA-4494-956E-EC52BD08C837}" srcOrd="1" destOrd="0" presId="urn:microsoft.com/office/officeart/2005/8/layout/hChevron3"/>
    <dgm:cxn modelId="{84A5B09D-304C-4D7A-ABB9-BDEA657C26ED}" type="presParOf" srcId="{D246C300-68AF-48FA-A398-4C95650E26C6}" destId="{34A29376-F483-482C-B6A8-4DBDF22D5AC5}" srcOrd="2" destOrd="0" presId="urn:microsoft.com/office/officeart/2005/8/layout/hChevron3"/>
    <dgm:cxn modelId="{4024253E-AA0C-4076-A8D0-A9C6F43A437B}" type="presParOf" srcId="{D246C300-68AF-48FA-A398-4C95650E26C6}" destId="{34D5B670-66A4-4956-8EA7-AEDF79D9861D}" srcOrd="3" destOrd="0" presId="urn:microsoft.com/office/officeart/2005/8/layout/hChevron3"/>
    <dgm:cxn modelId="{EDE91438-AAFB-4C1E-91B3-481F5C939A54}" type="presParOf" srcId="{D246C300-68AF-48FA-A398-4C95650E26C6}" destId="{53C35653-9134-4F82-8279-FAF4F5A25161}" srcOrd="4" destOrd="0" presId="urn:microsoft.com/office/officeart/2005/8/layout/hChevron3"/>
    <dgm:cxn modelId="{5B7FF075-380E-4EAB-8291-0D4255F343CF}" type="presParOf" srcId="{D246C300-68AF-48FA-A398-4C95650E26C6}" destId="{1088ABBC-1FB4-45E1-B4C8-8499FC4B8E60}" srcOrd="5" destOrd="0" presId="urn:microsoft.com/office/officeart/2005/8/layout/hChevron3"/>
    <dgm:cxn modelId="{D61A9E47-4DE6-4FB8-80BB-23D065F13E7A}" type="presParOf" srcId="{D246C300-68AF-48FA-A398-4C95650E26C6}" destId="{489B7654-BD37-46D1-BB07-7E3DA5F01F61}" srcOrd="6" destOrd="0" presId="urn:microsoft.com/office/officeart/2005/8/layout/hChevron3"/>
    <dgm:cxn modelId="{2DFA03C7-C682-4CB0-8B95-E43AFB7BE96D}" type="presParOf" srcId="{D246C300-68AF-48FA-A398-4C95650E26C6}" destId="{496ECFEA-0673-4358-9B71-4772A7976716}" srcOrd="7" destOrd="0" presId="urn:microsoft.com/office/officeart/2005/8/layout/hChevron3"/>
    <dgm:cxn modelId="{D28A7943-4013-446C-8253-834FE9525AAA}" type="presParOf" srcId="{D246C300-68AF-48FA-A398-4C95650E26C6}" destId="{C214E2F4-1132-4086-8E3E-37014C668253}" srcOrd="8" destOrd="0" presId="urn:microsoft.com/office/officeart/2005/8/layout/hChevron3"/>
    <dgm:cxn modelId="{C78F351C-46E2-459F-922F-8E32DA4BD15A}" type="presParOf" srcId="{D246C300-68AF-48FA-A398-4C95650E26C6}" destId="{E8B866C0-9BE1-4044-BA16-D4F8FA5B6136}" srcOrd="9" destOrd="0" presId="urn:microsoft.com/office/officeart/2005/8/layout/hChevron3"/>
    <dgm:cxn modelId="{86C0679C-99A2-4510-BAB6-F317B6620A5E}" type="presParOf" srcId="{D246C300-68AF-48FA-A398-4C95650E26C6}" destId="{5BA1C2E2-8EE1-4E54-A3BF-D8303794736A}" srcOrd="10" destOrd="0" presId="urn:microsoft.com/office/officeart/2005/8/layout/hChevron3"/>
    <dgm:cxn modelId="{05E2B46E-5E52-4F5A-9DD0-D595632C940D}" type="presParOf" srcId="{D246C300-68AF-48FA-A398-4C95650E26C6}" destId="{01540F49-C1AA-45BA-8E21-EBB657F0810A}" srcOrd="11" destOrd="0" presId="urn:microsoft.com/office/officeart/2005/8/layout/hChevron3"/>
    <dgm:cxn modelId="{52FA758D-EDE4-4F56-9ABB-7F4DDDFE8D2D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AD4BC9-7249-479F-8658-989A96B05CA7}" type="presOf" srcId="{C7F13248-C72D-40DC-82F9-D0753CB03D04}" destId="{489B7654-BD37-46D1-BB07-7E3DA5F01F61}" srcOrd="0" destOrd="0" presId="urn:microsoft.com/office/officeart/2005/8/layout/hChevron3"/>
    <dgm:cxn modelId="{A5191B1F-638E-4393-ABD9-E875BDDAE1E6}" type="presOf" srcId="{28E5ACB2-DAB6-4B43-94C9-D5EC5F06A8B3}" destId="{34A29376-F483-482C-B6A8-4DBDF22D5AC5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EC5D9C9-AFCC-4BD6-93B0-BE7977125DC7}" type="presOf" srcId="{EB38EA7C-92BC-4E09-8094-0763770B6EBD}" destId="{4BE0856D-4B5E-49DC-992B-56049A1DEB81}" srcOrd="0" destOrd="0" presId="urn:microsoft.com/office/officeart/2005/8/layout/hChevron3"/>
    <dgm:cxn modelId="{F02A7949-3A3F-4F5F-A3AB-0384EC8071A6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3FF81189-B488-491B-9F06-F0D75BB9595F}" type="presOf" srcId="{7AF84156-D3BD-43C9-8CA3-ADDCA4C8D4B8}" destId="{2B519D47-AE9C-4BCF-B5BE-A8355A90EC23}" srcOrd="0" destOrd="0" presId="urn:microsoft.com/office/officeart/2005/8/layout/hChevron3"/>
    <dgm:cxn modelId="{F087A4F1-B5FE-4C73-9305-1371979ED43C}" type="presOf" srcId="{7A573461-EB93-4CEF-9D86-BD47F84BD9A6}" destId="{C214E2F4-1132-4086-8E3E-37014C668253}" srcOrd="0" destOrd="0" presId="urn:microsoft.com/office/officeart/2005/8/layout/hChevron3"/>
    <dgm:cxn modelId="{02381C66-1D6E-42AD-A582-34F31E8BCD16}" type="presOf" srcId="{820066AC-F9A5-41F7-A91B-A731EC2F8CAF}" destId="{D246C300-68AF-48FA-A398-4C95650E26C6}" srcOrd="0" destOrd="0" presId="urn:microsoft.com/office/officeart/2005/8/layout/hChevron3"/>
    <dgm:cxn modelId="{36007593-8CB5-4C0F-B001-DFC3C20D9859}" type="presOf" srcId="{B24B38A7-9096-4F47-B3C6-3F5073417C50}" destId="{53C35653-9134-4F82-8279-FAF4F5A25161}" srcOrd="0" destOrd="0" presId="urn:microsoft.com/office/officeart/2005/8/layout/hChevron3"/>
    <dgm:cxn modelId="{41255A77-A568-4FE8-9C67-32C7B1CF05C2}" type="presParOf" srcId="{D246C300-68AF-48FA-A398-4C95650E26C6}" destId="{4BE0856D-4B5E-49DC-992B-56049A1DEB81}" srcOrd="0" destOrd="0" presId="urn:microsoft.com/office/officeart/2005/8/layout/hChevron3"/>
    <dgm:cxn modelId="{E7F7B506-5884-4619-9EA5-A5118710051E}" type="presParOf" srcId="{D246C300-68AF-48FA-A398-4C95650E26C6}" destId="{BEE3FB9B-DBCA-4494-956E-EC52BD08C837}" srcOrd="1" destOrd="0" presId="urn:microsoft.com/office/officeart/2005/8/layout/hChevron3"/>
    <dgm:cxn modelId="{C051C74A-1382-4F57-AC54-1FFFFDFF9D30}" type="presParOf" srcId="{D246C300-68AF-48FA-A398-4C95650E26C6}" destId="{34A29376-F483-482C-B6A8-4DBDF22D5AC5}" srcOrd="2" destOrd="0" presId="urn:microsoft.com/office/officeart/2005/8/layout/hChevron3"/>
    <dgm:cxn modelId="{1E103248-77E3-49A1-97B8-E1BBF059A36B}" type="presParOf" srcId="{D246C300-68AF-48FA-A398-4C95650E26C6}" destId="{34D5B670-66A4-4956-8EA7-AEDF79D9861D}" srcOrd="3" destOrd="0" presId="urn:microsoft.com/office/officeart/2005/8/layout/hChevron3"/>
    <dgm:cxn modelId="{4E61585D-8487-4EC7-88F3-BA2F07FA94D0}" type="presParOf" srcId="{D246C300-68AF-48FA-A398-4C95650E26C6}" destId="{53C35653-9134-4F82-8279-FAF4F5A25161}" srcOrd="4" destOrd="0" presId="urn:microsoft.com/office/officeart/2005/8/layout/hChevron3"/>
    <dgm:cxn modelId="{962D2D44-0275-4615-BB0E-4C53D4458BC2}" type="presParOf" srcId="{D246C300-68AF-48FA-A398-4C95650E26C6}" destId="{1088ABBC-1FB4-45E1-B4C8-8499FC4B8E60}" srcOrd="5" destOrd="0" presId="urn:microsoft.com/office/officeart/2005/8/layout/hChevron3"/>
    <dgm:cxn modelId="{50B898BF-4EAE-465A-B1FB-B8CDB85AEACC}" type="presParOf" srcId="{D246C300-68AF-48FA-A398-4C95650E26C6}" destId="{489B7654-BD37-46D1-BB07-7E3DA5F01F61}" srcOrd="6" destOrd="0" presId="urn:microsoft.com/office/officeart/2005/8/layout/hChevron3"/>
    <dgm:cxn modelId="{0F46F037-4AEC-453E-BB10-46FE04C60A7F}" type="presParOf" srcId="{D246C300-68AF-48FA-A398-4C95650E26C6}" destId="{496ECFEA-0673-4358-9B71-4772A7976716}" srcOrd="7" destOrd="0" presId="urn:microsoft.com/office/officeart/2005/8/layout/hChevron3"/>
    <dgm:cxn modelId="{5BB28A75-F4B7-4D92-8C66-992A4C124AA2}" type="presParOf" srcId="{D246C300-68AF-48FA-A398-4C95650E26C6}" destId="{C214E2F4-1132-4086-8E3E-37014C668253}" srcOrd="8" destOrd="0" presId="urn:microsoft.com/office/officeart/2005/8/layout/hChevron3"/>
    <dgm:cxn modelId="{92370E34-BD5B-4F57-8158-2EC054FC58B1}" type="presParOf" srcId="{D246C300-68AF-48FA-A398-4C95650E26C6}" destId="{E8B866C0-9BE1-4044-BA16-D4F8FA5B6136}" srcOrd="9" destOrd="0" presId="urn:microsoft.com/office/officeart/2005/8/layout/hChevron3"/>
    <dgm:cxn modelId="{FB2236CE-9906-4257-975E-959A36C4BBA6}" type="presParOf" srcId="{D246C300-68AF-48FA-A398-4C95650E26C6}" destId="{5BA1C2E2-8EE1-4E54-A3BF-D8303794736A}" srcOrd="10" destOrd="0" presId="urn:microsoft.com/office/officeart/2005/8/layout/hChevron3"/>
    <dgm:cxn modelId="{AACB900D-4C78-485C-8C79-5878DC912951}" type="presParOf" srcId="{D246C300-68AF-48FA-A398-4C95650E26C6}" destId="{01540F49-C1AA-45BA-8E21-EBB657F0810A}" srcOrd="11" destOrd="0" presId="urn:microsoft.com/office/officeart/2005/8/layout/hChevron3"/>
    <dgm:cxn modelId="{E4D09F8C-1279-48A6-BB1B-EC79D0D39C3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33856-2778-4D57-9F88-4A77033C0866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A9AA149F-1E7F-46F5-8FCD-23322D97CD33}" type="presOf" srcId="{7AF84156-D3BD-43C9-8CA3-ADDCA4C8D4B8}" destId="{2B519D47-AE9C-4BCF-B5BE-A8355A90EC23}" srcOrd="0" destOrd="0" presId="urn:microsoft.com/office/officeart/2005/8/layout/hChevron3"/>
    <dgm:cxn modelId="{81FA1C60-117E-4F26-A436-87424BD9DD5F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E565908D-969A-4BF9-8AB1-6141836C2236}" type="presOf" srcId="{28E5ACB2-DAB6-4B43-94C9-D5EC5F06A8B3}" destId="{34A29376-F483-482C-B6A8-4DBDF22D5AC5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53718C5C-DF11-40B2-90CD-A491E119BD15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E1FF6A6-401E-48E6-A263-EE828F13E924}" type="presOf" srcId="{32D2388F-D623-4C10-A892-DBD5881992AB}" destId="{5BA1C2E2-8EE1-4E54-A3BF-D8303794736A}" srcOrd="0" destOrd="0" presId="urn:microsoft.com/office/officeart/2005/8/layout/hChevron3"/>
    <dgm:cxn modelId="{784A47C5-0CDB-442C-9483-10F2C081F7A6}" type="presOf" srcId="{7A573461-EB93-4CEF-9D86-BD47F84BD9A6}" destId="{C214E2F4-1132-4086-8E3E-37014C668253}" srcOrd="0" destOrd="0" presId="urn:microsoft.com/office/officeart/2005/8/layout/hChevron3"/>
    <dgm:cxn modelId="{9CCF7C11-BAF8-4E56-BE7A-03B35F6D1419}" type="presOf" srcId="{C7F13248-C72D-40DC-82F9-D0753CB03D04}" destId="{489B7654-BD37-46D1-BB07-7E3DA5F01F61}" srcOrd="0" destOrd="0" presId="urn:microsoft.com/office/officeart/2005/8/layout/hChevron3"/>
    <dgm:cxn modelId="{DBD3908B-FD67-4627-A840-B410E8845282}" type="presParOf" srcId="{D246C300-68AF-48FA-A398-4C95650E26C6}" destId="{4BE0856D-4B5E-49DC-992B-56049A1DEB81}" srcOrd="0" destOrd="0" presId="urn:microsoft.com/office/officeart/2005/8/layout/hChevron3"/>
    <dgm:cxn modelId="{39FF00F2-8F70-43D3-941E-00F06AE389D4}" type="presParOf" srcId="{D246C300-68AF-48FA-A398-4C95650E26C6}" destId="{BEE3FB9B-DBCA-4494-956E-EC52BD08C837}" srcOrd="1" destOrd="0" presId="urn:microsoft.com/office/officeart/2005/8/layout/hChevron3"/>
    <dgm:cxn modelId="{67220F1F-52C4-4F56-A416-ABE89DADFBA6}" type="presParOf" srcId="{D246C300-68AF-48FA-A398-4C95650E26C6}" destId="{34A29376-F483-482C-B6A8-4DBDF22D5AC5}" srcOrd="2" destOrd="0" presId="urn:microsoft.com/office/officeart/2005/8/layout/hChevron3"/>
    <dgm:cxn modelId="{4873B8D7-552D-42F5-AC80-F59DF28ED2A9}" type="presParOf" srcId="{D246C300-68AF-48FA-A398-4C95650E26C6}" destId="{34D5B670-66A4-4956-8EA7-AEDF79D9861D}" srcOrd="3" destOrd="0" presId="urn:microsoft.com/office/officeart/2005/8/layout/hChevron3"/>
    <dgm:cxn modelId="{C5C5CBE8-8559-403C-A08D-C555AD2FC238}" type="presParOf" srcId="{D246C300-68AF-48FA-A398-4C95650E26C6}" destId="{53C35653-9134-4F82-8279-FAF4F5A25161}" srcOrd="4" destOrd="0" presId="urn:microsoft.com/office/officeart/2005/8/layout/hChevron3"/>
    <dgm:cxn modelId="{117D08D1-658A-4F11-9198-E345335B36E1}" type="presParOf" srcId="{D246C300-68AF-48FA-A398-4C95650E26C6}" destId="{1088ABBC-1FB4-45E1-B4C8-8499FC4B8E60}" srcOrd="5" destOrd="0" presId="urn:microsoft.com/office/officeart/2005/8/layout/hChevron3"/>
    <dgm:cxn modelId="{2C85F1C4-3DD3-43EB-BAED-1F1B9B3DE61C}" type="presParOf" srcId="{D246C300-68AF-48FA-A398-4C95650E26C6}" destId="{489B7654-BD37-46D1-BB07-7E3DA5F01F61}" srcOrd="6" destOrd="0" presId="urn:microsoft.com/office/officeart/2005/8/layout/hChevron3"/>
    <dgm:cxn modelId="{8D396994-CC7D-42F3-A086-BF80E7B3F04D}" type="presParOf" srcId="{D246C300-68AF-48FA-A398-4C95650E26C6}" destId="{496ECFEA-0673-4358-9B71-4772A7976716}" srcOrd="7" destOrd="0" presId="urn:microsoft.com/office/officeart/2005/8/layout/hChevron3"/>
    <dgm:cxn modelId="{59A5DAB0-605D-4110-BB0C-E00DAAD22D70}" type="presParOf" srcId="{D246C300-68AF-48FA-A398-4C95650E26C6}" destId="{C214E2F4-1132-4086-8E3E-37014C668253}" srcOrd="8" destOrd="0" presId="urn:microsoft.com/office/officeart/2005/8/layout/hChevron3"/>
    <dgm:cxn modelId="{6DABABD4-6A32-4FB3-83E7-EB9D281D60FC}" type="presParOf" srcId="{D246C300-68AF-48FA-A398-4C95650E26C6}" destId="{E8B866C0-9BE1-4044-BA16-D4F8FA5B6136}" srcOrd="9" destOrd="0" presId="urn:microsoft.com/office/officeart/2005/8/layout/hChevron3"/>
    <dgm:cxn modelId="{091257ED-58EA-4C46-98B2-9768F1FAA3AE}" type="presParOf" srcId="{D246C300-68AF-48FA-A398-4C95650E26C6}" destId="{5BA1C2E2-8EE1-4E54-A3BF-D8303794736A}" srcOrd="10" destOrd="0" presId="urn:microsoft.com/office/officeart/2005/8/layout/hChevron3"/>
    <dgm:cxn modelId="{6D79968A-F4C1-4BA8-999D-4430ED14F0FC}" type="presParOf" srcId="{D246C300-68AF-48FA-A398-4C95650E26C6}" destId="{01540F49-C1AA-45BA-8E21-EBB657F0810A}" srcOrd="11" destOrd="0" presId="urn:microsoft.com/office/officeart/2005/8/layout/hChevron3"/>
    <dgm:cxn modelId="{E473712D-8D57-4109-873A-2A0392FDD57A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AD04725-1877-4E08-A50C-3FC9DB865A7D}" type="presOf" srcId="{32D2388F-D623-4C10-A892-DBD5881992AB}" destId="{5BA1C2E2-8EE1-4E54-A3BF-D8303794736A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0EDE8F51-11C3-4EF2-AD9C-56B7610F79F6}" type="presOf" srcId="{820066AC-F9A5-41F7-A91B-A731EC2F8CAF}" destId="{D246C300-68AF-48FA-A398-4C95650E26C6}" srcOrd="0" destOrd="0" presId="urn:microsoft.com/office/officeart/2005/8/layout/hChevron3"/>
    <dgm:cxn modelId="{6E4D4EE0-FFB7-4F59-A18D-70768DD9E789}" type="presOf" srcId="{7AF84156-D3BD-43C9-8CA3-ADDCA4C8D4B8}" destId="{2B519D47-AE9C-4BCF-B5BE-A8355A90EC2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4BD42FD5-0E6F-42BB-957C-68B066475391}" type="presOf" srcId="{B24B38A7-9096-4F47-B3C6-3F5073417C50}" destId="{53C35653-9134-4F82-8279-FAF4F5A251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C76EA95-B0EC-45E9-8DDE-454926673AC9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DBA3925C-7E7D-4983-9815-5D48A8A18DA3}" type="presOf" srcId="{EB38EA7C-92BC-4E09-8094-0763770B6EBD}" destId="{4BE0856D-4B5E-49DC-992B-56049A1DEB81}" srcOrd="0" destOrd="0" presId="urn:microsoft.com/office/officeart/2005/8/layout/hChevron3"/>
    <dgm:cxn modelId="{5FC522A1-33DF-4270-8889-86DCD4EFB8C3}" type="presOf" srcId="{28E5ACB2-DAB6-4B43-94C9-D5EC5F06A8B3}" destId="{34A29376-F483-482C-B6A8-4DBDF22D5AC5}" srcOrd="0" destOrd="0" presId="urn:microsoft.com/office/officeart/2005/8/layout/hChevron3"/>
    <dgm:cxn modelId="{1C7CBC92-340D-4694-9BBD-6A8C1C8B34B0}" type="presOf" srcId="{C7F13248-C72D-40DC-82F9-D0753CB03D04}" destId="{489B7654-BD37-46D1-BB07-7E3DA5F01F61}" srcOrd="0" destOrd="0" presId="urn:microsoft.com/office/officeart/2005/8/layout/hChevron3"/>
    <dgm:cxn modelId="{ADF29EF2-12E3-40CF-8796-E4C2FF842D80}" type="presParOf" srcId="{D246C300-68AF-48FA-A398-4C95650E26C6}" destId="{4BE0856D-4B5E-49DC-992B-56049A1DEB81}" srcOrd="0" destOrd="0" presId="urn:microsoft.com/office/officeart/2005/8/layout/hChevron3"/>
    <dgm:cxn modelId="{BF779B42-9706-4F86-B492-15DB443AA382}" type="presParOf" srcId="{D246C300-68AF-48FA-A398-4C95650E26C6}" destId="{BEE3FB9B-DBCA-4494-956E-EC52BD08C837}" srcOrd="1" destOrd="0" presId="urn:microsoft.com/office/officeart/2005/8/layout/hChevron3"/>
    <dgm:cxn modelId="{65F95341-CCF7-473A-A6B4-48467F57AA14}" type="presParOf" srcId="{D246C300-68AF-48FA-A398-4C95650E26C6}" destId="{34A29376-F483-482C-B6A8-4DBDF22D5AC5}" srcOrd="2" destOrd="0" presId="urn:microsoft.com/office/officeart/2005/8/layout/hChevron3"/>
    <dgm:cxn modelId="{8929AD18-2773-491A-945E-B2EEA1803479}" type="presParOf" srcId="{D246C300-68AF-48FA-A398-4C95650E26C6}" destId="{34D5B670-66A4-4956-8EA7-AEDF79D9861D}" srcOrd="3" destOrd="0" presId="urn:microsoft.com/office/officeart/2005/8/layout/hChevron3"/>
    <dgm:cxn modelId="{90F50ABC-B25E-416A-BB48-BA4104EE4CCF}" type="presParOf" srcId="{D246C300-68AF-48FA-A398-4C95650E26C6}" destId="{53C35653-9134-4F82-8279-FAF4F5A25161}" srcOrd="4" destOrd="0" presId="urn:microsoft.com/office/officeart/2005/8/layout/hChevron3"/>
    <dgm:cxn modelId="{B92FA447-D206-4F6B-85B7-871466A92BB0}" type="presParOf" srcId="{D246C300-68AF-48FA-A398-4C95650E26C6}" destId="{1088ABBC-1FB4-45E1-B4C8-8499FC4B8E60}" srcOrd="5" destOrd="0" presId="urn:microsoft.com/office/officeart/2005/8/layout/hChevron3"/>
    <dgm:cxn modelId="{8F509414-3240-4FE2-B955-17E288683315}" type="presParOf" srcId="{D246C300-68AF-48FA-A398-4C95650E26C6}" destId="{489B7654-BD37-46D1-BB07-7E3DA5F01F61}" srcOrd="6" destOrd="0" presId="urn:microsoft.com/office/officeart/2005/8/layout/hChevron3"/>
    <dgm:cxn modelId="{821CCD13-07AD-42B8-971E-0F7ABD59A69E}" type="presParOf" srcId="{D246C300-68AF-48FA-A398-4C95650E26C6}" destId="{496ECFEA-0673-4358-9B71-4772A7976716}" srcOrd="7" destOrd="0" presId="urn:microsoft.com/office/officeart/2005/8/layout/hChevron3"/>
    <dgm:cxn modelId="{B2DF5082-8B92-4FD5-8391-6DB6041C3FBF}" type="presParOf" srcId="{D246C300-68AF-48FA-A398-4C95650E26C6}" destId="{C214E2F4-1132-4086-8E3E-37014C668253}" srcOrd="8" destOrd="0" presId="urn:microsoft.com/office/officeart/2005/8/layout/hChevron3"/>
    <dgm:cxn modelId="{A4C2DB25-D881-4E92-AE2E-F2666583DDF9}" type="presParOf" srcId="{D246C300-68AF-48FA-A398-4C95650E26C6}" destId="{E8B866C0-9BE1-4044-BA16-D4F8FA5B6136}" srcOrd="9" destOrd="0" presId="urn:microsoft.com/office/officeart/2005/8/layout/hChevron3"/>
    <dgm:cxn modelId="{8AC87391-9FE5-4BD6-B05F-CE4A9D2909D4}" type="presParOf" srcId="{D246C300-68AF-48FA-A398-4C95650E26C6}" destId="{5BA1C2E2-8EE1-4E54-A3BF-D8303794736A}" srcOrd="10" destOrd="0" presId="urn:microsoft.com/office/officeart/2005/8/layout/hChevron3"/>
    <dgm:cxn modelId="{AA1BAAD1-B350-416F-AE4A-5EF9FAC6F550}" type="presParOf" srcId="{D246C300-68AF-48FA-A398-4C95650E26C6}" destId="{01540F49-C1AA-45BA-8E21-EBB657F0810A}" srcOrd="11" destOrd="0" presId="urn:microsoft.com/office/officeart/2005/8/layout/hChevron3"/>
    <dgm:cxn modelId="{8BEFCD0F-DDFB-449A-B0E4-4FEE4EE277B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F6901-8CB8-4DFF-843F-5E3C2460E058}" type="presOf" srcId="{820066AC-F9A5-41F7-A91B-A731EC2F8CAF}" destId="{D246C300-68AF-48FA-A398-4C95650E26C6}" srcOrd="0" destOrd="0" presId="urn:microsoft.com/office/officeart/2005/8/layout/hChevron3"/>
    <dgm:cxn modelId="{D7A61215-802A-437B-9DB8-3DABFEB376DB}" type="presOf" srcId="{B24B38A7-9096-4F47-B3C6-3F5073417C50}" destId="{53C35653-9134-4F82-8279-FAF4F5A25161}" srcOrd="0" destOrd="0" presId="urn:microsoft.com/office/officeart/2005/8/layout/hChevron3"/>
    <dgm:cxn modelId="{C2143A02-5571-4193-A4CD-55D175DDF506}" type="presOf" srcId="{28E5ACB2-DAB6-4B43-94C9-D5EC5F06A8B3}" destId="{34A29376-F483-482C-B6A8-4DBDF22D5AC5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1A5B293F-C0FD-4F16-BCEA-A231ED1337E4}" type="presOf" srcId="{7A573461-EB93-4CEF-9D86-BD47F84BD9A6}" destId="{C214E2F4-1132-4086-8E3E-37014C66825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80287C4-C180-4F9C-9016-BF4217CBEC8E}" type="presOf" srcId="{C7F13248-C72D-40DC-82F9-D0753CB03D04}" destId="{489B7654-BD37-46D1-BB07-7E3DA5F01F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97D9515D-5E1F-47B2-BB82-0F3BCAA3BE4A}" type="presOf" srcId="{EB38EA7C-92BC-4E09-8094-0763770B6EBD}" destId="{4BE0856D-4B5E-49DC-992B-56049A1DEB81}" srcOrd="0" destOrd="0" presId="urn:microsoft.com/office/officeart/2005/8/layout/hChevron3"/>
    <dgm:cxn modelId="{106A4D33-8F15-40C0-972E-5E4B63A4AD80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83B6E013-3529-40DF-994B-DC45BCF4FD7C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BF69A3B9-1983-4E74-A058-49476F2FA1F3}" type="presParOf" srcId="{D246C300-68AF-48FA-A398-4C95650E26C6}" destId="{4BE0856D-4B5E-49DC-992B-56049A1DEB81}" srcOrd="0" destOrd="0" presId="urn:microsoft.com/office/officeart/2005/8/layout/hChevron3"/>
    <dgm:cxn modelId="{5A58870F-CF66-47B3-811D-53DBB0952554}" type="presParOf" srcId="{D246C300-68AF-48FA-A398-4C95650E26C6}" destId="{BEE3FB9B-DBCA-4494-956E-EC52BD08C837}" srcOrd="1" destOrd="0" presId="urn:microsoft.com/office/officeart/2005/8/layout/hChevron3"/>
    <dgm:cxn modelId="{8E5A7D67-6CFB-44D6-855D-CD6C3A5CD680}" type="presParOf" srcId="{D246C300-68AF-48FA-A398-4C95650E26C6}" destId="{34A29376-F483-482C-B6A8-4DBDF22D5AC5}" srcOrd="2" destOrd="0" presId="urn:microsoft.com/office/officeart/2005/8/layout/hChevron3"/>
    <dgm:cxn modelId="{77FED77F-032E-4214-8E09-F55C5E860EF8}" type="presParOf" srcId="{D246C300-68AF-48FA-A398-4C95650E26C6}" destId="{34D5B670-66A4-4956-8EA7-AEDF79D9861D}" srcOrd="3" destOrd="0" presId="urn:microsoft.com/office/officeart/2005/8/layout/hChevron3"/>
    <dgm:cxn modelId="{B112590E-2F9C-4C29-9F5C-09CFCD07193B}" type="presParOf" srcId="{D246C300-68AF-48FA-A398-4C95650E26C6}" destId="{53C35653-9134-4F82-8279-FAF4F5A25161}" srcOrd="4" destOrd="0" presId="urn:microsoft.com/office/officeart/2005/8/layout/hChevron3"/>
    <dgm:cxn modelId="{38A8CCF6-34ED-4C57-8CD9-B4D2615F42BA}" type="presParOf" srcId="{D246C300-68AF-48FA-A398-4C95650E26C6}" destId="{1088ABBC-1FB4-45E1-B4C8-8499FC4B8E60}" srcOrd="5" destOrd="0" presId="urn:microsoft.com/office/officeart/2005/8/layout/hChevron3"/>
    <dgm:cxn modelId="{6F4C28B2-A9A8-437A-9CF2-3707F5A6A102}" type="presParOf" srcId="{D246C300-68AF-48FA-A398-4C95650E26C6}" destId="{489B7654-BD37-46D1-BB07-7E3DA5F01F61}" srcOrd="6" destOrd="0" presId="urn:microsoft.com/office/officeart/2005/8/layout/hChevron3"/>
    <dgm:cxn modelId="{94010F5B-57DD-4C2C-B620-AD430028206A}" type="presParOf" srcId="{D246C300-68AF-48FA-A398-4C95650E26C6}" destId="{496ECFEA-0673-4358-9B71-4772A7976716}" srcOrd="7" destOrd="0" presId="urn:microsoft.com/office/officeart/2005/8/layout/hChevron3"/>
    <dgm:cxn modelId="{A7F85D69-0D33-4C0A-95C0-ECEDBCCAF255}" type="presParOf" srcId="{D246C300-68AF-48FA-A398-4C95650E26C6}" destId="{C214E2F4-1132-4086-8E3E-37014C668253}" srcOrd="8" destOrd="0" presId="urn:microsoft.com/office/officeart/2005/8/layout/hChevron3"/>
    <dgm:cxn modelId="{E591FE23-57D6-4A80-B10D-E893EF5BA9F8}" type="presParOf" srcId="{D246C300-68AF-48FA-A398-4C95650E26C6}" destId="{E8B866C0-9BE1-4044-BA16-D4F8FA5B6136}" srcOrd="9" destOrd="0" presId="urn:microsoft.com/office/officeart/2005/8/layout/hChevron3"/>
    <dgm:cxn modelId="{751D19B8-C202-40D7-B415-68E922CF0C4A}" type="presParOf" srcId="{D246C300-68AF-48FA-A398-4C95650E26C6}" destId="{5BA1C2E2-8EE1-4E54-A3BF-D8303794736A}" srcOrd="10" destOrd="0" presId="urn:microsoft.com/office/officeart/2005/8/layout/hChevron3"/>
    <dgm:cxn modelId="{3EA10FA0-7B03-4B90-9561-AB2F83BC6C8B}" type="presParOf" srcId="{D246C300-68AF-48FA-A398-4C95650E26C6}" destId="{01540F49-C1AA-45BA-8E21-EBB657F0810A}" srcOrd="11" destOrd="0" presId="urn:microsoft.com/office/officeart/2005/8/layout/hChevron3"/>
    <dgm:cxn modelId="{D6965B11-5577-4520-A79F-ABDB6D5A388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1BEC9-725B-4533-8F08-66CE88E655BE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FD4CF23B-8B51-496F-B7AF-51D3C11B4F72}" type="presOf" srcId="{C7F13248-C72D-40DC-82F9-D0753CB03D04}" destId="{489B7654-BD37-46D1-BB07-7E3DA5F01F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D3BD4E33-2106-41B3-8469-0F7FE13FEA73}" type="presOf" srcId="{820066AC-F9A5-41F7-A91B-A731EC2F8CAF}" destId="{D246C300-68AF-48FA-A398-4C95650E26C6}" srcOrd="0" destOrd="0" presId="urn:microsoft.com/office/officeart/2005/8/layout/hChevron3"/>
    <dgm:cxn modelId="{CC7C7D04-BAC4-4486-8335-D9C456EB76A4}" type="presOf" srcId="{32D2388F-D623-4C10-A892-DBD5881992AB}" destId="{5BA1C2E2-8EE1-4E54-A3BF-D8303794736A}" srcOrd="0" destOrd="0" presId="urn:microsoft.com/office/officeart/2005/8/layout/hChevron3"/>
    <dgm:cxn modelId="{CE895354-BE49-4290-BEC2-AF44DA9FA16E}" type="presOf" srcId="{28E5ACB2-DAB6-4B43-94C9-D5EC5F06A8B3}" destId="{34A29376-F483-482C-B6A8-4DBDF22D5AC5}" srcOrd="0" destOrd="0" presId="urn:microsoft.com/office/officeart/2005/8/layout/hChevron3"/>
    <dgm:cxn modelId="{BC21C3A2-78B1-4D23-9BE3-C7FA37BE5247}" type="presOf" srcId="{7A573461-EB93-4CEF-9D86-BD47F84BD9A6}" destId="{C214E2F4-1132-4086-8E3E-37014C668253}" srcOrd="0" destOrd="0" presId="urn:microsoft.com/office/officeart/2005/8/layout/hChevron3"/>
    <dgm:cxn modelId="{BFA453DC-6589-4480-95FE-A3ABC3B8350E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471DF71-2790-48E2-94FA-46CF0DFCF7F2}" type="presOf" srcId="{B24B38A7-9096-4F47-B3C6-3F5073417C50}" destId="{53C35653-9134-4F82-8279-FAF4F5A251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6AA7A86-D1E9-4F80-951E-F4269CE0394B}" type="presParOf" srcId="{D246C300-68AF-48FA-A398-4C95650E26C6}" destId="{4BE0856D-4B5E-49DC-992B-56049A1DEB81}" srcOrd="0" destOrd="0" presId="urn:microsoft.com/office/officeart/2005/8/layout/hChevron3"/>
    <dgm:cxn modelId="{BA194888-9F6B-40F4-8D17-2E9F5AE5FFD4}" type="presParOf" srcId="{D246C300-68AF-48FA-A398-4C95650E26C6}" destId="{BEE3FB9B-DBCA-4494-956E-EC52BD08C837}" srcOrd="1" destOrd="0" presId="urn:microsoft.com/office/officeart/2005/8/layout/hChevron3"/>
    <dgm:cxn modelId="{3BB12E2E-08A8-47F5-B4F1-010D1E09E04D}" type="presParOf" srcId="{D246C300-68AF-48FA-A398-4C95650E26C6}" destId="{34A29376-F483-482C-B6A8-4DBDF22D5AC5}" srcOrd="2" destOrd="0" presId="urn:microsoft.com/office/officeart/2005/8/layout/hChevron3"/>
    <dgm:cxn modelId="{23699D44-4275-41D4-99B1-C15BA8BB1251}" type="presParOf" srcId="{D246C300-68AF-48FA-A398-4C95650E26C6}" destId="{34D5B670-66A4-4956-8EA7-AEDF79D9861D}" srcOrd="3" destOrd="0" presId="urn:microsoft.com/office/officeart/2005/8/layout/hChevron3"/>
    <dgm:cxn modelId="{812013D4-44B0-4B08-84B3-A39F128AF64C}" type="presParOf" srcId="{D246C300-68AF-48FA-A398-4C95650E26C6}" destId="{53C35653-9134-4F82-8279-FAF4F5A25161}" srcOrd="4" destOrd="0" presId="urn:microsoft.com/office/officeart/2005/8/layout/hChevron3"/>
    <dgm:cxn modelId="{4D5FE43A-E1F5-4046-B805-0A6B8891C17E}" type="presParOf" srcId="{D246C300-68AF-48FA-A398-4C95650E26C6}" destId="{1088ABBC-1FB4-45E1-B4C8-8499FC4B8E60}" srcOrd="5" destOrd="0" presId="urn:microsoft.com/office/officeart/2005/8/layout/hChevron3"/>
    <dgm:cxn modelId="{1E92F977-4A66-48C1-9CA0-0DD1FDB864BE}" type="presParOf" srcId="{D246C300-68AF-48FA-A398-4C95650E26C6}" destId="{489B7654-BD37-46D1-BB07-7E3DA5F01F61}" srcOrd="6" destOrd="0" presId="urn:microsoft.com/office/officeart/2005/8/layout/hChevron3"/>
    <dgm:cxn modelId="{8C3E9B01-02A0-449D-A91A-1A5EF78CADC2}" type="presParOf" srcId="{D246C300-68AF-48FA-A398-4C95650E26C6}" destId="{496ECFEA-0673-4358-9B71-4772A7976716}" srcOrd="7" destOrd="0" presId="urn:microsoft.com/office/officeart/2005/8/layout/hChevron3"/>
    <dgm:cxn modelId="{946F4A80-9399-4933-8B1B-D32EC040569E}" type="presParOf" srcId="{D246C300-68AF-48FA-A398-4C95650E26C6}" destId="{C214E2F4-1132-4086-8E3E-37014C668253}" srcOrd="8" destOrd="0" presId="urn:microsoft.com/office/officeart/2005/8/layout/hChevron3"/>
    <dgm:cxn modelId="{C088B337-6715-4025-B240-8A1101D0496D}" type="presParOf" srcId="{D246C300-68AF-48FA-A398-4C95650E26C6}" destId="{E8B866C0-9BE1-4044-BA16-D4F8FA5B6136}" srcOrd="9" destOrd="0" presId="urn:microsoft.com/office/officeart/2005/8/layout/hChevron3"/>
    <dgm:cxn modelId="{EF83E3FF-F35E-4781-A5CE-ABC314BD2F11}" type="presParOf" srcId="{D246C300-68AF-48FA-A398-4C95650E26C6}" destId="{5BA1C2E2-8EE1-4E54-A3BF-D8303794736A}" srcOrd="10" destOrd="0" presId="urn:microsoft.com/office/officeart/2005/8/layout/hChevron3"/>
    <dgm:cxn modelId="{00B3B374-E9C4-4238-B908-F0C58ED7A1BD}" type="presParOf" srcId="{D246C300-68AF-48FA-A398-4C95650E26C6}" destId="{01540F49-C1AA-45BA-8E21-EBB657F0810A}" srcOrd="11" destOrd="0" presId="urn:microsoft.com/office/officeart/2005/8/layout/hChevron3"/>
    <dgm:cxn modelId="{948D5BEB-06FA-4BC2-B0AB-8CCD026D7208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38720-3F2C-4992-8F30-C868436F0BE7}" type="presOf" srcId="{B24B38A7-9096-4F47-B3C6-3F5073417C50}" destId="{53C35653-9134-4F82-8279-FAF4F5A25161}" srcOrd="0" destOrd="0" presId="urn:microsoft.com/office/officeart/2005/8/layout/hChevron3"/>
    <dgm:cxn modelId="{51E25D69-983A-48E5-A1A6-1BCB86FA50A7}" type="presOf" srcId="{EB38EA7C-92BC-4E09-8094-0763770B6EBD}" destId="{4BE0856D-4B5E-49DC-992B-56049A1DEB8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60ADC0A-6B15-4D7C-925E-0D4000FE2BE7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EB9EB0D-6163-4B17-BD44-8E0664851FDF}" type="presOf" srcId="{32D2388F-D623-4C10-A892-DBD5881992AB}" destId="{5BA1C2E2-8EE1-4E54-A3BF-D8303794736A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1A8068DE-3014-4D48-A7A0-DB1B8C1157AC}" type="presOf" srcId="{C7F13248-C72D-40DC-82F9-D0753CB03D04}" destId="{489B7654-BD37-46D1-BB07-7E3DA5F01F61}" srcOrd="0" destOrd="0" presId="urn:microsoft.com/office/officeart/2005/8/layout/hChevron3"/>
    <dgm:cxn modelId="{32B9E0A9-BE35-4938-B362-2920BAD63F66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A4BE8F7D-D9D2-4979-AA58-1790A9C16DE0}" type="presOf" srcId="{7A573461-EB93-4CEF-9D86-BD47F84BD9A6}" destId="{C214E2F4-1132-4086-8E3E-37014C668253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54C6D3C-BC27-4AA3-9828-43D687536F33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801F340E-5ECE-4FF5-92AF-9AC7C6798EC0}" type="presParOf" srcId="{D246C300-68AF-48FA-A398-4C95650E26C6}" destId="{4BE0856D-4B5E-49DC-992B-56049A1DEB81}" srcOrd="0" destOrd="0" presId="urn:microsoft.com/office/officeart/2005/8/layout/hChevron3"/>
    <dgm:cxn modelId="{773E18C7-99AD-448B-AB3F-13D158CA0CD7}" type="presParOf" srcId="{D246C300-68AF-48FA-A398-4C95650E26C6}" destId="{BEE3FB9B-DBCA-4494-956E-EC52BD08C837}" srcOrd="1" destOrd="0" presId="urn:microsoft.com/office/officeart/2005/8/layout/hChevron3"/>
    <dgm:cxn modelId="{2DC77959-FD75-4A76-A467-9BF522A366EB}" type="presParOf" srcId="{D246C300-68AF-48FA-A398-4C95650E26C6}" destId="{34A29376-F483-482C-B6A8-4DBDF22D5AC5}" srcOrd="2" destOrd="0" presId="urn:microsoft.com/office/officeart/2005/8/layout/hChevron3"/>
    <dgm:cxn modelId="{F3E418A9-69AB-430A-980B-266BF14636B5}" type="presParOf" srcId="{D246C300-68AF-48FA-A398-4C95650E26C6}" destId="{34D5B670-66A4-4956-8EA7-AEDF79D9861D}" srcOrd="3" destOrd="0" presId="urn:microsoft.com/office/officeart/2005/8/layout/hChevron3"/>
    <dgm:cxn modelId="{72BD5D51-98A1-4C72-86E3-1BCDFBC09DA2}" type="presParOf" srcId="{D246C300-68AF-48FA-A398-4C95650E26C6}" destId="{53C35653-9134-4F82-8279-FAF4F5A25161}" srcOrd="4" destOrd="0" presId="urn:microsoft.com/office/officeart/2005/8/layout/hChevron3"/>
    <dgm:cxn modelId="{5B410E83-33CA-4308-AEB7-FF7318743016}" type="presParOf" srcId="{D246C300-68AF-48FA-A398-4C95650E26C6}" destId="{1088ABBC-1FB4-45E1-B4C8-8499FC4B8E60}" srcOrd="5" destOrd="0" presId="urn:microsoft.com/office/officeart/2005/8/layout/hChevron3"/>
    <dgm:cxn modelId="{5A21DE82-1F09-4F0D-94D7-BF85C31E4D21}" type="presParOf" srcId="{D246C300-68AF-48FA-A398-4C95650E26C6}" destId="{489B7654-BD37-46D1-BB07-7E3DA5F01F61}" srcOrd="6" destOrd="0" presId="urn:microsoft.com/office/officeart/2005/8/layout/hChevron3"/>
    <dgm:cxn modelId="{45C53C75-CE1E-40AD-B65D-D8D9FA8C02C6}" type="presParOf" srcId="{D246C300-68AF-48FA-A398-4C95650E26C6}" destId="{496ECFEA-0673-4358-9B71-4772A7976716}" srcOrd="7" destOrd="0" presId="urn:microsoft.com/office/officeart/2005/8/layout/hChevron3"/>
    <dgm:cxn modelId="{69042F55-EBC5-4563-A085-29D6FA0E8708}" type="presParOf" srcId="{D246C300-68AF-48FA-A398-4C95650E26C6}" destId="{C214E2F4-1132-4086-8E3E-37014C668253}" srcOrd="8" destOrd="0" presId="urn:microsoft.com/office/officeart/2005/8/layout/hChevron3"/>
    <dgm:cxn modelId="{DA5511AF-5B02-4D8F-AF65-7255B26A8F49}" type="presParOf" srcId="{D246C300-68AF-48FA-A398-4C95650E26C6}" destId="{E8B866C0-9BE1-4044-BA16-D4F8FA5B6136}" srcOrd="9" destOrd="0" presId="urn:microsoft.com/office/officeart/2005/8/layout/hChevron3"/>
    <dgm:cxn modelId="{54695F25-C11C-44A3-8337-B9EADBB69EC8}" type="presParOf" srcId="{D246C300-68AF-48FA-A398-4C95650E26C6}" destId="{5BA1C2E2-8EE1-4E54-A3BF-D8303794736A}" srcOrd="10" destOrd="0" presId="urn:microsoft.com/office/officeart/2005/8/layout/hChevron3"/>
    <dgm:cxn modelId="{7816849C-8DF7-4D6F-8301-C6FE208B00D6}" type="presParOf" srcId="{D246C300-68AF-48FA-A398-4C95650E26C6}" destId="{01540F49-C1AA-45BA-8E21-EBB657F0810A}" srcOrd="11" destOrd="0" presId="urn:microsoft.com/office/officeart/2005/8/layout/hChevron3"/>
    <dgm:cxn modelId="{AB2038A1-2930-43CC-8D4F-6E9DC65BF630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F3E7D6A-AE70-40BD-B40C-AE58BA611CE8}" type="presOf" srcId="{7AF84156-D3BD-43C9-8CA3-ADDCA4C8D4B8}" destId="{2B519D47-AE9C-4BCF-B5BE-A8355A90EC2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A2F0EE1-994A-40A4-9C22-6DEC2BA28A6B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7111078-6122-4FBC-A532-E58DC028A2C8}" type="presOf" srcId="{EB38EA7C-92BC-4E09-8094-0763770B6EBD}" destId="{4BE0856D-4B5E-49DC-992B-56049A1DEB81}" srcOrd="0" destOrd="0" presId="urn:microsoft.com/office/officeart/2005/8/layout/hChevron3"/>
    <dgm:cxn modelId="{04EB615B-A21A-4ABD-88B3-B9DC9FF689C2}" type="presOf" srcId="{B24B38A7-9096-4F47-B3C6-3F5073417C50}" destId="{53C35653-9134-4F82-8279-FAF4F5A25161}" srcOrd="0" destOrd="0" presId="urn:microsoft.com/office/officeart/2005/8/layout/hChevron3"/>
    <dgm:cxn modelId="{6B887F75-315D-46BE-BFA7-C8BF22E36ED5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A48B6293-E616-4F2A-80B8-7ED6B2B27A8E}" type="presOf" srcId="{7A573461-EB93-4CEF-9D86-BD47F84BD9A6}" destId="{C214E2F4-1132-4086-8E3E-37014C66825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0FA3BC1-45C8-4166-95C8-337A63445380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2F37262C-8AC7-4BAF-8CB8-7599A6A61C13}" type="presOf" srcId="{28E5ACB2-DAB6-4B43-94C9-D5EC5F06A8B3}" destId="{34A29376-F483-482C-B6A8-4DBDF22D5AC5}" srcOrd="0" destOrd="0" presId="urn:microsoft.com/office/officeart/2005/8/layout/hChevron3"/>
    <dgm:cxn modelId="{27B765D5-9E7E-49A5-8DB6-9CD290BF3995}" type="presParOf" srcId="{D246C300-68AF-48FA-A398-4C95650E26C6}" destId="{4BE0856D-4B5E-49DC-992B-56049A1DEB81}" srcOrd="0" destOrd="0" presId="urn:microsoft.com/office/officeart/2005/8/layout/hChevron3"/>
    <dgm:cxn modelId="{C7B3390D-9A6A-4CFF-B739-FB7A89EBAC97}" type="presParOf" srcId="{D246C300-68AF-48FA-A398-4C95650E26C6}" destId="{BEE3FB9B-DBCA-4494-956E-EC52BD08C837}" srcOrd="1" destOrd="0" presId="urn:microsoft.com/office/officeart/2005/8/layout/hChevron3"/>
    <dgm:cxn modelId="{9DFE21DD-C8A8-40C6-8418-E9595CADA7C0}" type="presParOf" srcId="{D246C300-68AF-48FA-A398-4C95650E26C6}" destId="{34A29376-F483-482C-B6A8-4DBDF22D5AC5}" srcOrd="2" destOrd="0" presId="urn:microsoft.com/office/officeart/2005/8/layout/hChevron3"/>
    <dgm:cxn modelId="{C100BD3D-DADF-4CEF-8615-A4BF7DB49F5D}" type="presParOf" srcId="{D246C300-68AF-48FA-A398-4C95650E26C6}" destId="{34D5B670-66A4-4956-8EA7-AEDF79D9861D}" srcOrd="3" destOrd="0" presId="urn:microsoft.com/office/officeart/2005/8/layout/hChevron3"/>
    <dgm:cxn modelId="{2E88A815-3DFB-42F1-A422-2D2930416DBB}" type="presParOf" srcId="{D246C300-68AF-48FA-A398-4C95650E26C6}" destId="{53C35653-9134-4F82-8279-FAF4F5A25161}" srcOrd="4" destOrd="0" presId="urn:microsoft.com/office/officeart/2005/8/layout/hChevron3"/>
    <dgm:cxn modelId="{D982311A-6611-4770-A8B9-E286F5F024D6}" type="presParOf" srcId="{D246C300-68AF-48FA-A398-4C95650E26C6}" destId="{1088ABBC-1FB4-45E1-B4C8-8499FC4B8E60}" srcOrd="5" destOrd="0" presId="urn:microsoft.com/office/officeart/2005/8/layout/hChevron3"/>
    <dgm:cxn modelId="{EE217FA0-7719-4320-B547-BD195B4BA04D}" type="presParOf" srcId="{D246C300-68AF-48FA-A398-4C95650E26C6}" destId="{489B7654-BD37-46D1-BB07-7E3DA5F01F61}" srcOrd="6" destOrd="0" presId="urn:microsoft.com/office/officeart/2005/8/layout/hChevron3"/>
    <dgm:cxn modelId="{7A1DE3F6-84A6-4833-BACF-6B30CE942015}" type="presParOf" srcId="{D246C300-68AF-48FA-A398-4C95650E26C6}" destId="{496ECFEA-0673-4358-9B71-4772A7976716}" srcOrd="7" destOrd="0" presId="urn:microsoft.com/office/officeart/2005/8/layout/hChevron3"/>
    <dgm:cxn modelId="{6AA37518-A25B-466E-B4D9-A2D62978554A}" type="presParOf" srcId="{D246C300-68AF-48FA-A398-4C95650E26C6}" destId="{C214E2F4-1132-4086-8E3E-37014C668253}" srcOrd="8" destOrd="0" presId="urn:microsoft.com/office/officeart/2005/8/layout/hChevron3"/>
    <dgm:cxn modelId="{F2D2A094-B314-4D1C-B937-23F93F9A15D8}" type="presParOf" srcId="{D246C300-68AF-48FA-A398-4C95650E26C6}" destId="{E8B866C0-9BE1-4044-BA16-D4F8FA5B6136}" srcOrd="9" destOrd="0" presId="urn:microsoft.com/office/officeart/2005/8/layout/hChevron3"/>
    <dgm:cxn modelId="{137DBCA5-4B18-4EFD-A050-8662CC11991E}" type="presParOf" srcId="{D246C300-68AF-48FA-A398-4C95650E26C6}" destId="{5BA1C2E2-8EE1-4E54-A3BF-D8303794736A}" srcOrd="10" destOrd="0" presId="urn:microsoft.com/office/officeart/2005/8/layout/hChevron3"/>
    <dgm:cxn modelId="{7473C487-5843-4B9F-B894-327E7A7DF97D}" type="presParOf" srcId="{D246C300-68AF-48FA-A398-4C95650E26C6}" destId="{01540F49-C1AA-45BA-8E21-EBB657F0810A}" srcOrd="11" destOrd="0" presId="urn:microsoft.com/office/officeart/2005/8/layout/hChevron3"/>
    <dgm:cxn modelId="{010649ED-81C6-4B08-B28C-12C46E0F8873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B320C067-E401-4FBD-A5F2-C69ACCEA1176}" type="presOf" srcId="{820066AC-F9A5-41F7-A91B-A731EC2F8CAF}" destId="{D246C300-68AF-48FA-A398-4C95650E26C6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C1B1955-B057-4B2F-AEA2-B515AE8D4543}" type="presOf" srcId="{C7F13248-C72D-40DC-82F9-D0753CB03D04}" destId="{489B7654-BD37-46D1-BB07-7E3DA5F01F61}" srcOrd="0" destOrd="0" presId="urn:microsoft.com/office/officeart/2005/8/layout/hChevron3"/>
    <dgm:cxn modelId="{4F6A1D43-5DB2-4938-AB9D-91C78D8DB2F6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33D8FD21-F9E6-43E2-B7B0-380D438209F7}" type="presOf" srcId="{EB38EA7C-92BC-4E09-8094-0763770B6EBD}" destId="{4BE0856D-4B5E-49DC-992B-56049A1DEB81}" srcOrd="0" destOrd="0" presId="urn:microsoft.com/office/officeart/2005/8/layout/hChevron3"/>
    <dgm:cxn modelId="{674AF563-F423-4A79-ADE5-21CBDF34F5DC}" type="presOf" srcId="{B24B38A7-9096-4F47-B3C6-3F5073417C50}" destId="{53C35653-9134-4F82-8279-FAF4F5A25161}" srcOrd="0" destOrd="0" presId="urn:microsoft.com/office/officeart/2005/8/layout/hChevron3"/>
    <dgm:cxn modelId="{7ECFB0D8-0E8B-4A10-B102-3CDB16158F44}" type="presOf" srcId="{7AF84156-D3BD-43C9-8CA3-ADDCA4C8D4B8}" destId="{2B519D47-AE9C-4BCF-B5BE-A8355A90EC23}" srcOrd="0" destOrd="0" presId="urn:microsoft.com/office/officeart/2005/8/layout/hChevron3"/>
    <dgm:cxn modelId="{1EBF4197-CFF7-4C2A-AD91-D15D7E1D8ACC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6E67ED4A-3C21-4745-858A-DF0CB00EED0F}" type="presOf" srcId="{7A573461-EB93-4CEF-9D86-BD47F84BD9A6}" destId="{C214E2F4-1132-4086-8E3E-37014C668253}" srcOrd="0" destOrd="0" presId="urn:microsoft.com/office/officeart/2005/8/layout/hChevron3"/>
    <dgm:cxn modelId="{57FC71B8-0190-48B5-8059-0C6C935C811C}" type="presParOf" srcId="{D246C300-68AF-48FA-A398-4C95650E26C6}" destId="{4BE0856D-4B5E-49DC-992B-56049A1DEB81}" srcOrd="0" destOrd="0" presId="urn:microsoft.com/office/officeart/2005/8/layout/hChevron3"/>
    <dgm:cxn modelId="{006E4637-C9D3-4F91-8437-27AF9A0419DD}" type="presParOf" srcId="{D246C300-68AF-48FA-A398-4C95650E26C6}" destId="{BEE3FB9B-DBCA-4494-956E-EC52BD08C837}" srcOrd="1" destOrd="0" presId="urn:microsoft.com/office/officeart/2005/8/layout/hChevron3"/>
    <dgm:cxn modelId="{1CF481F7-7FDA-487B-AA5D-6782B8547233}" type="presParOf" srcId="{D246C300-68AF-48FA-A398-4C95650E26C6}" destId="{34A29376-F483-482C-B6A8-4DBDF22D5AC5}" srcOrd="2" destOrd="0" presId="urn:microsoft.com/office/officeart/2005/8/layout/hChevron3"/>
    <dgm:cxn modelId="{055E1414-EEA5-457A-B1E7-EA7D81CCF4AA}" type="presParOf" srcId="{D246C300-68AF-48FA-A398-4C95650E26C6}" destId="{34D5B670-66A4-4956-8EA7-AEDF79D9861D}" srcOrd="3" destOrd="0" presId="urn:microsoft.com/office/officeart/2005/8/layout/hChevron3"/>
    <dgm:cxn modelId="{B6DFDA5F-FE3E-4703-A276-8A1A2AED623C}" type="presParOf" srcId="{D246C300-68AF-48FA-A398-4C95650E26C6}" destId="{53C35653-9134-4F82-8279-FAF4F5A25161}" srcOrd="4" destOrd="0" presId="urn:microsoft.com/office/officeart/2005/8/layout/hChevron3"/>
    <dgm:cxn modelId="{DEC33C3E-8F08-4239-A0F9-3FE744A836E1}" type="presParOf" srcId="{D246C300-68AF-48FA-A398-4C95650E26C6}" destId="{1088ABBC-1FB4-45E1-B4C8-8499FC4B8E60}" srcOrd="5" destOrd="0" presId="urn:microsoft.com/office/officeart/2005/8/layout/hChevron3"/>
    <dgm:cxn modelId="{AC9045E6-4B83-41B2-A0EB-7590965AC2D6}" type="presParOf" srcId="{D246C300-68AF-48FA-A398-4C95650E26C6}" destId="{489B7654-BD37-46D1-BB07-7E3DA5F01F61}" srcOrd="6" destOrd="0" presId="urn:microsoft.com/office/officeart/2005/8/layout/hChevron3"/>
    <dgm:cxn modelId="{FCEEA509-0A07-43DE-9CD6-2247C68455AE}" type="presParOf" srcId="{D246C300-68AF-48FA-A398-4C95650E26C6}" destId="{496ECFEA-0673-4358-9B71-4772A7976716}" srcOrd="7" destOrd="0" presId="urn:microsoft.com/office/officeart/2005/8/layout/hChevron3"/>
    <dgm:cxn modelId="{61740B00-AC1C-4A87-AF68-97B29F20039D}" type="presParOf" srcId="{D246C300-68AF-48FA-A398-4C95650E26C6}" destId="{C214E2F4-1132-4086-8E3E-37014C668253}" srcOrd="8" destOrd="0" presId="urn:microsoft.com/office/officeart/2005/8/layout/hChevron3"/>
    <dgm:cxn modelId="{7025AE95-5E1C-4031-B268-5723C5FCA26E}" type="presParOf" srcId="{D246C300-68AF-48FA-A398-4C95650E26C6}" destId="{E8B866C0-9BE1-4044-BA16-D4F8FA5B6136}" srcOrd="9" destOrd="0" presId="urn:microsoft.com/office/officeart/2005/8/layout/hChevron3"/>
    <dgm:cxn modelId="{795659CC-4AC0-4CD6-8965-FDDCE63D9239}" type="presParOf" srcId="{D246C300-68AF-48FA-A398-4C95650E26C6}" destId="{5BA1C2E2-8EE1-4E54-A3BF-D8303794736A}" srcOrd="10" destOrd="0" presId="urn:microsoft.com/office/officeart/2005/8/layout/hChevron3"/>
    <dgm:cxn modelId="{095DB7EE-4B8D-4668-ACDC-8E24E255551A}" type="presParOf" srcId="{D246C300-68AF-48FA-A398-4C95650E26C6}" destId="{01540F49-C1AA-45BA-8E21-EBB657F0810A}" srcOrd="11" destOrd="0" presId="urn:microsoft.com/office/officeart/2005/8/layout/hChevron3"/>
    <dgm:cxn modelId="{1114005E-A716-463C-8634-E1D92C3659C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A1CA9B4-F3EF-440F-B195-8A646F8951B9}" type="presOf" srcId="{B24B38A7-9096-4F47-B3C6-3F5073417C50}" destId="{53C35653-9134-4F82-8279-FAF4F5A25161}" srcOrd="0" destOrd="0" presId="urn:microsoft.com/office/officeart/2005/8/layout/hChevron3"/>
    <dgm:cxn modelId="{F792BD3A-2842-452C-8BDA-DD13C7EB418F}" type="presOf" srcId="{7AF84156-D3BD-43C9-8CA3-ADDCA4C8D4B8}" destId="{2B519D47-AE9C-4BCF-B5BE-A8355A90EC23}" srcOrd="0" destOrd="0" presId="urn:microsoft.com/office/officeart/2005/8/layout/hChevron3"/>
    <dgm:cxn modelId="{3A3AF907-10DA-464A-BBC7-6D1AD2699377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62B5E74-9B48-4331-A621-4FB0CE8A3F21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9DD3045-95BA-49A1-8171-54074839BB72}" type="presOf" srcId="{32D2388F-D623-4C10-A892-DBD5881992AB}" destId="{5BA1C2E2-8EE1-4E54-A3BF-D8303794736A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9166E60-F2E9-4353-A765-6A1874F9EDE7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DD2E7733-2A88-4C06-9E88-E32A5DABC922}" type="presOf" srcId="{C7F13248-C72D-40DC-82F9-D0753CB03D04}" destId="{489B7654-BD37-46D1-BB07-7E3DA5F01F61}" srcOrd="0" destOrd="0" presId="urn:microsoft.com/office/officeart/2005/8/layout/hChevron3"/>
    <dgm:cxn modelId="{04137A96-5293-4C57-837F-AB2835FC1B9C}" type="presOf" srcId="{28E5ACB2-DAB6-4B43-94C9-D5EC5F06A8B3}" destId="{34A29376-F483-482C-B6A8-4DBDF22D5AC5}" srcOrd="0" destOrd="0" presId="urn:microsoft.com/office/officeart/2005/8/layout/hChevron3"/>
    <dgm:cxn modelId="{CC8E431B-D5A4-4886-9F25-1673351A5699}" type="presParOf" srcId="{D246C300-68AF-48FA-A398-4C95650E26C6}" destId="{4BE0856D-4B5E-49DC-992B-56049A1DEB81}" srcOrd="0" destOrd="0" presId="urn:microsoft.com/office/officeart/2005/8/layout/hChevron3"/>
    <dgm:cxn modelId="{20EC266B-6028-485F-9229-C6121F273B6E}" type="presParOf" srcId="{D246C300-68AF-48FA-A398-4C95650E26C6}" destId="{BEE3FB9B-DBCA-4494-956E-EC52BD08C837}" srcOrd="1" destOrd="0" presId="urn:microsoft.com/office/officeart/2005/8/layout/hChevron3"/>
    <dgm:cxn modelId="{FD871016-F5C7-4D7C-AC81-29DE543B159E}" type="presParOf" srcId="{D246C300-68AF-48FA-A398-4C95650E26C6}" destId="{34A29376-F483-482C-B6A8-4DBDF22D5AC5}" srcOrd="2" destOrd="0" presId="urn:microsoft.com/office/officeart/2005/8/layout/hChevron3"/>
    <dgm:cxn modelId="{B955D553-3BCE-44EC-90E0-E498475E92F4}" type="presParOf" srcId="{D246C300-68AF-48FA-A398-4C95650E26C6}" destId="{34D5B670-66A4-4956-8EA7-AEDF79D9861D}" srcOrd="3" destOrd="0" presId="urn:microsoft.com/office/officeart/2005/8/layout/hChevron3"/>
    <dgm:cxn modelId="{54272AD5-6258-40C3-813D-D338686CBC26}" type="presParOf" srcId="{D246C300-68AF-48FA-A398-4C95650E26C6}" destId="{53C35653-9134-4F82-8279-FAF4F5A25161}" srcOrd="4" destOrd="0" presId="urn:microsoft.com/office/officeart/2005/8/layout/hChevron3"/>
    <dgm:cxn modelId="{14A954BE-07CD-44C6-A02F-6933AF10F616}" type="presParOf" srcId="{D246C300-68AF-48FA-A398-4C95650E26C6}" destId="{1088ABBC-1FB4-45E1-B4C8-8499FC4B8E60}" srcOrd="5" destOrd="0" presId="urn:microsoft.com/office/officeart/2005/8/layout/hChevron3"/>
    <dgm:cxn modelId="{43675CA7-E77A-4EC5-A727-5F045E333712}" type="presParOf" srcId="{D246C300-68AF-48FA-A398-4C95650E26C6}" destId="{489B7654-BD37-46D1-BB07-7E3DA5F01F61}" srcOrd="6" destOrd="0" presId="urn:microsoft.com/office/officeart/2005/8/layout/hChevron3"/>
    <dgm:cxn modelId="{13F653DF-65E7-41D3-812D-62C81D8AD09C}" type="presParOf" srcId="{D246C300-68AF-48FA-A398-4C95650E26C6}" destId="{496ECFEA-0673-4358-9B71-4772A7976716}" srcOrd="7" destOrd="0" presId="urn:microsoft.com/office/officeart/2005/8/layout/hChevron3"/>
    <dgm:cxn modelId="{46BBD72B-E7A1-4D9B-B982-B98BBB6CF467}" type="presParOf" srcId="{D246C300-68AF-48FA-A398-4C95650E26C6}" destId="{C214E2F4-1132-4086-8E3E-37014C668253}" srcOrd="8" destOrd="0" presId="urn:microsoft.com/office/officeart/2005/8/layout/hChevron3"/>
    <dgm:cxn modelId="{574348DD-240A-4AD0-8805-BA821E754626}" type="presParOf" srcId="{D246C300-68AF-48FA-A398-4C95650E26C6}" destId="{E8B866C0-9BE1-4044-BA16-D4F8FA5B6136}" srcOrd="9" destOrd="0" presId="urn:microsoft.com/office/officeart/2005/8/layout/hChevron3"/>
    <dgm:cxn modelId="{016E2A9C-85B0-4237-8493-664DB868C253}" type="presParOf" srcId="{D246C300-68AF-48FA-A398-4C95650E26C6}" destId="{5BA1C2E2-8EE1-4E54-A3BF-D8303794736A}" srcOrd="10" destOrd="0" presId="urn:microsoft.com/office/officeart/2005/8/layout/hChevron3"/>
    <dgm:cxn modelId="{37C99FE7-68FC-4C54-A9F0-D7FC72C3526A}" type="presParOf" srcId="{D246C300-68AF-48FA-A398-4C95650E26C6}" destId="{01540F49-C1AA-45BA-8E21-EBB657F0810A}" srcOrd="11" destOrd="0" presId="urn:microsoft.com/office/officeart/2005/8/layout/hChevron3"/>
    <dgm:cxn modelId="{80208CB1-D457-4512-98F9-5A05605CDFC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502BA6-99BF-4618-8F6D-20A2C2B668F9}" type="presOf" srcId="{32D2388F-D623-4C10-A892-DBD5881992AB}" destId="{5BA1C2E2-8EE1-4E54-A3BF-D8303794736A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103DFBDD-2A27-400B-83C9-89418F15CFB7}" type="presOf" srcId="{820066AC-F9A5-41F7-A91B-A731EC2F8CAF}" destId="{D246C300-68AF-48FA-A398-4C95650E26C6}" srcOrd="0" destOrd="0" presId="urn:microsoft.com/office/officeart/2005/8/layout/hChevron3"/>
    <dgm:cxn modelId="{3ECAC962-B923-4A8F-8869-627E152F0AD7}" type="presOf" srcId="{28E5ACB2-DAB6-4B43-94C9-D5EC5F06A8B3}" destId="{34A29376-F483-482C-B6A8-4DBDF22D5AC5}" srcOrd="0" destOrd="0" presId="urn:microsoft.com/office/officeart/2005/8/layout/hChevron3"/>
    <dgm:cxn modelId="{216F0EC8-DAEA-44AA-9D49-65A8505B4BFF}" type="presOf" srcId="{B24B38A7-9096-4F47-B3C6-3F5073417C50}" destId="{53C35653-9134-4F82-8279-FAF4F5A251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0CF90D53-DEA4-4313-9FE6-BA98B340A2B8}" type="presOf" srcId="{EB38EA7C-92BC-4E09-8094-0763770B6EBD}" destId="{4BE0856D-4B5E-49DC-992B-56049A1DEB8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47A76B2C-6E2F-40E1-94C1-AB93A8B6796C}" type="presOf" srcId="{7AF84156-D3BD-43C9-8CA3-ADDCA4C8D4B8}" destId="{2B519D47-AE9C-4BCF-B5BE-A8355A90EC2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F613286F-82B3-48DE-9B27-865EE5435CE4}" type="presOf" srcId="{C7F13248-C72D-40DC-82F9-D0753CB03D04}" destId="{489B7654-BD37-46D1-BB07-7E3DA5F01F61}" srcOrd="0" destOrd="0" presId="urn:microsoft.com/office/officeart/2005/8/layout/hChevron3"/>
    <dgm:cxn modelId="{B81F8896-C56E-4166-ADF4-A67ED987A6F2}" type="presOf" srcId="{7A573461-EB93-4CEF-9D86-BD47F84BD9A6}" destId="{C214E2F4-1132-4086-8E3E-37014C668253}" srcOrd="0" destOrd="0" presId="urn:microsoft.com/office/officeart/2005/8/layout/hChevron3"/>
    <dgm:cxn modelId="{6C611E73-E698-480C-B6D2-067ECD5DE127}" type="presParOf" srcId="{D246C300-68AF-48FA-A398-4C95650E26C6}" destId="{4BE0856D-4B5E-49DC-992B-56049A1DEB81}" srcOrd="0" destOrd="0" presId="urn:microsoft.com/office/officeart/2005/8/layout/hChevron3"/>
    <dgm:cxn modelId="{26AA58F8-DD52-4153-8204-372B6447EB90}" type="presParOf" srcId="{D246C300-68AF-48FA-A398-4C95650E26C6}" destId="{BEE3FB9B-DBCA-4494-956E-EC52BD08C837}" srcOrd="1" destOrd="0" presId="urn:microsoft.com/office/officeart/2005/8/layout/hChevron3"/>
    <dgm:cxn modelId="{6F8027A8-ABBD-4CBC-AAD6-D71E21F52853}" type="presParOf" srcId="{D246C300-68AF-48FA-A398-4C95650E26C6}" destId="{34A29376-F483-482C-B6A8-4DBDF22D5AC5}" srcOrd="2" destOrd="0" presId="urn:microsoft.com/office/officeart/2005/8/layout/hChevron3"/>
    <dgm:cxn modelId="{9D5C27D2-ECD0-4088-B184-C40AC7D91C06}" type="presParOf" srcId="{D246C300-68AF-48FA-A398-4C95650E26C6}" destId="{34D5B670-66A4-4956-8EA7-AEDF79D9861D}" srcOrd="3" destOrd="0" presId="urn:microsoft.com/office/officeart/2005/8/layout/hChevron3"/>
    <dgm:cxn modelId="{29FA5F55-C15E-4C92-9D62-AAE10402CAEF}" type="presParOf" srcId="{D246C300-68AF-48FA-A398-4C95650E26C6}" destId="{53C35653-9134-4F82-8279-FAF4F5A25161}" srcOrd="4" destOrd="0" presId="urn:microsoft.com/office/officeart/2005/8/layout/hChevron3"/>
    <dgm:cxn modelId="{08E97C03-C98F-43EE-9E52-A85D01FD3FB9}" type="presParOf" srcId="{D246C300-68AF-48FA-A398-4C95650E26C6}" destId="{1088ABBC-1FB4-45E1-B4C8-8499FC4B8E60}" srcOrd="5" destOrd="0" presId="urn:microsoft.com/office/officeart/2005/8/layout/hChevron3"/>
    <dgm:cxn modelId="{D0942918-6272-4FDD-B423-AD48F3441223}" type="presParOf" srcId="{D246C300-68AF-48FA-A398-4C95650E26C6}" destId="{489B7654-BD37-46D1-BB07-7E3DA5F01F61}" srcOrd="6" destOrd="0" presId="urn:microsoft.com/office/officeart/2005/8/layout/hChevron3"/>
    <dgm:cxn modelId="{51940929-8757-4AB5-84F0-B26DC61F6C60}" type="presParOf" srcId="{D246C300-68AF-48FA-A398-4C95650E26C6}" destId="{496ECFEA-0673-4358-9B71-4772A7976716}" srcOrd="7" destOrd="0" presId="urn:microsoft.com/office/officeart/2005/8/layout/hChevron3"/>
    <dgm:cxn modelId="{270BF8B6-D366-4415-8122-45CBA107A8F3}" type="presParOf" srcId="{D246C300-68AF-48FA-A398-4C95650E26C6}" destId="{C214E2F4-1132-4086-8E3E-37014C668253}" srcOrd="8" destOrd="0" presId="urn:microsoft.com/office/officeart/2005/8/layout/hChevron3"/>
    <dgm:cxn modelId="{BBAE3840-499E-4357-AD9B-118F40407BF1}" type="presParOf" srcId="{D246C300-68AF-48FA-A398-4C95650E26C6}" destId="{E8B866C0-9BE1-4044-BA16-D4F8FA5B6136}" srcOrd="9" destOrd="0" presId="urn:microsoft.com/office/officeart/2005/8/layout/hChevron3"/>
    <dgm:cxn modelId="{1595E506-C855-4770-A687-55EE6C6A0DD9}" type="presParOf" srcId="{D246C300-68AF-48FA-A398-4C95650E26C6}" destId="{5BA1C2E2-8EE1-4E54-A3BF-D8303794736A}" srcOrd="10" destOrd="0" presId="urn:microsoft.com/office/officeart/2005/8/layout/hChevron3"/>
    <dgm:cxn modelId="{7D8D7D3D-ED4E-44B9-84E8-0D4F00AD5732}" type="presParOf" srcId="{D246C300-68AF-48FA-A398-4C95650E26C6}" destId="{01540F49-C1AA-45BA-8E21-EBB657F0810A}" srcOrd="11" destOrd="0" presId="urn:microsoft.com/office/officeart/2005/8/layout/hChevron3"/>
    <dgm:cxn modelId="{1F682300-66CE-4015-85AD-8789F2E6D3B5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53370-A07A-4D6A-9AEE-35A79F2A2A7E}" type="presOf" srcId="{B24B38A7-9096-4F47-B3C6-3F5073417C50}" destId="{53C35653-9134-4F82-8279-FAF4F5A25161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45B1AD1B-AE44-4D91-B083-E55B598FD5B6}" type="presOf" srcId="{C7F13248-C72D-40DC-82F9-D0753CB03D04}" destId="{489B7654-BD37-46D1-BB07-7E3DA5F01F6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608A160F-729D-48A7-AF82-BDFE748C963C}" type="presOf" srcId="{EB38EA7C-92BC-4E09-8094-0763770B6EBD}" destId="{4BE0856D-4B5E-49DC-992B-56049A1DEB81}" srcOrd="0" destOrd="0" presId="urn:microsoft.com/office/officeart/2005/8/layout/hChevron3"/>
    <dgm:cxn modelId="{49D61EBF-3759-47B5-9EE3-B17EB31A78BF}" type="presOf" srcId="{820066AC-F9A5-41F7-A91B-A731EC2F8CAF}" destId="{D246C300-68AF-48FA-A398-4C95650E26C6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407EAE2-CE35-4936-AD3A-DB410030B598}" type="presOf" srcId="{28E5ACB2-DAB6-4B43-94C9-D5EC5F06A8B3}" destId="{34A29376-F483-482C-B6A8-4DBDF22D5AC5}" srcOrd="0" destOrd="0" presId="urn:microsoft.com/office/officeart/2005/8/layout/hChevron3"/>
    <dgm:cxn modelId="{915CB9F2-0DC1-464F-AA4A-2B18C6B277E5}" type="presOf" srcId="{7AF84156-D3BD-43C9-8CA3-ADDCA4C8D4B8}" destId="{2B519D47-AE9C-4BCF-B5BE-A8355A90EC23}" srcOrd="0" destOrd="0" presId="urn:microsoft.com/office/officeart/2005/8/layout/hChevron3"/>
    <dgm:cxn modelId="{9E4DDE8A-27EA-4750-AEDA-CE2708098585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9ECDD6DB-352B-46BE-8B26-0FBA27642F05}" type="presOf" srcId="{32D2388F-D623-4C10-A892-DBD5881992AB}" destId="{5BA1C2E2-8EE1-4E54-A3BF-D8303794736A}" srcOrd="0" destOrd="0" presId="urn:microsoft.com/office/officeart/2005/8/layout/hChevron3"/>
    <dgm:cxn modelId="{33D47054-C60F-40E1-98D7-4F1E7D6BCC89}" type="presParOf" srcId="{D246C300-68AF-48FA-A398-4C95650E26C6}" destId="{4BE0856D-4B5E-49DC-992B-56049A1DEB81}" srcOrd="0" destOrd="0" presId="urn:microsoft.com/office/officeart/2005/8/layout/hChevron3"/>
    <dgm:cxn modelId="{EDFD4CB5-EDD9-4995-9973-91F22809D1F8}" type="presParOf" srcId="{D246C300-68AF-48FA-A398-4C95650E26C6}" destId="{BEE3FB9B-DBCA-4494-956E-EC52BD08C837}" srcOrd="1" destOrd="0" presId="urn:microsoft.com/office/officeart/2005/8/layout/hChevron3"/>
    <dgm:cxn modelId="{FD48DDF7-7208-4015-94FE-15767A08C83A}" type="presParOf" srcId="{D246C300-68AF-48FA-A398-4C95650E26C6}" destId="{34A29376-F483-482C-B6A8-4DBDF22D5AC5}" srcOrd="2" destOrd="0" presId="urn:microsoft.com/office/officeart/2005/8/layout/hChevron3"/>
    <dgm:cxn modelId="{80F2E8C3-3ED3-475D-A776-BF27577436FB}" type="presParOf" srcId="{D246C300-68AF-48FA-A398-4C95650E26C6}" destId="{34D5B670-66A4-4956-8EA7-AEDF79D9861D}" srcOrd="3" destOrd="0" presId="urn:microsoft.com/office/officeart/2005/8/layout/hChevron3"/>
    <dgm:cxn modelId="{07C103E4-61CC-4D7D-B0DD-028F486ADF04}" type="presParOf" srcId="{D246C300-68AF-48FA-A398-4C95650E26C6}" destId="{53C35653-9134-4F82-8279-FAF4F5A25161}" srcOrd="4" destOrd="0" presId="urn:microsoft.com/office/officeart/2005/8/layout/hChevron3"/>
    <dgm:cxn modelId="{7680E4EE-F75F-4557-9193-64C8A8874D4A}" type="presParOf" srcId="{D246C300-68AF-48FA-A398-4C95650E26C6}" destId="{1088ABBC-1FB4-45E1-B4C8-8499FC4B8E60}" srcOrd="5" destOrd="0" presId="urn:microsoft.com/office/officeart/2005/8/layout/hChevron3"/>
    <dgm:cxn modelId="{5F88D236-66F6-4F6B-A030-DD27EE63AE7B}" type="presParOf" srcId="{D246C300-68AF-48FA-A398-4C95650E26C6}" destId="{489B7654-BD37-46D1-BB07-7E3DA5F01F61}" srcOrd="6" destOrd="0" presId="urn:microsoft.com/office/officeart/2005/8/layout/hChevron3"/>
    <dgm:cxn modelId="{712C5A8F-0CF7-42D3-8CB4-1FAD2666A169}" type="presParOf" srcId="{D246C300-68AF-48FA-A398-4C95650E26C6}" destId="{496ECFEA-0673-4358-9B71-4772A7976716}" srcOrd="7" destOrd="0" presId="urn:microsoft.com/office/officeart/2005/8/layout/hChevron3"/>
    <dgm:cxn modelId="{04759DA6-8D6C-44FC-8ED5-BA65047850C4}" type="presParOf" srcId="{D246C300-68AF-48FA-A398-4C95650E26C6}" destId="{C214E2F4-1132-4086-8E3E-37014C668253}" srcOrd="8" destOrd="0" presId="urn:microsoft.com/office/officeart/2005/8/layout/hChevron3"/>
    <dgm:cxn modelId="{28D0FFBF-171E-4CA1-A5DB-BB0706D06262}" type="presParOf" srcId="{D246C300-68AF-48FA-A398-4C95650E26C6}" destId="{E8B866C0-9BE1-4044-BA16-D4F8FA5B6136}" srcOrd="9" destOrd="0" presId="urn:microsoft.com/office/officeart/2005/8/layout/hChevron3"/>
    <dgm:cxn modelId="{E2600E9C-1B5D-4156-A9B9-78A3FA65CF12}" type="presParOf" srcId="{D246C300-68AF-48FA-A398-4C95650E26C6}" destId="{5BA1C2E2-8EE1-4E54-A3BF-D8303794736A}" srcOrd="10" destOrd="0" presId="urn:microsoft.com/office/officeart/2005/8/layout/hChevron3"/>
    <dgm:cxn modelId="{599E3DCE-F1A2-4BB5-B158-315C44B70C5D}" type="presParOf" srcId="{D246C300-68AF-48FA-A398-4C95650E26C6}" destId="{01540F49-C1AA-45BA-8E21-EBB657F0810A}" srcOrd="11" destOrd="0" presId="urn:microsoft.com/office/officeart/2005/8/layout/hChevron3"/>
    <dgm:cxn modelId="{96B4465D-05ED-4EAC-A908-5CF266ED2A3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295C1-9F8F-421A-8578-200F37D96AC9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A6F23968-E2D9-41A8-96CD-F78385F1787F}" type="presOf" srcId="{7AF84156-D3BD-43C9-8CA3-ADDCA4C8D4B8}" destId="{2B519D47-AE9C-4BCF-B5BE-A8355A90EC2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8E259919-95D9-41C8-9F18-2A421A210A1D}" type="presOf" srcId="{B24B38A7-9096-4F47-B3C6-3F5073417C50}" destId="{53C35653-9134-4F82-8279-FAF4F5A251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75C037DB-BCB0-40F7-95CE-578DF1556A45}" type="presOf" srcId="{28E5ACB2-DAB6-4B43-94C9-D5EC5F06A8B3}" destId="{34A29376-F483-482C-B6A8-4DBDF22D5AC5}" srcOrd="0" destOrd="0" presId="urn:microsoft.com/office/officeart/2005/8/layout/hChevron3"/>
    <dgm:cxn modelId="{031A8225-0674-4E89-A4C9-BE9E2C072DDA}" type="presOf" srcId="{7A573461-EB93-4CEF-9D86-BD47F84BD9A6}" destId="{C214E2F4-1132-4086-8E3E-37014C66825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4C793BC1-2BF1-4960-AAC4-68F4B81770C8}" type="presOf" srcId="{C7F13248-C72D-40DC-82F9-D0753CB03D04}" destId="{489B7654-BD37-46D1-BB07-7E3DA5F01F61}" srcOrd="0" destOrd="0" presId="urn:microsoft.com/office/officeart/2005/8/layout/hChevron3"/>
    <dgm:cxn modelId="{0926C967-4044-4CE7-A1C8-DA88C1555CFB}" type="presOf" srcId="{32D2388F-D623-4C10-A892-DBD5881992AB}" destId="{5BA1C2E2-8EE1-4E54-A3BF-D8303794736A}" srcOrd="0" destOrd="0" presId="urn:microsoft.com/office/officeart/2005/8/layout/hChevron3"/>
    <dgm:cxn modelId="{8F664F49-93E1-4E25-9A44-39BB53749EA0}" type="presOf" srcId="{EB38EA7C-92BC-4E09-8094-0763770B6EBD}" destId="{4BE0856D-4B5E-49DC-992B-56049A1DEB81}" srcOrd="0" destOrd="0" presId="urn:microsoft.com/office/officeart/2005/8/layout/hChevron3"/>
    <dgm:cxn modelId="{27192F77-CFAA-4598-8013-D366906413D4}" type="presParOf" srcId="{D246C300-68AF-48FA-A398-4C95650E26C6}" destId="{4BE0856D-4B5E-49DC-992B-56049A1DEB81}" srcOrd="0" destOrd="0" presId="urn:microsoft.com/office/officeart/2005/8/layout/hChevron3"/>
    <dgm:cxn modelId="{E5005DA0-B39F-4DD3-903D-ECDB0488B062}" type="presParOf" srcId="{D246C300-68AF-48FA-A398-4C95650E26C6}" destId="{BEE3FB9B-DBCA-4494-956E-EC52BD08C837}" srcOrd="1" destOrd="0" presId="urn:microsoft.com/office/officeart/2005/8/layout/hChevron3"/>
    <dgm:cxn modelId="{EB9C3D42-08D7-4820-AC15-4D16C7390D43}" type="presParOf" srcId="{D246C300-68AF-48FA-A398-4C95650E26C6}" destId="{34A29376-F483-482C-B6A8-4DBDF22D5AC5}" srcOrd="2" destOrd="0" presId="urn:microsoft.com/office/officeart/2005/8/layout/hChevron3"/>
    <dgm:cxn modelId="{4C0DC21B-B671-4621-8102-8EC763CD23CF}" type="presParOf" srcId="{D246C300-68AF-48FA-A398-4C95650E26C6}" destId="{34D5B670-66A4-4956-8EA7-AEDF79D9861D}" srcOrd="3" destOrd="0" presId="urn:microsoft.com/office/officeart/2005/8/layout/hChevron3"/>
    <dgm:cxn modelId="{1D12C470-C815-449A-B1F7-3FB40958B3A3}" type="presParOf" srcId="{D246C300-68AF-48FA-A398-4C95650E26C6}" destId="{53C35653-9134-4F82-8279-FAF4F5A25161}" srcOrd="4" destOrd="0" presId="urn:microsoft.com/office/officeart/2005/8/layout/hChevron3"/>
    <dgm:cxn modelId="{144F8151-449C-46A9-A342-ED2CDF3A8FD0}" type="presParOf" srcId="{D246C300-68AF-48FA-A398-4C95650E26C6}" destId="{1088ABBC-1FB4-45E1-B4C8-8499FC4B8E60}" srcOrd="5" destOrd="0" presId="urn:microsoft.com/office/officeart/2005/8/layout/hChevron3"/>
    <dgm:cxn modelId="{F431BE80-BDD0-4630-BE23-3F5023720D35}" type="presParOf" srcId="{D246C300-68AF-48FA-A398-4C95650E26C6}" destId="{489B7654-BD37-46D1-BB07-7E3DA5F01F61}" srcOrd="6" destOrd="0" presId="urn:microsoft.com/office/officeart/2005/8/layout/hChevron3"/>
    <dgm:cxn modelId="{268E59BA-6AC5-441A-A8E1-02C65543DF84}" type="presParOf" srcId="{D246C300-68AF-48FA-A398-4C95650E26C6}" destId="{496ECFEA-0673-4358-9B71-4772A7976716}" srcOrd="7" destOrd="0" presId="urn:microsoft.com/office/officeart/2005/8/layout/hChevron3"/>
    <dgm:cxn modelId="{A90EECFF-70F7-4635-817A-DF0E36C988CC}" type="presParOf" srcId="{D246C300-68AF-48FA-A398-4C95650E26C6}" destId="{C214E2F4-1132-4086-8E3E-37014C668253}" srcOrd="8" destOrd="0" presId="urn:microsoft.com/office/officeart/2005/8/layout/hChevron3"/>
    <dgm:cxn modelId="{884B4A66-7D76-4CA1-981C-C47C32589848}" type="presParOf" srcId="{D246C300-68AF-48FA-A398-4C95650E26C6}" destId="{E8B866C0-9BE1-4044-BA16-D4F8FA5B6136}" srcOrd="9" destOrd="0" presId="urn:microsoft.com/office/officeart/2005/8/layout/hChevron3"/>
    <dgm:cxn modelId="{86DD655B-5372-4C0E-82DC-7D9631039526}" type="presParOf" srcId="{D246C300-68AF-48FA-A398-4C95650E26C6}" destId="{5BA1C2E2-8EE1-4E54-A3BF-D8303794736A}" srcOrd="10" destOrd="0" presId="urn:microsoft.com/office/officeart/2005/8/layout/hChevron3"/>
    <dgm:cxn modelId="{9BADCA37-967A-4840-B09A-D9FB6B99550E}" type="presParOf" srcId="{D246C300-68AF-48FA-A398-4C95650E26C6}" destId="{01540F49-C1AA-45BA-8E21-EBB657F0810A}" srcOrd="11" destOrd="0" presId="urn:microsoft.com/office/officeart/2005/8/layout/hChevron3"/>
    <dgm:cxn modelId="{6B93B3B2-880B-485B-994A-8CA0041389C2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/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9A786780-BDC8-41FB-AB1D-4784811EEFF6}" type="presOf" srcId="{7A573461-EB93-4CEF-9D86-BD47F84BD9A6}" destId="{C214E2F4-1132-4086-8E3E-37014C668253}" srcOrd="0" destOrd="0" presId="urn:microsoft.com/office/officeart/2005/8/layout/hChevron3"/>
    <dgm:cxn modelId="{091DAFB1-C466-406B-8C02-7C62C0B6E358}" type="presOf" srcId="{7AF84156-D3BD-43C9-8CA3-ADDCA4C8D4B8}" destId="{2B519D47-AE9C-4BCF-B5BE-A8355A90EC23}" srcOrd="0" destOrd="0" presId="urn:microsoft.com/office/officeart/2005/8/layout/hChevron3"/>
    <dgm:cxn modelId="{C2669324-3D2D-48BE-93A4-663A8486F3A9}" type="presOf" srcId="{B24B38A7-9096-4F47-B3C6-3F5073417C50}" destId="{53C35653-9134-4F82-8279-FAF4F5A251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AC7EB48-DA7A-47C7-B35E-1DA22797391B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A797932C-6C4D-41B5-B0DA-0CDD8F165D65}" type="presOf" srcId="{28E5ACB2-DAB6-4B43-94C9-D5EC5F06A8B3}" destId="{34A29376-F483-482C-B6A8-4DBDF22D5AC5}" srcOrd="0" destOrd="0" presId="urn:microsoft.com/office/officeart/2005/8/layout/hChevron3"/>
    <dgm:cxn modelId="{65BBDA75-78A4-44D2-AC07-27FB0F53BFDF}" type="presOf" srcId="{C7F13248-C72D-40DC-82F9-D0753CB03D04}" destId="{489B7654-BD37-46D1-BB07-7E3DA5F01F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36FDB876-C540-4D38-AB0B-AA05C6449C89}" type="presOf" srcId="{EB38EA7C-92BC-4E09-8094-0763770B6EBD}" destId="{4BE0856D-4B5E-49DC-992B-56049A1DEB8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644DE809-9AA0-4891-A53D-62FBAEA3335F}" type="presOf" srcId="{32D2388F-D623-4C10-A892-DBD5881992AB}" destId="{5BA1C2E2-8EE1-4E54-A3BF-D8303794736A}" srcOrd="0" destOrd="0" presId="urn:microsoft.com/office/officeart/2005/8/layout/hChevron3"/>
    <dgm:cxn modelId="{299901FF-8B86-46BF-9670-25062EB2A36A}" type="presParOf" srcId="{D246C300-68AF-48FA-A398-4C95650E26C6}" destId="{4BE0856D-4B5E-49DC-992B-56049A1DEB81}" srcOrd="0" destOrd="0" presId="urn:microsoft.com/office/officeart/2005/8/layout/hChevron3"/>
    <dgm:cxn modelId="{9C971D89-8007-44E6-81E2-682EAB4A56AC}" type="presParOf" srcId="{D246C300-68AF-48FA-A398-4C95650E26C6}" destId="{BEE3FB9B-DBCA-4494-956E-EC52BD08C837}" srcOrd="1" destOrd="0" presId="urn:microsoft.com/office/officeart/2005/8/layout/hChevron3"/>
    <dgm:cxn modelId="{37D6012B-EFEF-432B-9B15-0638EED4DDEE}" type="presParOf" srcId="{D246C300-68AF-48FA-A398-4C95650E26C6}" destId="{34A29376-F483-482C-B6A8-4DBDF22D5AC5}" srcOrd="2" destOrd="0" presId="urn:microsoft.com/office/officeart/2005/8/layout/hChevron3"/>
    <dgm:cxn modelId="{B6000F69-C5CF-4183-AA36-7FD3C92BF8E4}" type="presParOf" srcId="{D246C300-68AF-48FA-A398-4C95650E26C6}" destId="{34D5B670-66A4-4956-8EA7-AEDF79D9861D}" srcOrd="3" destOrd="0" presId="urn:microsoft.com/office/officeart/2005/8/layout/hChevron3"/>
    <dgm:cxn modelId="{D15475C8-F920-465E-944D-029CFDCBAB30}" type="presParOf" srcId="{D246C300-68AF-48FA-A398-4C95650E26C6}" destId="{53C35653-9134-4F82-8279-FAF4F5A25161}" srcOrd="4" destOrd="0" presId="urn:microsoft.com/office/officeart/2005/8/layout/hChevron3"/>
    <dgm:cxn modelId="{1BCA7520-F780-42C5-9952-25E9416CD55C}" type="presParOf" srcId="{D246C300-68AF-48FA-A398-4C95650E26C6}" destId="{1088ABBC-1FB4-45E1-B4C8-8499FC4B8E60}" srcOrd="5" destOrd="0" presId="urn:microsoft.com/office/officeart/2005/8/layout/hChevron3"/>
    <dgm:cxn modelId="{9512284B-DC29-4123-9C8F-8FBE9CDBD07A}" type="presParOf" srcId="{D246C300-68AF-48FA-A398-4C95650E26C6}" destId="{489B7654-BD37-46D1-BB07-7E3DA5F01F61}" srcOrd="6" destOrd="0" presId="urn:microsoft.com/office/officeart/2005/8/layout/hChevron3"/>
    <dgm:cxn modelId="{6B25F4C0-3E6E-4ED4-A3E1-0B188A4706E8}" type="presParOf" srcId="{D246C300-68AF-48FA-A398-4C95650E26C6}" destId="{496ECFEA-0673-4358-9B71-4772A7976716}" srcOrd="7" destOrd="0" presId="urn:microsoft.com/office/officeart/2005/8/layout/hChevron3"/>
    <dgm:cxn modelId="{CBC6C3A3-C215-4009-BCC8-A81BBC4F5428}" type="presParOf" srcId="{D246C300-68AF-48FA-A398-4C95650E26C6}" destId="{C214E2F4-1132-4086-8E3E-37014C668253}" srcOrd="8" destOrd="0" presId="urn:microsoft.com/office/officeart/2005/8/layout/hChevron3"/>
    <dgm:cxn modelId="{691D1080-9FCF-4C9D-8763-3BEBAAE3AD89}" type="presParOf" srcId="{D246C300-68AF-48FA-A398-4C95650E26C6}" destId="{E8B866C0-9BE1-4044-BA16-D4F8FA5B6136}" srcOrd="9" destOrd="0" presId="urn:microsoft.com/office/officeart/2005/8/layout/hChevron3"/>
    <dgm:cxn modelId="{D4DD8C36-8685-4CCC-A514-C2CF10135C4A}" type="presParOf" srcId="{D246C300-68AF-48FA-A398-4C95650E26C6}" destId="{5BA1C2E2-8EE1-4E54-A3BF-D8303794736A}" srcOrd="10" destOrd="0" presId="urn:microsoft.com/office/officeart/2005/8/layout/hChevron3"/>
    <dgm:cxn modelId="{37F14F6C-99A5-48BF-8C39-CF50A0197C3D}" type="presParOf" srcId="{D246C300-68AF-48FA-A398-4C95650E26C6}" destId="{01540F49-C1AA-45BA-8E21-EBB657F0810A}" srcOrd="11" destOrd="0" presId="urn:microsoft.com/office/officeart/2005/8/layout/hChevron3"/>
    <dgm:cxn modelId="{610B6931-BA0B-4AAD-A314-B1458DE73F67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39485-7471-4BC2-B43E-BCAF2BC169CF}" type="presOf" srcId="{EB38EA7C-92BC-4E09-8094-0763770B6EBD}" destId="{4BE0856D-4B5E-49DC-992B-56049A1DEB8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2BAA4F75-DD0B-4939-91F2-016C057272D8}" type="presOf" srcId="{820066AC-F9A5-41F7-A91B-A731EC2F8CAF}" destId="{D246C300-68AF-48FA-A398-4C95650E26C6}" srcOrd="0" destOrd="0" presId="urn:microsoft.com/office/officeart/2005/8/layout/hChevron3"/>
    <dgm:cxn modelId="{7C132146-74A2-4A41-A3A0-90A832715751}" type="presOf" srcId="{7A573461-EB93-4CEF-9D86-BD47F84BD9A6}" destId="{C214E2F4-1132-4086-8E3E-37014C668253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702EB26C-7CB4-478B-8789-D4F9F33F15D1}" type="presOf" srcId="{7AF84156-D3BD-43C9-8CA3-ADDCA4C8D4B8}" destId="{2B519D47-AE9C-4BCF-B5BE-A8355A90EC23}" srcOrd="0" destOrd="0" presId="urn:microsoft.com/office/officeart/2005/8/layout/hChevron3"/>
    <dgm:cxn modelId="{6D0E71FA-0A7F-4213-845D-CE92521DD459}" type="presOf" srcId="{32D2388F-D623-4C10-A892-DBD5881992AB}" destId="{5BA1C2E2-8EE1-4E54-A3BF-D8303794736A}" srcOrd="0" destOrd="0" presId="urn:microsoft.com/office/officeart/2005/8/layout/hChevron3"/>
    <dgm:cxn modelId="{AAD08316-EAD5-4E6E-84FA-B4A59A5A4DF6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32D7C5A-2FBE-437E-8EFB-671C4A852C82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DEA8E132-2B42-455E-B9A8-2E34D53EC56B}" type="presOf" srcId="{C7F13248-C72D-40DC-82F9-D0753CB03D04}" destId="{489B7654-BD37-46D1-BB07-7E3DA5F01F6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B0669504-0704-4302-B706-DAB95888E472}" type="presParOf" srcId="{D246C300-68AF-48FA-A398-4C95650E26C6}" destId="{4BE0856D-4B5E-49DC-992B-56049A1DEB81}" srcOrd="0" destOrd="0" presId="urn:microsoft.com/office/officeart/2005/8/layout/hChevron3"/>
    <dgm:cxn modelId="{68C99D44-4F76-4FF3-A617-F2EC908A9FF6}" type="presParOf" srcId="{D246C300-68AF-48FA-A398-4C95650E26C6}" destId="{BEE3FB9B-DBCA-4494-956E-EC52BD08C837}" srcOrd="1" destOrd="0" presId="urn:microsoft.com/office/officeart/2005/8/layout/hChevron3"/>
    <dgm:cxn modelId="{403AE1D3-B3B7-4D32-AF13-117010F2CE5E}" type="presParOf" srcId="{D246C300-68AF-48FA-A398-4C95650E26C6}" destId="{34A29376-F483-482C-B6A8-4DBDF22D5AC5}" srcOrd="2" destOrd="0" presId="urn:microsoft.com/office/officeart/2005/8/layout/hChevron3"/>
    <dgm:cxn modelId="{BEE4DBA1-A06F-4D15-83C4-A2A3E7EC14C9}" type="presParOf" srcId="{D246C300-68AF-48FA-A398-4C95650E26C6}" destId="{34D5B670-66A4-4956-8EA7-AEDF79D9861D}" srcOrd="3" destOrd="0" presId="urn:microsoft.com/office/officeart/2005/8/layout/hChevron3"/>
    <dgm:cxn modelId="{A1E8D3E2-B5E8-42F5-A49F-8DFF54CE1848}" type="presParOf" srcId="{D246C300-68AF-48FA-A398-4C95650E26C6}" destId="{53C35653-9134-4F82-8279-FAF4F5A25161}" srcOrd="4" destOrd="0" presId="urn:microsoft.com/office/officeart/2005/8/layout/hChevron3"/>
    <dgm:cxn modelId="{0038D029-9406-475E-89A5-77A6198E7658}" type="presParOf" srcId="{D246C300-68AF-48FA-A398-4C95650E26C6}" destId="{1088ABBC-1FB4-45E1-B4C8-8499FC4B8E60}" srcOrd="5" destOrd="0" presId="urn:microsoft.com/office/officeart/2005/8/layout/hChevron3"/>
    <dgm:cxn modelId="{1BC0082E-7696-4957-BC12-82315BA003B1}" type="presParOf" srcId="{D246C300-68AF-48FA-A398-4C95650E26C6}" destId="{489B7654-BD37-46D1-BB07-7E3DA5F01F61}" srcOrd="6" destOrd="0" presId="urn:microsoft.com/office/officeart/2005/8/layout/hChevron3"/>
    <dgm:cxn modelId="{327CA848-BC97-4E1E-808D-D93CEEE42D8C}" type="presParOf" srcId="{D246C300-68AF-48FA-A398-4C95650E26C6}" destId="{496ECFEA-0673-4358-9B71-4772A7976716}" srcOrd="7" destOrd="0" presId="urn:microsoft.com/office/officeart/2005/8/layout/hChevron3"/>
    <dgm:cxn modelId="{5E1DFB90-75B2-4251-A4D9-B964F311A87D}" type="presParOf" srcId="{D246C300-68AF-48FA-A398-4C95650E26C6}" destId="{C214E2F4-1132-4086-8E3E-37014C668253}" srcOrd="8" destOrd="0" presId="urn:microsoft.com/office/officeart/2005/8/layout/hChevron3"/>
    <dgm:cxn modelId="{BA84D3E7-C388-433D-BFE1-88583DBE0C56}" type="presParOf" srcId="{D246C300-68AF-48FA-A398-4C95650E26C6}" destId="{E8B866C0-9BE1-4044-BA16-D4F8FA5B6136}" srcOrd="9" destOrd="0" presId="urn:microsoft.com/office/officeart/2005/8/layout/hChevron3"/>
    <dgm:cxn modelId="{761667A1-8A3E-40BF-A781-6ECF3C681AD8}" type="presParOf" srcId="{D246C300-68AF-48FA-A398-4C95650E26C6}" destId="{5BA1C2E2-8EE1-4E54-A3BF-D8303794736A}" srcOrd="10" destOrd="0" presId="urn:microsoft.com/office/officeart/2005/8/layout/hChevron3"/>
    <dgm:cxn modelId="{E9D96D25-A5D6-4E6C-AC6F-CBC38817BE34}" type="presParOf" srcId="{D246C300-68AF-48FA-A398-4C95650E26C6}" destId="{01540F49-C1AA-45BA-8E21-EBB657F0810A}" srcOrd="11" destOrd="0" presId="urn:microsoft.com/office/officeart/2005/8/layout/hChevron3"/>
    <dgm:cxn modelId="{02DDB342-BA3C-4EC5-AE71-4EE2D55122EF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A747E-674D-402D-9445-5805B26D63F4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CD06BAF0-2946-4453-B980-43520DF85FDA}" type="presOf" srcId="{EB38EA7C-92BC-4E09-8094-0763770B6EBD}" destId="{4BE0856D-4B5E-49DC-992B-56049A1DEB81}" srcOrd="0" destOrd="0" presId="urn:microsoft.com/office/officeart/2005/8/layout/hChevron3"/>
    <dgm:cxn modelId="{8008B09C-B97A-4F21-8CF3-A770595A156D}" type="presOf" srcId="{B24B38A7-9096-4F47-B3C6-3F5073417C50}" destId="{53C35653-9134-4F82-8279-FAF4F5A25161}" srcOrd="0" destOrd="0" presId="urn:microsoft.com/office/officeart/2005/8/layout/hChevron3"/>
    <dgm:cxn modelId="{A0334418-4896-48A8-8C9B-9AB0D0D7522C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04EC7C32-6FFC-4019-9F82-AF824DAAA6B6}" type="presOf" srcId="{28E5ACB2-DAB6-4B43-94C9-D5EC5F06A8B3}" destId="{34A29376-F483-482C-B6A8-4DBDF22D5AC5}" srcOrd="0" destOrd="0" presId="urn:microsoft.com/office/officeart/2005/8/layout/hChevron3"/>
    <dgm:cxn modelId="{FFB339AF-599D-404C-9D8D-28B06DDDC9CA}" type="presOf" srcId="{820066AC-F9A5-41F7-A91B-A731EC2F8CAF}" destId="{D246C300-68AF-48FA-A398-4C95650E26C6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E718DCF6-294E-43D6-96BD-3C3C4879EC8B}" type="presOf" srcId="{7AF84156-D3BD-43C9-8CA3-ADDCA4C8D4B8}" destId="{2B519D47-AE9C-4BCF-B5BE-A8355A90EC23}" srcOrd="0" destOrd="0" presId="urn:microsoft.com/office/officeart/2005/8/layout/hChevron3"/>
    <dgm:cxn modelId="{97AFCEB8-B2BD-40D3-BE0C-08729A3E337B}" type="presOf" srcId="{C7F13248-C72D-40DC-82F9-D0753CB03D04}" destId="{489B7654-BD37-46D1-BB07-7E3DA5F01F61}" srcOrd="0" destOrd="0" presId="urn:microsoft.com/office/officeart/2005/8/layout/hChevron3"/>
    <dgm:cxn modelId="{0EE17014-0945-4297-8D75-7609DFC760ED}" type="presParOf" srcId="{D246C300-68AF-48FA-A398-4C95650E26C6}" destId="{4BE0856D-4B5E-49DC-992B-56049A1DEB81}" srcOrd="0" destOrd="0" presId="urn:microsoft.com/office/officeart/2005/8/layout/hChevron3"/>
    <dgm:cxn modelId="{21E6CDE3-36C4-4F79-8E4A-2B773EE1266D}" type="presParOf" srcId="{D246C300-68AF-48FA-A398-4C95650E26C6}" destId="{BEE3FB9B-DBCA-4494-956E-EC52BD08C837}" srcOrd="1" destOrd="0" presId="urn:microsoft.com/office/officeart/2005/8/layout/hChevron3"/>
    <dgm:cxn modelId="{70E11CB9-B14F-4FDE-9B85-A626BC1CD4FE}" type="presParOf" srcId="{D246C300-68AF-48FA-A398-4C95650E26C6}" destId="{34A29376-F483-482C-B6A8-4DBDF22D5AC5}" srcOrd="2" destOrd="0" presId="urn:microsoft.com/office/officeart/2005/8/layout/hChevron3"/>
    <dgm:cxn modelId="{0AABE3B5-DEFD-4F37-AC90-38148959CFF7}" type="presParOf" srcId="{D246C300-68AF-48FA-A398-4C95650E26C6}" destId="{34D5B670-66A4-4956-8EA7-AEDF79D9861D}" srcOrd="3" destOrd="0" presId="urn:microsoft.com/office/officeart/2005/8/layout/hChevron3"/>
    <dgm:cxn modelId="{5FAEF6D9-2C7D-4AB2-ABC3-0D7A4705330E}" type="presParOf" srcId="{D246C300-68AF-48FA-A398-4C95650E26C6}" destId="{53C35653-9134-4F82-8279-FAF4F5A25161}" srcOrd="4" destOrd="0" presId="urn:microsoft.com/office/officeart/2005/8/layout/hChevron3"/>
    <dgm:cxn modelId="{5CA90EAC-A5FF-476B-9D5E-751FD3DB1901}" type="presParOf" srcId="{D246C300-68AF-48FA-A398-4C95650E26C6}" destId="{1088ABBC-1FB4-45E1-B4C8-8499FC4B8E60}" srcOrd="5" destOrd="0" presId="urn:microsoft.com/office/officeart/2005/8/layout/hChevron3"/>
    <dgm:cxn modelId="{DF382F04-A5DA-4AC1-876C-A5EC778CE66A}" type="presParOf" srcId="{D246C300-68AF-48FA-A398-4C95650E26C6}" destId="{489B7654-BD37-46D1-BB07-7E3DA5F01F61}" srcOrd="6" destOrd="0" presId="urn:microsoft.com/office/officeart/2005/8/layout/hChevron3"/>
    <dgm:cxn modelId="{3484A3A7-E527-4434-AC1B-165E3A4EEF24}" type="presParOf" srcId="{D246C300-68AF-48FA-A398-4C95650E26C6}" destId="{496ECFEA-0673-4358-9B71-4772A7976716}" srcOrd="7" destOrd="0" presId="urn:microsoft.com/office/officeart/2005/8/layout/hChevron3"/>
    <dgm:cxn modelId="{809FA5E5-1B70-481C-B1FD-DD6D0C49DEFB}" type="presParOf" srcId="{D246C300-68AF-48FA-A398-4C95650E26C6}" destId="{C214E2F4-1132-4086-8E3E-37014C668253}" srcOrd="8" destOrd="0" presId="urn:microsoft.com/office/officeart/2005/8/layout/hChevron3"/>
    <dgm:cxn modelId="{CDB54B65-3FDE-4743-8F08-258DCFC759B0}" type="presParOf" srcId="{D246C300-68AF-48FA-A398-4C95650E26C6}" destId="{E8B866C0-9BE1-4044-BA16-D4F8FA5B6136}" srcOrd="9" destOrd="0" presId="urn:microsoft.com/office/officeart/2005/8/layout/hChevron3"/>
    <dgm:cxn modelId="{CCFCF493-4C3D-4955-87D2-BEC122FC38F2}" type="presParOf" srcId="{D246C300-68AF-48FA-A398-4C95650E26C6}" destId="{5BA1C2E2-8EE1-4E54-A3BF-D8303794736A}" srcOrd="10" destOrd="0" presId="urn:microsoft.com/office/officeart/2005/8/layout/hChevron3"/>
    <dgm:cxn modelId="{606323AC-D954-4E14-BE7D-12750F50F7B5}" type="presParOf" srcId="{D246C300-68AF-48FA-A398-4C95650E26C6}" destId="{01540F49-C1AA-45BA-8E21-EBB657F0810A}" srcOrd="11" destOrd="0" presId="urn:microsoft.com/office/officeart/2005/8/layout/hChevron3"/>
    <dgm:cxn modelId="{742AD7FE-8530-4986-947E-8BFF99E6E2DC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6D225-63B4-4D6B-AFBF-D7191F025A76}" type="presOf" srcId="{820066AC-F9A5-41F7-A91B-A731EC2F8CAF}" destId="{D246C300-68AF-48FA-A398-4C95650E26C6}" srcOrd="0" destOrd="0" presId="urn:microsoft.com/office/officeart/2005/8/layout/hChevron3"/>
    <dgm:cxn modelId="{89EC84F7-37B2-46D3-80F2-B8A544730763}" type="presOf" srcId="{7AF84156-D3BD-43C9-8CA3-ADDCA4C8D4B8}" destId="{2B519D47-AE9C-4BCF-B5BE-A8355A90EC2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9B5BB486-FCAD-4758-AAEC-8F6CD004B89A}" type="presOf" srcId="{C7F13248-C72D-40DC-82F9-D0753CB03D04}" destId="{489B7654-BD37-46D1-BB07-7E3DA5F01F61}" srcOrd="0" destOrd="0" presId="urn:microsoft.com/office/officeart/2005/8/layout/hChevron3"/>
    <dgm:cxn modelId="{DBFE4EDC-A61B-4D5A-AA4E-131D60F00773}" type="presOf" srcId="{32D2388F-D623-4C10-A892-DBD5881992AB}" destId="{5BA1C2E2-8EE1-4E54-A3BF-D8303794736A}" srcOrd="0" destOrd="0" presId="urn:microsoft.com/office/officeart/2005/8/layout/hChevron3"/>
    <dgm:cxn modelId="{B868DB86-65DD-4E61-8F84-A2418784F85D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233F51FC-1D05-4C72-82FE-6DB6A6F5115C}" type="presOf" srcId="{28E5ACB2-DAB6-4B43-94C9-D5EC5F06A8B3}" destId="{34A29376-F483-482C-B6A8-4DBDF22D5AC5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5A9AD4F-3522-4AAF-A9C4-BC1A25381645}" type="presOf" srcId="{B24B38A7-9096-4F47-B3C6-3F5073417C50}" destId="{53C35653-9134-4F82-8279-FAF4F5A25161}" srcOrd="0" destOrd="0" presId="urn:microsoft.com/office/officeart/2005/8/layout/hChevron3"/>
    <dgm:cxn modelId="{409D5200-7E54-475B-A116-76F609FCD41B}" type="presOf" srcId="{EB38EA7C-92BC-4E09-8094-0763770B6EBD}" destId="{4BE0856D-4B5E-49DC-992B-56049A1DEB81}" srcOrd="0" destOrd="0" presId="urn:microsoft.com/office/officeart/2005/8/layout/hChevron3"/>
    <dgm:cxn modelId="{2D11CBC4-3F73-447A-A3FC-BEAA5D0AAAA5}" type="presParOf" srcId="{D246C300-68AF-48FA-A398-4C95650E26C6}" destId="{4BE0856D-4B5E-49DC-992B-56049A1DEB81}" srcOrd="0" destOrd="0" presId="urn:microsoft.com/office/officeart/2005/8/layout/hChevron3"/>
    <dgm:cxn modelId="{82604B9B-DC37-41B2-AE18-1E41EB629157}" type="presParOf" srcId="{D246C300-68AF-48FA-A398-4C95650E26C6}" destId="{BEE3FB9B-DBCA-4494-956E-EC52BD08C837}" srcOrd="1" destOrd="0" presId="urn:microsoft.com/office/officeart/2005/8/layout/hChevron3"/>
    <dgm:cxn modelId="{4F919FF4-39E2-4928-942D-50D0EC1EAA70}" type="presParOf" srcId="{D246C300-68AF-48FA-A398-4C95650E26C6}" destId="{34A29376-F483-482C-B6A8-4DBDF22D5AC5}" srcOrd="2" destOrd="0" presId="urn:microsoft.com/office/officeart/2005/8/layout/hChevron3"/>
    <dgm:cxn modelId="{15864C94-722F-4030-903E-55DB2193F3B8}" type="presParOf" srcId="{D246C300-68AF-48FA-A398-4C95650E26C6}" destId="{34D5B670-66A4-4956-8EA7-AEDF79D9861D}" srcOrd="3" destOrd="0" presId="urn:microsoft.com/office/officeart/2005/8/layout/hChevron3"/>
    <dgm:cxn modelId="{BAE6F812-9E7B-4D29-B0B6-EBAD317D39EA}" type="presParOf" srcId="{D246C300-68AF-48FA-A398-4C95650E26C6}" destId="{53C35653-9134-4F82-8279-FAF4F5A25161}" srcOrd="4" destOrd="0" presId="urn:microsoft.com/office/officeart/2005/8/layout/hChevron3"/>
    <dgm:cxn modelId="{0D1452AE-4332-4257-B527-CE988E9514DC}" type="presParOf" srcId="{D246C300-68AF-48FA-A398-4C95650E26C6}" destId="{1088ABBC-1FB4-45E1-B4C8-8499FC4B8E60}" srcOrd="5" destOrd="0" presId="urn:microsoft.com/office/officeart/2005/8/layout/hChevron3"/>
    <dgm:cxn modelId="{76067498-ECE8-4C7A-8C8C-0142305B7D36}" type="presParOf" srcId="{D246C300-68AF-48FA-A398-4C95650E26C6}" destId="{489B7654-BD37-46D1-BB07-7E3DA5F01F61}" srcOrd="6" destOrd="0" presId="urn:microsoft.com/office/officeart/2005/8/layout/hChevron3"/>
    <dgm:cxn modelId="{A50859B9-677D-49AD-BF9A-4CEBAE0AC101}" type="presParOf" srcId="{D246C300-68AF-48FA-A398-4C95650E26C6}" destId="{496ECFEA-0673-4358-9B71-4772A7976716}" srcOrd="7" destOrd="0" presId="urn:microsoft.com/office/officeart/2005/8/layout/hChevron3"/>
    <dgm:cxn modelId="{676D5E97-CEF2-4060-92D4-645CC41A5A45}" type="presParOf" srcId="{D246C300-68AF-48FA-A398-4C95650E26C6}" destId="{C214E2F4-1132-4086-8E3E-37014C668253}" srcOrd="8" destOrd="0" presId="urn:microsoft.com/office/officeart/2005/8/layout/hChevron3"/>
    <dgm:cxn modelId="{0699663C-7529-4C09-8AC0-7BD9FB3222DE}" type="presParOf" srcId="{D246C300-68AF-48FA-A398-4C95650E26C6}" destId="{E8B866C0-9BE1-4044-BA16-D4F8FA5B6136}" srcOrd="9" destOrd="0" presId="urn:microsoft.com/office/officeart/2005/8/layout/hChevron3"/>
    <dgm:cxn modelId="{68376AC7-C2FA-4BFD-959D-9C2647ED13F1}" type="presParOf" srcId="{D246C300-68AF-48FA-A398-4C95650E26C6}" destId="{5BA1C2E2-8EE1-4E54-A3BF-D8303794736A}" srcOrd="10" destOrd="0" presId="urn:microsoft.com/office/officeart/2005/8/layout/hChevron3"/>
    <dgm:cxn modelId="{672447F3-C39C-443D-BF1B-53077BFA28E1}" type="presParOf" srcId="{D246C300-68AF-48FA-A398-4C95650E26C6}" destId="{01540F49-C1AA-45BA-8E21-EBB657F0810A}" srcOrd="11" destOrd="0" presId="urn:microsoft.com/office/officeart/2005/8/layout/hChevron3"/>
    <dgm:cxn modelId="{C1249BEB-FC5B-4CEE-8C0B-3FAE96BA2ABD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Calling SNVs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9EE9D-53A0-48A7-B6D8-4884C9AD8777}" type="presOf" srcId="{32D2388F-D623-4C10-A892-DBD5881992AB}" destId="{5BA1C2E2-8EE1-4E54-A3BF-D8303794736A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DF0BD8F5-EA93-49AD-ADB7-4B12EF78B527}" type="presOf" srcId="{EB38EA7C-92BC-4E09-8094-0763770B6EBD}" destId="{4BE0856D-4B5E-49DC-992B-56049A1DEB81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9980D37-38E2-4570-A746-9F8BAB4BD9B1}" type="presOf" srcId="{7A573461-EB93-4CEF-9D86-BD47F84BD9A6}" destId="{C214E2F4-1132-4086-8E3E-37014C668253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EF203A45-E058-491E-ABA6-5DEC0A5E4D5D}" type="presOf" srcId="{B24B38A7-9096-4F47-B3C6-3F5073417C50}" destId="{53C35653-9134-4F82-8279-FAF4F5A25161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C54BE24A-E4BF-473F-8A2D-46CC6DA776D4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C8F373F0-95EE-4BFB-9EEF-B2D363A86799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F2362F02-85AC-4372-BD34-DF0601286F66}" type="presOf" srcId="{820066AC-F9A5-41F7-A91B-A731EC2F8CAF}" destId="{D246C300-68AF-48FA-A398-4C95650E26C6}" srcOrd="0" destOrd="0" presId="urn:microsoft.com/office/officeart/2005/8/layout/hChevron3"/>
    <dgm:cxn modelId="{37E70D60-30A3-4E00-A0B7-8797AA966085}" type="presOf" srcId="{C7F13248-C72D-40DC-82F9-D0753CB03D04}" destId="{489B7654-BD37-46D1-BB07-7E3DA5F01F61}" srcOrd="0" destOrd="0" presId="urn:microsoft.com/office/officeart/2005/8/layout/hChevron3"/>
    <dgm:cxn modelId="{D7AD01D0-EA3B-41CF-991A-D6AF356AC196}" type="presParOf" srcId="{D246C300-68AF-48FA-A398-4C95650E26C6}" destId="{4BE0856D-4B5E-49DC-992B-56049A1DEB81}" srcOrd="0" destOrd="0" presId="urn:microsoft.com/office/officeart/2005/8/layout/hChevron3"/>
    <dgm:cxn modelId="{5E945084-5BA0-4095-9C79-49635B6E63A3}" type="presParOf" srcId="{D246C300-68AF-48FA-A398-4C95650E26C6}" destId="{BEE3FB9B-DBCA-4494-956E-EC52BD08C837}" srcOrd="1" destOrd="0" presId="urn:microsoft.com/office/officeart/2005/8/layout/hChevron3"/>
    <dgm:cxn modelId="{1C2124C8-CED7-41F1-888F-11C0E1869B35}" type="presParOf" srcId="{D246C300-68AF-48FA-A398-4C95650E26C6}" destId="{34A29376-F483-482C-B6A8-4DBDF22D5AC5}" srcOrd="2" destOrd="0" presId="urn:microsoft.com/office/officeart/2005/8/layout/hChevron3"/>
    <dgm:cxn modelId="{1A2791E1-AB98-4E44-BCBF-02E7248013FA}" type="presParOf" srcId="{D246C300-68AF-48FA-A398-4C95650E26C6}" destId="{34D5B670-66A4-4956-8EA7-AEDF79D9861D}" srcOrd="3" destOrd="0" presId="urn:microsoft.com/office/officeart/2005/8/layout/hChevron3"/>
    <dgm:cxn modelId="{E0D6B5E1-521D-40C9-9D65-3988B0A305D1}" type="presParOf" srcId="{D246C300-68AF-48FA-A398-4C95650E26C6}" destId="{53C35653-9134-4F82-8279-FAF4F5A25161}" srcOrd="4" destOrd="0" presId="urn:microsoft.com/office/officeart/2005/8/layout/hChevron3"/>
    <dgm:cxn modelId="{5AF32CD2-E472-443F-8D0A-7AF315A95F51}" type="presParOf" srcId="{D246C300-68AF-48FA-A398-4C95650E26C6}" destId="{1088ABBC-1FB4-45E1-B4C8-8499FC4B8E60}" srcOrd="5" destOrd="0" presId="urn:microsoft.com/office/officeart/2005/8/layout/hChevron3"/>
    <dgm:cxn modelId="{496BEB41-43E8-43CF-B1B7-198161A241E3}" type="presParOf" srcId="{D246C300-68AF-48FA-A398-4C95650E26C6}" destId="{489B7654-BD37-46D1-BB07-7E3DA5F01F61}" srcOrd="6" destOrd="0" presId="urn:microsoft.com/office/officeart/2005/8/layout/hChevron3"/>
    <dgm:cxn modelId="{C581B006-2B22-46CE-B467-3CDCD20E705D}" type="presParOf" srcId="{D246C300-68AF-48FA-A398-4C95650E26C6}" destId="{496ECFEA-0673-4358-9B71-4772A7976716}" srcOrd="7" destOrd="0" presId="urn:microsoft.com/office/officeart/2005/8/layout/hChevron3"/>
    <dgm:cxn modelId="{CD92A7AE-C2EC-407A-85E2-C453A07F6BFE}" type="presParOf" srcId="{D246C300-68AF-48FA-A398-4C95650E26C6}" destId="{C214E2F4-1132-4086-8E3E-37014C668253}" srcOrd="8" destOrd="0" presId="urn:microsoft.com/office/officeart/2005/8/layout/hChevron3"/>
    <dgm:cxn modelId="{28E70959-64BE-45E2-A860-BAF5D68AB9EA}" type="presParOf" srcId="{D246C300-68AF-48FA-A398-4C95650E26C6}" destId="{E8B866C0-9BE1-4044-BA16-D4F8FA5B6136}" srcOrd="9" destOrd="0" presId="urn:microsoft.com/office/officeart/2005/8/layout/hChevron3"/>
    <dgm:cxn modelId="{9CA30C35-5AF1-4A9F-B5CA-A4DBE6904E21}" type="presParOf" srcId="{D246C300-68AF-48FA-A398-4C95650E26C6}" destId="{5BA1C2E2-8EE1-4E54-A3BF-D8303794736A}" srcOrd="10" destOrd="0" presId="urn:microsoft.com/office/officeart/2005/8/layout/hChevron3"/>
    <dgm:cxn modelId="{16CB9934-D846-4DA5-8FCE-C0CAD5DB6E50}" type="presParOf" srcId="{D246C300-68AF-48FA-A398-4C95650E26C6}" destId="{01540F49-C1AA-45BA-8E21-EBB657F0810A}" srcOrd="11" destOrd="0" presId="urn:microsoft.com/office/officeart/2005/8/layout/hChevron3"/>
    <dgm:cxn modelId="{DB0509BD-8916-47C3-B17E-5B93623824E4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766BAF17-9F1B-4D3A-99BC-E53880A8DEAB}" type="presOf" srcId="{820066AC-F9A5-41F7-A91B-A731EC2F8CAF}" destId="{D246C300-68AF-48FA-A398-4C95650E26C6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9D34A1F7-EE5C-4E4E-834F-51DD44C61338}" type="presOf" srcId="{B24B38A7-9096-4F47-B3C6-3F5073417C50}" destId="{53C35653-9134-4F82-8279-FAF4F5A25161}" srcOrd="0" destOrd="0" presId="urn:microsoft.com/office/officeart/2005/8/layout/hChevron3"/>
    <dgm:cxn modelId="{1E2157E6-9531-4977-A767-036D9F74974C}" type="presOf" srcId="{28E5ACB2-DAB6-4B43-94C9-D5EC5F06A8B3}" destId="{34A29376-F483-482C-B6A8-4DBDF22D5AC5}" srcOrd="0" destOrd="0" presId="urn:microsoft.com/office/officeart/2005/8/layout/hChevron3"/>
    <dgm:cxn modelId="{8E881D20-D676-4DEA-B6FF-59CC71AEE961}" type="presOf" srcId="{EB38EA7C-92BC-4E09-8094-0763770B6EBD}" destId="{4BE0856D-4B5E-49DC-992B-56049A1DEB81}" srcOrd="0" destOrd="0" presId="urn:microsoft.com/office/officeart/2005/8/layout/hChevron3"/>
    <dgm:cxn modelId="{7BA6998A-C70F-4E76-AF27-7C852998019F}" type="presOf" srcId="{32D2388F-D623-4C10-A892-DBD5881992AB}" destId="{5BA1C2E2-8EE1-4E54-A3BF-D8303794736A}" srcOrd="0" destOrd="0" presId="urn:microsoft.com/office/officeart/2005/8/layout/hChevron3"/>
    <dgm:cxn modelId="{3D73C546-4978-4ADE-8E53-4D22F0F7C495}" type="presOf" srcId="{7A573461-EB93-4CEF-9D86-BD47F84BD9A6}" destId="{C214E2F4-1132-4086-8E3E-37014C668253}" srcOrd="0" destOrd="0" presId="urn:microsoft.com/office/officeart/2005/8/layout/hChevron3"/>
    <dgm:cxn modelId="{7DBCA20B-99CF-437F-8319-406FDD11E2E9}" type="presOf" srcId="{C7F13248-C72D-40DC-82F9-D0753CB03D04}" destId="{489B7654-BD37-46D1-BB07-7E3DA5F01F61}" srcOrd="0" destOrd="0" presId="urn:microsoft.com/office/officeart/2005/8/layout/hChevron3"/>
    <dgm:cxn modelId="{8275BA8B-5D5B-4B10-8190-8229C2CA6D38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496212-3EE4-455D-8F4E-BB2643B7812C}" type="presParOf" srcId="{D246C300-68AF-48FA-A398-4C95650E26C6}" destId="{4BE0856D-4B5E-49DC-992B-56049A1DEB81}" srcOrd="0" destOrd="0" presId="urn:microsoft.com/office/officeart/2005/8/layout/hChevron3"/>
    <dgm:cxn modelId="{03AA932A-E73F-4222-90FC-833275DE4849}" type="presParOf" srcId="{D246C300-68AF-48FA-A398-4C95650E26C6}" destId="{BEE3FB9B-DBCA-4494-956E-EC52BD08C837}" srcOrd="1" destOrd="0" presId="urn:microsoft.com/office/officeart/2005/8/layout/hChevron3"/>
    <dgm:cxn modelId="{27ADE375-F6A2-444E-AFA0-905FADF48198}" type="presParOf" srcId="{D246C300-68AF-48FA-A398-4C95650E26C6}" destId="{34A29376-F483-482C-B6A8-4DBDF22D5AC5}" srcOrd="2" destOrd="0" presId="urn:microsoft.com/office/officeart/2005/8/layout/hChevron3"/>
    <dgm:cxn modelId="{A0C2EFC9-50CA-49F4-996A-96FF844A2AD0}" type="presParOf" srcId="{D246C300-68AF-48FA-A398-4C95650E26C6}" destId="{34D5B670-66A4-4956-8EA7-AEDF79D9861D}" srcOrd="3" destOrd="0" presId="urn:microsoft.com/office/officeart/2005/8/layout/hChevron3"/>
    <dgm:cxn modelId="{B883046A-50FC-4A9E-8B7F-3B84E7BA5FAB}" type="presParOf" srcId="{D246C300-68AF-48FA-A398-4C95650E26C6}" destId="{53C35653-9134-4F82-8279-FAF4F5A25161}" srcOrd="4" destOrd="0" presId="urn:microsoft.com/office/officeart/2005/8/layout/hChevron3"/>
    <dgm:cxn modelId="{EE5E2C1C-FEEA-4F78-A2D5-70C337F04DFE}" type="presParOf" srcId="{D246C300-68AF-48FA-A398-4C95650E26C6}" destId="{1088ABBC-1FB4-45E1-B4C8-8499FC4B8E60}" srcOrd="5" destOrd="0" presId="urn:microsoft.com/office/officeart/2005/8/layout/hChevron3"/>
    <dgm:cxn modelId="{8DE83D31-321B-442E-8C3F-13752D049A63}" type="presParOf" srcId="{D246C300-68AF-48FA-A398-4C95650E26C6}" destId="{489B7654-BD37-46D1-BB07-7E3DA5F01F61}" srcOrd="6" destOrd="0" presId="urn:microsoft.com/office/officeart/2005/8/layout/hChevron3"/>
    <dgm:cxn modelId="{FAF0B118-1BFF-4879-9AA0-FAE7733B5ECD}" type="presParOf" srcId="{D246C300-68AF-48FA-A398-4C95650E26C6}" destId="{496ECFEA-0673-4358-9B71-4772A7976716}" srcOrd="7" destOrd="0" presId="urn:microsoft.com/office/officeart/2005/8/layout/hChevron3"/>
    <dgm:cxn modelId="{F5E801AF-AD00-4672-BA43-DE772260C315}" type="presParOf" srcId="{D246C300-68AF-48FA-A398-4C95650E26C6}" destId="{C214E2F4-1132-4086-8E3E-37014C668253}" srcOrd="8" destOrd="0" presId="urn:microsoft.com/office/officeart/2005/8/layout/hChevron3"/>
    <dgm:cxn modelId="{AC4008CC-95B3-40E2-A0D3-8C6478A83A8E}" type="presParOf" srcId="{D246C300-68AF-48FA-A398-4C95650E26C6}" destId="{E8B866C0-9BE1-4044-BA16-D4F8FA5B6136}" srcOrd="9" destOrd="0" presId="urn:microsoft.com/office/officeart/2005/8/layout/hChevron3"/>
    <dgm:cxn modelId="{1DEA698F-E4B3-4FCD-85B6-FEC1308F60C8}" type="presParOf" srcId="{D246C300-68AF-48FA-A398-4C95650E26C6}" destId="{5BA1C2E2-8EE1-4E54-A3BF-D8303794736A}" srcOrd="10" destOrd="0" presId="urn:microsoft.com/office/officeart/2005/8/layout/hChevron3"/>
    <dgm:cxn modelId="{59CC9626-D6D9-4786-8400-38DD9C03E083}" type="presParOf" srcId="{D246C300-68AF-48FA-A398-4C95650E26C6}" destId="{01540F49-C1AA-45BA-8E21-EBB657F0810A}" srcOrd="11" destOrd="0" presId="urn:microsoft.com/office/officeart/2005/8/layout/hChevron3"/>
    <dgm:cxn modelId="{EC75E23E-9931-42B1-9038-0F74F486417F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965B2-B9B1-492D-B41B-7C65C20181F0}" type="presOf" srcId="{820066AC-F9A5-41F7-A91B-A731EC2F8CAF}" destId="{D246C300-68AF-48FA-A398-4C95650E26C6}" srcOrd="0" destOrd="0" presId="urn:microsoft.com/office/officeart/2005/8/layout/hChevron3"/>
    <dgm:cxn modelId="{57B5A8B6-B268-4FE9-9FD1-AD3D31338530}" type="presOf" srcId="{C7F13248-C72D-40DC-82F9-D0753CB03D04}" destId="{489B7654-BD37-46D1-BB07-7E3DA5F01F61}" srcOrd="0" destOrd="0" presId="urn:microsoft.com/office/officeart/2005/8/layout/hChevron3"/>
    <dgm:cxn modelId="{A849762D-4336-4D1B-8F7E-0B3910BEAB1A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50460F35-DFFB-4A3F-9904-E6A65B827E49}" type="presOf" srcId="{32D2388F-D623-4C10-A892-DBD5881992AB}" destId="{5BA1C2E2-8EE1-4E54-A3BF-D8303794736A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94237C8E-198E-4884-A7F8-6D2C1A0DEA1F}" type="presOf" srcId="{B24B38A7-9096-4F47-B3C6-3F5073417C50}" destId="{53C35653-9134-4F82-8279-FAF4F5A25161}" srcOrd="0" destOrd="0" presId="urn:microsoft.com/office/officeart/2005/8/layout/hChevron3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CBC504B1-7E77-4EDA-BFC5-4FBA1C4AAF6C}" type="presOf" srcId="{7AF84156-D3BD-43C9-8CA3-ADDCA4C8D4B8}" destId="{2B519D47-AE9C-4BCF-B5BE-A8355A90EC23}" srcOrd="0" destOrd="0" presId="urn:microsoft.com/office/officeart/2005/8/layout/hChevron3"/>
    <dgm:cxn modelId="{EE30AD3B-B803-44B6-9F40-3DB313683BE1}" type="presOf" srcId="{EB38EA7C-92BC-4E09-8094-0763770B6EBD}" destId="{4BE0856D-4B5E-49DC-992B-56049A1DEB8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6EF8A2C2-019F-4F19-9E30-EE72EAFAE32D}" type="presOf" srcId="{28E5ACB2-DAB6-4B43-94C9-D5EC5F06A8B3}" destId="{34A29376-F483-482C-B6A8-4DBDF22D5AC5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C851865-8967-42C8-BF64-34B083F7F9AA}" type="presParOf" srcId="{D246C300-68AF-48FA-A398-4C95650E26C6}" destId="{4BE0856D-4B5E-49DC-992B-56049A1DEB81}" srcOrd="0" destOrd="0" presId="urn:microsoft.com/office/officeart/2005/8/layout/hChevron3"/>
    <dgm:cxn modelId="{51771A19-EB78-4D6F-B9C4-B70B3F0A0785}" type="presParOf" srcId="{D246C300-68AF-48FA-A398-4C95650E26C6}" destId="{BEE3FB9B-DBCA-4494-956E-EC52BD08C837}" srcOrd="1" destOrd="0" presId="urn:microsoft.com/office/officeart/2005/8/layout/hChevron3"/>
    <dgm:cxn modelId="{540E4498-8B5D-4292-8542-83C4887CC916}" type="presParOf" srcId="{D246C300-68AF-48FA-A398-4C95650E26C6}" destId="{34A29376-F483-482C-B6A8-4DBDF22D5AC5}" srcOrd="2" destOrd="0" presId="urn:microsoft.com/office/officeart/2005/8/layout/hChevron3"/>
    <dgm:cxn modelId="{6DA978C2-C293-46DE-8CA0-042DE49ED1EE}" type="presParOf" srcId="{D246C300-68AF-48FA-A398-4C95650E26C6}" destId="{34D5B670-66A4-4956-8EA7-AEDF79D9861D}" srcOrd="3" destOrd="0" presId="urn:microsoft.com/office/officeart/2005/8/layout/hChevron3"/>
    <dgm:cxn modelId="{531FD9D0-D507-4B34-A219-831478D4012E}" type="presParOf" srcId="{D246C300-68AF-48FA-A398-4C95650E26C6}" destId="{53C35653-9134-4F82-8279-FAF4F5A25161}" srcOrd="4" destOrd="0" presId="urn:microsoft.com/office/officeart/2005/8/layout/hChevron3"/>
    <dgm:cxn modelId="{C2BF0AB6-9303-4F98-BCBB-7F9F82142D08}" type="presParOf" srcId="{D246C300-68AF-48FA-A398-4C95650E26C6}" destId="{1088ABBC-1FB4-45E1-B4C8-8499FC4B8E60}" srcOrd="5" destOrd="0" presId="urn:microsoft.com/office/officeart/2005/8/layout/hChevron3"/>
    <dgm:cxn modelId="{A624A407-6403-4F13-B84D-5575FFB72486}" type="presParOf" srcId="{D246C300-68AF-48FA-A398-4C95650E26C6}" destId="{489B7654-BD37-46D1-BB07-7E3DA5F01F61}" srcOrd="6" destOrd="0" presId="urn:microsoft.com/office/officeart/2005/8/layout/hChevron3"/>
    <dgm:cxn modelId="{DDA8D1C5-FCAF-4064-9597-8CECD75EA54D}" type="presParOf" srcId="{D246C300-68AF-48FA-A398-4C95650E26C6}" destId="{496ECFEA-0673-4358-9B71-4772A7976716}" srcOrd="7" destOrd="0" presId="urn:microsoft.com/office/officeart/2005/8/layout/hChevron3"/>
    <dgm:cxn modelId="{9A79DA78-93EC-43F5-8E6D-B856A8D3B411}" type="presParOf" srcId="{D246C300-68AF-48FA-A398-4C95650E26C6}" destId="{C214E2F4-1132-4086-8E3E-37014C668253}" srcOrd="8" destOrd="0" presId="urn:microsoft.com/office/officeart/2005/8/layout/hChevron3"/>
    <dgm:cxn modelId="{5A3A18ED-CD11-4EA1-B569-820FAE8409B0}" type="presParOf" srcId="{D246C300-68AF-48FA-A398-4C95650E26C6}" destId="{E8B866C0-9BE1-4044-BA16-D4F8FA5B6136}" srcOrd="9" destOrd="0" presId="urn:microsoft.com/office/officeart/2005/8/layout/hChevron3"/>
    <dgm:cxn modelId="{4BBD520A-67D9-427C-8CDC-711530951235}" type="presParOf" srcId="{D246C300-68AF-48FA-A398-4C95650E26C6}" destId="{5BA1C2E2-8EE1-4E54-A3BF-D8303794736A}" srcOrd="10" destOrd="0" presId="urn:microsoft.com/office/officeart/2005/8/layout/hChevron3"/>
    <dgm:cxn modelId="{5E4E001B-EBBD-433B-B8D4-1A4D73022C15}" type="presParOf" srcId="{D246C300-68AF-48FA-A398-4C95650E26C6}" destId="{01540F49-C1AA-45BA-8E21-EBB657F0810A}" srcOrd="11" destOrd="0" presId="urn:microsoft.com/office/officeart/2005/8/layout/hChevron3"/>
    <dgm:cxn modelId="{85C97EF5-43A4-49FD-8771-0C35A90BBE5E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84AB209F-51E1-4CB7-81E2-FA369C3D7FB8}" type="presOf" srcId="{7AF84156-D3BD-43C9-8CA3-ADDCA4C8D4B8}" destId="{2B519D47-AE9C-4BCF-B5BE-A8355A90EC23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84499F49-1FFB-4AE1-AE0B-56FA7B9DE031}" type="presOf" srcId="{28E5ACB2-DAB6-4B43-94C9-D5EC5F06A8B3}" destId="{34A29376-F483-482C-B6A8-4DBDF22D5AC5}" srcOrd="0" destOrd="0" presId="urn:microsoft.com/office/officeart/2005/8/layout/hChevron3"/>
    <dgm:cxn modelId="{58C193CF-2614-4A44-8B50-D748D083F680}" type="presOf" srcId="{EB38EA7C-92BC-4E09-8094-0763770B6EBD}" destId="{4BE0856D-4B5E-49DC-992B-56049A1DEB81}" srcOrd="0" destOrd="0" presId="urn:microsoft.com/office/officeart/2005/8/layout/hChevron3"/>
    <dgm:cxn modelId="{5C52620F-9DF5-4AE4-8B86-F7C6D9957199}" type="presOf" srcId="{C7F13248-C72D-40DC-82F9-D0753CB03D04}" destId="{489B7654-BD37-46D1-BB07-7E3DA5F01F61}" srcOrd="0" destOrd="0" presId="urn:microsoft.com/office/officeart/2005/8/layout/hChevron3"/>
    <dgm:cxn modelId="{1C906597-DAA2-4AA0-9834-45251BAD4B20}" type="presOf" srcId="{7A573461-EB93-4CEF-9D86-BD47F84BD9A6}" destId="{C214E2F4-1132-4086-8E3E-37014C668253}" srcOrd="0" destOrd="0" presId="urn:microsoft.com/office/officeart/2005/8/layout/hChevron3"/>
    <dgm:cxn modelId="{74F18623-1BB5-4D73-B503-37E265C15998}" type="presOf" srcId="{B24B38A7-9096-4F47-B3C6-3F5073417C50}" destId="{53C35653-9134-4F82-8279-FAF4F5A25161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E5F6A6CE-64E5-44BA-A20C-2C312D329E92}" type="presOf" srcId="{32D2388F-D623-4C10-A892-DBD5881992AB}" destId="{5BA1C2E2-8EE1-4E54-A3BF-D8303794736A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6023E64-8154-4FCC-83B7-551314D1EE17}" type="presOf" srcId="{820066AC-F9A5-41F7-A91B-A731EC2F8CAF}" destId="{D246C300-68AF-48FA-A398-4C95650E26C6}" srcOrd="0" destOrd="0" presId="urn:microsoft.com/office/officeart/2005/8/layout/hChevron3"/>
    <dgm:cxn modelId="{7C83E444-C31F-48F3-86DC-E67150DE4387}" type="presParOf" srcId="{D246C300-68AF-48FA-A398-4C95650E26C6}" destId="{4BE0856D-4B5E-49DC-992B-56049A1DEB81}" srcOrd="0" destOrd="0" presId="urn:microsoft.com/office/officeart/2005/8/layout/hChevron3"/>
    <dgm:cxn modelId="{6A9C7F45-B93B-41DA-A14F-2F1827E4B141}" type="presParOf" srcId="{D246C300-68AF-48FA-A398-4C95650E26C6}" destId="{BEE3FB9B-DBCA-4494-956E-EC52BD08C837}" srcOrd="1" destOrd="0" presId="urn:microsoft.com/office/officeart/2005/8/layout/hChevron3"/>
    <dgm:cxn modelId="{C9422B85-FAF9-4301-9BB9-95B8E6B3D9C5}" type="presParOf" srcId="{D246C300-68AF-48FA-A398-4C95650E26C6}" destId="{34A29376-F483-482C-B6A8-4DBDF22D5AC5}" srcOrd="2" destOrd="0" presId="urn:microsoft.com/office/officeart/2005/8/layout/hChevron3"/>
    <dgm:cxn modelId="{8194A5E0-6393-482D-9FDD-F1326ABC543F}" type="presParOf" srcId="{D246C300-68AF-48FA-A398-4C95650E26C6}" destId="{34D5B670-66A4-4956-8EA7-AEDF79D9861D}" srcOrd="3" destOrd="0" presId="urn:microsoft.com/office/officeart/2005/8/layout/hChevron3"/>
    <dgm:cxn modelId="{73D7349D-FF50-4391-86BF-C83F0CF5E89D}" type="presParOf" srcId="{D246C300-68AF-48FA-A398-4C95650E26C6}" destId="{53C35653-9134-4F82-8279-FAF4F5A25161}" srcOrd="4" destOrd="0" presId="urn:microsoft.com/office/officeart/2005/8/layout/hChevron3"/>
    <dgm:cxn modelId="{FB97CA38-235E-417D-B237-7E77E8C9A115}" type="presParOf" srcId="{D246C300-68AF-48FA-A398-4C95650E26C6}" destId="{1088ABBC-1FB4-45E1-B4C8-8499FC4B8E60}" srcOrd="5" destOrd="0" presId="urn:microsoft.com/office/officeart/2005/8/layout/hChevron3"/>
    <dgm:cxn modelId="{69FEE6C7-8290-48FE-BA51-8552BBFF5AD7}" type="presParOf" srcId="{D246C300-68AF-48FA-A398-4C95650E26C6}" destId="{489B7654-BD37-46D1-BB07-7E3DA5F01F61}" srcOrd="6" destOrd="0" presId="urn:microsoft.com/office/officeart/2005/8/layout/hChevron3"/>
    <dgm:cxn modelId="{EF5823F1-3061-47E4-B90B-ABA706BDA120}" type="presParOf" srcId="{D246C300-68AF-48FA-A398-4C95650E26C6}" destId="{496ECFEA-0673-4358-9B71-4772A7976716}" srcOrd="7" destOrd="0" presId="urn:microsoft.com/office/officeart/2005/8/layout/hChevron3"/>
    <dgm:cxn modelId="{1DE220BA-A6C4-450F-9B5A-3CBD9B256967}" type="presParOf" srcId="{D246C300-68AF-48FA-A398-4C95650E26C6}" destId="{C214E2F4-1132-4086-8E3E-37014C668253}" srcOrd="8" destOrd="0" presId="urn:microsoft.com/office/officeart/2005/8/layout/hChevron3"/>
    <dgm:cxn modelId="{6F89D5CC-1158-4250-A99E-35CA65501805}" type="presParOf" srcId="{D246C300-68AF-48FA-A398-4C95650E26C6}" destId="{E8B866C0-9BE1-4044-BA16-D4F8FA5B6136}" srcOrd="9" destOrd="0" presId="urn:microsoft.com/office/officeart/2005/8/layout/hChevron3"/>
    <dgm:cxn modelId="{E8E277F9-78CE-4EED-9036-EF2D470D42D2}" type="presParOf" srcId="{D246C300-68AF-48FA-A398-4C95650E26C6}" destId="{5BA1C2E2-8EE1-4E54-A3BF-D8303794736A}" srcOrd="10" destOrd="0" presId="urn:microsoft.com/office/officeart/2005/8/layout/hChevron3"/>
    <dgm:cxn modelId="{1A749B8D-4542-4104-ADAF-31D8A701D039}" type="presParOf" srcId="{D246C300-68AF-48FA-A398-4C95650E26C6}" destId="{01540F49-C1AA-45BA-8E21-EBB657F0810A}" srcOrd="11" destOrd="0" presId="urn:microsoft.com/office/officeart/2005/8/layout/hChevron3"/>
    <dgm:cxn modelId="{35DD7DC7-03A4-43B4-AE8F-6A618D58D3C3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468B2-E31E-49CE-9669-765E6D63E6BA}" type="presOf" srcId="{820066AC-F9A5-41F7-A91B-A731EC2F8CAF}" destId="{D246C300-68AF-48FA-A398-4C95650E26C6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F68975C6-1F66-4BA4-8B3E-79BBC4261DA3}" type="presOf" srcId="{7A573461-EB93-4CEF-9D86-BD47F84BD9A6}" destId="{C214E2F4-1132-4086-8E3E-37014C668253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3C349E04-6C61-4140-AF92-8F19E4E18047}" type="presOf" srcId="{EB38EA7C-92BC-4E09-8094-0763770B6EBD}" destId="{4BE0856D-4B5E-49DC-992B-56049A1DEB81}" srcOrd="0" destOrd="0" presId="urn:microsoft.com/office/officeart/2005/8/layout/hChevron3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C53E5790-C35B-4676-8F70-B6CE680AA564}" type="presOf" srcId="{28E5ACB2-DAB6-4B43-94C9-D5EC5F06A8B3}" destId="{34A29376-F483-482C-B6A8-4DBDF22D5AC5}" srcOrd="0" destOrd="0" presId="urn:microsoft.com/office/officeart/2005/8/layout/hChevron3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15C8745D-911D-46CD-95C1-7DB65DB4629B}" type="presOf" srcId="{32D2388F-D623-4C10-A892-DBD5881992AB}" destId="{5BA1C2E2-8EE1-4E54-A3BF-D8303794736A}" srcOrd="0" destOrd="0" presId="urn:microsoft.com/office/officeart/2005/8/layout/hChevron3"/>
    <dgm:cxn modelId="{61DE2297-4564-4434-BF93-04CD1BFFFA49}" type="presOf" srcId="{C7F13248-C72D-40DC-82F9-D0753CB03D04}" destId="{489B7654-BD37-46D1-BB07-7E3DA5F01F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29C8539A-F266-4676-A140-49EE76934EA6}" type="presOf" srcId="{7AF84156-D3BD-43C9-8CA3-ADDCA4C8D4B8}" destId="{2B519D47-AE9C-4BCF-B5BE-A8355A90EC23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5CCD3844-7E5E-4073-A4CD-CC764259FB36}" type="presOf" srcId="{B24B38A7-9096-4F47-B3C6-3F5073417C50}" destId="{53C35653-9134-4F82-8279-FAF4F5A25161}" srcOrd="0" destOrd="0" presId="urn:microsoft.com/office/officeart/2005/8/layout/hChevron3"/>
    <dgm:cxn modelId="{7AA68A71-9EFF-4979-8959-46286A77129D}" type="presParOf" srcId="{D246C300-68AF-48FA-A398-4C95650E26C6}" destId="{4BE0856D-4B5E-49DC-992B-56049A1DEB81}" srcOrd="0" destOrd="0" presId="urn:microsoft.com/office/officeart/2005/8/layout/hChevron3"/>
    <dgm:cxn modelId="{EE0AE9AE-09AC-4661-B4A7-DCE6BC5AA4A4}" type="presParOf" srcId="{D246C300-68AF-48FA-A398-4C95650E26C6}" destId="{BEE3FB9B-DBCA-4494-956E-EC52BD08C837}" srcOrd="1" destOrd="0" presId="urn:microsoft.com/office/officeart/2005/8/layout/hChevron3"/>
    <dgm:cxn modelId="{876E66DB-2453-46EC-9C51-9F2184D6A12A}" type="presParOf" srcId="{D246C300-68AF-48FA-A398-4C95650E26C6}" destId="{34A29376-F483-482C-B6A8-4DBDF22D5AC5}" srcOrd="2" destOrd="0" presId="urn:microsoft.com/office/officeart/2005/8/layout/hChevron3"/>
    <dgm:cxn modelId="{516D41B4-016E-48B0-8E11-01D0488EF5E9}" type="presParOf" srcId="{D246C300-68AF-48FA-A398-4C95650E26C6}" destId="{34D5B670-66A4-4956-8EA7-AEDF79D9861D}" srcOrd="3" destOrd="0" presId="urn:microsoft.com/office/officeart/2005/8/layout/hChevron3"/>
    <dgm:cxn modelId="{55FBE1B3-0278-4F15-B945-3BB7CF9DAC2E}" type="presParOf" srcId="{D246C300-68AF-48FA-A398-4C95650E26C6}" destId="{53C35653-9134-4F82-8279-FAF4F5A25161}" srcOrd="4" destOrd="0" presId="urn:microsoft.com/office/officeart/2005/8/layout/hChevron3"/>
    <dgm:cxn modelId="{7F4FFDC8-76E3-4190-86BE-AC431DB73248}" type="presParOf" srcId="{D246C300-68AF-48FA-A398-4C95650E26C6}" destId="{1088ABBC-1FB4-45E1-B4C8-8499FC4B8E60}" srcOrd="5" destOrd="0" presId="urn:microsoft.com/office/officeart/2005/8/layout/hChevron3"/>
    <dgm:cxn modelId="{601B0973-DB98-4C4E-BF8D-8F1E20B4CE0D}" type="presParOf" srcId="{D246C300-68AF-48FA-A398-4C95650E26C6}" destId="{489B7654-BD37-46D1-BB07-7E3DA5F01F61}" srcOrd="6" destOrd="0" presId="urn:microsoft.com/office/officeart/2005/8/layout/hChevron3"/>
    <dgm:cxn modelId="{51271A03-9C8D-4F38-90E6-07F0AA09034D}" type="presParOf" srcId="{D246C300-68AF-48FA-A398-4C95650E26C6}" destId="{496ECFEA-0673-4358-9B71-4772A7976716}" srcOrd="7" destOrd="0" presId="urn:microsoft.com/office/officeart/2005/8/layout/hChevron3"/>
    <dgm:cxn modelId="{CBE6D247-C117-438F-B00E-A140B9A2064C}" type="presParOf" srcId="{D246C300-68AF-48FA-A398-4C95650E26C6}" destId="{C214E2F4-1132-4086-8E3E-37014C668253}" srcOrd="8" destOrd="0" presId="urn:microsoft.com/office/officeart/2005/8/layout/hChevron3"/>
    <dgm:cxn modelId="{F2568DB9-7D78-4D09-BF6A-54A018668D2F}" type="presParOf" srcId="{D246C300-68AF-48FA-A398-4C95650E26C6}" destId="{E8B866C0-9BE1-4044-BA16-D4F8FA5B6136}" srcOrd="9" destOrd="0" presId="urn:microsoft.com/office/officeart/2005/8/layout/hChevron3"/>
    <dgm:cxn modelId="{4C2D05A6-CD3C-469D-AB9D-D4F325627E3F}" type="presParOf" srcId="{D246C300-68AF-48FA-A398-4C95650E26C6}" destId="{5BA1C2E2-8EE1-4E54-A3BF-D8303794736A}" srcOrd="10" destOrd="0" presId="urn:microsoft.com/office/officeart/2005/8/layout/hChevron3"/>
    <dgm:cxn modelId="{BCA95DD8-998B-48C2-B0A5-2EA4D77164B0}" type="presParOf" srcId="{D246C300-68AF-48FA-A398-4C95650E26C6}" destId="{01540F49-C1AA-45BA-8E21-EBB657F0810A}" srcOrd="11" destOrd="0" presId="urn:microsoft.com/office/officeart/2005/8/layout/hChevron3"/>
    <dgm:cxn modelId="{389B3D12-FB57-4E00-AB37-47D326F325C9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0066AC-F9A5-41F7-A91B-A731EC2F8CA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38EA7C-92BC-4E09-8094-0763770B6EB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Sequencing</a:t>
          </a:r>
          <a:endParaRPr lang="en-US" dirty="0"/>
        </a:p>
      </dgm:t>
    </dgm:pt>
    <dgm:pt modelId="{467A8E94-7B76-45E9-9E75-76787D383DCA}" type="parTrans" cxnId="{AB09AD64-680C-4D7C-A7DF-89D822C9B4D8}">
      <dgm:prSet/>
      <dgm:spPr/>
      <dgm:t>
        <a:bodyPr/>
        <a:lstStyle/>
        <a:p>
          <a:endParaRPr lang="en-US"/>
        </a:p>
      </dgm:t>
    </dgm:pt>
    <dgm:pt modelId="{461B328B-3BEF-437B-B35D-076F3DB9987E}" type="sibTrans" cxnId="{AB09AD64-680C-4D7C-A7DF-89D822C9B4D8}">
      <dgm:prSet/>
      <dgm:spPr/>
      <dgm:t>
        <a:bodyPr/>
        <a:lstStyle/>
        <a:p>
          <a:endParaRPr lang="en-US"/>
        </a:p>
      </dgm:t>
    </dgm:pt>
    <dgm:pt modelId="{28E5ACB2-DAB6-4B43-94C9-D5EC5F06A8B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QC and Mapping</a:t>
          </a:r>
          <a:endParaRPr lang="en-US" dirty="0"/>
        </a:p>
      </dgm:t>
    </dgm:pt>
    <dgm:pt modelId="{4D531A01-EA65-4744-8D81-7304336AF78C}" type="parTrans" cxnId="{97623E19-735D-4ADC-81FF-A493487EABA1}">
      <dgm:prSet/>
      <dgm:spPr/>
      <dgm:t>
        <a:bodyPr/>
        <a:lstStyle/>
        <a:p>
          <a:endParaRPr lang="en-US"/>
        </a:p>
      </dgm:t>
    </dgm:pt>
    <dgm:pt modelId="{9CCDED8D-DC91-45ED-B428-BFCE34DBC2B4}" type="sibTrans" cxnId="{97623E19-735D-4ADC-81FF-A493487EABA1}">
      <dgm:prSet/>
      <dgm:spPr/>
      <dgm:t>
        <a:bodyPr/>
        <a:lstStyle/>
        <a:p>
          <a:endParaRPr lang="en-US"/>
        </a:p>
      </dgm:t>
    </dgm:pt>
    <dgm:pt modelId="{B24B38A7-9096-4F47-B3C6-3F5073417C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SNV Calling &amp; Phasing</a:t>
          </a:r>
          <a:endParaRPr lang="en-US" dirty="0"/>
        </a:p>
      </dgm:t>
    </dgm:pt>
    <dgm:pt modelId="{21861F44-07D2-4C3D-AD81-9CF8DCB1F1AC}" type="parTrans" cxnId="{527939CE-4814-48AD-A703-D6967CE2964B}">
      <dgm:prSet/>
      <dgm:spPr/>
      <dgm:t>
        <a:bodyPr/>
        <a:lstStyle/>
        <a:p>
          <a:endParaRPr lang="en-US"/>
        </a:p>
      </dgm:t>
    </dgm:pt>
    <dgm:pt modelId="{2A0A66F4-19DA-4EA8-92D4-E8AEFB63FAF3}" type="sibTrans" cxnId="{527939CE-4814-48AD-A703-D6967CE2964B}">
      <dgm:prSet/>
      <dgm:spPr/>
      <dgm:t>
        <a:bodyPr/>
        <a:lstStyle/>
        <a:p>
          <a:endParaRPr lang="en-US"/>
        </a:p>
      </dgm:t>
    </dgm:pt>
    <dgm:pt modelId="{C7F13248-C72D-40DC-82F9-D0753CB03D0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Epitope Prediction</a:t>
          </a:r>
          <a:endParaRPr lang="en-US" dirty="0"/>
        </a:p>
      </dgm:t>
    </dgm:pt>
    <dgm:pt modelId="{2F0E735F-F6FE-491A-8843-5BB14C8AAF19}" type="parTrans" cxnId="{E88B847E-3F83-4B7C-A967-EC9CD55FBAC7}">
      <dgm:prSet/>
      <dgm:spPr/>
      <dgm:t>
        <a:bodyPr/>
        <a:lstStyle/>
        <a:p>
          <a:endParaRPr lang="en-US"/>
        </a:p>
      </dgm:t>
    </dgm:pt>
    <dgm:pt modelId="{50BEC1BD-FB57-4A2C-B154-093BFB24F0AD}" type="sibTrans" cxnId="{E88B847E-3F83-4B7C-A967-EC9CD55FBAC7}">
      <dgm:prSet/>
      <dgm:spPr/>
      <dgm:t>
        <a:bodyPr/>
        <a:lstStyle/>
        <a:p>
          <a:endParaRPr lang="en-US"/>
        </a:p>
      </dgm:t>
    </dgm:pt>
    <dgm:pt modelId="{32D2388F-D623-4C10-A892-DBD5881992A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Vaccine Design</a:t>
          </a:r>
          <a:endParaRPr lang="en-US" dirty="0"/>
        </a:p>
      </dgm:t>
    </dgm:pt>
    <dgm:pt modelId="{E802148A-DC22-4381-BDCF-10861AD7FB1E}" type="parTrans" cxnId="{BF9EFC80-13DF-462E-9DC7-5277AD5B610D}">
      <dgm:prSet/>
      <dgm:spPr/>
      <dgm:t>
        <a:bodyPr/>
        <a:lstStyle/>
        <a:p>
          <a:endParaRPr lang="en-US"/>
        </a:p>
      </dgm:t>
    </dgm:pt>
    <dgm:pt modelId="{B116FA8C-E208-41D2-9FAD-39B92021A653}" type="sibTrans" cxnId="{BF9EFC80-13DF-462E-9DC7-5277AD5B610D}">
      <dgm:prSet/>
      <dgm:spPr/>
      <dgm:t>
        <a:bodyPr/>
        <a:lstStyle/>
        <a:p>
          <a:endParaRPr lang="en-US"/>
        </a:p>
      </dgm:t>
    </dgm:pt>
    <dgm:pt modelId="{7A573461-EB93-4CEF-9D86-BD47F84BD9A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Clonality</a:t>
          </a:r>
          <a:r>
            <a:rPr lang="en-US" dirty="0" smtClean="0"/>
            <a:t> Analysis</a:t>
          </a:r>
          <a:endParaRPr lang="en-US" dirty="0"/>
        </a:p>
      </dgm:t>
    </dgm:pt>
    <dgm:pt modelId="{D37E1824-1014-4CE3-9353-2B5553A097C0}" type="parTrans" cxnId="{9CFDDE62-9562-4D02-B5CA-6A02AC5FA7D0}">
      <dgm:prSet/>
      <dgm:spPr/>
      <dgm:t>
        <a:bodyPr/>
        <a:lstStyle/>
        <a:p>
          <a:endParaRPr lang="en-US"/>
        </a:p>
      </dgm:t>
    </dgm:pt>
    <dgm:pt modelId="{ADFFBAC8-2EE6-440B-A29E-64637C557082}" type="sibTrans" cxnId="{9CFDDE62-9562-4D02-B5CA-6A02AC5FA7D0}">
      <dgm:prSet/>
      <dgm:spPr/>
      <dgm:t>
        <a:bodyPr/>
        <a:lstStyle/>
        <a:p>
          <a:endParaRPr lang="en-US"/>
        </a:p>
      </dgm:t>
    </dgm:pt>
    <dgm:pt modelId="{7AF84156-D3BD-43C9-8CA3-ADDCA4C8D4B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TCR Sequencing</a:t>
          </a:r>
          <a:endParaRPr lang="en-US" dirty="0"/>
        </a:p>
      </dgm:t>
    </dgm:pt>
    <dgm:pt modelId="{C0F83A35-19B7-4A5A-A41B-0957F0123612}" type="parTrans" cxnId="{C1C35427-4359-487D-846A-8D14510205E9}">
      <dgm:prSet/>
      <dgm:spPr/>
      <dgm:t>
        <a:bodyPr/>
        <a:lstStyle/>
        <a:p>
          <a:endParaRPr lang="en-US"/>
        </a:p>
      </dgm:t>
    </dgm:pt>
    <dgm:pt modelId="{864DCCB6-7F1C-4240-B318-91DCF8A23C41}" type="sibTrans" cxnId="{C1C35427-4359-487D-846A-8D14510205E9}">
      <dgm:prSet/>
      <dgm:spPr/>
      <dgm:t>
        <a:bodyPr/>
        <a:lstStyle/>
        <a:p>
          <a:endParaRPr lang="en-US"/>
        </a:p>
      </dgm:t>
    </dgm:pt>
    <dgm:pt modelId="{D246C300-68AF-48FA-A398-4C95650E26C6}" type="pres">
      <dgm:prSet presAssocID="{820066AC-F9A5-41F7-A91B-A731EC2F8C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0856D-4B5E-49DC-992B-56049A1DEB81}" type="pres">
      <dgm:prSet presAssocID="{EB38EA7C-92BC-4E09-8094-0763770B6EBD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3FB9B-DBCA-4494-956E-EC52BD08C837}" type="pres">
      <dgm:prSet presAssocID="{461B328B-3BEF-437B-B35D-076F3DB9987E}" presName="parSpace" presStyleCnt="0"/>
      <dgm:spPr/>
    </dgm:pt>
    <dgm:pt modelId="{34A29376-F483-482C-B6A8-4DBDF22D5AC5}" type="pres">
      <dgm:prSet presAssocID="{28E5ACB2-DAB6-4B43-94C9-D5EC5F06A8B3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5B670-66A4-4956-8EA7-AEDF79D9861D}" type="pres">
      <dgm:prSet presAssocID="{9CCDED8D-DC91-45ED-B428-BFCE34DBC2B4}" presName="parSpace" presStyleCnt="0"/>
      <dgm:spPr/>
    </dgm:pt>
    <dgm:pt modelId="{53C35653-9134-4F82-8279-FAF4F5A25161}" type="pres">
      <dgm:prSet presAssocID="{B24B38A7-9096-4F47-B3C6-3F5073417C50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8ABBC-1FB4-45E1-B4C8-8499FC4B8E60}" type="pres">
      <dgm:prSet presAssocID="{2A0A66F4-19DA-4EA8-92D4-E8AEFB63FAF3}" presName="parSpace" presStyleCnt="0"/>
      <dgm:spPr/>
    </dgm:pt>
    <dgm:pt modelId="{489B7654-BD37-46D1-BB07-7E3DA5F01F61}" type="pres">
      <dgm:prSet presAssocID="{C7F13248-C72D-40DC-82F9-D0753CB03D04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ECFEA-0673-4358-9B71-4772A7976716}" type="pres">
      <dgm:prSet presAssocID="{50BEC1BD-FB57-4A2C-B154-093BFB24F0AD}" presName="parSpace" presStyleCnt="0"/>
      <dgm:spPr/>
    </dgm:pt>
    <dgm:pt modelId="{C214E2F4-1132-4086-8E3E-37014C668253}" type="pres">
      <dgm:prSet presAssocID="{7A573461-EB93-4CEF-9D86-BD47F84BD9A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66C0-9BE1-4044-BA16-D4F8FA5B6136}" type="pres">
      <dgm:prSet presAssocID="{ADFFBAC8-2EE6-440B-A29E-64637C557082}" presName="parSpace" presStyleCnt="0"/>
      <dgm:spPr/>
    </dgm:pt>
    <dgm:pt modelId="{5BA1C2E2-8EE1-4E54-A3BF-D8303794736A}" type="pres">
      <dgm:prSet presAssocID="{32D2388F-D623-4C10-A892-DBD5881992AB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0F49-C1AA-45BA-8E21-EBB657F0810A}" type="pres">
      <dgm:prSet presAssocID="{B116FA8C-E208-41D2-9FAD-39B92021A653}" presName="parSpace" presStyleCnt="0"/>
      <dgm:spPr/>
    </dgm:pt>
    <dgm:pt modelId="{2B519D47-AE9C-4BCF-B5BE-A8355A90EC23}" type="pres">
      <dgm:prSet presAssocID="{7AF84156-D3BD-43C9-8CA3-ADDCA4C8D4B8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A6730-5767-47AF-9226-38F5D733D377}" type="presOf" srcId="{EB38EA7C-92BC-4E09-8094-0763770B6EBD}" destId="{4BE0856D-4B5E-49DC-992B-56049A1DEB81}" srcOrd="0" destOrd="0" presId="urn:microsoft.com/office/officeart/2005/8/layout/hChevron3"/>
    <dgm:cxn modelId="{4DB51C78-944B-4FB9-8897-2C003782684C}" type="presOf" srcId="{7A573461-EB93-4CEF-9D86-BD47F84BD9A6}" destId="{C214E2F4-1132-4086-8E3E-37014C668253}" srcOrd="0" destOrd="0" presId="urn:microsoft.com/office/officeart/2005/8/layout/hChevron3"/>
    <dgm:cxn modelId="{527939CE-4814-48AD-A703-D6967CE2964B}" srcId="{820066AC-F9A5-41F7-A91B-A731EC2F8CAF}" destId="{B24B38A7-9096-4F47-B3C6-3F5073417C50}" srcOrd="2" destOrd="0" parTransId="{21861F44-07D2-4C3D-AD81-9CF8DCB1F1AC}" sibTransId="{2A0A66F4-19DA-4EA8-92D4-E8AEFB63FAF3}"/>
    <dgm:cxn modelId="{DD9389D6-58AA-41F8-976F-8FC42905DC48}" type="presOf" srcId="{B24B38A7-9096-4F47-B3C6-3F5073417C50}" destId="{53C35653-9134-4F82-8279-FAF4F5A25161}" srcOrd="0" destOrd="0" presId="urn:microsoft.com/office/officeart/2005/8/layout/hChevron3"/>
    <dgm:cxn modelId="{9EC689EF-2AD7-4681-AD82-F21AFBF85640}" type="presOf" srcId="{28E5ACB2-DAB6-4B43-94C9-D5EC5F06A8B3}" destId="{34A29376-F483-482C-B6A8-4DBDF22D5AC5}" srcOrd="0" destOrd="0" presId="urn:microsoft.com/office/officeart/2005/8/layout/hChevron3"/>
    <dgm:cxn modelId="{C1C35427-4359-487D-846A-8D14510205E9}" srcId="{820066AC-F9A5-41F7-A91B-A731EC2F8CAF}" destId="{7AF84156-D3BD-43C9-8CA3-ADDCA4C8D4B8}" srcOrd="6" destOrd="0" parTransId="{C0F83A35-19B7-4A5A-A41B-0957F0123612}" sibTransId="{864DCCB6-7F1C-4240-B318-91DCF8A23C41}"/>
    <dgm:cxn modelId="{AB09AD64-680C-4D7C-A7DF-89D822C9B4D8}" srcId="{820066AC-F9A5-41F7-A91B-A731EC2F8CAF}" destId="{EB38EA7C-92BC-4E09-8094-0763770B6EBD}" srcOrd="0" destOrd="0" parTransId="{467A8E94-7B76-45E9-9E75-76787D383DCA}" sibTransId="{461B328B-3BEF-437B-B35D-076F3DB9987E}"/>
    <dgm:cxn modelId="{BF9EFC80-13DF-462E-9DC7-5277AD5B610D}" srcId="{820066AC-F9A5-41F7-A91B-A731EC2F8CAF}" destId="{32D2388F-D623-4C10-A892-DBD5881992AB}" srcOrd="5" destOrd="0" parTransId="{E802148A-DC22-4381-BDCF-10861AD7FB1E}" sibTransId="{B116FA8C-E208-41D2-9FAD-39B92021A653}"/>
    <dgm:cxn modelId="{9CFDDE62-9562-4D02-B5CA-6A02AC5FA7D0}" srcId="{820066AC-F9A5-41F7-A91B-A731EC2F8CAF}" destId="{7A573461-EB93-4CEF-9D86-BD47F84BD9A6}" srcOrd="4" destOrd="0" parTransId="{D37E1824-1014-4CE3-9353-2B5553A097C0}" sibTransId="{ADFFBAC8-2EE6-440B-A29E-64637C557082}"/>
    <dgm:cxn modelId="{73F644DF-3CF7-4BBB-8A26-F6F73731495F}" type="presOf" srcId="{C7F13248-C72D-40DC-82F9-D0753CB03D04}" destId="{489B7654-BD37-46D1-BB07-7E3DA5F01F61}" srcOrd="0" destOrd="0" presId="urn:microsoft.com/office/officeart/2005/8/layout/hChevron3"/>
    <dgm:cxn modelId="{E88B847E-3F83-4B7C-A967-EC9CD55FBAC7}" srcId="{820066AC-F9A5-41F7-A91B-A731EC2F8CAF}" destId="{C7F13248-C72D-40DC-82F9-D0753CB03D04}" srcOrd="3" destOrd="0" parTransId="{2F0E735F-F6FE-491A-8843-5BB14C8AAF19}" sibTransId="{50BEC1BD-FB57-4A2C-B154-093BFB24F0AD}"/>
    <dgm:cxn modelId="{12587157-9357-46D7-99C7-43D17D580D42}" type="presOf" srcId="{7AF84156-D3BD-43C9-8CA3-ADDCA4C8D4B8}" destId="{2B519D47-AE9C-4BCF-B5BE-A8355A90EC23}" srcOrd="0" destOrd="0" presId="urn:microsoft.com/office/officeart/2005/8/layout/hChevron3"/>
    <dgm:cxn modelId="{8968FE8F-A7B7-4BE7-B21C-B6EB679C91B9}" type="presOf" srcId="{32D2388F-D623-4C10-A892-DBD5881992AB}" destId="{5BA1C2E2-8EE1-4E54-A3BF-D8303794736A}" srcOrd="0" destOrd="0" presId="urn:microsoft.com/office/officeart/2005/8/layout/hChevron3"/>
    <dgm:cxn modelId="{97623E19-735D-4ADC-81FF-A493487EABA1}" srcId="{820066AC-F9A5-41F7-A91B-A731EC2F8CAF}" destId="{28E5ACB2-DAB6-4B43-94C9-D5EC5F06A8B3}" srcOrd="1" destOrd="0" parTransId="{4D531A01-EA65-4744-8D81-7304336AF78C}" sibTransId="{9CCDED8D-DC91-45ED-B428-BFCE34DBC2B4}"/>
    <dgm:cxn modelId="{7542A8E8-0A64-4101-9CA0-279337BFB166}" type="presOf" srcId="{820066AC-F9A5-41F7-A91B-A731EC2F8CAF}" destId="{D246C300-68AF-48FA-A398-4C95650E26C6}" srcOrd="0" destOrd="0" presId="urn:microsoft.com/office/officeart/2005/8/layout/hChevron3"/>
    <dgm:cxn modelId="{130B4D15-EC08-45E9-814B-B599B173C4E0}" type="presParOf" srcId="{D246C300-68AF-48FA-A398-4C95650E26C6}" destId="{4BE0856D-4B5E-49DC-992B-56049A1DEB81}" srcOrd="0" destOrd="0" presId="urn:microsoft.com/office/officeart/2005/8/layout/hChevron3"/>
    <dgm:cxn modelId="{924F3E07-26A5-4566-AD13-7C652E89C3B3}" type="presParOf" srcId="{D246C300-68AF-48FA-A398-4C95650E26C6}" destId="{BEE3FB9B-DBCA-4494-956E-EC52BD08C837}" srcOrd="1" destOrd="0" presId="urn:microsoft.com/office/officeart/2005/8/layout/hChevron3"/>
    <dgm:cxn modelId="{1C2ECD52-FA78-4208-B2B4-25496B50863C}" type="presParOf" srcId="{D246C300-68AF-48FA-A398-4C95650E26C6}" destId="{34A29376-F483-482C-B6A8-4DBDF22D5AC5}" srcOrd="2" destOrd="0" presId="urn:microsoft.com/office/officeart/2005/8/layout/hChevron3"/>
    <dgm:cxn modelId="{357D8C4B-8290-4B9C-9B2B-325BF4E12375}" type="presParOf" srcId="{D246C300-68AF-48FA-A398-4C95650E26C6}" destId="{34D5B670-66A4-4956-8EA7-AEDF79D9861D}" srcOrd="3" destOrd="0" presId="urn:microsoft.com/office/officeart/2005/8/layout/hChevron3"/>
    <dgm:cxn modelId="{FC9BFBCB-040A-41FF-B27E-F54C85AF52A9}" type="presParOf" srcId="{D246C300-68AF-48FA-A398-4C95650E26C6}" destId="{53C35653-9134-4F82-8279-FAF4F5A25161}" srcOrd="4" destOrd="0" presId="urn:microsoft.com/office/officeart/2005/8/layout/hChevron3"/>
    <dgm:cxn modelId="{9E343487-8BE7-4C2B-919B-20A7E480BF52}" type="presParOf" srcId="{D246C300-68AF-48FA-A398-4C95650E26C6}" destId="{1088ABBC-1FB4-45E1-B4C8-8499FC4B8E60}" srcOrd="5" destOrd="0" presId="urn:microsoft.com/office/officeart/2005/8/layout/hChevron3"/>
    <dgm:cxn modelId="{EB931F88-DD67-4F35-9BCF-A12AEA601ACD}" type="presParOf" srcId="{D246C300-68AF-48FA-A398-4C95650E26C6}" destId="{489B7654-BD37-46D1-BB07-7E3DA5F01F61}" srcOrd="6" destOrd="0" presId="urn:microsoft.com/office/officeart/2005/8/layout/hChevron3"/>
    <dgm:cxn modelId="{ADCAD554-8D49-4171-960E-3AF0BEEE2398}" type="presParOf" srcId="{D246C300-68AF-48FA-A398-4C95650E26C6}" destId="{496ECFEA-0673-4358-9B71-4772A7976716}" srcOrd="7" destOrd="0" presId="urn:microsoft.com/office/officeart/2005/8/layout/hChevron3"/>
    <dgm:cxn modelId="{7FD57B37-54A7-494A-949E-B0BD49B089CD}" type="presParOf" srcId="{D246C300-68AF-48FA-A398-4C95650E26C6}" destId="{C214E2F4-1132-4086-8E3E-37014C668253}" srcOrd="8" destOrd="0" presId="urn:microsoft.com/office/officeart/2005/8/layout/hChevron3"/>
    <dgm:cxn modelId="{AEE07EBA-8661-4A8C-8297-62E4B3164051}" type="presParOf" srcId="{D246C300-68AF-48FA-A398-4C95650E26C6}" destId="{E8B866C0-9BE1-4044-BA16-D4F8FA5B6136}" srcOrd="9" destOrd="0" presId="urn:microsoft.com/office/officeart/2005/8/layout/hChevron3"/>
    <dgm:cxn modelId="{691DDA08-D05D-49CB-8D4B-34977676B292}" type="presParOf" srcId="{D246C300-68AF-48FA-A398-4C95650E26C6}" destId="{5BA1C2E2-8EE1-4E54-A3BF-D8303794736A}" srcOrd="10" destOrd="0" presId="urn:microsoft.com/office/officeart/2005/8/layout/hChevron3"/>
    <dgm:cxn modelId="{3EEECD90-38FB-49FC-94D6-5660B2582ED0}" type="presParOf" srcId="{D246C300-68AF-48FA-A398-4C95650E26C6}" destId="{01540F49-C1AA-45BA-8E21-EBB657F0810A}" srcOrd="11" destOrd="0" presId="urn:microsoft.com/office/officeart/2005/8/layout/hChevron3"/>
    <dgm:cxn modelId="{FD6F4865-1962-442D-9B93-6EF8C417F337}" type="presParOf" srcId="{D246C300-68AF-48FA-A398-4C95650E26C6}" destId="{2B519D47-AE9C-4BCF-B5BE-A8355A90EC23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28" y="220808"/>
          <a:ext cx="1562955" cy="625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28" y="220808"/>
        <a:ext cx="1406660" cy="625182"/>
      </dsp:txXfrm>
    </dsp:sp>
    <dsp:sp modelId="{34A29376-F483-482C-B6A8-4DBDF22D5AC5}">
      <dsp:nvSpPr>
        <dsp:cNvPr id="0" name=""/>
        <dsp:cNvSpPr/>
      </dsp:nvSpPr>
      <dsp:spPr>
        <a:xfrm>
          <a:off x="1251692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64283" y="220808"/>
        <a:ext cx="937773" cy="625182"/>
      </dsp:txXfrm>
    </dsp:sp>
    <dsp:sp modelId="{53C35653-9134-4F82-8279-FAF4F5A25161}">
      <dsp:nvSpPr>
        <dsp:cNvPr id="0" name=""/>
        <dsp:cNvSpPr/>
      </dsp:nvSpPr>
      <dsp:spPr>
        <a:xfrm>
          <a:off x="2502057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14648" y="220808"/>
        <a:ext cx="937773" cy="625182"/>
      </dsp:txXfrm>
    </dsp:sp>
    <dsp:sp modelId="{489B7654-BD37-46D1-BB07-7E3DA5F01F61}">
      <dsp:nvSpPr>
        <dsp:cNvPr id="0" name=""/>
        <dsp:cNvSpPr/>
      </dsp:nvSpPr>
      <dsp:spPr>
        <a:xfrm>
          <a:off x="3752422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Prediction</a:t>
          </a:r>
          <a:endParaRPr lang="en-US" sz="1400" kern="1200" dirty="0"/>
        </a:p>
      </dsp:txBody>
      <dsp:txXfrm>
        <a:off x="4065013" y="220808"/>
        <a:ext cx="937773" cy="625182"/>
      </dsp:txXfrm>
    </dsp:sp>
    <dsp:sp modelId="{07605D17-5962-4D7F-AA59-AC9D4E0B8C85}">
      <dsp:nvSpPr>
        <dsp:cNvPr id="0" name=""/>
        <dsp:cNvSpPr/>
      </dsp:nvSpPr>
      <dsp:spPr>
        <a:xfrm>
          <a:off x="5002786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15377" y="220808"/>
        <a:ext cx="937773" cy="625182"/>
      </dsp:txXfrm>
    </dsp:sp>
    <dsp:sp modelId="{5BA1C2E2-8EE1-4E54-A3BF-D8303794736A}">
      <dsp:nvSpPr>
        <dsp:cNvPr id="0" name=""/>
        <dsp:cNvSpPr/>
      </dsp:nvSpPr>
      <dsp:spPr>
        <a:xfrm>
          <a:off x="6253151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565742" y="220808"/>
        <a:ext cx="937773" cy="625182"/>
      </dsp:txXfrm>
    </dsp:sp>
    <dsp:sp modelId="{92B21093-CB4F-4973-93C1-6EC1414BC501}">
      <dsp:nvSpPr>
        <dsp:cNvPr id="0" name=""/>
        <dsp:cNvSpPr/>
      </dsp:nvSpPr>
      <dsp:spPr>
        <a:xfrm>
          <a:off x="7503515" y="220808"/>
          <a:ext cx="1562955" cy="625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16106" y="220808"/>
        <a:ext cx="937773" cy="625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Calling SNVs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856D-4B5E-49DC-992B-56049A1DEB81}">
      <dsp:nvSpPr>
        <dsp:cNvPr id="0" name=""/>
        <dsp:cNvSpPr/>
      </dsp:nvSpPr>
      <dsp:spPr>
        <a:xfrm>
          <a:off x="1339" y="218182"/>
          <a:ext cx="1576089" cy="63043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Sequencing</a:t>
          </a:r>
          <a:endParaRPr lang="en-US" sz="1400" kern="1200" dirty="0"/>
        </a:p>
      </dsp:txBody>
      <dsp:txXfrm>
        <a:off x="1339" y="218182"/>
        <a:ext cx="1418480" cy="630435"/>
      </dsp:txXfrm>
    </dsp:sp>
    <dsp:sp modelId="{34A29376-F483-482C-B6A8-4DBDF22D5AC5}">
      <dsp:nvSpPr>
        <dsp:cNvPr id="0" name=""/>
        <dsp:cNvSpPr/>
      </dsp:nvSpPr>
      <dsp:spPr>
        <a:xfrm>
          <a:off x="1262211" y="218182"/>
          <a:ext cx="1576089" cy="63043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QC and Mapping</a:t>
          </a:r>
          <a:endParaRPr lang="en-US" sz="1400" kern="1200" dirty="0"/>
        </a:p>
      </dsp:txBody>
      <dsp:txXfrm>
        <a:off x="1577429" y="218182"/>
        <a:ext cx="945654" cy="630435"/>
      </dsp:txXfrm>
    </dsp:sp>
    <dsp:sp modelId="{53C35653-9134-4F82-8279-FAF4F5A25161}">
      <dsp:nvSpPr>
        <dsp:cNvPr id="0" name=""/>
        <dsp:cNvSpPr/>
      </dsp:nvSpPr>
      <dsp:spPr>
        <a:xfrm>
          <a:off x="2523083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SNV Calling &amp; Phasing</a:t>
          </a:r>
          <a:endParaRPr lang="en-US" sz="1400" kern="1200" dirty="0"/>
        </a:p>
      </dsp:txBody>
      <dsp:txXfrm>
        <a:off x="2838301" y="218182"/>
        <a:ext cx="945654" cy="630435"/>
      </dsp:txXfrm>
    </dsp:sp>
    <dsp:sp modelId="{489B7654-BD37-46D1-BB07-7E3DA5F01F61}">
      <dsp:nvSpPr>
        <dsp:cNvPr id="0" name=""/>
        <dsp:cNvSpPr/>
      </dsp:nvSpPr>
      <dsp:spPr>
        <a:xfrm>
          <a:off x="3783955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Epitope Prediction</a:t>
          </a:r>
          <a:endParaRPr lang="en-US" sz="1400" kern="1200" dirty="0"/>
        </a:p>
      </dsp:txBody>
      <dsp:txXfrm>
        <a:off x="4099173" y="218182"/>
        <a:ext cx="945654" cy="630435"/>
      </dsp:txXfrm>
    </dsp:sp>
    <dsp:sp modelId="{C214E2F4-1132-4086-8E3E-37014C668253}">
      <dsp:nvSpPr>
        <dsp:cNvPr id="0" name=""/>
        <dsp:cNvSpPr/>
      </dsp:nvSpPr>
      <dsp:spPr>
        <a:xfrm>
          <a:off x="5044826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Clonality</a:t>
          </a:r>
          <a:r>
            <a:rPr lang="en-US" sz="1400" kern="1200" dirty="0" smtClean="0"/>
            <a:t> Analysis</a:t>
          </a:r>
          <a:endParaRPr lang="en-US" sz="1400" kern="1200" dirty="0"/>
        </a:p>
      </dsp:txBody>
      <dsp:txXfrm>
        <a:off x="5360044" y="218182"/>
        <a:ext cx="945654" cy="630435"/>
      </dsp:txXfrm>
    </dsp:sp>
    <dsp:sp modelId="{5BA1C2E2-8EE1-4E54-A3BF-D8303794736A}">
      <dsp:nvSpPr>
        <dsp:cNvPr id="0" name=""/>
        <dsp:cNvSpPr/>
      </dsp:nvSpPr>
      <dsp:spPr>
        <a:xfrm>
          <a:off x="6305698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Vaccine Design</a:t>
          </a:r>
          <a:endParaRPr lang="en-US" sz="1400" kern="1200" dirty="0"/>
        </a:p>
      </dsp:txBody>
      <dsp:txXfrm>
        <a:off x="6620916" y="218182"/>
        <a:ext cx="945654" cy="630435"/>
      </dsp:txXfrm>
    </dsp:sp>
    <dsp:sp modelId="{2B519D47-AE9C-4BCF-B5BE-A8355A90EC23}">
      <dsp:nvSpPr>
        <dsp:cNvPr id="0" name=""/>
        <dsp:cNvSpPr/>
      </dsp:nvSpPr>
      <dsp:spPr>
        <a:xfrm>
          <a:off x="7566570" y="218182"/>
          <a:ext cx="1576089" cy="63043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TCR Sequencing</a:t>
          </a:r>
          <a:endParaRPr lang="en-US" sz="1400" kern="1200" dirty="0"/>
        </a:p>
      </dsp:txBody>
      <dsp:txXfrm>
        <a:off x="7881788" y="218182"/>
        <a:ext cx="945654" cy="63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1CC8-CE62-4575-AB88-5260FCEE7AA5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F81E-87AA-4611-8054-98FA7E8D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&gt;example</a:t>
            </a:r>
          </a:p>
          <a:p>
            <a:r>
              <a:rPr lang="en-US" dirty="0" err="1" smtClean="0"/>
              <a:t>KYMDQLHRYTKLSYlVVFPLELRLFNTSG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F81E-87AA-4611-8054-98FA7E8D25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9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3D3C-9039-473B-9925-07B8776CB3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1E0-0651-4469-A40C-6AE59962E6B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C7B0-AFBD-452D-AE70-E0AC5059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png"/><Relationship Id="rId10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://hannonlab.cshl.edu/fastx_tool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://prinseq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2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package" Target="../embeddings/Microsoft_Excel_Worksheet1.xlsx"/><Relationship Id="rId7" Type="http://schemas.openxmlformats.org/officeDocument/2006/relationships/diagramQuickStyle" Target="../diagrams/quickStyl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30.emf"/><Relationship Id="rId9" Type="http://schemas.microsoft.com/office/2007/relationships/diagramDrawing" Target="../diagrams/drawin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34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Layout" Target="../diagrams/layout26.xml"/><Relationship Id="rId7" Type="http://schemas.openxmlformats.org/officeDocument/2006/relationships/image" Target="../media/image36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38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6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40.jp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0.xml"/><Relationship Id="rId5" Type="http://schemas.openxmlformats.org/officeDocument/2006/relationships/image" Target="../media/image43.png"/><Relationship Id="rId10" Type="http://schemas.microsoft.com/office/2007/relationships/diagramDrawing" Target="../diagrams/drawing30.xml"/><Relationship Id="rId4" Type="http://schemas.openxmlformats.org/officeDocument/2006/relationships/image" Target="../media/image42.png"/><Relationship Id="rId9" Type="http://schemas.openxmlformats.org/officeDocument/2006/relationships/diagramColors" Target="../diagrams/colors3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image" Target="../media/image45.png"/><Relationship Id="rId7" Type="http://schemas.openxmlformats.org/officeDocument/2006/relationships/diagramLayout" Target="../diagrams/layout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2.xml"/><Relationship Id="rId5" Type="http://schemas.openxmlformats.org/officeDocument/2006/relationships/image" Target="../media/image47.png"/><Relationship Id="rId10" Type="http://schemas.microsoft.com/office/2007/relationships/diagramDrawing" Target="../diagrams/drawing32.xml"/><Relationship Id="rId4" Type="http://schemas.openxmlformats.org/officeDocument/2006/relationships/image" Target="../media/image46.png"/><Relationship Id="rId9" Type="http://schemas.openxmlformats.org/officeDocument/2006/relationships/diagramColors" Target="../diagrams/colors3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50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51.jpe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diagramLayout" Target="../diagrams/layout4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43.xml"/><Relationship Id="rId9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hyperlink" Target="http://www.lifetechnologies.com/" TargetMode="External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Computational methods for genomics-guided immunotherapy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Ion M</a:t>
            </a:r>
            <a:r>
              <a:rPr lang="en-US" sz="3800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3800" dirty="0" smtClean="0">
                <a:solidFill>
                  <a:srgbClr val="FF0000"/>
                </a:solidFill>
              </a:rPr>
              <a:t>ndoiu</a:t>
            </a:r>
            <a:endParaRPr lang="en-US" sz="3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Computer Science &amp; Engineering Department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University of Connecticut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Stepping on the gas: vaccination with </a:t>
            </a:r>
            <a:r>
              <a:rPr lang="en-US" smtClean="0"/>
              <a:t>neoepitopes</a:t>
            </a:r>
            <a:endParaRPr lang="en-US" dirty="0" smtClean="0"/>
          </a:p>
        </p:txBody>
      </p:sp>
      <p:pic>
        <p:nvPicPr>
          <p:cNvPr id="9218" name="Picture 2" descr="http://www.nature.com/nrclinonc/journal/v11/n1/images/nrclinonc.2013.208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551309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Combined approach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t="-1" r="36069" b="-772"/>
          <a:stretch/>
        </p:blipFill>
        <p:spPr bwMode="auto">
          <a:xfrm>
            <a:off x="4389120" y="1767840"/>
            <a:ext cx="457200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99452" y="6477000"/>
            <a:ext cx="4544548" cy="24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00" b="1" dirty="0">
                <a:latin typeface="Arial" charset="0"/>
              </a:rPr>
              <a:t>Ton N. Schumacher, and Robert D. Schreiber Science 2015;348:69-74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3" y="3581400"/>
            <a:ext cx="3583107" cy="7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3" y="5029200"/>
            <a:ext cx="3735507" cy="6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" y="1767840"/>
            <a:ext cx="33771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0258126"/>
              </p:ext>
            </p:extLst>
          </p:nvPr>
        </p:nvGraphicFramePr>
        <p:xfrm>
          <a:off x="0" y="2819400"/>
          <a:ext cx="9067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4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-0.4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60372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21" y="5610224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9805" y="954194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DNA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2945819" y="2464667"/>
            <a:ext cx="407457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2196" y="4747958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Sequencing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365" y="2133600"/>
            <a:ext cx="14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Nextera</a:t>
            </a:r>
            <a:r>
              <a:rPr lang="en-US" sz="1600" dirty="0" smtClean="0">
                <a:solidFill>
                  <a:srgbClr val="FF0000"/>
                </a:solidFill>
              </a:rPr>
              <a:t> Rapid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Capture </a:t>
            </a:r>
            <a:r>
              <a:rPr lang="en-US" sz="1600" dirty="0" err="1" smtClean="0">
                <a:solidFill>
                  <a:srgbClr val="FF0000"/>
                </a:solidFill>
              </a:rPr>
              <a:t>Exome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20" y="5610225"/>
            <a:ext cx="120967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46205" y="970702"/>
            <a:ext cx="1650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DNA</a:t>
            </a: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6" y="1476375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96" y="1415609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2" r="51545" b="80964"/>
          <a:stretch/>
        </p:blipFill>
        <p:spPr bwMode="auto">
          <a:xfrm>
            <a:off x="4872996" y="1341120"/>
            <a:ext cx="146304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568196" y="10007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7796" y="2241313"/>
            <a:ext cx="1973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</a:t>
            </a:r>
            <a:r>
              <a:rPr lang="en-US" sz="1600" dirty="0" err="1" smtClean="0">
                <a:solidFill>
                  <a:srgbClr val="FF0000"/>
                </a:solidFill>
              </a:rPr>
              <a:t>Transcriptome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1985858" y="48428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585100" y="4842841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5524837" y="4869297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4956699" y="2421946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3885" y="2924010"/>
            <a:ext cx="1653540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60" y="5610223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593533" y="3602487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Illumina HiSeq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9876" y="213360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Genome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3510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93012059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009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https://mail.engr.uconn.edu/owa/attachment.ashx?id=RgAAAABUj%2bkh4qUIRK1xLPjl1f9wBwASoQzdjI40SaWKwOrJnhRHAAAEtB%2bHAADNmREuUY%2bBRLEx7IfCPzpnAADu%2bN%2fAAAAJ&amp;attcnt=1&amp;attid0=BAAAAAAA&amp;attcid0=image003.png%4001D088D0.824F13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" descr="https://mail.engr.uconn.edu/owa/attachment.ashx?id=RgAAAABUj%2bkh4qUIRK1xLPjl1f9wBwASoQzdjI40SaWKwOrJnhRHAAAEtB%2bHAADNmREuUY%2bBRLEx7IfCPzpnAADu%2bN%2fAAAAJ&amp;attcnt=1&amp;attid0=BAAAAAAA&amp;attcid0=image003.png%4001D088D0.824F13E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75691"/>
            <a:ext cx="3288218" cy="164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8013152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32"/>
          <p:cNvSpPr/>
          <p:nvPr/>
        </p:nvSpPr>
        <p:spPr>
          <a:xfrm>
            <a:off x="1686547" y="960372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041974" y="3671984"/>
            <a:ext cx="1145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Ion Proton</a:t>
            </a:r>
            <a:endParaRPr lang="de-DE" sz="1400" dirty="0">
              <a:latin typeface="Arial" charset="0"/>
            </a:endParaRP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7680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22019" y="1011461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DNA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2502089" y="2464665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49365" y="2133600"/>
            <a:ext cx="971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Exome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AmpliSeq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6017681"/>
            <a:ext cx="120967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464209" y="998472"/>
            <a:ext cx="1650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DNA</a:t>
            </a: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19" y="1442621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03" y="1415609"/>
            <a:ext cx="1333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2" r="51545" b="80964"/>
          <a:stretch/>
        </p:blipFill>
        <p:spPr bwMode="auto">
          <a:xfrm>
            <a:off x="4724400" y="1341120"/>
            <a:ext cx="146304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572000" y="10007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2024" y="5294011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Sequencing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1571003" y="5250297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008320" y="5250297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5400000">
            <a:off x="5408351" y="5250297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5192049" y="2375193"/>
            <a:ext cx="407455" cy="27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62600" y="2175928"/>
            <a:ext cx="1973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</a:t>
            </a:r>
            <a:r>
              <a:rPr lang="en-US" sz="1600" dirty="0" err="1" smtClean="0">
                <a:solidFill>
                  <a:srgbClr val="FF0000"/>
                </a:solidFill>
              </a:rPr>
              <a:t>Transcriptome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3143" y="2133600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Whole Genome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Library prep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36137" y="2057400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5420" r="9498" b="7650"/>
          <a:stretch/>
        </p:blipFill>
        <p:spPr>
          <a:xfrm>
            <a:off x="2971800" y="3104354"/>
            <a:ext cx="1741714" cy="1397535"/>
          </a:xfrm>
          <a:prstGeom prst="rect">
            <a:avLst/>
          </a:prstGeom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19800"/>
            <a:ext cx="1209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41643"/>
              </p:ext>
            </p:extLst>
          </p:nvPr>
        </p:nvGraphicFramePr>
        <p:xfrm>
          <a:off x="165539" y="2362200"/>
          <a:ext cx="8826061" cy="2209800"/>
        </p:xfrm>
        <a:graphic>
          <a:graphicData uri="http://schemas.openxmlformats.org/drawingml/2006/table">
            <a:tbl>
              <a:tblPr/>
              <a:tblGrid>
                <a:gridCol w="983156"/>
                <a:gridCol w="1094878"/>
                <a:gridCol w="1385357"/>
                <a:gridCol w="1843418"/>
                <a:gridCol w="1843418"/>
                <a:gridCol w="1675834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# of reads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# of bases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Mean of reads lengths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std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of reads lengths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Melanoma Patient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PB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25,031,340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3,272,787,408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130.74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66.88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19,252,932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2,589,624,915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134.5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68.67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28,400,728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4,147,914,801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146.04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66.91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3T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26,039,006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3,800,446,471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145.95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67.02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Synthetic Tumor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Normal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3,353,732,704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161.81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63.35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TumorAF10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3,360,840,809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63.14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TumorAF20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20,726,352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3,367,827,877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162.49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62.92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1447800"/>
            <a:ext cx="6095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ION-Torrent Proton Runs: read statistics</a:t>
            </a:r>
            <a:endParaRPr lang="en-US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131524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84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53041837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69710" y="1981200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10" y="2476185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99207" y="3886200"/>
            <a:ext cx="1787193" cy="707419"/>
            <a:chOff x="6975807" y="3657600"/>
            <a:chExt cx="1787193" cy="707419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00"/>
            <a:stretch/>
          </p:blipFill>
          <p:spPr bwMode="auto">
            <a:xfrm>
              <a:off x="6975807" y="3657600"/>
              <a:ext cx="1600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8077200" y="3889406"/>
              <a:ext cx="685800" cy="475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16413" y="3091748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Normal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25690" y="14579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Exome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669710" y="4353580"/>
            <a:ext cx="160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Tumor RNA-Seq Reads</a:t>
            </a:r>
            <a:endParaRPr lang="de-DE" sz="1400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15888" y="2363162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69185" y="3810229"/>
            <a:ext cx="160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Human reference</a:t>
            </a:r>
            <a:endParaRPr lang="de-DE" sz="1400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3886200"/>
            <a:ext cx="1657350" cy="438150"/>
            <a:chOff x="5429250" y="3371850"/>
            <a:chExt cx="1657350" cy="438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0" y="3371850"/>
              <a:ext cx="16573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044184" y="3566160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44184" y="3730752"/>
              <a:ext cx="1524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73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6934201" cy="5516563"/>
          </a:xfrm>
        </p:spPr>
        <p:txBody>
          <a:bodyPr/>
          <a:lstStyle/>
          <a:p>
            <a:r>
              <a:rPr lang="en-US" dirty="0" err="1"/>
              <a:t>fastq</a:t>
            </a:r>
            <a:r>
              <a:rPr lang="en-US" dirty="0"/>
              <a:t> QC Tools</a:t>
            </a:r>
          </a:p>
          <a:p>
            <a:pPr marL="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Tools </a:t>
            </a:r>
            <a:r>
              <a:rPr lang="en-US" dirty="0"/>
              <a:t>to analyze and preprocess </a:t>
            </a:r>
            <a:r>
              <a:rPr lang="en-US" dirty="0" err="1"/>
              <a:t>fastq</a:t>
            </a:r>
            <a:r>
              <a:rPr lang="en-US" dirty="0"/>
              <a:t> files</a:t>
            </a:r>
            <a:endParaRPr lang="en-US" dirty="0" smtClean="0"/>
          </a:p>
          <a:p>
            <a:pPr lvl="1"/>
            <a:r>
              <a:rPr lang="en-US" dirty="0" smtClean="0"/>
              <a:t>FASTX (</a:t>
            </a:r>
            <a:r>
              <a:rPr lang="en-US" sz="2000" dirty="0" smtClean="0">
                <a:hlinkClick r:id="rId2"/>
              </a:rPr>
              <a:t>http://hannonlab.cshl.edu/fastx_toolkit/</a:t>
            </a:r>
            <a:r>
              <a:rPr lang="en-US" dirty="0" smtClean="0"/>
              <a:t>)</a:t>
            </a:r>
          </a:p>
          <a:p>
            <a:pPr lvl="2"/>
            <a:r>
              <a:rPr lang="en-US" sz="2800" dirty="0" smtClean="0"/>
              <a:t>Charts quality statistics</a:t>
            </a:r>
          </a:p>
          <a:p>
            <a:pPr lvl="2"/>
            <a:r>
              <a:rPr lang="en-US" sz="2800" dirty="0"/>
              <a:t>Filters sequences based on </a:t>
            </a:r>
            <a:r>
              <a:rPr lang="en-US" sz="2800" dirty="0" smtClean="0"/>
              <a:t>quality</a:t>
            </a:r>
          </a:p>
          <a:p>
            <a:pPr lvl="2"/>
            <a:r>
              <a:rPr lang="en-US" sz="2800" dirty="0" smtClean="0"/>
              <a:t>Trims </a:t>
            </a:r>
            <a:r>
              <a:rPr lang="en-US" sz="2800" dirty="0"/>
              <a:t>sequences based on </a:t>
            </a:r>
            <a:r>
              <a:rPr lang="en-US" sz="2800" dirty="0" smtClean="0"/>
              <a:t>quality</a:t>
            </a:r>
          </a:p>
          <a:p>
            <a:pPr lvl="2"/>
            <a:r>
              <a:rPr lang="en-US" sz="2800" dirty="0" smtClean="0"/>
              <a:t>Collapses </a:t>
            </a:r>
            <a:r>
              <a:rPr lang="en-US" sz="2800" dirty="0"/>
              <a:t>identical sequences </a:t>
            </a:r>
            <a:r>
              <a:rPr lang="en-US" sz="2800" dirty="0" smtClean="0"/>
              <a:t>into </a:t>
            </a:r>
            <a:r>
              <a:rPr lang="en-US" sz="2800" dirty="0"/>
              <a:t>a single sequence </a:t>
            </a:r>
            <a:endParaRPr lang="en-US" sz="28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859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8229601" cy="5516563"/>
          </a:xfrm>
        </p:spPr>
        <p:txBody>
          <a:bodyPr/>
          <a:lstStyle/>
          <a:p>
            <a:r>
              <a:rPr lang="en-US" dirty="0" err="1"/>
              <a:t>fastq</a:t>
            </a:r>
            <a:r>
              <a:rPr lang="en-US" dirty="0"/>
              <a:t> QC Tools</a:t>
            </a:r>
          </a:p>
          <a:p>
            <a:pPr marL="0" lvl="1" indent="0">
              <a:buNone/>
            </a:pPr>
            <a:r>
              <a:rPr lang="en-US" dirty="0" smtClean="0"/>
              <a:t>      </a:t>
            </a:r>
            <a:r>
              <a:rPr lang="en-US" dirty="0"/>
              <a:t>Tools to analyze and preprocess </a:t>
            </a:r>
            <a:r>
              <a:rPr lang="en-US" dirty="0" err="1"/>
              <a:t>fastq</a:t>
            </a:r>
            <a:r>
              <a:rPr lang="en-US" dirty="0"/>
              <a:t> files</a:t>
            </a:r>
          </a:p>
          <a:p>
            <a:pPr lvl="1"/>
            <a:r>
              <a:rPr lang="en-US" dirty="0" smtClean="0"/>
              <a:t>PRINSEQ </a:t>
            </a:r>
            <a:r>
              <a:rPr lang="en-US" dirty="0"/>
              <a:t>(</a:t>
            </a:r>
            <a:r>
              <a:rPr lang="en-US" sz="2000" dirty="0">
                <a:hlinkClick r:id="rId2"/>
              </a:rPr>
              <a:t>http://prinseq.sourceforge.net</a:t>
            </a:r>
            <a:r>
              <a:rPr lang="en-US" sz="2000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sz="2800" dirty="0" smtClean="0"/>
              <a:t>Generates read length and quality statistics</a:t>
            </a:r>
          </a:p>
          <a:p>
            <a:pPr lvl="2"/>
            <a:r>
              <a:rPr lang="en-US" sz="2800" dirty="0" smtClean="0"/>
              <a:t>Filters reads based on length, quality, GC content and other criteria</a:t>
            </a:r>
          </a:p>
          <a:p>
            <a:pPr lvl="2"/>
            <a:r>
              <a:rPr lang="en-US" sz="2800" dirty="0" smtClean="0"/>
              <a:t>Trims reads based on length/position or quality scores</a:t>
            </a:r>
          </a:p>
          <a:p>
            <a:pPr lvl="3"/>
            <a:endParaRPr lang="en-US" sz="24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54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8229601" cy="5516563"/>
          </a:xfrm>
        </p:spPr>
        <p:txBody>
          <a:bodyPr/>
          <a:lstStyle/>
          <a:p>
            <a:r>
              <a:rPr lang="en-US" dirty="0" smtClean="0"/>
              <a:t>Pre-alignment</a:t>
            </a:r>
            <a:r>
              <a:rPr lang="en-US" dirty="0" smtClean="0"/>
              <a:t> QC</a:t>
            </a:r>
            <a:endParaRPr lang="en-US" dirty="0"/>
          </a:p>
          <a:p>
            <a:pPr lvl="1"/>
            <a:r>
              <a:rPr lang="en-US" sz="3200" dirty="0" smtClean="0"/>
              <a:t>Trim reads based on base quality scores</a:t>
            </a:r>
          </a:p>
          <a:p>
            <a:pPr lvl="1"/>
            <a:r>
              <a:rPr lang="en-US" sz="3200" dirty="0" smtClean="0"/>
              <a:t>Filter </a:t>
            </a:r>
            <a:r>
              <a:rPr lang="en-US" sz="3200" dirty="0" smtClean="0"/>
              <a:t>reads </a:t>
            </a:r>
            <a:r>
              <a:rPr lang="en-US" sz="3200" dirty="0" smtClean="0"/>
              <a:t>below min. length</a:t>
            </a:r>
            <a:endParaRPr lang="en-US" sz="24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1476269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56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Class I endogenous antigen presentation</a:t>
            </a:r>
          </a:p>
        </p:txBody>
      </p:sp>
      <p:pic>
        <p:nvPicPr>
          <p:cNvPr id="8" name="Picture 5" descr="MHC1.jpg"/>
          <p:cNvPicPr>
            <a:picLocks noChangeAspect="1"/>
          </p:cNvPicPr>
          <p:nvPr/>
        </p:nvPicPr>
        <p:blipFill rotWithShape="1">
          <a:blip r:embed="rId2" cstate="print"/>
          <a:srcRect t="21566" b="-1"/>
          <a:stretch/>
        </p:blipFill>
        <p:spPr bwMode="auto">
          <a:xfrm>
            <a:off x="1828800" y="2365234"/>
            <a:ext cx="5257800" cy="44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730"/>
            <a:ext cx="5257800" cy="56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73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6934201" cy="5516563"/>
          </a:xfrm>
        </p:spPr>
        <p:txBody>
          <a:bodyPr/>
          <a:lstStyle/>
          <a:p>
            <a:r>
              <a:rPr lang="en-US" dirty="0" smtClean="0"/>
              <a:t>Read m</a:t>
            </a:r>
            <a:r>
              <a:rPr lang="en-US" dirty="0" smtClean="0"/>
              <a:t>apping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What is the best mapper for your data?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End-to-end </a:t>
            </a:r>
            <a:r>
              <a:rPr lang="en-US" dirty="0" smtClean="0"/>
              <a:t>vs</a:t>
            </a:r>
            <a:r>
              <a:rPr lang="en-US" dirty="0" smtClean="0"/>
              <a:t>. spliced </a:t>
            </a:r>
            <a:r>
              <a:rPr lang="en-US" dirty="0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local alignments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Unique vs. non-unique alignments</a:t>
            </a:r>
          </a:p>
          <a:p>
            <a:pPr lvl="1"/>
            <a:endParaRPr lang="en-US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4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72"/>
            <a:ext cx="5562600" cy="68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90875" y="1610380"/>
            <a:ext cx="3257875" cy="3418820"/>
            <a:chOff x="5790875" y="1229380"/>
            <a:chExt cx="3257875" cy="3418820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391400" y="1752600"/>
              <a:ext cx="16002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47585"/>
              <a:ext cx="1600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438103" y="2863148"/>
              <a:ext cx="16005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>
                  <a:latin typeface="Arial" charset="0"/>
                </a:rPr>
                <a:t>Normal Exome Reads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447380" y="1229380"/>
              <a:ext cx="16005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>
                  <a:latin typeface="Arial" charset="0"/>
                </a:rPr>
                <a:t>Tumor Exome Reads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7391400" y="4124980"/>
              <a:ext cx="16005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>
                  <a:latin typeface="Arial" charset="0"/>
                </a:rPr>
                <a:t>Tumor RNA-Seq Reads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837578" y="2134562"/>
              <a:ext cx="16005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>
                  <a:latin typeface="Arial" charset="0"/>
                </a:rPr>
                <a:t>Human reference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790875" y="3581629"/>
              <a:ext cx="16005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 smtClean="0">
                  <a:latin typeface="Arial" charset="0"/>
                </a:rPr>
                <a:t>Human reference</a:t>
              </a:r>
              <a:endParaRPr lang="de-DE" sz="1400" dirty="0"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91400" y="3657600"/>
              <a:ext cx="1657350" cy="438150"/>
              <a:chOff x="5429250" y="3371850"/>
              <a:chExt cx="1657350" cy="43815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250" y="3371850"/>
                <a:ext cx="16573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044184" y="3566160"/>
                <a:ext cx="1524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4184" y="3730752"/>
                <a:ext cx="152400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38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25103"/>
              </p:ext>
            </p:extLst>
          </p:nvPr>
        </p:nvGraphicFramePr>
        <p:xfrm>
          <a:off x="42081" y="2286000"/>
          <a:ext cx="9025719" cy="2819399"/>
        </p:xfrm>
        <a:graphic>
          <a:graphicData uri="http://schemas.openxmlformats.org/drawingml/2006/table">
            <a:tbl>
              <a:tblPr/>
              <a:tblGrid>
                <a:gridCol w="969886"/>
                <a:gridCol w="861095"/>
                <a:gridCol w="1331623"/>
                <a:gridCol w="998717"/>
                <a:gridCol w="1414849"/>
                <a:gridCol w="1081944"/>
                <a:gridCol w="1331623"/>
                <a:gridCol w="1035982"/>
              </a:tblGrid>
              <a:tr h="2766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Bowtie2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TMAP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Segemehl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 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% of aligned bases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Aligned reads length mean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Melanoma Patient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PB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138.8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130.7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135.4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143.3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134.5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140.4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150.3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3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3T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91%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150.4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Synthetic Tumor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Normal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172.89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161.81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98%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167.66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Tumor_AF10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173.03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162.15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167.87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Tumor_AF20 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173.17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162.49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99%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168.08</a:t>
                      </a:r>
                    </a:p>
                  </a:txBody>
                  <a:tcPr marL="7611" marR="7611" marT="7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447800"/>
            <a:ext cx="7025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ION-Torrent Proton read mapping comparison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688206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71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8229601" cy="5516563"/>
          </a:xfrm>
        </p:spPr>
        <p:txBody>
          <a:bodyPr/>
          <a:lstStyle/>
          <a:p>
            <a:r>
              <a:rPr lang="en-US" dirty="0" smtClean="0"/>
              <a:t>Post-alignment</a:t>
            </a:r>
            <a:r>
              <a:rPr lang="en-US" dirty="0" smtClean="0"/>
              <a:t> QC</a:t>
            </a:r>
            <a:endParaRPr lang="en-US" dirty="0"/>
          </a:p>
          <a:p>
            <a:pPr lvl="1"/>
            <a:r>
              <a:rPr lang="en-US" dirty="0" smtClean="0"/>
              <a:t>Remove duplicate read sequences (likely PCR artifacts)</a:t>
            </a:r>
            <a:endParaRPr lang="en-US" dirty="0" smtClean="0"/>
          </a:p>
          <a:p>
            <a:pPr lvl="3"/>
            <a:endParaRPr lang="en-US" sz="24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469124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799" y="2819400"/>
            <a:ext cx="9448800" cy="37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5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84237"/>
            <a:ext cx="8229601" cy="5516563"/>
          </a:xfrm>
        </p:spPr>
        <p:txBody>
          <a:bodyPr/>
          <a:lstStyle/>
          <a:p>
            <a:r>
              <a:rPr lang="en-US" dirty="0" smtClean="0"/>
              <a:t>Post-alignment</a:t>
            </a:r>
            <a:r>
              <a:rPr lang="en-US" dirty="0" smtClean="0"/>
              <a:t> QC</a:t>
            </a:r>
            <a:endParaRPr lang="en-US" dirty="0"/>
          </a:p>
          <a:p>
            <a:pPr lvl="1"/>
            <a:r>
              <a:rPr lang="en-US" dirty="0" smtClean="0"/>
              <a:t>Remove duplicate read sequences (likely PCR artifacts)</a:t>
            </a:r>
          </a:p>
          <a:p>
            <a:pPr lvl="1"/>
            <a:r>
              <a:rPr lang="en-US" dirty="0" smtClean="0"/>
              <a:t>Trimming based on mismatch statistics</a:t>
            </a:r>
            <a:endParaRPr lang="en-US" dirty="0" smtClean="0"/>
          </a:p>
          <a:p>
            <a:pPr lvl="3"/>
            <a:endParaRPr lang="en-US" sz="2400" dirty="0" smtClean="0"/>
          </a:p>
          <a:p>
            <a:pPr lvl="2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6674645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86499015"/>
              </p:ext>
            </p:extLst>
          </p:nvPr>
        </p:nvGraphicFramePr>
        <p:xfrm>
          <a:off x="-21771" y="2971800"/>
          <a:ext cx="9165771" cy="42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987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4162454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713352" y="1153180"/>
            <a:ext cx="5601848" cy="4075331"/>
            <a:chOff x="762000" y="1153180"/>
            <a:chExt cx="5601848" cy="4075331"/>
          </a:xfrm>
        </p:grpSpPr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42470" y="1752597"/>
              <a:ext cx="3821378" cy="15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86200" y="4582180"/>
              <a:ext cx="2034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 smtClean="0">
                  <a:latin typeface="Arial" charset="0"/>
                </a:rPr>
                <a:t>Normal Exome Reads</a:t>
              </a:r>
              <a:endParaRPr lang="de-DE" b="1" dirty="0">
                <a:latin typeface="Arial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762000" y="2819400"/>
              <a:ext cx="2034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 smtClean="0">
                  <a:latin typeface="Arial" charset="0"/>
                </a:rPr>
                <a:t>Human Reference</a:t>
              </a:r>
              <a:endParaRPr lang="de-DE" b="1" dirty="0">
                <a:latin typeface="Arial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733800" y="1153180"/>
              <a:ext cx="20343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de-DE" b="1" dirty="0" smtClean="0">
                  <a:latin typeface="Arial" charset="0"/>
                </a:rPr>
                <a:t>Tumor Exome Reads</a:t>
              </a:r>
              <a:endParaRPr lang="de-DE" b="1" dirty="0">
                <a:latin typeface="Arial" charset="0"/>
              </a:endParaRPr>
            </a:p>
          </p:txBody>
        </p: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470" y="2966394"/>
              <a:ext cx="3821378" cy="15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895925" y="2438400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95925" y="2067580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95925" y="1642119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68622" y="1869757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8622" y="2438400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68622" y="2667000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8622" y="3393757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68622" y="3622357"/>
              <a:ext cx="1991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FF00"/>
                  </a:solidFill>
                </a:rPr>
                <a:t>*</a:t>
              </a:r>
              <a:endParaRPr lang="en-US" sz="26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4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12954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Somatic Variant Callers</a:t>
            </a:r>
          </a:p>
          <a:p>
            <a:r>
              <a:rPr lang="en-US" dirty="0" err="1" smtClean="0"/>
              <a:t>Mutect</a:t>
            </a:r>
            <a:r>
              <a:rPr lang="en-US" dirty="0" smtClean="0"/>
              <a:t> (Broad Inst.)</a:t>
            </a:r>
          </a:p>
          <a:p>
            <a:r>
              <a:rPr lang="en-US" dirty="0" smtClean="0"/>
              <a:t>VarScan2 (Wash. U.)</a:t>
            </a:r>
          </a:p>
          <a:p>
            <a:r>
              <a:rPr lang="en-US" dirty="0" err="1" smtClean="0"/>
              <a:t>SomaticSniper</a:t>
            </a:r>
            <a:r>
              <a:rPr lang="en-US" dirty="0" smtClean="0"/>
              <a:t> (Wash. U)</a:t>
            </a:r>
          </a:p>
          <a:p>
            <a:r>
              <a:rPr lang="en-US" dirty="0" err="1" smtClean="0"/>
              <a:t>Strelka</a:t>
            </a:r>
            <a:r>
              <a:rPr lang="en-US" dirty="0" smtClean="0"/>
              <a:t> (</a:t>
            </a:r>
            <a:r>
              <a:rPr lang="en-US" dirty="0" err="1" smtClean="0"/>
              <a:t>Illumina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SNVQ w/ subtraction (UConn)</a:t>
            </a:r>
            <a:endParaRPr lang="en-US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95246359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1143000"/>
            <a:ext cx="9144000" cy="1752600"/>
            <a:chOff x="0" y="1143000"/>
            <a:chExt cx="9144000" cy="17526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457" y="1447800"/>
              <a:ext cx="446294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0" y="1143000"/>
              <a:ext cx="9144000" cy="152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SNVQ model [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Duitama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et al. 2012]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0" y="1723572"/>
            <a:ext cx="5465805" cy="2162628"/>
            <a:chOff x="3657600" y="1723572"/>
            <a:chExt cx="5465805" cy="216262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0" y="2743200"/>
              <a:ext cx="5313405" cy="11430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>
              <a:stCxn id="24" idx="0"/>
              <a:endCxn id="26" idx="6"/>
            </p:cNvCxnSpPr>
            <p:nvPr/>
          </p:nvCxnSpPr>
          <p:spPr>
            <a:xfrm flipH="1" flipV="1">
              <a:off x="4572000" y="2028372"/>
              <a:ext cx="1894703" cy="71482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657600" y="1723572"/>
              <a:ext cx="914400" cy="609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" y="1676400"/>
            <a:ext cx="3657600" cy="2667000"/>
            <a:chOff x="76200" y="1676400"/>
            <a:chExt cx="3657600" cy="26670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" y="3276600"/>
              <a:ext cx="3524036" cy="1066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>
              <a:off x="2362200" y="1676400"/>
              <a:ext cx="13716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0"/>
              <a:endCxn id="29" idx="3"/>
            </p:cNvCxnSpPr>
            <p:nvPr/>
          </p:nvCxnSpPr>
          <p:spPr>
            <a:xfrm flipV="1">
              <a:off x="1838218" y="2261767"/>
              <a:ext cx="724848" cy="1014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914844" y="3429000"/>
            <a:ext cx="7076756" cy="3352800"/>
            <a:chOff x="1914844" y="3429000"/>
            <a:chExt cx="7076756" cy="3352800"/>
          </a:xfrm>
        </p:grpSpPr>
        <p:sp>
          <p:nvSpPr>
            <p:cNvPr id="32" name="Oval 31"/>
            <p:cNvSpPr/>
            <p:nvPr/>
          </p:nvSpPr>
          <p:spPr>
            <a:xfrm>
              <a:off x="2438400" y="3429000"/>
              <a:ext cx="10668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4" idx="0"/>
              <a:endCxn id="32" idx="5"/>
            </p:cNvCxnSpPr>
            <p:nvPr/>
          </p:nvCxnSpPr>
          <p:spPr>
            <a:xfrm flipH="1" flipV="1">
              <a:off x="3348971" y="3884285"/>
              <a:ext cx="2104251" cy="611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14844" y="4495800"/>
              <a:ext cx="7076756" cy="228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48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77191831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30" y="2165350"/>
            <a:ext cx="894687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Accuracy as Function of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Coverage distribution of </a:t>
            </a:r>
            <a:r>
              <a:rPr lang="en-US" dirty="0" err="1" smtClean="0"/>
              <a:t>exome</a:t>
            </a:r>
            <a:r>
              <a:rPr lang="en-US" dirty="0" smtClean="0"/>
              <a:t> vs. SNV calls</a:t>
            </a:r>
            <a:endParaRPr lang="en-US" sz="36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345361"/>
              </p:ext>
            </p:extLst>
          </p:nvPr>
        </p:nvGraphicFramePr>
        <p:xfrm>
          <a:off x="1066800" y="1447800"/>
          <a:ext cx="7124700" cy="496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273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Somatic rearrangement of T-cell receptor genes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9131" y="1981200"/>
            <a:ext cx="6343650" cy="4103688"/>
            <a:chOff x="1429131" y="1981200"/>
            <a:chExt cx="6343650" cy="4103688"/>
          </a:xfrm>
        </p:grpSpPr>
        <p:pic>
          <p:nvPicPr>
            <p:cNvPr id="7" name="Picture 44" descr="D:\My Pictures\nri1977-f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131" y="1981200"/>
              <a:ext cx="6343650" cy="410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14600" y="3581400"/>
              <a:ext cx="411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95400" y="6084888"/>
            <a:ext cx="384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 TCR repertoire diversity: 10</a:t>
            </a:r>
            <a:r>
              <a:rPr lang="en-US" baseline="30000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47368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Comparing Somatic Variant Callers</a:t>
            </a:r>
          </a:p>
          <a:p>
            <a:r>
              <a:rPr lang="en-US" dirty="0" smtClean="0"/>
              <a:t>Synthetic Tumors</a:t>
            </a:r>
          </a:p>
          <a:p>
            <a:pPr lvl="1"/>
            <a:r>
              <a:rPr lang="en-US" sz="2000" dirty="0" smtClean="0"/>
              <a:t>ION Torrent Proton </a:t>
            </a:r>
            <a:r>
              <a:rPr lang="en-US" sz="2000" dirty="0" err="1" smtClean="0"/>
              <a:t>exome</a:t>
            </a:r>
            <a:r>
              <a:rPr lang="en-US" sz="2000" dirty="0" smtClean="0"/>
              <a:t> sequencing of two 1K Genomes individual (mutations known)</a:t>
            </a:r>
          </a:p>
          <a:p>
            <a:pPr lvl="1"/>
            <a:r>
              <a:rPr lang="en-US" sz="2000" dirty="0" smtClean="0"/>
              <a:t>Downloaded from the public Torrent server</a:t>
            </a:r>
          </a:p>
          <a:p>
            <a:pPr lvl="1"/>
            <a:r>
              <a:rPr lang="en-US" sz="2000" dirty="0" smtClean="0"/>
              <a:t>Both </a:t>
            </a:r>
            <a:r>
              <a:rPr lang="en-US" sz="2000" dirty="0" err="1" smtClean="0"/>
              <a:t>exomes</a:t>
            </a:r>
            <a:r>
              <a:rPr lang="en-US" sz="2000" dirty="0" smtClean="0"/>
              <a:t> were sequenced on the same Proton chip</a:t>
            </a:r>
          </a:p>
          <a:p>
            <a:pPr lvl="1"/>
            <a:r>
              <a:rPr lang="en-US" sz="2000" dirty="0" smtClean="0"/>
              <a:t>Subset of the NA19240 sample was used as the normal sample</a:t>
            </a:r>
          </a:p>
          <a:p>
            <a:pPr lvl="1"/>
            <a:r>
              <a:rPr lang="en-US" sz="2000" dirty="0" smtClean="0"/>
              <a:t>Mixtures of NA19240  and NA12878 samples were used as the tumor samples </a:t>
            </a:r>
          </a:p>
          <a:p>
            <a:pPr lvl="1"/>
            <a:r>
              <a:rPr lang="en-US" sz="2000" dirty="0" smtClean="0"/>
              <a:t>Reads were mixed in different proportions to simulate allelic fractions, 0.1, 0.2, 0.3, 0.4 and 0.5.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9729829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7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56571"/>
              </p:ext>
            </p:extLst>
          </p:nvPr>
        </p:nvGraphicFramePr>
        <p:xfrm>
          <a:off x="137379" y="2286000"/>
          <a:ext cx="8874376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3" imgW="10506099" imgH="3248111" progId="Excel.Sheet.12">
                  <p:embed/>
                </p:oleObj>
              </mc:Choice>
              <mc:Fallback>
                <p:oleObj name="Worksheet" r:id="rId3" imgW="10506099" imgH="32481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79" y="2286000"/>
                        <a:ext cx="8874376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219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Comparing Somatic Variant Callers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991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63572"/>
              </p:ext>
            </p:extLst>
          </p:nvPr>
        </p:nvGraphicFramePr>
        <p:xfrm>
          <a:off x="1143000" y="1828800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990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Comparing Somatic Variant Callers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3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77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ICGC-TCGA DREAM Somatic Mutation Calling </a:t>
            </a:r>
            <a:r>
              <a:rPr lang="en-US" b="1" dirty="0" smtClean="0"/>
              <a:t>Challenge</a:t>
            </a:r>
          </a:p>
          <a:p>
            <a:r>
              <a:rPr lang="en-US" b="1" i="1" dirty="0" smtClean="0"/>
              <a:t>Challenge 1</a:t>
            </a:r>
            <a:r>
              <a:rPr lang="en-US" dirty="0" smtClean="0"/>
              <a:t>: </a:t>
            </a:r>
            <a:r>
              <a:rPr lang="en-US" dirty="0"/>
              <a:t>10 </a:t>
            </a:r>
            <a:r>
              <a:rPr lang="en-US" dirty="0" smtClean="0"/>
              <a:t>Real Tumor/Normal </a:t>
            </a:r>
            <a:r>
              <a:rPr lang="en-US" dirty="0"/>
              <a:t>pairs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5 from pancreatic </a:t>
            </a:r>
            <a:r>
              <a:rPr lang="en-US" dirty="0" smtClean="0"/>
              <a:t>tumors and 5 </a:t>
            </a:r>
            <a:r>
              <a:rPr lang="en-US" dirty="0"/>
              <a:t>from prostate </a:t>
            </a:r>
            <a:r>
              <a:rPr lang="en-US" dirty="0" smtClean="0"/>
              <a:t>tumors</a:t>
            </a:r>
          </a:p>
          <a:p>
            <a:pPr lvl="1"/>
            <a:r>
              <a:rPr lang="en-US" dirty="0" smtClean="0"/>
              <a:t>Sequenced </a:t>
            </a:r>
            <a:r>
              <a:rPr lang="en-US" dirty="0"/>
              <a:t>to </a:t>
            </a:r>
            <a:r>
              <a:rPr lang="en-US" dirty="0" smtClean="0"/>
              <a:t>avg. depth 50x/30x </a:t>
            </a:r>
            <a:endParaRPr lang="en-US" dirty="0" smtClean="0"/>
          </a:p>
          <a:p>
            <a:r>
              <a:rPr lang="en-US" dirty="0" smtClean="0"/>
              <a:t>Up to 10K </a:t>
            </a:r>
            <a:r>
              <a:rPr lang="en-US" dirty="0" smtClean="0"/>
              <a:t>candidate SNVs </a:t>
            </a:r>
            <a:r>
              <a:rPr lang="en-US" dirty="0" smtClean="0"/>
              <a:t>will be </a:t>
            </a:r>
            <a:r>
              <a:rPr lang="en-US" dirty="0" smtClean="0"/>
              <a:t>validated by targeted resequencing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86425"/>
            <a:ext cx="2428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029325"/>
            <a:ext cx="4905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965024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02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12192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200" dirty="0"/>
              <a:t>For epitope prediction we need </a:t>
            </a:r>
            <a:r>
              <a:rPr lang="en-US" sz="3200" dirty="0" smtClean="0"/>
              <a:t>phase of nearby SNVs</a:t>
            </a:r>
          </a:p>
          <a:p>
            <a:pPr marL="857250" lvl="2" indent="-457200"/>
            <a:r>
              <a:rPr lang="en-US" dirty="0" err="1" smtClean="0"/>
              <a:t>RefHap</a:t>
            </a:r>
            <a:r>
              <a:rPr lang="en-US" dirty="0" smtClean="0"/>
              <a:t> algorithm [</a:t>
            </a:r>
            <a:r>
              <a:rPr lang="en-US" dirty="0" err="1" smtClean="0"/>
              <a:t>Duitama</a:t>
            </a:r>
            <a:r>
              <a:rPr lang="en-US" dirty="0" smtClean="0"/>
              <a:t> et al. 2010]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458840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5456" y="1915886"/>
            <a:ext cx="8218488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Reduce the problem to Max-Cut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Solve Max-Cut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Build haplotypes according with the cut </a:t>
            </a:r>
            <a:endParaRPr lang="en-US" sz="2400" dirty="0" smtClean="0"/>
          </a:p>
        </p:txBody>
      </p:sp>
      <p:graphicFrame>
        <p:nvGraphicFramePr>
          <p:cNvPr id="8" name="Group 3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161152"/>
              </p:ext>
            </p:extLst>
          </p:nvPr>
        </p:nvGraphicFramePr>
        <p:xfrm>
          <a:off x="315912" y="3581400"/>
          <a:ext cx="2349500" cy="1828800"/>
        </p:xfrm>
        <a:graphic>
          <a:graphicData uri="http://schemas.openxmlformats.org/drawingml/2006/table">
            <a:tbl>
              <a:tblPr/>
              <a:tblGrid>
                <a:gridCol w="793750"/>
                <a:gridCol w="311150"/>
                <a:gridCol w="311150"/>
                <a:gridCol w="311150"/>
                <a:gridCol w="311150"/>
                <a:gridCol w="3111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Line 318"/>
          <p:cNvSpPr>
            <a:spLocks noChangeShapeType="1"/>
          </p:cNvSpPr>
          <p:nvPr/>
        </p:nvSpPr>
        <p:spPr bwMode="auto">
          <a:xfrm flipV="1">
            <a:off x="4333875" y="3870325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319"/>
          <p:cNvSpPr txBox="1">
            <a:spLocks noChangeArrowheads="1"/>
          </p:cNvSpPr>
          <p:nvPr/>
        </p:nvSpPr>
        <p:spPr bwMode="auto">
          <a:xfrm>
            <a:off x="4908550" y="401478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Line 320"/>
          <p:cNvSpPr>
            <a:spLocks noChangeShapeType="1"/>
          </p:cNvSpPr>
          <p:nvPr/>
        </p:nvSpPr>
        <p:spPr bwMode="auto">
          <a:xfrm>
            <a:off x="4260850" y="4446587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321"/>
          <p:cNvSpPr>
            <a:spLocks noChangeShapeType="1"/>
          </p:cNvSpPr>
          <p:nvPr/>
        </p:nvSpPr>
        <p:spPr bwMode="auto">
          <a:xfrm>
            <a:off x="4333875" y="4373562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22"/>
          <p:cNvSpPr>
            <a:spLocks noChangeShapeType="1"/>
          </p:cNvSpPr>
          <p:nvPr/>
        </p:nvSpPr>
        <p:spPr bwMode="auto">
          <a:xfrm flipV="1">
            <a:off x="5268912" y="45180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23"/>
          <p:cNvSpPr>
            <a:spLocks noChangeShapeType="1"/>
          </p:cNvSpPr>
          <p:nvPr/>
        </p:nvSpPr>
        <p:spPr bwMode="auto">
          <a:xfrm>
            <a:off x="5268912" y="38703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314"/>
          <p:cNvSpPr>
            <a:spLocks noChangeArrowheads="1"/>
          </p:cNvSpPr>
          <p:nvPr/>
        </p:nvSpPr>
        <p:spPr bwMode="auto">
          <a:xfrm>
            <a:off x="3973512" y="4157662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Text Box 324"/>
          <p:cNvSpPr txBox="1">
            <a:spLocks noChangeArrowheads="1"/>
          </p:cNvSpPr>
          <p:nvPr/>
        </p:nvSpPr>
        <p:spPr bwMode="auto">
          <a:xfrm>
            <a:off x="4405312" y="37258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 Box 325"/>
          <p:cNvSpPr txBox="1">
            <a:spLocks noChangeArrowheads="1"/>
          </p:cNvSpPr>
          <p:nvPr/>
        </p:nvSpPr>
        <p:spPr bwMode="auto">
          <a:xfrm>
            <a:off x="4310062" y="465613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8" name="Text Box 326"/>
          <p:cNvSpPr txBox="1">
            <a:spLocks noChangeArrowheads="1"/>
          </p:cNvSpPr>
          <p:nvPr/>
        </p:nvSpPr>
        <p:spPr bwMode="auto">
          <a:xfrm>
            <a:off x="5484812" y="468153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9" name="Text Box 327"/>
          <p:cNvSpPr txBox="1">
            <a:spLocks noChangeArrowheads="1"/>
          </p:cNvSpPr>
          <p:nvPr/>
        </p:nvSpPr>
        <p:spPr bwMode="auto">
          <a:xfrm>
            <a:off x="5484812" y="3719512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20" name="Oval 316"/>
          <p:cNvSpPr>
            <a:spLocks noChangeArrowheads="1"/>
          </p:cNvSpPr>
          <p:nvPr/>
        </p:nvSpPr>
        <p:spPr bwMode="auto">
          <a:xfrm>
            <a:off x="4908550" y="358140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1" name="Oval 315"/>
          <p:cNvSpPr>
            <a:spLocks noChangeArrowheads="1"/>
          </p:cNvSpPr>
          <p:nvPr/>
        </p:nvSpPr>
        <p:spPr bwMode="auto">
          <a:xfrm>
            <a:off x="5700712" y="4230687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Oval 317"/>
          <p:cNvSpPr>
            <a:spLocks noChangeArrowheads="1"/>
          </p:cNvSpPr>
          <p:nvPr/>
        </p:nvSpPr>
        <p:spPr bwMode="auto">
          <a:xfrm>
            <a:off x="4837112" y="480695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3" name="Text Box 330"/>
          <p:cNvSpPr txBox="1">
            <a:spLocks noChangeArrowheads="1"/>
          </p:cNvSpPr>
          <p:nvPr/>
        </p:nvSpPr>
        <p:spPr bwMode="auto">
          <a:xfrm>
            <a:off x="4233862" y="5911850"/>
            <a:ext cx="3332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00110</a:t>
            </a:r>
          </a:p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11001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24" name="Line 331"/>
          <p:cNvSpPr>
            <a:spLocks noChangeShapeType="1"/>
          </p:cNvSpPr>
          <p:nvPr/>
        </p:nvSpPr>
        <p:spPr bwMode="auto">
          <a:xfrm flipH="1">
            <a:off x="5191125" y="545306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06712" y="4038600"/>
            <a:ext cx="914400" cy="76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5029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Selection c</a:t>
            </a:r>
            <a:r>
              <a:rPr lang="en-US" dirty="0" smtClean="0"/>
              <a:t>riteria: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Gene harboring the SNV must be </a:t>
            </a:r>
            <a:r>
              <a:rPr lang="en-US" dirty="0" smtClean="0"/>
              <a:t>expressed (</a:t>
            </a:r>
            <a:r>
              <a:rPr lang="en-US" dirty="0" err="1" smtClean="0"/>
              <a:t>IsoEM</a:t>
            </a:r>
            <a:r>
              <a:rPr lang="en-US" dirty="0" smtClean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Mutated p</a:t>
            </a:r>
            <a:r>
              <a:rPr lang="en-US" dirty="0" smtClean="0"/>
              <a:t>eptides must </a:t>
            </a:r>
            <a:r>
              <a:rPr lang="en-US" dirty="0" smtClean="0"/>
              <a:t>cleaved by the </a:t>
            </a:r>
            <a:r>
              <a:rPr lang="en-US" dirty="0" smtClean="0"/>
              <a:t>proteasome (</a:t>
            </a:r>
            <a:r>
              <a:rPr lang="en-US" dirty="0" err="1" smtClean="0"/>
              <a:t>NetChop</a:t>
            </a:r>
            <a:r>
              <a:rPr lang="en-US" dirty="0" smtClean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Mutated p</a:t>
            </a:r>
            <a:r>
              <a:rPr lang="en-US" dirty="0" smtClean="0"/>
              <a:t>eptides must </a:t>
            </a:r>
            <a:r>
              <a:rPr lang="en-US" dirty="0" smtClean="0"/>
              <a:t>bind to </a:t>
            </a:r>
            <a:r>
              <a:rPr lang="en-US" dirty="0" smtClean="0"/>
              <a:t>MHC (</a:t>
            </a:r>
            <a:r>
              <a:rPr lang="en-US" dirty="0" err="1" smtClean="0"/>
              <a:t>NetMHC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2273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 descr="MHC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219200"/>
            <a:ext cx="3773346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53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Candidate neo-epitopes statistics for two mouse cell lines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5943600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smtClean="0"/>
              <a:t>al., JEM 2014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62050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78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14" y="11430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Common dogma: higher MHC binding affinity, higher T-cell response</a:t>
            </a:r>
            <a:endParaRPr lang="en-US" sz="24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210260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7488" y="2781300"/>
            <a:ext cx="2016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Arial" charset="0"/>
                <a:cs typeface="Arial" charset="0"/>
              </a:rPr>
              <a:t>No MHC binding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Arial" charset="0"/>
                <a:cs typeface="Arial" charset="0"/>
              </a:rPr>
              <a:t>no T-cell activation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37188" y="2782888"/>
            <a:ext cx="22653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Arial" charset="0"/>
                <a:cs typeface="Arial" charset="0"/>
              </a:rPr>
              <a:t>Higher MHC binding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800080"/>
                </a:solidFill>
                <a:latin typeface="Arial" charset="0"/>
                <a:cs typeface="Arial" charset="0"/>
              </a:rPr>
              <a:t>more T-cell activation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06813"/>
            <a:ext cx="2805113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706813"/>
            <a:ext cx="2628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4386263" y="3297238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148763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14" y="692221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Net</a:t>
            </a:r>
            <a:r>
              <a:rPr lang="en-US" sz="2400" b="1" dirty="0" err="1" smtClean="0">
                <a:solidFill>
                  <a:srgbClr val="FF0000"/>
                </a:solidFill>
              </a:rPr>
              <a:t>MHC</a:t>
            </a:r>
            <a:r>
              <a:rPr lang="en-US" sz="2400" b="1" dirty="0" smtClean="0">
                <a:solidFill>
                  <a:srgbClr val="FF0000"/>
                </a:solidFill>
              </a:rPr>
              <a:t> score is NOT a predictor of tumor immunity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0318373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85800" y="1295400"/>
            <a:ext cx="2590800" cy="5386388"/>
            <a:chOff x="1295400" y="1243012"/>
            <a:chExt cx="2590800" cy="53863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814512"/>
              <a:ext cx="2311400" cy="230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58"/>
            <a:stretch>
              <a:fillRect/>
            </a:stretch>
          </p:blipFill>
          <p:spPr bwMode="auto">
            <a:xfrm>
              <a:off x="1600200" y="4521200"/>
              <a:ext cx="1760415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1600200" y="1585912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2159000" y="1243012"/>
              <a:ext cx="1447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80"/>
                  </a:solidFill>
                  <a:latin typeface="Calibri" pitchFamily="34" charset="0"/>
                </a:rPr>
                <a:t>Top score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3200400" y="6477000"/>
              <a:ext cx="228600" cy="152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80008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38440" y="6412468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i="1" dirty="0" smtClean="0"/>
              <a:t>al.</a:t>
            </a:r>
            <a:r>
              <a:rPr lang="en-US" dirty="0" smtClean="0"/>
              <a:t>, JEM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0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14" y="113853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T-cells are trained to see the difference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988359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39737" y="2568573"/>
            <a:ext cx="8264525" cy="1817686"/>
            <a:chOff x="227120" y="4255694"/>
            <a:chExt cx="8264411" cy="181809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87" r="33307"/>
            <a:stretch>
              <a:fillRect/>
            </a:stretch>
          </p:blipFill>
          <p:spPr bwMode="auto">
            <a:xfrm>
              <a:off x="227120" y="4802640"/>
              <a:ext cx="3931278" cy="115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7" t="34599" r="-116"/>
            <a:stretch>
              <a:fillRect/>
            </a:stretch>
          </p:blipFill>
          <p:spPr bwMode="auto">
            <a:xfrm>
              <a:off x="4648928" y="4802640"/>
              <a:ext cx="3842603" cy="116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4386313" y="4473230"/>
              <a:ext cx="0" cy="1600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871746" y="4255695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800080"/>
                  </a:solidFill>
                  <a:latin typeface="Calibri" pitchFamily="34" charset="0"/>
                </a:rPr>
                <a:t>Mut 1</a:t>
              </a:r>
            </a:p>
          </p:txBody>
        </p:sp>
        <p:sp>
          <p:nvSpPr>
            <p:cNvPr id="26" name="TextBox 62"/>
            <p:cNvSpPr txBox="1">
              <a:spLocks noChangeArrowheads="1"/>
            </p:cNvSpPr>
            <p:nvPr/>
          </p:nvSpPr>
          <p:spPr bwMode="auto">
            <a:xfrm>
              <a:off x="5410200" y="4255695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800080"/>
                  </a:solidFill>
                  <a:latin typeface="Calibri" pitchFamily="34" charset="0"/>
                </a:rPr>
                <a:t>Mut 2</a:t>
              </a:r>
            </a:p>
          </p:txBody>
        </p:sp>
        <p:sp>
          <p:nvSpPr>
            <p:cNvPr id="27" name="TextBox 63"/>
            <p:cNvSpPr txBox="1">
              <a:spLocks noChangeArrowheads="1"/>
            </p:cNvSpPr>
            <p:nvPr/>
          </p:nvSpPr>
          <p:spPr bwMode="auto">
            <a:xfrm>
              <a:off x="3091242" y="4255694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800080"/>
                  </a:solidFill>
                  <a:latin typeface="Calibri" pitchFamily="34" charset="0"/>
                </a:rPr>
                <a:t>WT 1</a:t>
              </a:r>
            </a:p>
          </p:txBody>
        </p:sp>
        <p:sp>
          <p:nvSpPr>
            <p:cNvPr id="28" name="TextBox 64"/>
            <p:cNvSpPr txBox="1">
              <a:spLocks noChangeArrowheads="1"/>
            </p:cNvSpPr>
            <p:nvPr/>
          </p:nvSpPr>
          <p:spPr bwMode="auto">
            <a:xfrm>
              <a:off x="7386258" y="4258646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800080"/>
                  </a:solidFill>
                  <a:latin typeface="Calibri" pitchFamily="34" charset="0"/>
                </a:rPr>
                <a:t>WT 2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12799" y="1930400"/>
            <a:ext cx="379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80"/>
                </a:solidFill>
                <a:latin typeface="Arial" charset="0"/>
                <a:cs typeface="Arial" charset="0"/>
              </a:rPr>
              <a:t>Low DAI score = similar peptides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72029" y="1931987"/>
            <a:ext cx="4021129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800080"/>
                </a:solidFill>
                <a:latin typeface="Arial" charset="0"/>
                <a:cs typeface="Arial" charset="0"/>
              </a:rPr>
              <a:t>High </a:t>
            </a:r>
            <a:r>
              <a:rPr lang="en-US" altLang="en-US" sz="1800" dirty="0">
                <a:solidFill>
                  <a:srgbClr val="800080"/>
                </a:solidFill>
                <a:latin typeface="Arial" charset="0"/>
                <a:cs typeface="Arial" charset="0"/>
              </a:rPr>
              <a:t>DAI score = different peptides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89124" y="5300662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800080"/>
                </a:solidFill>
                <a:latin typeface="Arial" charset="0"/>
                <a:cs typeface="Arial" charset="0"/>
              </a:rPr>
              <a:t>Differential Agretopic Index(DAI) = Score</a:t>
            </a:r>
            <a:r>
              <a:rPr lang="en-US" altLang="en-US" sz="1600" i="1" baseline="-25000">
                <a:solidFill>
                  <a:srgbClr val="800080"/>
                </a:solidFill>
                <a:latin typeface="Arial" charset="0"/>
                <a:cs typeface="Arial" charset="0"/>
              </a:rPr>
              <a:t>mut</a:t>
            </a:r>
            <a:r>
              <a:rPr lang="en-US" altLang="en-US" sz="1600" i="1">
                <a:solidFill>
                  <a:srgbClr val="800080"/>
                </a:solidFill>
                <a:latin typeface="Arial" charset="0"/>
                <a:cs typeface="Arial" charset="0"/>
              </a:rPr>
              <a:t>-Score</a:t>
            </a:r>
            <a:r>
              <a:rPr lang="en-US" altLang="en-US" sz="1600" i="1" baseline="-25000">
                <a:solidFill>
                  <a:srgbClr val="800080"/>
                </a:solidFill>
                <a:latin typeface="Arial" charset="0"/>
                <a:cs typeface="Arial" charset="0"/>
              </a:rPr>
              <a:t>WT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38440" y="6412468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i="1" dirty="0" smtClean="0"/>
              <a:t>al.</a:t>
            </a:r>
            <a:r>
              <a:rPr lang="en-US" dirty="0" smtClean="0"/>
              <a:t>, JEM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3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selection in thymus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084888"/>
            <a:ext cx="563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Estimated TCR repertoire diversity after selection: ~2x10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8" descr="E:\pravas\16.11.09\nri-issue\images\nri266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6675"/>
            <a:ext cx="685800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5631190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243013" y="1143000"/>
            <a:ext cx="6657975" cy="5386388"/>
            <a:chOff x="0" y="1257300"/>
            <a:chExt cx="6657975" cy="538638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8800"/>
              <a:ext cx="2311400" cy="230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828800"/>
              <a:ext cx="3609975" cy="262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535488"/>
              <a:ext cx="49530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>
              <a:off x="304800" y="16002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863600" y="1257300"/>
              <a:ext cx="1447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80"/>
                  </a:solidFill>
                  <a:latin typeface="Calibri" pitchFamily="34" charset="0"/>
                </a:rPr>
                <a:t>Top score</a:t>
              </a:r>
            </a:p>
          </p:txBody>
        </p: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3810000" y="1600200"/>
              <a:ext cx="2743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4495800" y="1257300"/>
              <a:ext cx="18018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800080"/>
                  </a:solidFill>
                  <a:latin typeface="Calibri" pitchFamily="34" charset="0"/>
                </a:rPr>
                <a:t>Top DAI score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38440" y="6412468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i="1" dirty="0" smtClean="0"/>
              <a:t>al.</a:t>
            </a:r>
            <a:r>
              <a:rPr lang="en-US" dirty="0" smtClean="0"/>
              <a:t>, JEM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6143730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0200" y="707571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Rational vaccine design requires info on the clonal structure of the tumor</a:t>
            </a:r>
            <a:endParaRPr lang="en-US" sz="2000" dirty="0" smtClean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 all cells harbor all candidate epitopes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9600" r="-4375" b="-3599"/>
          <a:stretch/>
        </p:blipFill>
        <p:spPr>
          <a:xfrm>
            <a:off x="1209322" y="2209800"/>
            <a:ext cx="5115278" cy="1905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0200" y="4114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Approaches to </a:t>
            </a:r>
            <a:r>
              <a:rPr lang="en-US" dirty="0" err="1" smtClean="0"/>
              <a:t>clonality</a:t>
            </a:r>
            <a:r>
              <a:rPr lang="en-US" dirty="0" smtClean="0"/>
              <a:t> analysis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Computational inference from sequencing depth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i="1" dirty="0" smtClean="0"/>
              <a:t>Targeted amplicon sequencing of selected mutations at single cell level</a:t>
            </a:r>
          </a:p>
        </p:txBody>
      </p:sp>
    </p:spTree>
    <p:extLst>
      <p:ext uri="{BB962C8B-B14F-4D97-AF65-F5344CB8AC3E}">
        <p14:creationId xmlns:p14="http://schemas.microsoft.com/office/powerpoint/2010/main" val="21360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Cell </a:t>
            </a:r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48" y="1752599"/>
            <a:ext cx="4953651" cy="1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59" y="3454987"/>
            <a:ext cx="5037383" cy="130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738"/>
          <a:stretch/>
        </p:blipFill>
        <p:spPr bwMode="auto">
          <a:xfrm>
            <a:off x="2379845" y="4876800"/>
            <a:ext cx="39447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42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Pre-amplification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3252576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43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PCR on Access Array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06157"/>
            <a:ext cx="6667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90" y="1968499"/>
            <a:ext cx="6654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9" y="1980766"/>
            <a:ext cx="66738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75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PCR on Access Array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09800"/>
            <a:ext cx="87185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1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Bidirectional amplicon tagging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969917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4" y="1674188"/>
            <a:ext cx="7022386" cy="50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Captured cells in pilot run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10759"/>
              </p:ext>
            </p:extLst>
          </p:nvPr>
        </p:nvGraphicFramePr>
        <p:xfrm>
          <a:off x="48494" y="3272123"/>
          <a:ext cx="8638305" cy="2492383"/>
        </p:xfrm>
        <a:graphic>
          <a:graphicData uri="http://schemas.openxmlformats.org/drawingml/2006/table">
            <a:tbl>
              <a:tblPr/>
              <a:tblGrid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  <a:gridCol w="664485"/>
              </a:tblGrid>
              <a:tr h="414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3_C05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4_C22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2_C76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0F0B4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0_C39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1_C94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FC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2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Read processing</a:t>
            </a:r>
            <a:r>
              <a:rPr lang="en-US" dirty="0" smtClean="0"/>
              <a:t> pipeline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4191000" y="2030084"/>
            <a:ext cx="1035170" cy="865516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 </a:t>
            </a:r>
            <a:r>
              <a:rPr lang="en-US" sz="1100" dirty="0" err="1" smtClean="0">
                <a:solidFill>
                  <a:schemeClr val="tx1"/>
                </a:solidFill>
              </a:rPr>
              <a:t>fastq</a:t>
            </a:r>
            <a:r>
              <a:rPr lang="en-US" sz="1100" dirty="0" smtClean="0">
                <a:solidFill>
                  <a:schemeClr val="tx1"/>
                </a:solidFill>
              </a:rPr>
              <a:t> files: one per well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381000" y="2743200"/>
            <a:ext cx="1084644" cy="784959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</a:t>
            </a:r>
            <a:r>
              <a:rPr lang="en-US" sz="1100" dirty="0" smtClean="0">
                <a:solidFill>
                  <a:schemeClr val="tx1"/>
                </a:solidFill>
              </a:rPr>
              <a:t>ooled </a:t>
            </a:r>
            <a:r>
              <a:rPr lang="en-US" sz="1100" dirty="0" err="1" smtClean="0">
                <a:solidFill>
                  <a:schemeClr val="tx1"/>
                </a:solidFill>
              </a:rPr>
              <a:t>fastq</a:t>
            </a:r>
            <a:r>
              <a:rPr lang="en-US" sz="1100" dirty="0" smtClean="0">
                <a:solidFill>
                  <a:schemeClr val="tx1"/>
                </a:solidFill>
              </a:rPr>
              <a:t>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438401" y="3962400"/>
            <a:ext cx="1142999" cy="636917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Generate </a:t>
            </a:r>
            <a:r>
              <a:rPr lang="en-US" sz="1200" dirty="0" err="1" smtClean="0">
                <a:solidFill>
                  <a:schemeClr val="tx1"/>
                </a:solidFill>
              </a:rPr>
              <a:t>Referece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6553200" y="5867400"/>
            <a:ext cx="1435436" cy="838200"/>
          </a:xfrm>
          <a:prstGeom prst="flowChartInternalStorag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96x48 with total and </a:t>
            </a:r>
            <a:r>
              <a:rPr lang="en-US" sz="1100" dirty="0" err="1" smtClean="0">
                <a:solidFill>
                  <a:schemeClr val="tx1"/>
                </a:solidFill>
              </a:rPr>
              <a:t>fwd</a:t>
            </a:r>
            <a:r>
              <a:rPr lang="en-US" sz="1100" dirty="0" smtClean="0">
                <a:solidFill>
                  <a:schemeClr val="tx1"/>
                </a:solidFill>
              </a:rPr>
              <a:t>/rev  variant coverage for each well/SNV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380999" y="1676400"/>
            <a:ext cx="1082615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Barcode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381000" y="4653428"/>
            <a:ext cx="1082614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List of SNV Locations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380999" y="3657600"/>
            <a:ext cx="1082615" cy="730270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</a:t>
            </a:r>
            <a:r>
              <a:rPr lang="en-US" sz="1100" dirty="0" smtClean="0">
                <a:solidFill>
                  <a:schemeClr val="tx1"/>
                </a:solidFill>
              </a:rPr>
              <a:t>m9 </a:t>
            </a:r>
            <a:r>
              <a:rPr lang="en-US" sz="1100" dirty="0" err="1" smtClean="0">
                <a:solidFill>
                  <a:schemeClr val="tx1"/>
                </a:solidFill>
              </a:rPr>
              <a:t>BALBc</a:t>
            </a:r>
            <a:r>
              <a:rPr lang="en-US" sz="1100" dirty="0" smtClean="0">
                <a:solidFill>
                  <a:schemeClr val="tx1"/>
                </a:solidFill>
              </a:rPr>
              <a:t> genome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4191000" y="3886200"/>
            <a:ext cx="1082615" cy="756974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</a:rPr>
              <a:t>f</a:t>
            </a:r>
            <a:r>
              <a:rPr lang="en-US" sz="1100" dirty="0" err="1" smtClean="0">
                <a:solidFill>
                  <a:schemeClr val="tx1"/>
                </a:solidFill>
              </a:rPr>
              <a:t>asta</a:t>
            </a:r>
            <a:r>
              <a:rPr lang="en-US" sz="1100" dirty="0" smtClean="0">
                <a:solidFill>
                  <a:schemeClr val="tx1"/>
                </a:solidFill>
              </a:rPr>
              <a:t> with +/- 300 bases around each SNV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2438400" y="2133600"/>
            <a:ext cx="1143000" cy="685800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Fastx</a:t>
            </a:r>
            <a:r>
              <a:rPr lang="en-US" sz="1100" dirty="0" smtClean="0">
                <a:solidFill>
                  <a:schemeClr val="tx1"/>
                </a:solidFill>
              </a:rPr>
              <a:t> Barcode Splitter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035327" y="2948797"/>
            <a:ext cx="1127473" cy="744493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tmap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7772400" y="2895600"/>
            <a:ext cx="1246936" cy="900023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96 </a:t>
            </a:r>
            <a:r>
              <a:rPr lang="en-US" sz="1100" dirty="0" err="1" smtClean="0">
                <a:solidFill>
                  <a:schemeClr val="tx1"/>
                </a:solidFill>
              </a:rPr>
              <a:t>sam</a:t>
            </a:r>
            <a:r>
              <a:rPr lang="en-US" sz="1100" dirty="0" smtClean="0">
                <a:solidFill>
                  <a:schemeClr val="tx1"/>
                </a:solidFill>
              </a:rPr>
              <a:t> files: one per well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6693235" y="4648200"/>
            <a:ext cx="1155365" cy="704491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ompute coverage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1465644" y="2590800"/>
            <a:ext cx="972756" cy="544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63614" y="4387870"/>
            <a:ext cx="972756" cy="544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50358" y="5002698"/>
            <a:ext cx="5242877" cy="15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6" idx="0"/>
          </p:cNvCxnSpPr>
          <p:nvPr/>
        </p:nvCxnSpPr>
        <p:spPr>
          <a:xfrm>
            <a:off x="7270918" y="5352691"/>
            <a:ext cx="0" cy="5147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2"/>
            <a:endCxn id="23" idx="0"/>
          </p:cNvCxnSpPr>
          <p:nvPr/>
        </p:nvCxnSpPr>
        <p:spPr>
          <a:xfrm flipH="1">
            <a:off x="7270918" y="3761539"/>
            <a:ext cx="1038242" cy="8866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50358" y="1948840"/>
            <a:ext cx="972756" cy="337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3962400"/>
            <a:ext cx="990601" cy="190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" idx="1"/>
          </p:cNvCxnSpPr>
          <p:nvPr/>
        </p:nvCxnSpPr>
        <p:spPr>
          <a:xfrm flipV="1">
            <a:off x="3614596" y="2462842"/>
            <a:ext cx="576404" cy="5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8" idx="1"/>
          </p:cNvCxnSpPr>
          <p:nvPr/>
        </p:nvCxnSpPr>
        <p:spPr>
          <a:xfrm>
            <a:off x="3581400" y="4243896"/>
            <a:ext cx="609600" cy="207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3"/>
          </p:cNvCxnSpPr>
          <p:nvPr/>
        </p:nvCxnSpPr>
        <p:spPr>
          <a:xfrm flipV="1">
            <a:off x="5273615" y="3528159"/>
            <a:ext cx="761712" cy="7365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6170" y="2386884"/>
            <a:ext cx="809157" cy="748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1" idx="3"/>
            <a:endCxn id="22" idx="1"/>
          </p:cNvCxnSpPr>
          <p:nvPr/>
        </p:nvCxnSpPr>
        <p:spPr>
          <a:xfrm>
            <a:off x="7162800" y="3321044"/>
            <a:ext cx="609600" cy="2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Target Aligned Reads</a:t>
            </a:r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587600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88093"/>
              </p:ext>
            </p:extLst>
          </p:nvPr>
        </p:nvGraphicFramePr>
        <p:xfrm>
          <a:off x="155575" y="1752600"/>
          <a:ext cx="8626116" cy="232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71993"/>
              </p:ext>
            </p:extLst>
          </p:nvPr>
        </p:nvGraphicFramePr>
        <p:xfrm>
          <a:off x="180293" y="4235589"/>
          <a:ext cx="8783413" cy="258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826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60960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6" name="Freeform 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4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8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 SNV Coverage</a:t>
            </a:r>
            <a:endParaRPr lang="en-US" dirty="0"/>
          </a:p>
        </p:txBody>
      </p:sp>
      <p:sp>
        <p:nvSpPr>
          <p:cNvPr id="15" name="AutoShape 5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7" descr="data:image/jpeg;base64,/9j/4AAQSkZJRgABAQAAAQABAAD/2wCEAAkGBxAQEhAPDxAPDw8PEA8PEBAPEA8NDw8PFBEWFxQUFBQYHCogGBolHBQVITEhJSkrLi4uFx8zODMsNygtLiwBCgoKDg0OGxAQGzAcHBwsLC0sLCwsLCwsLCwsLCwsLCwsLCwsLCwsLCwsLCwsLCwsLCwsLCwsLCwsKywrLCwsLP/AABEIARMAtwMBIgACEQEDEQH/xAAcAAEAAQUBAQAAAAAAAAAAAAAABAECAwUHBgj/xABJEAACAgACBQcIBQkGBwEAAAAAAQIDBBEFBhIhMSIyQVFxcrEHE0Jhc4GRsiMzUqHRFDRidIKzwcLhJEN1krTDU1Rjg9Lw8RX/xAAZAQEBAQEBAQAAAAAAAAAAAAAAAQIDBAX/xAAlEQEBAAEDAwQDAQEAAAAAAAAAAQIDETESMkETIVGBIpGxQgT/2gAMAwEAAhEDEQA/AO4gAAAAAAAAAAAAAAAAAAAAAAAAAAAAAAAAAAAAAAAAAAAAAAAAAAAAAAAAAAAAAAAAAAAAAAAAAAAAAAAAsttjBZzlGK65NRXxZqMVrbo6rdPHYRNeir65S/yp5lkt4G6B4zFeVHRENyxE7H1V4fENf5nFL7zWWeWTRylkqcdJfaVdCXwdmf3G5pZ3wnVHRgavV7T+Gx9XnsLYrI55STTjOuX2Zxe9Px4rM2hiyz2qgAIAAAAAAAAALLrYwWcnks0ul72R5Y+H6T9yAlggvSK6Iv3vIxT0lLojFdrbLsNmajS+s2Cwj2MRfCE8k9hKVliT4Zxgm0Wy0lZ+iuxfiaDG6Awt1s77qlZbY05ylKzJtRUVyU8uEUuHQaxk3/JKtxvlRwUN1deJufQ1CFcPjKWf3Hm9I+WVxbjXRh65L/jYh2NdsEo5fE9LDQmEjww1HvqhJ/FokV4euPMhCPdhGPgjp+E4n7T3c6v8pWlb/qZOOf8AyuCssXxlGfiQb8ZpvEc6Wk2n0J2YaL/Zzijqk2YpmpqbcSfo2cilqnpC17U6JOX2rrqnL47TZlhqNjXx/J4dtk5eEDqUjDI162fynTHOYag3enfUu5CcvFosu1IUWk8Q230qpL+Y6DI1eO50SzVy+SyNHoHQuJwWKawmLULIYeOI2pVvYshKyUHVZDa3x5Ofv3ZNJnXNW9Y4YtebmlViYLl1Z5xl1zrk+dH710rg34PDfn0v8Oh/qZGuvslC3bhJxnGW1GUXk4vrTOd3z5Xh2oHktWNcq79mnENVX7oqXCu1+r7MvV8Oo9acLjZdq1LuAAgAAAAAIGmOZH2kP4kAn6Y5sPaR+WRANThFCyZdIskzSrSjMWJxddSTsnGCfDaaWfYukgWaxYRf3ufZXbL+Usxt4TdsJljNRdrThVw87Luw/wDJoiWa30+jVc+95uPhJmujK+E3jfSMczzN2uX2cP8AG3L7tgh3a42+jVWu1zl+Br08k3eskYWeMt1uxPVSuyE/4yZCt1oxb4WKPZXX/FMvpU3e6manH86J467T+Lf9/P3KEfBGmxOmMS5b77X+0zeOjUuTp2Ff9uf+Gx/1MjWY7ny7WeQr0riIqV0bpq1V+b221J+b2s9nf0ZtsmWY65RjPzjk2k3tKMs3l2DHTsuxu2li4+89PqvrzZh9mrFbVtG5KfOtqX88fVxXRnuR4fC6WjPdPKEuv0X+BmsGph4qSvoDCYqu6Ebapxsrms4yi800Zjk3koxNixdlKnLzUqbLJV58hzjOCUsuh5PLM6yeTLHa7Oku4ADKgAA1+mubX7VfJI17ZO0291XtV+7ma5s3jwhJloBaOfaw4iVmItz4Qk64rqUd3jm/eaxmfTryxF+c3Fees+xlzn1o1s5Ldk5yzaW7aW5ve811Hsx4c2eTMUmem0NqnVdRXfbdbDzspRjCCnN5qUlklvbfJb4Ex6o6NUVOWJtnFrNOLrs2uO5JQbb3Pct+5mbqYyrs8RJkeyxda+KOgR1X0Tv5Vkks97fJeUNtuLjDKSy6Vuz3cdxlo1c0XKbqjXOViSbg5YmMorfvks1kt3H1rrRPVhs5lO2P2o/FGCVq7exNnUFo7ReezChT+jVsmpWTUIOWznLOW7f0cfUW1YbR07HTDDUucclNbCk4Z7OW9rJvlLpLNTfwX2cucs/6po1l3OPWa6YaurFShVCMIOmuWzFKMdrbsi2kty3RR5K3idsLuzU7+5s7rNliF9HHux8DQ6TqklDlPKW2kk2lyEs8170XaAxU5Qsrm3KMcnDN5uO/Jrs4E/2eEhmfDaQcOTLOUPvj2fgeg0Fqe8ZhndXcoXqyyMa5r6OcIxh0rennLjv93E85pbR1+Gn5vEVyrl0N74yXXGS3M1lljlbDauj+SaSeNm1vTwtrXZ5yo68cc8jP50/1O399UdjPnavc6Y8AAObQAANZp18mr23+1Ya02Onnup9r/tTNabnCKlMyjZY5F2HN9OSfn78svrrePfZrLs92bSW1HhF585ZLPMnaYylffms/prvnZBdcfsxz7Ee2cObpGrKoswVELJwWxKyWTcN0vOT4qSa4S4NdKZNjVo+uKh56mMIyU9mWJWW2tyk85b3lu9y6jk84Re9pN9bSbLPNx6l8EjldH35XqdVx2P0ZOUpW34SUpJJuWIrbyTTWXK5PBcOOS6iJ/wDsaMg9qGKwsGnmtiVXJ4vk5cN8pv1uTOZSRjmPRnybujW6a0ZnGTxNTdajGLjCEmoxeaimoPJZ9RDWsGjK25Rubk3m35u57TWWWeVf6K4dRz+ZikamnJ5S+6drTpGGJxMras3X5uFak4yhtNSnJtJpPLl5b0uB5m3ibKRrbeJ2wmyVM0quRT24nwgQ9Af3ndXzE3S3Mp7MS/kIer/Czur5mZnf9r4dY8nuFhbg+dyq77c0snltKD39K4LpMmuUZfkl8LVGzZr2oya3qaluaz4dG/tOY0XTrkp1znXNcJ1ylCS96Ntidb8VbRbhr9i5WR2VY0oWx3p78t0uGXBP1mc9G9XVCZez1/kaX9pf6lP95SdhOQeRv85l+pP95UdfPHq9zePAADm0AADU6wPdT7R/u5GscjY6xP6nvy+RmqbOk4RXMpmWuRbtFHNNJy+mu9tb87IrZl0hL6W72tnzsjOR7Zw5qyZjcg2WtgGzFJlZSMcmBZNmGbMkmYZMosmzXT4mwmzXy4+81ilT9Mcynu4n5okHV/hZ3V8zJ+m/q6O5ifngQdX+FnZHxZznf9r4S2YJGdkayXUeisOpeRj84n+py/e1nYDkPkZX9on+p+NlZ14+Vq9ztjwAA5tAAA0msr+o78/kZp2za60P6jvWfKaVyOmPCVkzLdoszLdo0jmeOl9Jb7Sz5mYMxjJ/SWd+fzMwOR7Y5srkY3Isci1zCrpSMcmUbLJSApNmNsq2Y5SAtmyD0+8lzZEXOXb/ABNYpWx039XR7PEfPEg6v82zsj4yJmm5cildVVz+Nv8AQg6vvk2dkPGRjHv+6t4SrZJdJHskjNY95gsO9Yda8jf19n6ovngdbOS+RpfT3erCw+dHWj5Wr3O2PAADm0AADz2tksnR22fKjROw3WuDyeH7bfCJ57zh1x4RlcimZicy3a3lRzDEz5c+/L5mYtostnypd6XiY3I9zmzORa5mJyLXMDK5FjZjcy1sC6Uixso5GNyIKzkRq+cu1eJmbMFXOXavE1ilTNNPdX7CX32y/Ai6v8239j+Yz6YfN9WHX32zI+gObb+x/MYx7/ureEmwwWGW6e/cm/8A3rZHbe/dl7953rLsPkaX02I9WHq+Y6wcp8jP1uJ9hT8zOrHytTudseAAHNoAAHl9dnk8P22+ETzbmeg18ll+Tdt3hE8s7DthwzWdzLdowbZbtGkcxlZvfay1yMcZByPawvbKZmNzKbQF7kWuZYCCrZRlrkWuRBWbMNL5S7y8S5ssp50e1eJrFKk6XfD9Xj+8mYtAcy3th/MV0s9//Zr+aZboLmWd6PgzGPf91al2kWRJmYLGd8mY7F5F19Ji/ZUeMzqhyvyJ87Fv/pYX73YdUPk6ndXfHgABhQAAeO8oUsvyXtu8InkfOHq/KQ8vyXtu8Ini9s74T8Wbyk7frLZ2bn2MwbZZdPdLsfgb2RziL3IZmNSKbR7GGXMtcizMpmQXbRRyLQQMxmUbLZSASkW0c6PavEtbK0c6PavEsSs+len2UPGRTQXMs7y8CmlXx9nDxZXQf1c+/wDwMYd/7/q1JmR5EiRHkdsmY7L5EuOM9VeD/wB78DqZy7yJL897uD8LjqJ8rU7q748AAMKAADxHlMeSwveu8IniFM3vl70hZh8Ng7KmoyeJlBtxjLOLqk2t/rS+Bx6nXPFLnRpl+zKL+5nXDOSbVNnRszBibOTLuy8DxtevEvSoT7tjX3NGd641TTi6rYuScVlsSWbWXWdJnim1aNFSyLLsz2OaoKBsgZlkpBstYVVstACbqMrQ+VHtXiWyZXDc6PavEY8pWXSj53ch/Ev0J9XLv/yox6UT5WafNg/c1uZl0Ivo5e0fyozh3fv+rUiRHkSrER7F0nXJHX/IPifORx7UctmeGjxzbSjZ+J1c5r5EdA3YTD32XpReJshOEM85RhGLS2uhN58P/h0o+TbvXcABAAAHhfK3qhidK4eivCypVlN/nWrpSrUo+blHJNRe/NricH01qTpDBvZupj3q7a5x8c/uPrI85rLq/HErhvA+XKk6ZRlOna6HGa5Mn1b810dXSSXjsO4bDwkY2vEOanGexs1uLSr4ZvJ5PqfqPba56naQVkYYbAztqjOE1bCVclPcnk4vesnn27ibRqXfOuM7afMzkm5VOSs2N7yTktzeWXxLOVc8Rcesxmp84ei/dmau7QFkeiXvWZ7p/wBGFc+mtQy1snWaMsXR4ojywli9H4ZGpq4XymyOy0yyqkvRl8GYma3l4ShQqUFRbIUvJp9TzKTK1IuKVKxEXNrlc7Zhk+hZ/wBTYV0qEVFdHF8M31kKK3199GxkMO6rWCaNlq5oKWLsUXmqk+W1xl+ivxKaN0ZK6SST2c/idj1L1cVUYyccsluOGtrbe0axx+XqdDYbzdcY9SRPKJZFTxOgAAAAAAAC1wXUWSoi+hGUAQb9F1y4xRrr9WaZeijfgDx2J1LqlwSNTidQovgjo5TIDkmJ1AfQjV4nUWxdH3HbnBdRbKiL6EB8/YjUua9BfA11+qU16D+8+jZ4GD9FEezQ9T9FfA1MrPKbR814jVuSzb2klm23lkl8DSVTr2mlPkJL6R7o59X9T6jv1aokmnFNNNNZcUzy8PJHoyMtqND7HbbKOXVk5cPUbmrnPJ0xxyOjZ5xeT5Lz4cdxuNHaFttklsv4HZa9TaV6K+CNpgtAVV8Iol1c/k2jzOqWqirSlNHuqq1FZIrCCW5FxzU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120521"/>
              </p:ext>
            </p:extLst>
          </p:nvPr>
        </p:nvGraphicFramePr>
        <p:xfrm>
          <a:off x="651510" y="2941320"/>
          <a:ext cx="7840980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3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6200" y="2133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0628" y="3666948"/>
            <a:ext cx="461665" cy="6437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SNVs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77704" y="2579132"/>
            <a:ext cx="4775496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" y="3074431"/>
            <a:ext cx="0" cy="182880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SNV Support Matrix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63595991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9328" r="2500" b="45337"/>
          <a:stretch/>
        </p:blipFill>
        <p:spPr bwMode="auto">
          <a:xfrm>
            <a:off x="304800" y="2736669"/>
            <a:ext cx="8778240" cy="23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455034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Which Epitopes go into the vaccine?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High </a:t>
            </a:r>
            <a:r>
              <a:rPr lang="en-US" dirty="0"/>
              <a:t>Differential </a:t>
            </a:r>
            <a:r>
              <a:rPr lang="en-US" dirty="0" err="1"/>
              <a:t>Agretopic</a:t>
            </a:r>
            <a:r>
              <a:rPr lang="en-US" dirty="0"/>
              <a:t> Index (</a:t>
            </a:r>
            <a:r>
              <a:rPr lang="en-US" dirty="0" smtClean="0"/>
              <a:t>DAI)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High expression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High (expected) clone coverage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Diversity </a:t>
            </a:r>
            <a:r>
              <a:rPr lang="en-US" dirty="0"/>
              <a:t>across </a:t>
            </a:r>
            <a:r>
              <a:rPr lang="en-US" dirty="0" smtClean="0"/>
              <a:t>the individual’s HLA alleles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High peptide-MHC rigidity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3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135484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18" r="54352" b="70854"/>
          <a:stretch/>
        </p:blipFill>
        <p:spPr bwMode="auto">
          <a:xfrm>
            <a:off x="964057" y="2265376"/>
            <a:ext cx="3303143" cy="215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8440" y="6412468"/>
            <a:ext cx="227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i="1" dirty="0" smtClean="0"/>
              <a:t>al.</a:t>
            </a:r>
            <a:r>
              <a:rPr lang="en-US" dirty="0" smtClean="0"/>
              <a:t>, JEM 2014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6" t="66438" r="-1766" b="-342"/>
          <a:stretch/>
        </p:blipFill>
        <p:spPr bwMode="auto">
          <a:xfrm>
            <a:off x="4800600" y="3200400"/>
            <a:ext cx="363855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7856" y="914400"/>
            <a:ext cx="8607543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Peptide rigidity correlates with immune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1288512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Which Epitopes go into the vaccine?</a:t>
            </a:r>
            <a:endParaRPr lang="en-US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Differential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Agretopic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Index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DAI)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expression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(expected) clone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across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individual’s HLA alleles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peptide-MHC rigidity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High cognate TCR precursor frequency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66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4031128"/>
              </p:ext>
            </p:extLst>
          </p:nvPr>
        </p:nvGraphicFramePr>
        <p:xfrm>
          <a:off x="0" y="-228600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mage.slidesharecdn.com/tcellantigenreceptor-100323054511-phpapp01/95/t-cell-antigen-receptor-20-728.jpg?cb=126932337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3" b="-16513"/>
          <a:stretch/>
        </p:blipFill>
        <p:spPr bwMode="auto">
          <a:xfrm>
            <a:off x="152401" y="660888"/>
            <a:ext cx="4495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3md5dngttnvbj.cloudfront.net/content/bloodjournal/125/25/3835/F3.large.jpg?width=800&amp;height=600&amp;carousel=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0" t="16793" r="7176" b="63317"/>
          <a:stretch/>
        </p:blipFill>
        <p:spPr bwMode="auto">
          <a:xfrm>
            <a:off x="428679" y="4887685"/>
            <a:ext cx="2929782" cy="19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524000" y="3453686"/>
            <a:ext cx="1501140" cy="13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1652113" y="3200400"/>
            <a:ext cx="762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893570" y="4789714"/>
            <a:ext cx="762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648201" y="1600200"/>
            <a:ext cx="3977639" cy="5017532"/>
            <a:chOff x="4648201" y="1600200"/>
            <a:chExt cx="3977639" cy="5017532"/>
          </a:xfrm>
        </p:grpSpPr>
        <p:grpSp>
          <p:nvGrpSpPr>
            <p:cNvPr id="15" name="Group 14"/>
            <p:cNvGrpSpPr/>
            <p:nvPr/>
          </p:nvGrpSpPr>
          <p:grpSpPr>
            <a:xfrm>
              <a:off x="4648201" y="1600200"/>
              <a:ext cx="3977639" cy="3947160"/>
              <a:chOff x="4648201" y="1600200"/>
              <a:chExt cx="3977639" cy="3947160"/>
            </a:xfrm>
          </p:grpSpPr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96" t="2" r="17006" b="19602"/>
              <a:stretch/>
            </p:blipFill>
            <p:spPr bwMode="auto">
              <a:xfrm>
                <a:off x="4876800" y="1981200"/>
                <a:ext cx="3749040" cy="3566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648201" y="1600200"/>
                <a:ext cx="761999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324600" y="6248400"/>
              <a:ext cx="1882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Klinger</a:t>
              </a:r>
              <a:r>
                <a:rPr lang="en-US" dirty="0" smtClean="0"/>
                <a:t> </a:t>
              </a:r>
              <a:r>
                <a:rPr lang="en-US" i="1" dirty="0" smtClean="0"/>
                <a:t>et al.</a:t>
              </a:r>
              <a:r>
                <a:rPr lang="en-US" dirty="0"/>
                <a:t> </a:t>
              </a:r>
              <a:r>
                <a:rPr lang="en-US" dirty="0" smtClean="0"/>
                <a:t>2013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7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10561"/>
          <a:stretch/>
        </p:blipFill>
        <p:spPr bwMode="auto">
          <a:xfrm>
            <a:off x="0" y="1802524"/>
            <a:ext cx="9041257" cy="41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Galaxy implementation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252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Ongoing Work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Detecting other </a:t>
            </a:r>
            <a:r>
              <a:rPr lang="en-US" sz="2800" dirty="0" smtClean="0"/>
              <a:t>forms of variation: </a:t>
            </a:r>
            <a:r>
              <a:rPr lang="en-US" sz="2800" dirty="0" err="1" smtClean="0"/>
              <a:t>indels</a:t>
            </a:r>
            <a:r>
              <a:rPr lang="en-US" sz="2800" dirty="0" smtClean="0"/>
              <a:t>, gene fusions, novel </a:t>
            </a:r>
            <a:r>
              <a:rPr lang="en-US" sz="2800" dirty="0" smtClean="0"/>
              <a:t>splicing isoforms</a:t>
            </a:r>
            <a:endParaRPr lang="en-US" sz="2800" dirty="0" smtClean="0"/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Integration </a:t>
            </a:r>
            <a:r>
              <a:rPr lang="en-US" sz="2800" dirty="0" smtClean="0"/>
              <a:t>of mass-spectrometry data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Modeling TCR precursor frequencies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649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UConn Health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85" y="931103"/>
            <a:ext cx="1746327" cy="11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1"/>
          <p:cNvSpPr>
            <a:spLocks/>
          </p:cNvSpPr>
          <p:nvPr/>
        </p:nvSpPr>
        <p:spPr bwMode="auto">
          <a:xfrm>
            <a:off x="1900595" y="148703"/>
            <a:ext cx="534280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>
                <a:solidFill>
                  <a:srgbClr val="1A1A1A"/>
                </a:solidFill>
              </a:rPr>
              <a:t>Acknowledgements</a:t>
            </a:r>
          </a:p>
        </p:txBody>
      </p:sp>
      <p:pic>
        <p:nvPicPr>
          <p:cNvPr id="44041" name="Picture 9"/>
          <p:cNvPicPr>
            <a:picLocks noChangeAspect="1"/>
          </p:cNvPicPr>
          <p:nvPr/>
        </p:nvPicPr>
        <p:blipFill>
          <a:blip r:embed="rId3" cstate="print"/>
          <a:srcRect r="50131"/>
          <a:stretch>
            <a:fillRect/>
          </a:stretch>
        </p:blipFill>
        <p:spPr bwMode="auto">
          <a:xfrm>
            <a:off x="3200399" y="4334679"/>
            <a:ext cx="563378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29879"/>
            <a:ext cx="1447800" cy="1456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2" descr="Life Technologi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562600"/>
            <a:ext cx="1447800" cy="1013460"/>
          </a:xfrm>
          <a:prstGeom prst="rect">
            <a:avLst/>
          </a:prstGeom>
          <a:noFill/>
        </p:spPr>
      </p:pic>
      <p:sp>
        <p:nvSpPr>
          <p:cNvPr id="45060" name="AutoShape 4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NI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562600"/>
            <a:ext cx="1143000" cy="1143000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536575" y="1732230"/>
            <a:ext cx="2435225" cy="16034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numCol="1" anchor="ctr"/>
          <a:lstStyle/>
          <a:p>
            <a:r>
              <a:rPr lang="en-US" b="1" dirty="0" smtClean="0">
                <a:latin typeface="Calibri" panose="020F0502020204030204" pitchFamily="34" charset="0"/>
                <a:sym typeface="Gill Sans" pitchFamily="-112" charset="0"/>
              </a:rPr>
              <a:t>Jorge </a:t>
            </a:r>
            <a:r>
              <a:rPr lang="en-US" b="1" dirty="0" err="1" smtClean="0">
                <a:latin typeface="Calibri" panose="020F0502020204030204" pitchFamily="34" charset="0"/>
                <a:sym typeface="Gill Sans" pitchFamily="-112" charset="0"/>
              </a:rPr>
              <a:t>Duitama</a:t>
            </a:r>
            <a:endParaRPr lang="en-US" b="1" dirty="0" smtClean="0">
              <a:latin typeface="Calibri" panose="020F0502020204030204" pitchFamily="34" charset="0"/>
              <a:sym typeface="Gill Sans" pitchFamily="-112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sym typeface="Gill Sans" pitchFamily="-112" charset="0"/>
              </a:rPr>
              <a:t>Sahar </a:t>
            </a:r>
            <a:r>
              <a:rPr lang="en-US" b="1" dirty="0">
                <a:latin typeface="Calibri" panose="020F0502020204030204" pitchFamily="34" charset="0"/>
                <a:sym typeface="Gill Sans" pitchFamily="-112" charset="0"/>
              </a:rPr>
              <a:t>Al </a:t>
            </a:r>
            <a:r>
              <a:rPr lang="en-US" b="1" dirty="0" smtClean="0">
                <a:latin typeface="Calibri" panose="020F0502020204030204" pitchFamily="34" charset="0"/>
                <a:sym typeface="Gill Sans" pitchFamily="-112" charset="0"/>
              </a:rPr>
              <a:t>Seesi</a:t>
            </a:r>
          </a:p>
          <a:p>
            <a:r>
              <a:rPr lang="en-US" b="1" dirty="0" err="1">
                <a:latin typeface="Calibri" panose="020F0502020204030204" pitchFamily="34" charset="0"/>
                <a:sym typeface="Gill Sans" pitchFamily="-112" charset="0"/>
              </a:rPr>
              <a:t>Anas</a:t>
            </a:r>
            <a:r>
              <a:rPr lang="en-US" b="1" dirty="0">
                <a:latin typeface="Calibri" panose="020F0502020204030204" pitchFamily="34" charset="0"/>
                <a:sym typeface="Gill Sans" pitchFamily="-112" charset="0"/>
              </a:rPr>
              <a:t> Al-</a:t>
            </a:r>
            <a:r>
              <a:rPr lang="en-US" b="1" dirty="0" err="1">
                <a:latin typeface="Calibri" panose="020F0502020204030204" pitchFamily="34" charset="0"/>
                <a:sym typeface="Gill Sans" pitchFamily="-112" charset="0"/>
              </a:rPr>
              <a:t>Okaily</a:t>
            </a:r>
            <a:endParaRPr lang="en-US" b="1" dirty="0" smtClean="0">
              <a:latin typeface="Calibri" panose="020F0502020204030204" pitchFamily="34" charset="0"/>
              <a:sym typeface="Gill Sans" pitchFamily="-112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sym typeface="Gill Sans" pitchFamily="-112" charset="0"/>
              </a:rPr>
              <a:t>Gabriel </a:t>
            </a:r>
            <a:r>
              <a:rPr lang="en-US" b="1" dirty="0" err="1" smtClean="0">
                <a:latin typeface="Calibri" panose="020F0502020204030204" pitchFamily="34" charset="0"/>
                <a:sym typeface="Gill Sans" pitchFamily="-112" charset="0"/>
              </a:rPr>
              <a:t>Ilie</a:t>
            </a:r>
            <a:endParaRPr lang="en-US" b="1" dirty="0" smtClean="0">
              <a:latin typeface="Calibri" panose="020F0502020204030204" pitchFamily="34" charset="0"/>
              <a:sym typeface="Gill Sans" pitchFamily="-112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sym typeface="Gill Sans" pitchFamily="-112" charset="0"/>
              </a:rPr>
              <a:t>Marius </a:t>
            </a:r>
            <a:r>
              <a:rPr lang="en-US" b="1" dirty="0" err="1" smtClean="0">
                <a:latin typeface="Calibri" panose="020F0502020204030204" pitchFamily="34" charset="0"/>
                <a:sym typeface="Gill Sans" pitchFamily="-112" charset="0"/>
              </a:rPr>
              <a:t>Nicolae</a:t>
            </a:r>
            <a:endParaRPr lang="en-US" b="1" dirty="0">
              <a:latin typeface="Calibri" panose="020F0502020204030204" pitchFamily="34" charset="0"/>
              <a:sym typeface="Gill Sans" pitchFamily="-11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3952875"/>
            <a:ext cx="9144000" cy="0"/>
          </a:xfrm>
          <a:prstGeom prst="line">
            <a:avLst/>
          </a:prstGeom>
          <a:ln w="762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UConn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UConn healt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3265714" y="1897190"/>
            <a:ext cx="2209800" cy="1590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numCol="1" anchor="ctr"/>
          <a:lstStyle/>
          <a:p>
            <a:r>
              <a:rPr lang="en-US" b="1" dirty="0" err="1">
                <a:cs typeface="Times New Roman" pitchFamily="18" charset="0"/>
              </a:rPr>
              <a:t>Fei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Duan</a:t>
            </a:r>
            <a:endParaRPr lang="en-US" b="1" dirty="0" smtClean="0">
              <a:cs typeface="Times New Roman" pitchFamily="18" charset="0"/>
            </a:endParaRPr>
          </a:p>
          <a:p>
            <a:r>
              <a:rPr lang="en-US" b="1" dirty="0" err="1" smtClean="0">
                <a:cs typeface="Times New Roman" pitchFamily="18" charset="0"/>
              </a:rPr>
              <a:t>Arpita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Pawashe</a:t>
            </a:r>
            <a:endParaRPr lang="en-US" b="1" dirty="0">
              <a:cs typeface="Times New Roman" pitchFamily="18" charset="0"/>
            </a:endParaRPr>
          </a:p>
          <a:p>
            <a:r>
              <a:rPr lang="en-US" b="1" dirty="0" smtClean="0">
                <a:cs typeface="Times New Roman" pitchFamily="18" charset="0"/>
              </a:rPr>
              <a:t>Tatiana Blanchard </a:t>
            </a:r>
            <a:endParaRPr lang="en-US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David </a:t>
            </a:r>
            <a:r>
              <a:rPr lang="en-US" b="1" dirty="0" smtClean="0">
                <a:cs typeface="Times New Roman" pitchFamily="18" charset="0"/>
              </a:rPr>
              <a:t>McMahon</a:t>
            </a:r>
          </a:p>
          <a:p>
            <a:r>
              <a:rPr lang="en-US" b="1" dirty="0" err="1" smtClean="0">
                <a:cs typeface="Times New Roman" pitchFamily="18" charset="0"/>
              </a:rPr>
              <a:t>Pramod</a:t>
            </a:r>
            <a:r>
              <a:rPr lang="en-US" b="1" dirty="0" smtClean="0">
                <a:cs typeface="Times New Roman" pitchFamily="18" charset="0"/>
              </a:rPr>
              <a:t> Srivastava</a:t>
            </a:r>
            <a:endParaRPr lang="en-US" b="1" dirty="0"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1" y="5726341"/>
            <a:ext cx="2112169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ion\Documents\UCONN-wordmarks\UCONN-wordmarks\pngs\stacked\uconn-wordmark-stacked-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2034"/>
            <a:ext cx="1981200" cy="5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6491454" y="1583034"/>
            <a:ext cx="2209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numCol="1" anchor="ctr"/>
          <a:lstStyle/>
          <a:p>
            <a:r>
              <a:rPr lang="en-US" b="1" dirty="0">
                <a:cs typeface="Times New Roman" pitchFamily="18" charset="0"/>
              </a:rPr>
              <a:t>Cory </a:t>
            </a:r>
            <a:r>
              <a:rPr lang="en-US" b="1" dirty="0" smtClean="0">
                <a:cs typeface="Times New Roman" pitchFamily="18" charset="0"/>
              </a:rPr>
              <a:t>Ayres </a:t>
            </a:r>
          </a:p>
          <a:p>
            <a:r>
              <a:rPr lang="en-US" b="1" dirty="0" smtClean="0">
                <a:cs typeface="Times New Roman" pitchFamily="18" charset="0"/>
              </a:rPr>
              <a:t>Steven </a:t>
            </a:r>
            <a:r>
              <a:rPr lang="en-US" b="1" dirty="0" err="1" smtClean="0">
                <a:cs typeface="Times New Roman" pitchFamily="18" charset="0"/>
              </a:rPr>
              <a:t>Corcelli</a:t>
            </a:r>
            <a:endParaRPr lang="en-US" b="1" dirty="0" smtClean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Brian M. </a:t>
            </a:r>
            <a:r>
              <a:rPr lang="en-US" b="1" dirty="0" smtClean="0">
                <a:cs typeface="Times New Roman" pitchFamily="18" charset="0"/>
              </a:rPr>
              <a:t>Baker</a:t>
            </a:r>
          </a:p>
        </p:txBody>
      </p:sp>
      <p:sp>
        <p:nvSpPr>
          <p:cNvPr id="22" name="Rectangle 2"/>
          <p:cNvSpPr>
            <a:spLocks/>
          </p:cNvSpPr>
          <p:nvPr/>
        </p:nvSpPr>
        <p:spPr bwMode="auto">
          <a:xfrm>
            <a:off x="7010400" y="2700422"/>
            <a:ext cx="22098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numCol="1" anchor="ctr"/>
          <a:lstStyle/>
          <a:p>
            <a:r>
              <a:rPr lang="en-US" b="1" dirty="0" smtClean="0">
                <a:cs typeface="Times New Roman" pitchFamily="18" charset="0"/>
              </a:rPr>
              <a:t>John Sidney </a:t>
            </a:r>
            <a:r>
              <a:rPr lang="en-US" b="1" dirty="0">
                <a:cs typeface="Times New Roman" pitchFamily="18" charset="0"/>
              </a:rPr>
              <a:t>Alessandro </a:t>
            </a:r>
            <a:r>
              <a:rPr lang="en-US" b="1" dirty="0" err="1">
                <a:cs typeface="Times New Roman" pitchFamily="18" charset="0"/>
              </a:rPr>
              <a:t>Sette</a:t>
            </a:r>
            <a:endParaRPr lang="en-US" b="1" dirty="0"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9227" name="Picture 11" descr="University of Notre D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95967"/>
            <a:ext cx="2262060" cy="5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La Jolla Institute for Allergy &amp; Immunolog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74" y="2514600"/>
            <a:ext cx="1193588" cy="11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0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Group 6157"/>
          <p:cNvGrpSpPr/>
          <p:nvPr/>
        </p:nvGrpSpPr>
        <p:grpSpPr>
          <a:xfrm>
            <a:off x="5783580" y="2988117"/>
            <a:ext cx="2552700" cy="3530361"/>
            <a:chOff x="5783580" y="2988117"/>
            <a:chExt cx="2552700" cy="3530361"/>
          </a:xfrm>
        </p:grpSpPr>
        <p:grpSp>
          <p:nvGrpSpPr>
            <p:cNvPr id="99" name="Group 98"/>
            <p:cNvGrpSpPr/>
            <p:nvPr/>
          </p:nvGrpSpPr>
          <p:grpSpPr>
            <a:xfrm>
              <a:off x="5783580" y="3043758"/>
              <a:ext cx="2522220" cy="3474720"/>
              <a:chOff x="34290" y="2240280"/>
              <a:chExt cx="2522220" cy="347472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4290" y="2240280"/>
                <a:ext cx="2522220" cy="2255520"/>
                <a:chOff x="34290" y="2240280"/>
                <a:chExt cx="2522220" cy="2255520"/>
              </a:xfrm>
            </p:grpSpPr>
            <p:pic>
              <p:nvPicPr>
                <p:cNvPr id="103" name="Picture 5" descr="MHC1.jpg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48414" t="-2" r="18545" b="67791"/>
                <a:stretch/>
              </p:blipFill>
              <p:spPr bwMode="auto">
                <a:xfrm>
                  <a:off x="182880" y="2240280"/>
                  <a:ext cx="173736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Rectangle 103"/>
                <p:cNvSpPr/>
                <p:nvPr/>
              </p:nvSpPr>
              <p:spPr>
                <a:xfrm>
                  <a:off x="34290" y="3632022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95300" y="3860621"/>
                  <a:ext cx="156210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676400" y="3657600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76200" y="3886200"/>
                <a:ext cx="1981200" cy="1828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51560" y="3739086"/>
                <a:ext cx="0" cy="335280"/>
              </a:xfrm>
              <a:prstGeom prst="line">
                <a:avLst/>
              </a:prstGeom>
              <a:ln w="28575">
                <a:solidFill>
                  <a:srgbClr val="5450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" name="Rectangle 6144"/>
            <p:cNvSpPr/>
            <p:nvPr/>
          </p:nvSpPr>
          <p:spPr>
            <a:xfrm>
              <a:off x="5974080" y="2988117"/>
              <a:ext cx="2362200" cy="127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7" name="Group 6156"/>
          <p:cNvGrpSpPr/>
          <p:nvPr/>
        </p:nvGrpSpPr>
        <p:grpSpPr>
          <a:xfrm>
            <a:off x="6302502" y="3045648"/>
            <a:ext cx="1280160" cy="1280160"/>
            <a:chOff x="6302338" y="3043446"/>
            <a:chExt cx="1280160" cy="1280160"/>
          </a:xfrm>
        </p:grpSpPr>
        <p:pic>
          <p:nvPicPr>
            <p:cNvPr id="110" name="Picture 5" descr="MHC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500"/>
                      </a14:imgEffect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l="55368" r="20284" b="77454"/>
            <a:stretch/>
          </p:blipFill>
          <p:spPr bwMode="auto">
            <a:xfrm>
              <a:off x="6302338" y="3043446"/>
              <a:ext cx="1280160" cy="128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9" name="Group 6148"/>
            <p:cNvGrpSpPr/>
            <p:nvPr/>
          </p:nvGrpSpPr>
          <p:grpSpPr>
            <a:xfrm>
              <a:off x="6400800" y="3733800"/>
              <a:ext cx="275254" cy="350905"/>
              <a:chOff x="6400800" y="3733800"/>
              <a:chExt cx="275254" cy="350905"/>
            </a:xfrm>
          </p:grpSpPr>
          <p:sp>
            <p:nvSpPr>
              <p:cNvPr id="6148" name="Oval 6147"/>
              <p:cNvSpPr/>
              <p:nvPr/>
            </p:nvSpPr>
            <p:spPr>
              <a:xfrm>
                <a:off x="6630335" y="3860621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477000" y="37338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477000" y="38862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553200" y="40386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400800" y="4038600"/>
                <a:ext cx="45719" cy="461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>
            <a:off x="59436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133" name="Freeform 132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29207" y="5219866"/>
            <a:ext cx="612648" cy="206069"/>
            <a:chOff x="493776" y="4247059"/>
            <a:chExt cx="612648" cy="206069"/>
          </a:xfrm>
        </p:grpSpPr>
        <p:sp>
          <p:nvSpPr>
            <p:cNvPr id="136" name="Freeform 13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6248400" y="5604078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s://www.colourbox.com/preview/11359382-cra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8" y="4814593"/>
            <a:ext cx="1611631" cy="1611631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T-cell activation and proliferation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043602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75696" y="2049796"/>
            <a:ext cx="15240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/>
          <p:cNvGrpSpPr/>
          <p:nvPr/>
        </p:nvGrpSpPr>
        <p:grpSpPr>
          <a:xfrm>
            <a:off x="2057400" y="1524000"/>
            <a:ext cx="1806702" cy="1503360"/>
            <a:chOff x="2057400" y="1524000"/>
            <a:chExt cx="1806702" cy="1503360"/>
          </a:xfrm>
        </p:grpSpPr>
        <p:grpSp>
          <p:nvGrpSpPr>
            <p:cNvPr id="3" name="Group 2"/>
            <p:cNvGrpSpPr/>
            <p:nvPr/>
          </p:nvGrpSpPr>
          <p:grpSpPr>
            <a:xfrm>
              <a:off x="2583942" y="1524000"/>
              <a:ext cx="1280160" cy="1503360"/>
              <a:chOff x="6492240" y="1143000"/>
              <a:chExt cx="1280160" cy="1503360"/>
            </a:xfrm>
          </p:grpSpPr>
          <p:pic>
            <p:nvPicPr>
              <p:cNvPr id="7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flipV="1">
              <a:off x="2057400" y="2211242"/>
              <a:ext cx="533400" cy="379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4290" y="2240280"/>
            <a:ext cx="2522220" cy="3474720"/>
            <a:chOff x="34290" y="2240280"/>
            <a:chExt cx="2522220" cy="3474720"/>
          </a:xfrm>
        </p:grpSpPr>
        <p:grpSp>
          <p:nvGrpSpPr>
            <p:cNvPr id="75" name="Group 74"/>
            <p:cNvGrpSpPr/>
            <p:nvPr/>
          </p:nvGrpSpPr>
          <p:grpSpPr>
            <a:xfrm>
              <a:off x="34290" y="2240280"/>
              <a:ext cx="2522220" cy="2255520"/>
              <a:chOff x="34290" y="2240280"/>
              <a:chExt cx="2522220" cy="2255520"/>
            </a:xfrm>
          </p:grpSpPr>
          <p:pic>
            <p:nvPicPr>
              <p:cNvPr id="11" name="Picture 5" descr="MHC1.jpg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48414" t="-2" r="18545" b="67791"/>
              <a:stretch/>
            </p:blipFill>
            <p:spPr bwMode="auto">
              <a:xfrm>
                <a:off x="182880" y="2240280"/>
                <a:ext cx="173736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34290" y="3632022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" y="3860621"/>
                <a:ext cx="156210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676400" y="3657600"/>
                <a:ext cx="880110" cy="63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76200" y="3886200"/>
              <a:ext cx="1981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051560" y="3739086"/>
              <a:ext cx="0" cy="335280"/>
            </a:xfrm>
            <a:prstGeom prst="line">
              <a:avLst/>
            </a:prstGeom>
            <a:ln w="28575">
              <a:solidFill>
                <a:srgbClr val="5450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Group 6157"/>
          <p:cNvGrpSpPr/>
          <p:nvPr/>
        </p:nvGrpSpPr>
        <p:grpSpPr>
          <a:xfrm>
            <a:off x="5783580" y="2988117"/>
            <a:ext cx="2552700" cy="3530361"/>
            <a:chOff x="5783580" y="2988117"/>
            <a:chExt cx="2552700" cy="3530361"/>
          </a:xfrm>
        </p:grpSpPr>
        <p:grpSp>
          <p:nvGrpSpPr>
            <p:cNvPr id="99" name="Group 98"/>
            <p:cNvGrpSpPr/>
            <p:nvPr/>
          </p:nvGrpSpPr>
          <p:grpSpPr>
            <a:xfrm>
              <a:off x="5783580" y="3043758"/>
              <a:ext cx="2522220" cy="3474720"/>
              <a:chOff x="34290" y="2240280"/>
              <a:chExt cx="2522220" cy="347472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34290" y="2240280"/>
                <a:ext cx="2522220" cy="2255520"/>
                <a:chOff x="34290" y="2240280"/>
                <a:chExt cx="2522220" cy="2255520"/>
              </a:xfrm>
            </p:grpSpPr>
            <p:pic>
              <p:nvPicPr>
                <p:cNvPr id="103" name="Picture 5" descr="MHC1.jpg"/>
                <p:cNvPicPr>
                  <a:picLocks noChangeAspect="1"/>
                </p:cNvPicPr>
                <p:nvPr/>
              </p:nvPicPr>
              <p:blipFill rotWithShape="1">
                <a:blip r:embed="rId5" cstate="print"/>
                <a:srcRect l="48414" t="-2" r="18545" b="67791"/>
                <a:stretch/>
              </p:blipFill>
              <p:spPr bwMode="auto">
                <a:xfrm>
                  <a:off x="182880" y="2240280"/>
                  <a:ext cx="173736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4" name="Rectangle 103"/>
                <p:cNvSpPr/>
                <p:nvPr/>
              </p:nvSpPr>
              <p:spPr>
                <a:xfrm>
                  <a:off x="34290" y="3632022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95300" y="3860621"/>
                  <a:ext cx="156210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676400" y="3657600"/>
                  <a:ext cx="880110" cy="635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76200" y="3886200"/>
                <a:ext cx="1981200" cy="1828800"/>
              </a:xfrm>
              <a:prstGeom prst="ellipse">
                <a:avLst/>
              </a:prstGeom>
              <a:solidFill>
                <a:schemeClr val="accent6">
                  <a:lumMod val="75000"/>
                  <a:alpha val="43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1051560" y="3739086"/>
                <a:ext cx="0" cy="335280"/>
              </a:xfrm>
              <a:prstGeom prst="line">
                <a:avLst/>
              </a:prstGeom>
              <a:ln w="28575">
                <a:solidFill>
                  <a:srgbClr val="5450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" name="Rectangle 6144"/>
            <p:cNvSpPr/>
            <p:nvPr/>
          </p:nvSpPr>
          <p:spPr>
            <a:xfrm>
              <a:off x="5974080" y="2988117"/>
              <a:ext cx="2362200" cy="127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5" descr="MHC1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l="55368" r="20284" b="77454"/>
          <a:stretch/>
        </p:blipFill>
        <p:spPr bwMode="auto">
          <a:xfrm>
            <a:off x="6302502" y="3045648"/>
            <a:ext cx="12801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6148"/>
          <p:cNvGrpSpPr/>
          <p:nvPr/>
        </p:nvGrpSpPr>
        <p:grpSpPr>
          <a:xfrm>
            <a:off x="6309056" y="4400006"/>
            <a:ext cx="275254" cy="350905"/>
            <a:chOff x="6400800" y="3733800"/>
            <a:chExt cx="275254" cy="350905"/>
          </a:xfrm>
        </p:grpSpPr>
        <p:sp>
          <p:nvSpPr>
            <p:cNvPr id="6148" name="Oval 6147"/>
            <p:cNvSpPr/>
            <p:nvPr/>
          </p:nvSpPr>
          <p:spPr>
            <a:xfrm>
              <a:off x="6630335" y="3860621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77000" y="37338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477000" y="38862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553200" y="40386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00800" y="4038600"/>
              <a:ext cx="45719" cy="461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6" name="Group 6155"/>
          <p:cNvGrpSpPr/>
          <p:nvPr/>
        </p:nvGrpSpPr>
        <p:grpSpPr>
          <a:xfrm>
            <a:off x="4114800" y="853920"/>
            <a:ext cx="3025139" cy="2813520"/>
            <a:chOff x="4114800" y="853920"/>
            <a:chExt cx="3025139" cy="2813520"/>
          </a:xfrm>
        </p:grpSpPr>
        <p:grpSp>
          <p:nvGrpSpPr>
            <p:cNvPr id="45" name="Group 44"/>
            <p:cNvGrpSpPr/>
            <p:nvPr/>
          </p:nvGrpSpPr>
          <p:grpSpPr>
            <a:xfrm>
              <a:off x="4811816" y="853920"/>
              <a:ext cx="1280160" cy="1503360"/>
              <a:chOff x="6492240" y="1143000"/>
              <a:chExt cx="1280160" cy="1503360"/>
            </a:xfrm>
          </p:grpSpPr>
          <p:pic>
            <p:nvPicPr>
              <p:cNvPr id="46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46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859779" y="1344168"/>
              <a:ext cx="1280160" cy="1503360"/>
              <a:chOff x="6492240" y="1143000"/>
              <a:chExt cx="1280160" cy="1503360"/>
            </a:xfrm>
          </p:grpSpPr>
          <p:pic>
            <p:nvPicPr>
              <p:cNvPr id="64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Oval 64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545330" y="2164080"/>
              <a:ext cx="1280160" cy="1503360"/>
              <a:chOff x="6492240" y="1143000"/>
              <a:chExt cx="1280160" cy="1503360"/>
            </a:xfrm>
          </p:grpSpPr>
          <p:pic>
            <p:nvPicPr>
              <p:cNvPr id="70" name="Picture 5" descr="MHC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295000"/>
                        </a14:imgEffect>
                      </a14:imgLayer>
                    </a14:imgProps>
                  </a:ext>
                </a:extLst>
              </a:blip>
              <a:srcRect l="55368" r="20284" b="77454"/>
              <a:stretch/>
            </p:blipFill>
            <p:spPr bwMode="auto">
              <a:xfrm>
                <a:off x="6492240" y="1143000"/>
                <a:ext cx="128016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Oval 70"/>
              <p:cNvSpPr/>
              <p:nvPr/>
            </p:nvSpPr>
            <p:spPr>
              <a:xfrm>
                <a:off x="6874175" y="234156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9" name="Straight Arrow Connector 118"/>
            <p:cNvCxnSpPr/>
            <p:nvPr/>
          </p:nvCxnSpPr>
          <p:spPr>
            <a:xfrm flipV="1">
              <a:off x="4114800" y="1371600"/>
              <a:ext cx="6096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4191000" y="1751158"/>
              <a:ext cx="6858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4191000" y="2055958"/>
              <a:ext cx="533400" cy="3013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Oval 129"/>
          <p:cNvSpPr/>
          <p:nvPr/>
        </p:nvSpPr>
        <p:spPr>
          <a:xfrm>
            <a:off x="594360" y="4800600"/>
            <a:ext cx="914400" cy="5334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493776" y="4247059"/>
            <a:ext cx="612648" cy="206069"/>
            <a:chOff x="493776" y="4247059"/>
            <a:chExt cx="612648" cy="206069"/>
          </a:xfrm>
        </p:grpSpPr>
        <p:sp>
          <p:nvSpPr>
            <p:cNvPr id="133" name="Freeform 132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829207" y="5219866"/>
            <a:ext cx="612648" cy="206069"/>
            <a:chOff x="493776" y="4247059"/>
            <a:chExt cx="612648" cy="206069"/>
          </a:xfrm>
        </p:grpSpPr>
        <p:sp>
          <p:nvSpPr>
            <p:cNvPr id="136" name="Freeform 135"/>
            <p:cNvSpPr/>
            <p:nvPr/>
          </p:nvSpPr>
          <p:spPr>
            <a:xfrm>
              <a:off x="493776" y="4251960"/>
              <a:ext cx="612648" cy="201168"/>
            </a:xfrm>
            <a:custGeom>
              <a:avLst/>
              <a:gdLst>
                <a:gd name="connsiteX0" fmla="*/ 0 w 612648"/>
                <a:gd name="connsiteY0" fmla="*/ 109728 h 201168"/>
                <a:gd name="connsiteX1" fmla="*/ 64008 w 612648"/>
                <a:gd name="connsiteY1" fmla="*/ 27432 h 201168"/>
                <a:gd name="connsiteX2" fmla="*/ 118872 w 612648"/>
                <a:gd name="connsiteY2" fmla="*/ 9144 h 201168"/>
                <a:gd name="connsiteX3" fmla="*/ 146304 w 612648"/>
                <a:gd name="connsiteY3" fmla="*/ 0 h 201168"/>
                <a:gd name="connsiteX4" fmla="*/ 201168 w 612648"/>
                <a:gd name="connsiteY4" fmla="*/ 18288 h 201168"/>
                <a:gd name="connsiteX5" fmla="*/ 246888 w 612648"/>
                <a:gd name="connsiteY5" fmla="*/ 100584 h 201168"/>
                <a:gd name="connsiteX6" fmla="*/ 237744 w 612648"/>
                <a:gd name="connsiteY6" fmla="*/ 173736 h 201168"/>
                <a:gd name="connsiteX7" fmla="*/ 155448 w 612648"/>
                <a:gd name="connsiteY7" fmla="*/ 164592 h 201168"/>
                <a:gd name="connsiteX8" fmla="*/ 173736 w 612648"/>
                <a:gd name="connsiteY8" fmla="*/ 109728 h 201168"/>
                <a:gd name="connsiteX9" fmla="*/ 228600 w 612648"/>
                <a:gd name="connsiteY9" fmla="*/ 73152 h 201168"/>
                <a:gd name="connsiteX10" fmla="*/ 256032 w 612648"/>
                <a:gd name="connsiteY10" fmla="*/ 64008 h 201168"/>
                <a:gd name="connsiteX11" fmla="*/ 310896 w 612648"/>
                <a:gd name="connsiteY11" fmla="*/ 36576 h 201168"/>
                <a:gd name="connsiteX12" fmla="*/ 429768 w 612648"/>
                <a:gd name="connsiteY12" fmla="*/ 54864 h 201168"/>
                <a:gd name="connsiteX13" fmla="*/ 457200 w 612648"/>
                <a:gd name="connsiteY13" fmla="*/ 73152 h 201168"/>
                <a:gd name="connsiteX14" fmla="*/ 466344 w 612648"/>
                <a:gd name="connsiteY14" fmla="*/ 100584 h 201168"/>
                <a:gd name="connsiteX15" fmla="*/ 484632 w 612648"/>
                <a:gd name="connsiteY15" fmla="*/ 128016 h 201168"/>
                <a:gd name="connsiteX16" fmla="*/ 457200 w 612648"/>
                <a:gd name="connsiteY16" fmla="*/ 201168 h 201168"/>
                <a:gd name="connsiteX17" fmla="*/ 384048 w 612648"/>
                <a:gd name="connsiteY17" fmla="*/ 182880 h 201168"/>
                <a:gd name="connsiteX18" fmla="*/ 393192 w 612648"/>
                <a:gd name="connsiteY18" fmla="*/ 146304 h 201168"/>
                <a:gd name="connsiteX19" fmla="*/ 420624 w 612648"/>
                <a:gd name="connsiteY19" fmla="*/ 128016 h 201168"/>
                <a:gd name="connsiteX20" fmla="*/ 475488 w 612648"/>
                <a:gd name="connsiteY20" fmla="*/ 91440 h 201168"/>
                <a:gd name="connsiteX21" fmla="*/ 502920 w 612648"/>
                <a:gd name="connsiteY21" fmla="*/ 64008 h 201168"/>
                <a:gd name="connsiteX22" fmla="*/ 612648 w 612648"/>
                <a:gd name="connsiteY22" fmla="*/ 73152 h 20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2648" h="201168">
                  <a:moveTo>
                    <a:pt x="0" y="109728"/>
                  </a:moveTo>
                  <a:cubicBezTo>
                    <a:pt x="10030" y="59576"/>
                    <a:pt x="1055" y="48416"/>
                    <a:pt x="64008" y="27432"/>
                  </a:cubicBezTo>
                  <a:lnTo>
                    <a:pt x="118872" y="9144"/>
                  </a:lnTo>
                  <a:lnTo>
                    <a:pt x="146304" y="0"/>
                  </a:lnTo>
                  <a:cubicBezTo>
                    <a:pt x="164592" y="6096"/>
                    <a:pt x="190475" y="2248"/>
                    <a:pt x="201168" y="18288"/>
                  </a:cubicBezTo>
                  <a:cubicBezTo>
                    <a:pt x="243091" y="81172"/>
                    <a:pt x="230793" y="52300"/>
                    <a:pt x="246888" y="100584"/>
                  </a:cubicBezTo>
                  <a:cubicBezTo>
                    <a:pt x="243840" y="124968"/>
                    <a:pt x="257876" y="159644"/>
                    <a:pt x="237744" y="173736"/>
                  </a:cubicBezTo>
                  <a:cubicBezTo>
                    <a:pt x="215133" y="189564"/>
                    <a:pt x="174965" y="184109"/>
                    <a:pt x="155448" y="164592"/>
                  </a:cubicBezTo>
                  <a:cubicBezTo>
                    <a:pt x="141817" y="150961"/>
                    <a:pt x="157696" y="120421"/>
                    <a:pt x="173736" y="109728"/>
                  </a:cubicBezTo>
                  <a:cubicBezTo>
                    <a:pt x="192024" y="97536"/>
                    <a:pt x="207748" y="80103"/>
                    <a:pt x="228600" y="73152"/>
                  </a:cubicBezTo>
                  <a:cubicBezTo>
                    <a:pt x="237744" y="70104"/>
                    <a:pt x="247411" y="68319"/>
                    <a:pt x="256032" y="64008"/>
                  </a:cubicBezTo>
                  <a:cubicBezTo>
                    <a:pt x="326936" y="28556"/>
                    <a:pt x="241945" y="59560"/>
                    <a:pt x="310896" y="36576"/>
                  </a:cubicBezTo>
                  <a:cubicBezTo>
                    <a:pt x="337121" y="39198"/>
                    <a:pt x="396814" y="38387"/>
                    <a:pt x="429768" y="54864"/>
                  </a:cubicBezTo>
                  <a:cubicBezTo>
                    <a:pt x="439598" y="59779"/>
                    <a:pt x="448056" y="67056"/>
                    <a:pt x="457200" y="73152"/>
                  </a:cubicBezTo>
                  <a:cubicBezTo>
                    <a:pt x="460248" y="82296"/>
                    <a:pt x="462033" y="91963"/>
                    <a:pt x="466344" y="100584"/>
                  </a:cubicBezTo>
                  <a:cubicBezTo>
                    <a:pt x="471259" y="110414"/>
                    <a:pt x="483269" y="117111"/>
                    <a:pt x="484632" y="128016"/>
                  </a:cubicBezTo>
                  <a:cubicBezTo>
                    <a:pt x="488795" y="161319"/>
                    <a:pt x="473176" y="177205"/>
                    <a:pt x="457200" y="201168"/>
                  </a:cubicBezTo>
                  <a:cubicBezTo>
                    <a:pt x="432816" y="195072"/>
                    <a:pt x="403131" y="199237"/>
                    <a:pt x="384048" y="182880"/>
                  </a:cubicBezTo>
                  <a:cubicBezTo>
                    <a:pt x="374506" y="174701"/>
                    <a:pt x="386221" y="156761"/>
                    <a:pt x="393192" y="146304"/>
                  </a:cubicBezTo>
                  <a:cubicBezTo>
                    <a:pt x="399288" y="137160"/>
                    <a:pt x="412181" y="135051"/>
                    <a:pt x="420624" y="128016"/>
                  </a:cubicBezTo>
                  <a:cubicBezTo>
                    <a:pt x="466287" y="89963"/>
                    <a:pt x="427279" y="107510"/>
                    <a:pt x="475488" y="91440"/>
                  </a:cubicBezTo>
                  <a:cubicBezTo>
                    <a:pt x="484632" y="82296"/>
                    <a:pt x="490102" y="65717"/>
                    <a:pt x="502920" y="64008"/>
                  </a:cubicBezTo>
                  <a:cubicBezTo>
                    <a:pt x="539301" y="59157"/>
                    <a:pt x="612648" y="73152"/>
                    <a:pt x="612648" y="7315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flipV="1">
              <a:off x="779907" y="4247059"/>
              <a:ext cx="131826" cy="1325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Oval 137"/>
          <p:cNvSpPr/>
          <p:nvPr/>
        </p:nvSpPr>
        <p:spPr>
          <a:xfrm>
            <a:off x="6248400" y="5604078"/>
            <a:ext cx="914400" cy="533400"/>
          </a:xfrm>
          <a:prstGeom prst="ellipse">
            <a:avLst/>
          </a:prstGeom>
          <a:solidFill>
            <a:srgbClr val="94330C">
              <a:alpha val="31765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immune system and cancer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1335" r="3022" b="3790"/>
          <a:stretch/>
        </p:blipFill>
        <p:spPr bwMode="auto">
          <a:xfrm>
            <a:off x="5345602" y="1219201"/>
            <a:ext cx="3863510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3551777">
            <a:off x="8231606" y="4419218"/>
            <a:ext cx="9906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935463">
            <a:off x="5244063" y="876300"/>
            <a:ext cx="9906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8726"/>
            <a:ext cx="5724124" cy="26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Cutting the brakes: </a:t>
            </a:r>
            <a:r>
              <a:rPr lang="en-US" dirty="0"/>
              <a:t>PD1 and CTLA-4 b</a:t>
            </a:r>
            <a:r>
              <a:rPr lang="en-US" dirty="0" smtClean="0"/>
              <a:t>lockade </a:t>
            </a:r>
          </a:p>
        </p:txBody>
      </p:sp>
      <p:pic>
        <p:nvPicPr>
          <p:cNvPr id="5127" name="Picture 7" descr="Cover image expan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676400" cy="2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nature.com/nrclinonc/journal/v11/n1/images/nrclinonc.2013.208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37675"/>
            <a:ext cx="5412962" cy="45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</TotalTime>
  <Words>1987</Words>
  <Application>Microsoft Office PowerPoint</Application>
  <PresentationFormat>On-screen Show (4:3)</PresentationFormat>
  <Paragraphs>796</Paragraphs>
  <Slides>58</Slides>
  <Notes>10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Worksheet</vt:lpstr>
      <vt:lpstr>  Computational methods for genomics-guided immunotherapy   </vt:lpstr>
      <vt:lpstr>Class I endogenous antigen presentation</vt:lpstr>
      <vt:lpstr>Somatic rearrangement of T-cell receptor genes</vt:lpstr>
      <vt:lpstr>T-cell selection in thymus</vt:lpstr>
      <vt:lpstr>T-cell activation and proliferation</vt:lpstr>
      <vt:lpstr>T-cell activation and proliferation</vt:lpstr>
      <vt:lpstr>T-cell activation and proliferation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capture</vt:lpstr>
      <vt:lpstr>Pre-amplification</vt:lpstr>
      <vt:lpstr>PCR on Access Array</vt:lpstr>
      <vt:lpstr>PCR on Access Array</vt:lpstr>
      <vt:lpstr>Bidirectional amplicon tagging</vt:lpstr>
      <vt:lpstr>Captured cells in pilot run</vt:lpstr>
      <vt:lpstr>Read processing pipeline</vt:lpstr>
      <vt:lpstr>Target Aligned Reads</vt:lpstr>
      <vt:lpstr>Per SNV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Work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ion</cp:lastModifiedBy>
  <cp:revision>160</cp:revision>
  <dcterms:created xsi:type="dcterms:W3CDTF">2015-05-28T12:21:46Z</dcterms:created>
  <dcterms:modified xsi:type="dcterms:W3CDTF">2015-10-17T10:01:01Z</dcterms:modified>
</cp:coreProperties>
</file>