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5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6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79" r:id="rId2"/>
    <p:sldId id="415" r:id="rId3"/>
    <p:sldId id="421" r:id="rId4"/>
    <p:sldId id="422" r:id="rId5"/>
    <p:sldId id="423" r:id="rId6"/>
    <p:sldId id="424" r:id="rId7"/>
    <p:sldId id="417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28" r:id="rId19"/>
    <p:sldId id="329" r:id="rId20"/>
    <p:sldId id="330" r:id="rId21"/>
    <p:sldId id="399" r:id="rId22"/>
    <p:sldId id="336" r:id="rId23"/>
    <p:sldId id="400" r:id="rId24"/>
    <p:sldId id="339" r:id="rId25"/>
    <p:sldId id="340" r:id="rId26"/>
    <p:sldId id="343" r:id="rId27"/>
    <p:sldId id="341" r:id="rId28"/>
    <p:sldId id="403" r:id="rId29"/>
    <p:sldId id="405" r:id="rId30"/>
    <p:sldId id="406" r:id="rId31"/>
    <p:sldId id="407" r:id="rId32"/>
    <p:sldId id="349" r:id="rId33"/>
    <p:sldId id="350" r:id="rId34"/>
    <p:sldId id="397" r:id="rId35"/>
    <p:sldId id="351" r:id="rId36"/>
    <p:sldId id="352" r:id="rId37"/>
    <p:sldId id="398" r:id="rId38"/>
    <p:sldId id="425" r:id="rId39"/>
    <p:sldId id="426" r:id="rId40"/>
    <p:sldId id="428" r:id="rId41"/>
    <p:sldId id="429" r:id="rId42"/>
    <p:sldId id="430" r:id="rId43"/>
    <p:sldId id="377" r:id="rId44"/>
    <p:sldId id="409" r:id="rId45"/>
    <p:sldId id="427" r:id="rId46"/>
    <p:sldId id="431" r:id="rId47"/>
    <p:sldId id="412" r:id="rId48"/>
    <p:sldId id="41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0" autoAdjust="0"/>
    <p:restoredTop sz="94620" autoAdjust="0"/>
  </p:normalViewPr>
  <p:slideViewPr>
    <p:cSldViewPr>
      <p:cViewPr varScale="1">
        <p:scale>
          <a:sx n="67" d="100"/>
          <a:sy n="67" d="100"/>
        </p:scale>
        <p:origin x="125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har\Documents\Pramods%20lab\Accuracy_mixtur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on\Downloads\Variants%20to%20coverage%20st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1"/>
          <c:tx>
            <c:v>Strelka</c:v>
          </c:tx>
          <c:xVal>
            <c:numRef>
              <c:f>Sheet3!$J$3:$J$7</c:f>
              <c:numCache>
                <c:formatCode>General</c:formatCode>
                <c:ptCount val="5"/>
                <c:pt idx="0">
                  <c:v>14.14503133393017</c:v>
                </c:pt>
                <c:pt idx="1">
                  <c:v>36.420607145763817</c:v>
                </c:pt>
                <c:pt idx="2">
                  <c:v>49.556441767721985</c:v>
                </c:pt>
                <c:pt idx="3">
                  <c:v>57.011475543257099</c:v>
                </c:pt>
                <c:pt idx="4">
                  <c:v>61.788882558801987</c:v>
                </c:pt>
              </c:numCache>
            </c:numRef>
          </c:xVal>
          <c:yVal>
            <c:numRef>
              <c:f>Sheet3!$K$3:$K$7</c:f>
              <c:numCache>
                <c:formatCode>General</c:formatCode>
                <c:ptCount val="5"/>
                <c:pt idx="0">
                  <c:v>88.854805725971374</c:v>
                </c:pt>
                <c:pt idx="1">
                  <c:v>95.90655807972567</c:v>
                </c:pt>
                <c:pt idx="2">
                  <c:v>96.835241730279904</c:v>
                </c:pt>
                <c:pt idx="3">
                  <c:v>96.674027049406575</c:v>
                </c:pt>
                <c:pt idx="4">
                  <c:v>96.369636963696365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B3-452E-A693-B76E59C6B52D}"/>
            </c:ext>
          </c:extLst>
        </c:ser>
        <c:ser>
          <c:idx val="2"/>
          <c:order val="2"/>
          <c:tx>
            <c:v>SNVQ</c:v>
          </c:tx>
          <c:xVal>
            <c:numRef>
              <c:f>Sheet3!$F$3:$F$7</c:f>
              <c:numCache>
                <c:formatCode>General</c:formatCode>
                <c:ptCount val="5"/>
                <c:pt idx="0">
                  <c:v>3.8251810857003337</c:v>
                </c:pt>
                <c:pt idx="1">
                  <c:v>21.714006673720192</c:v>
                </c:pt>
                <c:pt idx="2">
                  <c:v>39.960934320826887</c:v>
                </c:pt>
                <c:pt idx="3">
                  <c:v>52.61658663628225</c:v>
                </c:pt>
                <c:pt idx="4">
                  <c:v>59.892569382273948</c:v>
                </c:pt>
              </c:numCache>
            </c:numRef>
          </c:xVal>
          <c:yVal>
            <c:numRef>
              <c:f>Sheet3!$G$3:$G$7</c:f>
              <c:numCache>
                <c:formatCode>General</c:formatCode>
                <c:ptCount val="5"/>
                <c:pt idx="0">
                  <c:v>61.437908496732028</c:v>
                </c:pt>
                <c:pt idx="1">
                  <c:v>90.318212593094103</c:v>
                </c:pt>
                <c:pt idx="2">
                  <c:v>94.115391987732409</c:v>
                </c:pt>
                <c:pt idx="3">
                  <c:v>95.101500441306271</c:v>
                </c:pt>
                <c:pt idx="4">
                  <c:v>95.373250388802489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4B3-452E-A693-B76E59C6B52D}"/>
            </c:ext>
          </c:extLst>
        </c:ser>
        <c:ser>
          <c:idx val="3"/>
          <c:order val="3"/>
          <c:tx>
            <c:v>Mutect</c:v>
          </c:tx>
          <c:xVal>
            <c:numRef>
              <c:f>Sheet3!$O$3:$O$7</c:f>
              <c:numCache>
                <c:formatCode>General</c:formatCode>
                <c:ptCount val="5"/>
                <c:pt idx="0">
                  <c:v>3.5810205908683974</c:v>
                </c:pt>
                <c:pt idx="1">
                  <c:v>9.6280621795393504</c:v>
                </c:pt>
                <c:pt idx="2">
                  <c:v>13.323024334662652</c:v>
                </c:pt>
                <c:pt idx="3">
                  <c:v>15.520468788150078</c:v>
                </c:pt>
                <c:pt idx="4">
                  <c:v>16.578497599088468</c:v>
                </c:pt>
              </c:numCache>
            </c:numRef>
          </c:xVal>
          <c:yVal>
            <c:numRef>
              <c:f>Sheet3!$P$3:$P$7</c:f>
              <c:numCache>
                <c:formatCode>General</c:formatCode>
                <c:ptCount val="5"/>
                <c:pt idx="0">
                  <c:v>84.615384615384613</c:v>
                </c:pt>
                <c:pt idx="1">
                  <c:v>95.634599838318508</c:v>
                </c:pt>
                <c:pt idx="2">
                  <c:v>97.673031026252985</c:v>
                </c:pt>
                <c:pt idx="3">
                  <c:v>97.94555726759117</c:v>
                </c:pt>
                <c:pt idx="4">
                  <c:v>97.651006711409394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4B3-452E-A693-B76E59C6B52D}"/>
            </c:ext>
          </c:extLst>
        </c:ser>
        <c:ser>
          <c:idx val="4"/>
          <c:order val="4"/>
          <c:tx>
            <c:v>Sniper</c:v>
          </c:tx>
          <c:xVal>
            <c:numRef>
              <c:f>Sheet3!$T$3:$T$7</c:f>
              <c:numCache>
                <c:formatCode>General</c:formatCode>
                <c:ptCount val="5"/>
                <c:pt idx="0">
                  <c:v>8.1386831610645402E-2</c:v>
                </c:pt>
                <c:pt idx="1">
                  <c:v>0.1220802474159681</c:v>
                </c:pt>
                <c:pt idx="2">
                  <c:v>0.25229917799300072</c:v>
                </c:pt>
                <c:pt idx="3">
                  <c:v>0.39065679173109791</c:v>
                </c:pt>
                <c:pt idx="4">
                  <c:v>0.84642304875071217</c:v>
                </c:pt>
              </c:numCache>
            </c:numRef>
          </c:xVal>
          <c:yVal>
            <c:numRef>
              <c:f>Sheet3!$U$3:$U$7</c:f>
              <c:numCache>
                <c:formatCode>General</c:formatCode>
                <c:ptCount val="5"/>
                <c:pt idx="0">
                  <c:v>0.67613252197430695</c:v>
                </c:pt>
                <c:pt idx="1">
                  <c:v>0.95969289827255277</c:v>
                </c:pt>
                <c:pt idx="2">
                  <c:v>1.8799272286234081</c:v>
                </c:pt>
                <c:pt idx="3">
                  <c:v>2.8086600351082502</c:v>
                </c:pt>
                <c:pt idx="4">
                  <c:v>5.5704338510980183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4B3-452E-A693-B76E59C6B52D}"/>
            </c:ext>
          </c:extLst>
        </c:ser>
        <c:ser>
          <c:idx val="0"/>
          <c:order val="0"/>
          <c:tx>
            <c:v>Varscan2</c:v>
          </c:tx>
          <c:xVal>
            <c:numRef>
              <c:f>Sheet3!$Y$3:$Y$7</c:f>
              <c:numCache>
                <c:formatCode>General</c:formatCode>
                <c:ptCount val="5"/>
                <c:pt idx="0">
                  <c:v>0.74062016765687311</c:v>
                </c:pt>
                <c:pt idx="1">
                  <c:v>6.8039391226499548</c:v>
                </c:pt>
                <c:pt idx="2">
                  <c:v>16.228534223162693</c:v>
                </c:pt>
                <c:pt idx="3">
                  <c:v>26.841377065190851</c:v>
                </c:pt>
                <c:pt idx="4">
                  <c:v>36.347358997314231</c:v>
                </c:pt>
              </c:numCache>
            </c:numRef>
          </c:xVal>
          <c:yVal>
            <c:numRef>
              <c:f>Sheet3!$Z$3:$Z$7</c:f>
              <c:numCache>
                <c:formatCode>General</c:formatCode>
                <c:ptCount val="5"/>
                <c:pt idx="0">
                  <c:v>7.9337401918047084</c:v>
                </c:pt>
                <c:pt idx="1">
                  <c:v>45.164775796866557</c:v>
                </c:pt>
                <c:pt idx="2">
                  <c:v>66.311938809444626</c:v>
                </c:pt>
                <c:pt idx="3">
                  <c:v>75.4863813229572</c:v>
                </c:pt>
                <c:pt idx="4">
                  <c:v>79.367336058290391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4B3-452E-A693-B76E59C6B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184320"/>
        <c:axId val="202170944"/>
      </c:scatterChart>
      <c:valAx>
        <c:axId val="202184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Sensitivity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2170944"/>
        <c:crosses val="autoZero"/>
        <c:crossBetween val="midCat"/>
      </c:valAx>
      <c:valAx>
        <c:axId val="2021709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/>
                  <a:t>PPV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218432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v>CCDS HCC1954BL</c:v>
          </c:tx>
          <c:spPr>
            <a:ln w="25400" cmpd="sng">
              <a:solidFill>
                <a:srgbClr val="4684EE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cat>
            <c:numRef>
              <c:f>'[Variants to coverage stat.xlsx]ATCC Data'!$P$6:$P$16</c:f>
              <c:numCache>
                <c:formatCode>General</c:formatCode>
                <c:ptCount val="1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</c:numCache>
            </c:numRef>
          </c:cat>
          <c:val>
            <c:numRef>
              <c:f>'[Variants to coverage stat.xlsx]ATCC Data'!$Q$6:$Q$16</c:f>
              <c:numCache>
                <c:formatCode>0.00000000000</c:formatCode>
                <c:ptCount val="11"/>
                <c:pt idx="0">
                  <c:v>0.108243875</c:v>
                </c:pt>
                <c:pt idx="1">
                  <c:v>0.123453151</c:v>
                </c:pt>
                <c:pt idx="2">
                  <c:v>0.14285461499999999</c:v>
                </c:pt>
                <c:pt idx="3">
                  <c:v>0.146834452</c:v>
                </c:pt>
                <c:pt idx="4">
                  <c:v>0.131347137</c:v>
                </c:pt>
                <c:pt idx="5">
                  <c:v>0.105812376</c:v>
                </c:pt>
                <c:pt idx="6">
                  <c:v>7.5765895E-2</c:v>
                </c:pt>
                <c:pt idx="7">
                  <c:v>4.9058330999999997E-2</c:v>
                </c:pt>
                <c:pt idx="8">
                  <c:v>3.0334360000000001E-2</c:v>
                </c:pt>
                <c:pt idx="9">
                  <c:v>1.7773792E-2</c:v>
                </c:pt>
                <c:pt idx="10">
                  <c:v>2.6235954999999998E-2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01-4032-AC05-04B28B480620}"/>
            </c:ext>
          </c:extLst>
        </c:ser>
        <c:ser>
          <c:idx val="1"/>
          <c:order val="1"/>
          <c:tx>
            <c:v>CCDS HCC1954</c:v>
          </c:tx>
          <c:spPr>
            <a:ln w="25400" cmpd="sng">
              <a:solidFill>
                <a:srgbClr val="DC3912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cat>
            <c:numRef>
              <c:f>'[Variants to coverage stat.xlsx]ATCC Data'!$P$6:$P$16</c:f>
              <c:numCache>
                <c:formatCode>General</c:formatCode>
                <c:ptCount val="1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</c:numCache>
            </c:numRef>
          </c:cat>
          <c:val>
            <c:numRef>
              <c:f>'[Variants to coverage stat.xlsx]ATCC Data'!$R$6:$R$16</c:f>
              <c:numCache>
                <c:formatCode>General</c:formatCode>
                <c:ptCount val="11"/>
                <c:pt idx="0">
                  <c:v>9.8492475999999995E-2</c:v>
                </c:pt>
                <c:pt idx="1">
                  <c:v>0.108535095</c:v>
                </c:pt>
                <c:pt idx="2">
                  <c:v>0.125103503</c:v>
                </c:pt>
                <c:pt idx="3">
                  <c:v>0.127942995</c:v>
                </c:pt>
                <c:pt idx="4">
                  <c:v>0.11724216</c:v>
                </c:pt>
                <c:pt idx="5">
                  <c:v>9.7666496000000005E-2</c:v>
                </c:pt>
                <c:pt idx="6">
                  <c:v>7.6343415999999997E-2</c:v>
                </c:pt>
                <c:pt idx="7">
                  <c:v>5.7507127999999998E-2</c:v>
                </c:pt>
                <c:pt idx="8">
                  <c:v>4.1508568000000003E-2</c:v>
                </c:pt>
                <c:pt idx="9">
                  <c:v>2.9127119E-2</c:v>
                </c:pt>
                <c:pt idx="10">
                  <c:v>7.7757221000000001E-2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01-4032-AC05-04B28B480620}"/>
            </c:ext>
          </c:extLst>
        </c:ser>
        <c:ser>
          <c:idx val="2"/>
          <c:order val="2"/>
          <c:tx>
            <c:strRef>
              <c:f>'[Variants to coverage stat.xlsx]ATCC Data'!$S$5</c:f>
              <c:strCache>
                <c:ptCount val="1"/>
                <c:pt idx="0">
                  <c:v>Mutect</c:v>
                </c:pt>
              </c:strCache>
            </c:strRef>
          </c:tx>
          <c:spPr>
            <a:ln w="25400" cmpd="sng">
              <a:solidFill>
                <a:srgbClr val="FF9900"/>
              </a:solidFill>
            </a:ln>
          </c:spPr>
          <c:marker>
            <c:symbol val="none"/>
          </c:marker>
          <c:cat>
            <c:numRef>
              <c:f>'[Variants to coverage stat.xlsx]ATCC Data'!$P$6:$P$16</c:f>
              <c:numCache>
                <c:formatCode>General</c:formatCode>
                <c:ptCount val="1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</c:numCache>
            </c:numRef>
          </c:cat>
          <c:val>
            <c:numRef>
              <c:f>'[Variants to coverage stat.xlsx]ATCC Data'!$S$6:$S$16</c:f>
              <c:numCache>
                <c:formatCode>General</c:formatCode>
                <c:ptCount val="11"/>
                <c:pt idx="0">
                  <c:v>0.107655502</c:v>
                </c:pt>
                <c:pt idx="1">
                  <c:v>0.2284689</c:v>
                </c:pt>
                <c:pt idx="2">
                  <c:v>0.248803828</c:v>
                </c:pt>
                <c:pt idx="3">
                  <c:v>0.16387559800000001</c:v>
                </c:pt>
                <c:pt idx="4">
                  <c:v>0.125598086</c:v>
                </c:pt>
                <c:pt idx="5">
                  <c:v>5.2631578999999998E-2</c:v>
                </c:pt>
                <c:pt idx="6">
                  <c:v>3.5885167000000003E-2</c:v>
                </c:pt>
                <c:pt idx="7">
                  <c:v>2.6315788999999999E-2</c:v>
                </c:pt>
                <c:pt idx="8">
                  <c:v>8.3732059999999994E-3</c:v>
                </c:pt>
                <c:pt idx="9">
                  <c:v>1.1961719999999999E-3</c:v>
                </c:pt>
                <c:pt idx="10">
                  <c:v>1.1961719999999999E-3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701-4032-AC05-04B28B480620}"/>
            </c:ext>
          </c:extLst>
        </c:ser>
        <c:ser>
          <c:idx val="3"/>
          <c:order val="3"/>
          <c:tx>
            <c:strRef>
              <c:f>'[Variants to coverage stat.xlsx]ATCC Data'!$T$5</c:f>
              <c:strCache>
                <c:ptCount val="1"/>
                <c:pt idx="0">
                  <c:v>SNVQ</c:v>
                </c:pt>
              </c:strCache>
            </c:strRef>
          </c:tx>
          <c:spPr>
            <a:ln w="25400" cmpd="sng">
              <a:solidFill>
                <a:srgbClr val="008000"/>
              </a:solidFill>
            </a:ln>
          </c:spPr>
          <c:marker>
            <c:symbol val="none"/>
          </c:marker>
          <c:cat>
            <c:numRef>
              <c:f>'[Variants to coverage stat.xlsx]ATCC Data'!$P$6:$P$16</c:f>
              <c:numCache>
                <c:formatCode>General</c:formatCode>
                <c:ptCount val="1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</c:numCache>
            </c:numRef>
          </c:cat>
          <c:val>
            <c:numRef>
              <c:f>'[Variants to coverage stat.xlsx]ATCC Data'!$T$6:$T$16</c:f>
              <c:numCache>
                <c:formatCode>General</c:formatCode>
                <c:ptCount val="11"/>
                <c:pt idx="0">
                  <c:v>7.3386636000000005E-2</c:v>
                </c:pt>
                <c:pt idx="1">
                  <c:v>0.152198744</c:v>
                </c:pt>
                <c:pt idx="2">
                  <c:v>0.141347801</c:v>
                </c:pt>
                <c:pt idx="3">
                  <c:v>0.14306110799999999</c:v>
                </c:pt>
                <c:pt idx="4">
                  <c:v>0.110508281</c:v>
                </c:pt>
                <c:pt idx="5">
                  <c:v>8.5665333999999996E-2</c:v>
                </c:pt>
                <c:pt idx="6">
                  <c:v>7.5671045000000006E-2</c:v>
                </c:pt>
                <c:pt idx="7">
                  <c:v>5.3112507000000003E-2</c:v>
                </c:pt>
                <c:pt idx="8">
                  <c:v>4.1119360000000001E-2</c:v>
                </c:pt>
                <c:pt idx="9">
                  <c:v>2.7698457999999999E-2</c:v>
                </c:pt>
                <c:pt idx="10">
                  <c:v>9.6230725000000003E-2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701-4032-AC05-04B28B480620}"/>
            </c:ext>
          </c:extLst>
        </c:ser>
        <c:ser>
          <c:idx val="4"/>
          <c:order val="4"/>
          <c:tx>
            <c:strRef>
              <c:f>'[Variants to coverage stat.xlsx]ATCC Data'!$U$5</c:f>
              <c:strCache>
                <c:ptCount val="1"/>
                <c:pt idx="0">
                  <c:v>Sniper</c:v>
                </c:pt>
              </c:strCache>
            </c:strRef>
          </c:tx>
          <c:spPr>
            <a:ln w="25400" cmpd="sng">
              <a:solidFill>
                <a:srgbClr val="666666"/>
              </a:solidFill>
            </a:ln>
          </c:spPr>
          <c:marker>
            <c:symbol val="none"/>
          </c:marker>
          <c:cat>
            <c:numRef>
              <c:f>'[Variants to coverage stat.xlsx]ATCC Data'!$P$6:$P$16</c:f>
              <c:numCache>
                <c:formatCode>General</c:formatCode>
                <c:ptCount val="1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</c:numCache>
            </c:numRef>
          </c:cat>
          <c:val>
            <c:numRef>
              <c:f>'[Variants to coverage stat.xlsx]ATCC Data'!$U$6:$U$16</c:f>
              <c:numCache>
                <c:formatCode>General</c:formatCode>
                <c:ptCount val="11"/>
                <c:pt idx="0">
                  <c:v>0.33186619699999997</c:v>
                </c:pt>
                <c:pt idx="1">
                  <c:v>0.17546948400000001</c:v>
                </c:pt>
                <c:pt idx="2">
                  <c:v>0.122652582</c:v>
                </c:pt>
                <c:pt idx="3">
                  <c:v>9.0669014000000006E-2</c:v>
                </c:pt>
                <c:pt idx="4">
                  <c:v>6.3673708999999995E-2</c:v>
                </c:pt>
                <c:pt idx="5">
                  <c:v>5.7218310000000001E-2</c:v>
                </c:pt>
                <c:pt idx="6">
                  <c:v>3.4624413E-2</c:v>
                </c:pt>
                <c:pt idx="7">
                  <c:v>3.3450703999999998E-2</c:v>
                </c:pt>
                <c:pt idx="8">
                  <c:v>2.2593897000000002E-2</c:v>
                </c:pt>
                <c:pt idx="9">
                  <c:v>1.3497653E-2</c:v>
                </c:pt>
                <c:pt idx="10">
                  <c:v>5.4284038E-2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701-4032-AC05-04B28B480620}"/>
            </c:ext>
          </c:extLst>
        </c:ser>
        <c:ser>
          <c:idx val="5"/>
          <c:order val="5"/>
          <c:tx>
            <c:strRef>
              <c:f>'[Variants to coverage stat.xlsx]ATCC Data'!$V$5</c:f>
              <c:strCache>
                <c:ptCount val="1"/>
                <c:pt idx="0">
                  <c:v>Strelka</c:v>
                </c:pt>
              </c:strCache>
            </c:strRef>
          </c:tx>
          <c:spPr>
            <a:ln w="25400" cmpd="sng">
              <a:solidFill>
                <a:srgbClr val="4942CC"/>
              </a:solidFill>
            </a:ln>
          </c:spPr>
          <c:marker>
            <c:symbol val="none"/>
          </c:marker>
          <c:cat>
            <c:numRef>
              <c:f>'[Variants to coverage stat.xlsx]ATCC Data'!$P$6:$P$16</c:f>
              <c:numCache>
                <c:formatCode>General</c:formatCode>
                <c:ptCount val="1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</c:numCache>
            </c:numRef>
          </c:cat>
          <c:val>
            <c:numRef>
              <c:f>'[Variants to coverage stat.xlsx]ATCC Data'!$V$6:$V$16</c:f>
              <c:numCache>
                <c:formatCode>General</c:formatCode>
                <c:ptCount val="11"/>
                <c:pt idx="0">
                  <c:v>2.2105263E-2</c:v>
                </c:pt>
                <c:pt idx="1">
                  <c:v>8.3157894999999996E-2</c:v>
                </c:pt>
                <c:pt idx="2">
                  <c:v>0.123308271</c:v>
                </c:pt>
                <c:pt idx="3">
                  <c:v>0.14045112800000001</c:v>
                </c:pt>
                <c:pt idx="4">
                  <c:v>0.134285714</c:v>
                </c:pt>
                <c:pt idx="5">
                  <c:v>0.118646617</c:v>
                </c:pt>
                <c:pt idx="6">
                  <c:v>9.6090226000000001E-2</c:v>
                </c:pt>
                <c:pt idx="7">
                  <c:v>7.9398495999999999E-2</c:v>
                </c:pt>
                <c:pt idx="8">
                  <c:v>5.4285713999999999E-2</c:v>
                </c:pt>
                <c:pt idx="9">
                  <c:v>3.5338346E-2</c:v>
                </c:pt>
                <c:pt idx="10">
                  <c:v>0.112932331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701-4032-AC05-04B28B480620}"/>
            </c:ext>
          </c:extLst>
        </c:ser>
        <c:ser>
          <c:idx val="6"/>
          <c:order val="6"/>
          <c:tx>
            <c:strRef>
              <c:f>'[Variants to coverage stat.xlsx]ATCC Data'!$W$5</c:f>
              <c:strCache>
                <c:ptCount val="1"/>
                <c:pt idx="0">
                  <c:v>Varscan2</c:v>
                </c:pt>
              </c:strCache>
            </c:strRef>
          </c:tx>
          <c:spPr>
            <a:ln w="25400" cmpd="sng">
              <a:solidFill>
                <a:srgbClr val="CB4AC5"/>
              </a:solidFill>
            </a:ln>
          </c:spPr>
          <c:marker>
            <c:symbol val="none"/>
          </c:marker>
          <c:cat>
            <c:numRef>
              <c:f>'[Variants to coverage stat.xlsx]ATCC Data'!$P$6:$P$16</c:f>
              <c:numCache>
                <c:formatCode>General</c:formatCode>
                <c:ptCount val="1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</c:numCache>
            </c:numRef>
          </c:cat>
          <c:val>
            <c:numRef>
              <c:f>'[Variants to coverage stat.xlsx]ATCC Data'!$W$6:$W$16</c:f>
              <c:numCache>
                <c:formatCode>General</c:formatCode>
                <c:ptCount val="11"/>
                <c:pt idx="0">
                  <c:v>0.35251798600000001</c:v>
                </c:pt>
                <c:pt idx="1">
                  <c:v>0.242446043</c:v>
                </c:pt>
                <c:pt idx="2">
                  <c:v>0.14460431700000001</c:v>
                </c:pt>
                <c:pt idx="3">
                  <c:v>8.4172661999999995E-2</c:v>
                </c:pt>
                <c:pt idx="4">
                  <c:v>6.7625899000000003E-2</c:v>
                </c:pt>
                <c:pt idx="5">
                  <c:v>4.0287770000000001E-2</c:v>
                </c:pt>
                <c:pt idx="6">
                  <c:v>1.9424460000000001E-2</c:v>
                </c:pt>
                <c:pt idx="7">
                  <c:v>9.3525180000000006E-3</c:v>
                </c:pt>
                <c:pt idx="8">
                  <c:v>5.7553960000000003E-3</c:v>
                </c:pt>
                <c:pt idx="9">
                  <c:v>1.2230216E-2</c:v>
                </c:pt>
                <c:pt idx="10">
                  <c:v>2.1582733999999999E-2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701-4032-AC05-04B28B480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4793088"/>
        <c:axId val="64026240"/>
      </c:lineChart>
      <c:catAx>
        <c:axId val="264793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Read depth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cross"/>
        <c:tickLblPos val="nextTo"/>
        <c:txPr>
          <a:bodyPr/>
          <a:lstStyle/>
          <a:p>
            <a:pPr>
              <a:defRPr/>
            </a:pPr>
            <a:endParaRPr lang="en-US"/>
          </a:p>
        </c:txPr>
        <c:crossAx val="64026240"/>
        <c:crosses val="autoZero"/>
        <c:auto val="1"/>
        <c:lblAlgn val="ctr"/>
        <c:lblOffset val="100"/>
        <c:noMultiLvlLbl val="1"/>
      </c:catAx>
      <c:valAx>
        <c:axId val="64026240"/>
        <c:scaling>
          <c:orientation val="minMax"/>
          <c:max val="0.4"/>
          <c:min val="0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of variants called</a:t>
                </a:r>
              </a:p>
            </c:rich>
          </c:tx>
          <c:layout/>
          <c:overlay val="0"/>
        </c:title>
        <c:numFmt formatCode="0%" sourceLinked="0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>
              <a:defRPr/>
            </a:pPr>
            <a:endParaRPr lang="en-US"/>
          </a:p>
        </c:txPr>
        <c:crossAx val="264793088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1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/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/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/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/>
      <dgm:t>
        <a:bodyPr/>
        <a:lstStyle/>
        <a:p>
          <a:r>
            <a:rPr lang="en-US" dirty="0"/>
            <a:t>Epitope</a:t>
          </a:r>
        </a:p>
        <a:p>
          <a:r>
            <a:rPr lang="en-US" dirty="0"/>
            <a:t>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/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30C66EAF-3E01-44A7-8C0D-0303B3518966}">
      <dgm:prSet phldrT="[Text]"/>
      <dgm:spPr/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183B7170-82BB-4ADA-9F67-C4FE0ACCD262}" type="parTrans" cxnId="{B2341FB4-51CD-4806-807C-47B9231B4133}">
      <dgm:prSet/>
      <dgm:spPr/>
      <dgm:t>
        <a:bodyPr/>
        <a:lstStyle/>
        <a:p>
          <a:endParaRPr lang="en-US"/>
        </a:p>
      </dgm:t>
    </dgm:pt>
    <dgm:pt modelId="{08D8BB79-1369-42BB-B540-B8F0C06695C3}" type="sibTrans" cxnId="{B2341FB4-51CD-4806-807C-47B9231B4133}">
      <dgm:prSet/>
      <dgm:spPr/>
      <dgm:t>
        <a:bodyPr/>
        <a:lstStyle/>
        <a:p>
          <a:endParaRPr lang="en-US"/>
        </a:p>
      </dgm:t>
    </dgm:pt>
    <dgm:pt modelId="{AB45BE0A-A791-4252-AA90-8766E65194F6}">
      <dgm:prSet phldrT="[Text]"/>
      <dgm:spPr/>
      <dgm:t>
        <a:bodyPr/>
        <a:lstStyle/>
        <a:p>
          <a:r>
            <a:rPr lang="en-US" dirty="0"/>
            <a:t>TCR Sequencing</a:t>
          </a:r>
        </a:p>
      </dgm:t>
    </dgm:pt>
    <dgm:pt modelId="{BBE5B9D3-CBFB-4014-8CF3-C641A25EAB42}" type="parTrans" cxnId="{0C0B4007-7BAA-4F2C-91AD-08B745D3B106}">
      <dgm:prSet/>
      <dgm:spPr/>
      <dgm:t>
        <a:bodyPr/>
        <a:lstStyle/>
        <a:p>
          <a:endParaRPr lang="en-US"/>
        </a:p>
      </dgm:t>
    </dgm:pt>
    <dgm:pt modelId="{F07025D6-3E08-401A-A2DD-5F72B9FC0BA2}" type="sibTrans" cxnId="{0C0B4007-7BAA-4F2C-91AD-08B745D3B106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07605D17-5962-4D7F-AA59-AC9D4E0B8C85}" type="pres">
      <dgm:prSet presAssocID="{30C66EAF-3E01-44A7-8C0D-0303B351896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3FB4B-29D9-47D4-A31B-4F9185A06938}" type="pres">
      <dgm:prSet presAssocID="{08D8BB79-1369-42BB-B540-B8F0C06695C3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FDF88-43AE-4D6F-9995-D5DCEC513827}" type="pres">
      <dgm:prSet presAssocID="{B116FA8C-E208-41D2-9FAD-39B92021A653}" presName="parSpace" presStyleCnt="0"/>
      <dgm:spPr/>
    </dgm:pt>
    <dgm:pt modelId="{92B21093-CB4F-4973-93C1-6EC1414BC501}" type="pres">
      <dgm:prSet presAssocID="{AB45BE0A-A791-4252-AA90-8766E65194F6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6293A1-0979-45D7-BEED-0A7C44707B7E}" type="presOf" srcId="{820066AC-F9A5-41F7-A91B-A731EC2F8CAF}" destId="{D246C300-68AF-48FA-A398-4C95650E26C6}" srcOrd="0" destOrd="0" presId="urn:microsoft.com/office/officeart/2005/8/layout/hChevron3"/>
    <dgm:cxn modelId="{7589D7DB-B596-4F36-9E97-6DBDA5E84B76}" type="presOf" srcId="{28E5ACB2-DAB6-4B43-94C9-D5EC5F06A8B3}" destId="{34A29376-F483-482C-B6A8-4DBDF22D5AC5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60FECE00-C5D2-4807-98B4-FB91DB0F2C3D}" type="presOf" srcId="{30C66EAF-3E01-44A7-8C0D-0303B3518966}" destId="{07605D17-5962-4D7F-AA59-AC9D4E0B8C85}" srcOrd="0" destOrd="0" presId="urn:microsoft.com/office/officeart/2005/8/layout/hChevron3"/>
    <dgm:cxn modelId="{F07D4034-01D8-4F60-A34C-66E99C3C9BF6}" type="presOf" srcId="{B24B38A7-9096-4F47-B3C6-3F5073417C50}" destId="{53C35653-9134-4F82-8279-FAF4F5A25161}" srcOrd="0" destOrd="0" presId="urn:microsoft.com/office/officeart/2005/8/layout/hChevron3"/>
    <dgm:cxn modelId="{61520881-36ED-4EC6-8CD8-C6DB238E6756}" type="presOf" srcId="{AB45BE0A-A791-4252-AA90-8766E65194F6}" destId="{92B21093-CB4F-4973-93C1-6EC1414BC501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B2341FB4-51CD-4806-807C-47B9231B4133}" srcId="{820066AC-F9A5-41F7-A91B-A731EC2F8CAF}" destId="{30C66EAF-3E01-44A7-8C0D-0303B3518966}" srcOrd="4" destOrd="0" parTransId="{183B7170-82BB-4ADA-9F67-C4FE0ACCD262}" sibTransId="{08D8BB79-1369-42BB-B540-B8F0C06695C3}"/>
    <dgm:cxn modelId="{EF298EA1-38C2-47CE-BF15-7FA403B52205}" type="presOf" srcId="{C7F13248-C72D-40DC-82F9-D0753CB03D04}" destId="{489B7654-BD37-46D1-BB07-7E3DA5F01F61}" srcOrd="0" destOrd="0" presId="urn:microsoft.com/office/officeart/2005/8/layout/hChevron3"/>
    <dgm:cxn modelId="{89644C5F-A0DB-4DC1-B96B-641E93313027}" type="presOf" srcId="{32D2388F-D623-4C10-A892-DBD5881992AB}" destId="{5BA1C2E2-8EE1-4E54-A3BF-D8303794736A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3F0E7E2F-4977-4F98-A20C-8A77371E7E2D}" type="presOf" srcId="{EB38EA7C-92BC-4E09-8094-0763770B6EBD}" destId="{4BE0856D-4B5E-49DC-992B-56049A1DEB81}" srcOrd="0" destOrd="0" presId="urn:microsoft.com/office/officeart/2005/8/layout/hChevron3"/>
    <dgm:cxn modelId="{0C0B4007-7BAA-4F2C-91AD-08B745D3B106}" srcId="{820066AC-F9A5-41F7-A91B-A731EC2F8CAF}" destId="{AB45BE0A-A791-4252-AA90-8766E65194F6}" srcOrd="6" destOrd="0" parTransId="{BBE5B9D3-CBFB-4014-8CF3-C641A25EAB42}" sibTransId="{F07025D6-3E08-401A-A2DD-5F72B9FC0BA2}"/>
    <dgm:cxn modelId="{98118580-C325-42B2-9A84-6A85E2F3720E}" type="presParOf" srcId="{D246C300-68AF-48FA-A398-4C95650E26C6}" destId="{4BE0856D-4B5E-49DC-992B-56049A1DEB81}" srcOrd="0" destOrd="0" presId="urn:microsoft.com/office/officeart/2005/8/layout/hChevron3"/>
    <dgm:cxn modelId="{00548974-E78D-4140-97F7-EB9049ABE69B}" type="presParOf" srcId="{D246C300-68AF-48FA-A398-4C95650E26C6}" destId="{BEE3FB9B-DBCA-4494-956E-EC52BD08C837}" srcOrd="1" destOrd="0" presId="urn:microsoft.com/office/officeart/2005/8/layout/hChevron3"/>
    <dgm:cxn modelId="{5BA07F44-AA59-4945-8954-3EFCE5C00A3B}" type="presParOf" srcId="{D246C300-68AF-48FA-A398-4C95650E26C6}" destId="{34A29376-F483-482C-B6A8-4DBDF22D5AC5}" srcOrd="2" destOrd="0" presId="urn:microsoft.com/office/officeart/2005/8/layout/hChevron3"/>
    <dgm:cxn modelId="{772D0016-8AA8-4F3C-96F0-7009E1093EFF}" type="presParOf" srcId="{D246C300-68AF-48FA-A398-4C95650E26C6}" destId="{34D5B670-66A4-4956-8EA7-AEDF79D9861D}" srcOrd="3" destOrd="0" presId="urn:microsoft.com/office/officeart/2005/8/layout/hChevron3"/>
    <dgm:cxn modelId="{09405EF7-0057-4F60-BBE2-237BCA8E1B3E}" type="presParOf" srcId="{D246C300-68AF-48FA-A398-4C95650E26C6}" destId="{53C35653-9134-4F82-8279-FAF4F5A25161}" srcOrd="4" destOrd="0" presId="urn:microsoft.com/office/officeart/2005/8/layout/hChevron3"/>
    <dgm:cxn modelId="{60E9CC38-A831-461D-9F09-CBE009637D4D}" type="presParOf" srcId="{D246C300-68AF-48FA-A398-4C95650E26C6}" destId="{1088ABBC-1FB4-45E1-B4C8-8499FC4B8E60}" srcOrd="5" destOrd="0" presId="urn:microsoft.com/office/officeart/2005/8/layout/hChevron3"/>
    <dgm:cxn modelId="{C7BDDB05-0FC8-4EA3-90B9-6BD13184BD56}" type="presParOf" srcId="{D246C300-68AF-48FA-A398-4C95650E26C6}" destId="{489B7654-BD37-46D1-BB07-7E3DA5F01F61}" srcOrd="6" destOrd="0" presId="urn:microsoft.com/office/officeart/2005/8/layout/hChevron3"/>
    <dgm:cxn modelId="{CB3FBD2B-E5B5-4E13-97C7-27C5F81C9B08}" type="presParOf" srcId="{D246C300-68AF-48FA-A398-4C95650E26C6}" destId="{496ECFEA-0673-4358-9B71-4772A7976716}" srcOrd="7" destOrd="0" presId="urn:microsoft.com/office/officeart/2005/8/layout/hChevron3"/>
    <dgm:cxn modelId="{CE7593C9-D618-467E-91FD-3F1B0FF9A0F9}" type="presParOf" srcId="{D246C300-68AF-48FA-A398-4C95650E26C6}" destId="{07605D17-5962-4D7F-AA59-AC9D4E0B8C85}" srcOrd="8" destOrd="0" presId="urn:microsoft.com/office/officeart/2005/8/layout/hChevron3"/>
    <dgm:cxn modelId="{4F22619A-9B01-4DF9-8F4D-223197580065}" type="presParOf" srcId="{D246C300-68AF-48FA-A398-4C95650E26C6}" destId="{22B3FB4B-29D9-47D4-A31B-4F9185A06938}" srcOrd="9" destOrd="0" presId="urn:microsoft.com/office/officeart/2005/8/layout/hChevron3"/>
    <dgm:cxn modelId="{9AFB9E94-D95E-4BAF-A20F-AA36775B55D4}" type="presParOf" srcId="{D246C300-68AF-48FA-A398-4C95650E26C6}" destId="{5BA1C2E2-8EE1-4E54-A3BF-D8303794736A}" srcOrd="10" destOrd="0" presId="urn:microsoft.com/office/officeart/2005/8/layout/hChevron3"/>
    <dgm:cxn modelId="{887C5FF4-FD25-4C05-B3AF-A0AD959EAFEF}" type="presParOf" srcId="{D246C300-68AF-48FA-A398-4C95650E26C6}" destId="{6EBFDF88-43AE-4D6F-9995-D5DCEC513827}" srcOrd="11" destOrd="0" presId="urn:microsoft.com/office/officeart/2005/8/layout/hChevron3"/>
    <dgm:cxn modelId="{C046FA0C-8A1E-4494-B1D4-47710AE151D8}" type="presParOf" srcId="{D246C300-68AF-48FA-A398-4C95650E26C6}" destId="{92B21093-CB4F-4973-93C1-6EC1414BC501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BFB762-6F1A-4C41-B43E-44A106F78FBE}" type="presOf" srcId="{7AF84156-D3BD-43C9-8CA3-ADDCA4C8D4B8}" destId="{2B519D47-AE9C-4BCF-B5BE-A8355A90EC23}" srcOrd="0" destOrd="0" presId="urn:microsoft.com/office/officeart/2005/8/layout/hChevron3"/>
    <dgm:cxn modelId="{F15F843D-3494-453F-B287-3CA26DA4D999}" type="presOf" srcId="{EB38EA7C-92BC-4E09-8094-0763770B6EBD}" destId="{4BE0856D-4B5E-49DC-992B-56049A1DEB81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758A113-2564-41CA-85FB-24644085AC2C}" type="presOf" srcId="{B24B38A7-9096-4F47-B3C6-3F5073417C50}" destId="{53C35653-9134-4F82-8279-FAF4F5A25161}" srcOrd="0" destOrd="0" presId="urn:microsoft.com/office/officeart/2005/8/layout/hChevron3"/>
    <dgm:cxn modelId="{DA88A2F3-FA33-441F-A236-F9DAF7D7E229}" type="presOf" srcId="{7A573461-EB93-4CEF-9D86-BD47F84BD9A6}" destId="{C214E2F4-1132-4086-8E3E-37014C668253}" srcOrd="0" destOrd="0" presId="urn:microsoft.com/office/officeart/2005/8/layout/hChevron3"/>
    <dgm:cxn modelId="{A0E1DFE6-F5F7-499C-A634-AA5E839512B3}" type="presOf" srcId="{820066AC-F9A5-41F7-A91B-A731EC2F8CAF}" destId="{D246C300-68AF-48FA-A398-4C95650E26C6}" srcOrd="0" destOrd="0" presId="urn:microsoft.com/office/officeart/2005/8/layout/hChevron3"/>
    <dgm:cxn modelId="{37BB3581-1EE2-493B-B875-77CF72A1813A}" type="presOf" srcId="{C7F13248-C72D-40DC-82F9-D0753CB03D04}" destId="{489B7654-BD37-46D1-BB07-7E3DA5F01F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0119548A-8CCE-4F48-956B-97E4E0B9C17C}" type="presOf" srcId="{28E5ACB2-DAB6-4B43-94C9-D5EC5F06A8B3}" destId="{34A29376-F483-482C-B6A8-4DBDF22D5AC5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D4D146B4-CD93-4ABB-A581-41C06C2436FA}" type="presOf" srcId="{32D2388F-D623-4C10-A892-DBD5881992AB}" destId="{5BA1C2E2-8EE1-4E54-A3BF-D8303794736A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317C3FEF-C98C-4B24-BA2C-30C2C9E59F3D}" type="presParOf" srcId="{D246C300-68AF-48FA-A398-4C95650E26C6}" destId="{4BE0856D-4B5E-49DC-992B-56049A1DEB81}" srcOrd="0" destOrd="0" presId="urn:microsoft.com/office/officeart/2005/8/layout/hChevron3"/>
    <dgm:cxn modelId="{A99339C0-CE48-4440-A9C3-EEBB7B310010}" type="presParOf" srcId="{D246C300-68AF-48FA-A398-4C95650E26C6}" destId="{BEE3FB9B-DBCA-4494-956E-EC52BD08C837}" srcOrd="1" destOrd="0" presId="urn:microsoft.com/office/officeart/2005/8/layout/hChevron3"/>
    <dgm:cxn modelId="{BAA146AA-EF3C-4E9C-9B84-FD1AB0919738}" type="presParOf" srcId="{D246C300-68AF-48FA-A398-4C95650E26C6}" destId="{34A29376-F483-482C-B6A8-4DBDF22D5AC5}" srcOrd="2" destOrd="0" presId="urn:microsoft.com/office/officeart/2005/8/layout/hChevron3"/>
    <dgm:cxn modelId="{FE65F142-DDE3-46F6-B44C-8FCFDB8C5109}" type="presParOf" srcId="{D246C300-68AF-48FA-A398-4C95650E26C6}" destId="{34D5B670-66A4-4956-8EA7-AEDF79D9861D}" srcOrd="3" destOrd="0" presId="urn:microsoft.com/office/officeart/2005/8/layout/hChevron3"/>
    <dgm:cxn modelId="{045D27FE-C459-4D66-9C29-6758F8A69D10}" type="presParOf" srcId="{D246C300-68AF-48FA-A398-4C95650E26C6}" destId="{53C35653-9134-4F82-8279-FAF4F5A25161}" srcOrd="4" destOrd="0" presId="urn:microsoft.com/office/officeart/2005/8/layout/hChevron3"/>
    <dgm:cxn modelId="{A4E148A4-1EA5-44D6-A579-770DF13D3FA8}" type="presParOf" srcId="{D246C300-68AF-48FA-A398-4C95650E26C6}" destId="{1088ABBC-1FB4-45E1-B4C8-8499FC4B8E60}" srcOrd="5" destOrd="0" presId="urn:microsoft.com/office/officeart/2005/8/layout/hChevron3"/>
    <dgm:cxn modelId="{8AEE4E8C-CAA0-46CC-AB95-28377E9BC609}" type="presParOf" srcId="{D246C300-68AF-48FA-A398-4C95650E26C6}" destId="{489B7654-BD37-46D1-BB07-7E3DA5F01F61}" srcOrd="6" destOrd="0" presId="urn:microsoft.com/office/officeart/2005/8/layout/hChevron3"/>
    <dgm:cxn modelId="{67744FFF-E79C-48B5-BD5A-68FF8179C08A}" type="presParOf" srcId="{D246C300-68AF-48FA-A398-4C95650E26C6}" destId="{496ECFEA-0673-4358-9B71-4772A7976716}" srcOrd="7" destOrd="0" presId="urn:microsoft.com/office/officeart/2005/8/layout/hChevron3"/>
    <dgm:cxn modelId="{03CE8EB2-404A-4266-8114-0F7145068023}" type="presParOf" srcId="{D246C300-68AF-48FA-A398-4C95650E26C6}" destId="{C214E2F4-1132-4086-8E3E-37014C668253}" srcOrd="8" destOrd="0" presId="urn:microsoft.com/office/officeart/2005/8/layout/hChevron3"/>
    <dgm:cxn modelId="{7ACAA937-79C8-4021-A77E-441AE7213EA3}" type="presParOf" srcId="{D246C300-68AF-48FA-A398-4C95650E26C6}" destId="{E8B866C0-9BE1-4044-BA16-D4F8FA5B6136}" srcOrd="9" destOrd="0" presId="urn:microsoft.com/office/officeart/2005/8/layout/hChevron3"/>
    <dgm:cxn modelId="{EFE888FE-5921-4B66-9EAE-B743C93F10D4}" type="presParOf" srcId="{D246C300-68AF-48FA-A398-4C95650E26C6}" destId="{5BA1C2E2-8EE1-4E54-A3BF-D8303794736A}" srcOrd="10" destOrd="0" presId="urn:microsoft.com/office/officeart/2005/8/layout/hChevron3"/>
    <dgm:cxn modelId="{9AB5EF71-4DE8-46AE-A911-19E157C918BA}" type="presParOf" srcId="{D246C300-68AF-48FA-A398-4C95650E26C6}" destId="{01540F49-C1AA-45BA-8E21-EBB657F0810A}" srcOrd="11" destOrd="0" presId="urn:microsoft.com/office/officeart/2005/8/layout/hChevron3"/>
    <dgm:cxn modelId="{205132E2-6598-404B-B5D1-7329BF282BD2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0D087D-D14C-4E47-905D-3215BC41201F}" type="presOf" srcId="{7AF84156-D3BD-43C9-8CA3-ADDCA4C8D4B8}" destId="{2B519D47-AE9C-4BCF-B5BE-A8355A90EC23}" srcOrd="0" destOrd="0" presId="urn:microsoft.com/office/officeart/2005/8/layout/hChevron3"/>
    <dgm:cxn modelId="{459CD1B2-973B-4FCF-84F7-4DF660786838}" type="presOf" srcId="{32D2388F-D623-4C10-A892-DBD5881992AB}" destId="{5BA1C2E2-8EE1-4E54-A3BF-D8303794736A}" srcOrd="0" destOrd="0" presId="urn:microsoft.com/office/officeart/2005/8/layout/hChevron3"/>
    <dgm:cxn modelId="{BD04305C-F51C-4E22-8CB5-E72E15BDB935}" type="presOf" srcId="{C7F13248-C72D-40DC-82F9-D0753CB03D04}" destId="{489B7654-BD37-46D1-BB07-7E3DA5F01F61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24737C7D-6142-42E6-9059-AC9B10672D3A}" type="presOf" srcId="{B24B38A7-9096-4F47-B3C6-3F5073417C50}" destId="{53C35653-9134-4F82-8279-FAF4F5A25161}" srcOrd="0" destOrd="0" presId="urn:microsoft.com/office/officeart/2005/8/layout/hChevron3"/>
    <dgm:cxn modelId="{032DB987-18BA-476A-AA70-BCFE3BE10F24}" type="presOf" srcId="{820066AC-F9A5-41F7-A91B-A731EC2F8CAF}" destId="{D246C300-68AF-48FA-A398-4C95650E26C6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362B1DFA-D33F-4579-A922-11413CDCC4D5}" type="presOf" srcId="{28E5ACB2-DAB6-4B43-94C9-D5EC5F06A8B3}" destId="{34A29376-F483-482C-B6A8-4DBDF22D5AC5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56498225-0638-4EB8-BA33-B3D929A4CEF8}" type="presOf" srcId="{EB38EA7C-92BC-4E09-8094-0763770B6EBD}" destId="{4BE0856D-4B5E-49DC-992B-56049A1DEB8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5C5A71A3-BD12-460D-B05B-5DEFB438E82D}" type="presOf" srcId="{7A573461-EB93-4CEF-9D86-BD47F84BD9A6}" destId="{C214E2F4-1132-4086-8E3E-37014C668253}" srcOrd="0" destOrd="0" presId="urn:microsoft.com/office/officeart/2005/8/layout/hChevron3"/>
    <dgm:cxn modelId="{9773F2E8-0B58-4235-90EE-47954848EF91}" type="presParOf" srcId="{D246C300-68AF-48FA-A398-4C95650E26C6}" destId="{4BE0856D-4B5E-49DC-992B-56049A1DEB81}" srcOrd="0" destOrd="0" presId="urn:microsoft.com/office/officeart/2005/8/layout/hChevron3"/>
    <dgm:cxn modelId="{138F5DE8-5F62-41D1-87B3-ABE5ED2DF711}" type="presParOf" srcId="{D246C300-68AF-48FA-A398-4C95650E26C6}" destId="{BEE3FB9B-DBCA-4494-956E-EC52BD08C837}" srcOrd="1" destOrd="0" presId="urn:microsoft.com/office/officeart/2005/8/layout/hChevron3"/>
    <dgm:cxn modelId="{280949FE-DB23-4CA8-A7AA-8A6B9A2598DB}" type="presParOf" srcId="{D246C300-68AF-48FA-A398-4C95650E26C6}" destId="{34A29376-F483-482C-B6A8-4DBDF22D5AC5}" srcOrd="2" destOrd="0" presId="urn:microsoft.com/office/officeart/2005/8/layout/hChevron3"/>
    <dgm:cxn modelId="{BDEAF13E-FE48-436D-825A-8F92FC99CCD0}" type="presParOf" srcId="{D246C300-68AF-48FA-A398-4C95650E26C6}" destId="{34D5B670-66A4-4956-8EA7-AEDF79D9861D}" srcOrd="3" destOrd="0" presId="urn:microsoft.com/office/officeart/2005/8/layout/hChevron3"/>
    <dgm:cxn modelId="{6C366BB4-AEB0-488B-B3CF-100079AD28DF}" type="presParOf" srcId="{D246C300-68AF-48FA-A398-4C95650E26C6}" destId="{53C35653-9134-4F82-8279-FAF4F5A25161}" srcOrd="4" destOrd="0" presId="urn:microsoft.com/office/officeart/2005/8/layout/hChevron3"/>
    <dgm:cxn modelId="{D59B26B5-FFAF-40D7-A02B-69A1F039AA9C}" type="presParOf" srcId="{D246C300-68AF-48FA-A398-4C95650E26C6}" destId="{1088ABBC-1FB4-45E1-B4C8-8499FC4B8E60}" srcOrd="5" destOrd="0" presId="urn:microsoft.com/office/officeart/2005/8/layout/hChevron3"/>
    <dgm:cxn modelId="{FB75F545-0C8E-456B-9E27-B85FEAD8134F}" type="presParOf" srcId="{D246C300-68AF-48FA-A398-4C95650E26C6}" destId="{489B7654-BD37-46D1-BB07-7E3DA5F01F61}" srcOrd="6" destOrd="0" presId="urn:microsoft.com/office/officeart/2005/8/layout/hChevron3"/>
    <dgm:cxn modelId="{172C7E46-FB79-4ADC-B248-0E18992B1A1C}" type="presParOf" srcId="{D246C300-68AF-48FA-A398-4C95650E26C6}" destId="{496ECFEA-0673-4358-9B71-4772A7976716}" srcOrd="7" destOrd="0" presId="urn:microsoft.com/office/officeart/2005/8/layout/hChevron3"/>
    <dgm:cxn modelId="{3367B04C-6846-4A9E-978D-432BD9BD17D1}" type="presParOf" srcId="{D246C300-68AF-48FA-A398-4C95650E26C6}" destId="{C214E2F4-1132-4086-8E3E-37014C668253}" srcOrd="8" destOrd="0" presId="urn:microsoft.com/office/officeart/2005/8/layout/hChevron3"/>
    <dgm:cxn modelId="{E3ACB6EC-6D78-44EB-A14E-8495E0F172C4}" type="presParOf" srcId="{D246C300-68AF-48FA-A398-4C95650E26C6}" destId="{E8B866C0-9BE1-4044-BA16-D4F8FA5B6136}" srcOrd="9" destOrd="0" presId="urn:microsoft.com/office/officeart/2005/8/layout/hChevron3"/>
    <dgm:cxn modelId="{27858217-7EEB-48FE-A180-E3D915CB6B8A}" type="presParOf" srcId="{D246C300-68AF-48FA-A398-4C95650E26C6}" destId="{5BA1C2E2-8EE1-4E54-A3BF-D8303794736A}" srcOrd="10" destOrd="0" presId="urn:microsoft.com/office/officeart/2005/8/layout/hChevron3"/>
    <dgm:cxn modelId="{96A0B4F1-D20A-4056-A57B-6A3A7B5A41A2}" type="presParOf" srcId="{D246C300-68AF-48FA-A398-4C95650E26C6}" destId="{01540F49-C1AA-45BA-8E21-EBB657F0810A}" srcOrd="11" destOrd="0" presId="urn:microsoft.com/office/officeart/2005/8/layout/hChevron3"/>
    <dgm:cxn modelId="{5BD967C1-E1FA-4AE9-91E8-3ED47720F44F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89CA34E6-6717-4360-B9B2-8AB591995C0C}" type="presOf" srcId="{EB38EA7C-92BC-4E09-8094-0763770B6EBD}" destId="{4BE0856D-4B5E-49DC-992B-56049A1DEB81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AA60F05E-CD1E-4607-AFF2-9BFF3021090F}" type="presOf" srcId="{820066AC-F9A5-41F7-A91B-A731EC2F8CAF}" destId="{D246C300-68AF-48FA-A398-4C95650E26C6}" srcOrd="0" destOrd="0" presId="urn:microsoft.com/office/officeart/2005/8/layout/hChevron3"/>
    <dgm:cxn modelId="{D4BB6C68-6572-4BE7-8926-97CF698D6BE9}" type="presOf" srcId="{7A573461-EB93-4CEF-9D86-BD47F84BD9A6}" destId="{C214E2F4-1132-4086-8E3E-37014C668253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0C33EA4E-EAE0-4345-A6B9-4CAC3FE9A81C}" type="presOf" srcId="{7AF84156-D3BD-43C9-8CA3-ADDCA4C8D4B8}" destId="{2B519D47-AE9C-4BCF-B5BE-A8355A90EC23}" srcOrd="0" destOrd="0" presId="urn:microsoft.com/office/officeart/2005/8/layout/hChevron3"/>
    <dgm:cxn modelId="{A15FBBE3-4342-4631-AADD-AA191A7DF33F}" type="presOf" srcId="{32D2388F-D623-4C10-A892-DBD5881992AB}" destId="{5BA1C2E2-8EE1-4E54-A3BF-D8303794736A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5B5A7E27-51B8-44D2-894C-6047D0025A98}" type="presOf" srcId="{B24B38A7-9096-4F47-B3C6-3F5073417C50}" destId="{53C35653-9134-4F82-8279-FAF4F5A25161}" srcOrd="0" destOrd="0" presId="urn:microsoft.com/office/officeart/2005/8/layout/hChevron3"/>
    <dgm:cxn modelId="{1BB5F484-41B3-4A9F-93B3-4C745D734A08}" type="presOf" srcId="{C7F13248-C72D-40DC-82F9-D0753CB03D04}" destId="{489B7654-BD37-46D1-BB07-7E3DA5F01F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E640A634-C67B-426F-A376-194EFCE65878}" type="presOf" srcId="{28E5ACB2-DAB6-4B43-94C9-D5EC5F06A8B3}" destId="{34A29376-F483-482C-B6A8-4DBDF22D5AC5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D5668F27-339C-420B-B655-8FB0CD54DBAA}" type="presParOf" srcId="{D246C300-68AF-48FA-A398-4C95650E26C6}" destId="{4BE0856D-4B5E-49DC-992B-56049A1DEB81}" srcOrd="0" destOrd="0" presId="urn:microsoft.com/office/officeart/2005/8/layout/hChevron3"/>
    <dgm:cxn modelId="{4AECFF3A-F5A2-4963-9F95-B3B0C1043051}" type="presParOf" srcId="{D246C300-68AF-48FA-A398-4C95650E26C6}" destId="{BEE3FB9B-DBCA-4494-956E-EC52BD08C837}" srcOrd="1" destOrd="0" presId="urn:microsoft.com/office/officeart/2005/8/layout/hChevron3"/>
    <dgm:cxn modelId="{793DF145-33A0-48BE-B12A-AEFA902AAC6F}" type="presParOf" srcId="{D246C300-68AF-48FA-A398-4C95650E26C6}" destId="{34A29376-F483-482C-B6A8-4DBDF22D5AC5}" srcOrd="2" destOrd="0" presId="urn:microsoft.com/office/officeart/2005/8/layout/hChevron3"/>
    <dgm:cxn modelId="{BEE9228F-540A-4C89-8423-D26B3B965E57}" type="presParOf" srcId="{D246C300-68AF-48FA-A398-4C95650E26C6}" destId="{34D5B670-66A4-4956-8EA7-AEDF79D9861D}" srcOrd="3" destOrd="0" presId="urn:microsoft.com/office/officeart/2005/8/layout/hChevron3"/>
    <dgm:cxn modelId="{A603A954-05BC-4DED-912E-8DD371AD2239}" type="presParOf" srcId="{D246C300-68AF-48FA-A398-4C95650E26C6}" destId="{53C35653-9134-4F82-8279-FAF4F5A25161}" srcOrd="4" destOrd="0" presId="urn:microsoft.com/office/officeart/2005/8/layout/hChevron3"/>
    <dgm:cxn modelId="{8FACABF5-ED9E-4FC4-B330-414B801A6591}" type="presParOf" srcId="{D246C300-68AF-48FA-A398-4C95650E26C6}" destId="{1088ABBC-1FB4-45E1-B4C8-8499FC4B8E60}" srcOrd="5" destOrd="0" presId="urn:microsoft.com/office/officeart/2005/8/layout/hChevron3"/>
    <dgm:cxn modelId="{9FD14B82-FB88-499B-BCCD-4CD5E6BFB242}" type="presParOf" srcId="{D246C300-68AF-48FA-A398-4C95650E26C6}" destId="{489B7654-BD37-46D1-BB07-7E3DA5F01F61}" srcOrd="6" destOrd="0" presId="urn:microsoft.com/office/officeart/2005/8/layout/hChevron3"/>
    <dgm:cxn modelId="{59E31BE7-531E-482B-B547-42FF6D649EE1}" type="presParOf" srcId="{D246C300-68AF-48FA-A398-4C95650E26C6}" destId="{496ECFEA-0673-4358-9B71-4772A7976716}" srcOrd="7" destOrd="0" presId="urn:microsoft.com/office/officeart/2005/8/layout/hChevron3"/>
    <dgm:cxn modelId="{87CE1F52-16EA-47E5-814E-F4A7D67874BC}" type="presParOf" srcId="{D246C300-68AF-48FA-A398-4C95650E26C6}" destId="{C214E2F4-1132-4086-8E3E-37014C668253}" srcOrd="8" destOrd="0" presId="urn:microsoft.com/office/officeart/2005/8/layout/hChevron3"/>
    <dgm:cxn modelId="{19B269AC-66FA-4584-B48E-6304DC218960}" type="presParOf" srcId="{D246C300-68AF-48FA-A398-4C95650E26C6}" destId="{E8B866C0-9BE1-4044-BA16-D4F8FA5B6136}" srcOrd="9" destOrd="0" presId="urn:microsoft.com/office/officeart/2005/8/layout/hChevron3"/>
    <dgm:cxn modelId="{75BE267A-622B-43E9-8A09-C301C21D3022}" type="presParOf" srcId="{D246C300-68AF-48FA-A398-4C95650E26C6}" destId="{5BA1C2E2-8EE1-4E54-A3BF-D8303794736A}" srcOrd="10" destOrd="0" presId="urn:microsoft.com/office/officeart/2005/8/layout/hChevron3"/>
    <dgm:cxn modelId="{16E6AEA2-99C9-4A55-9841-842ECDF28428}" type="presParOf" srcId="{D246C300-68AF-48FA-A398-4C95650E26C6}" destId="{01540F49-C1AA-45BA-8E21-EBB657F0810A}" srcOrd="11" destOrd="0" presId="urn:microsoft.com/office/officeart/2005/8/layout/hChevron3"/>
    <dgm:cxn modelId="{D7E0191C-050B-4751-927E-150EBCD939E2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8A0DE086-7FD6-45EC-A9AF-B139026A5E97}" type="presOf" srcId="{820066AC-F9A5-41F7-A91B-A731EC2F8CAF}" destId="{D246C300-68AF-48FA-A398-4C95650E26C6}" srcOrd="0" destOrd="0" presId="urn:microsoft.com/office/officeart/2005/8/layout/hChevron3"/>
    <dgm:cxn modelId="{9987F978-E0C1-44FD-B92E-E0EBCB393FB0}" type="presOf" srcId="{C7F13248-C72D-40DC-82F9-D0753CB03D04}" destId="{489B7654-BD37-46D1-BB07-7E3DA5F01F61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E1ADDA35-4516-4640-8F2F-8B9599F9ACB5}" type="presOf" srcId="{7AF84156-D3BD-43C9-8CA3-ADDCA4C8D4B8}" destId="{2B519D47-AE9C-4BCF-B5BE-A8355A90EC23}" srcOrd="0" destOrd="0" presId="urn:microsoft.com/office/officeart/2005/8/layout/hChevron3"/>
    <dgm:cxn modelId="{AA469DCE-ED51-457D-91B3-1DCA2FC61B0B}" type="presOf" srcId="{7A573461-EB93-4CEF-9D86-BD47F84BD9A6}" destId="{C214E2F4-1132-4086-8E3E-37014C668253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932A3743-C7EA-47A7-8945-939274E7A39E}" type="presOf" srcId="{28E5ACB2-DAB6-4B43-94C9-D5EC5F06A8B3}" destId="{34A29376-F483-482C-B6A8-4DBDF22D5AC5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86383B05-45AE-4A02-9DFC-B7921A1C0922}" type="presOf" srcId="{32D2388F-D623-4C10-A892-DBD5881992AB}" destId="{5BA1C2E2-8EE1-4E54-A3BF-D8303794736A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9EF6721A-83B7-4802-A25F-6C6A279B1699}" type="presOf" srcId="{EB38EA7C-92BC-4E09-8094-0763770B6EBD}" destId="{4BE0856D-4B5E-49DC-992B-56049A1DEB81}" srcOrd="0" destOrd="0" presId="urn:microsoft.com/office/officeart/2005/8/layout/hChevron3"/>
    <dgm:cxn modelId="{47390AB4-571E-4F34-88B5-162AE94ED031}" type="presOf" srcId="{B24B38A7-9096-4F47-B3C6-3F5073417C50}" destId="{53C35653-9134-4F82-8279-FAF4F5A25161}" srcOrd="0" destOrd="0" presId="urn:microsoft.com/office/officeart/2005/8/layout/hChevron3"/>
    <dgm:cxn modelId="{AFAA09FF-1853-4DB7-9006-18B787247A53}" type="presParOf" srcId="{D246C300-68AF-48FA-A398-4C95650E26C6}" destId="{4BE0856D-4B5E-49DC-992B-56049A1DEB81}" srcOrd="0" destOrd="0" presId="urn:microsoft.com/office/officeart/2005/8/layout/hChevron3"/>
    <dgm:cxn modelId="{103DE635-F5FA-4ADC-8872-86933833C24B}" type="presParOf" srcId="{D246C300-68AF-48FA-A398-4C95650E26C6}" destId="{BEE3FB9B-DBCA-4494-956E-EC52BD08C837}" srcOrd="1" destOrd="0" presId="urn:microsoft.com/office/officeart/2005/8/layout/hChevron3"/>
    <dgm:cxn modelId="{C7F7C10D-E288-4208-BB99-DD45CEB843B3}" type="presParOf" srcId="{D246C300-68AF-48FA-A398-4C95650E26C6}" destId="{34A29376-F483-482C-B6A8-4DBDF22D5AC5}" srcOrd="2" destOrd="0" presId="urn:microsoft.com/office/officeart/2005/8/layout/hChevron3"/>
    <dgm:cxn modelId="{03BFFC21-E2CE-4742-878B-5C5E442B67EB}" type="presParOf" srcId="{D246C300-68AF-48FA-A398-4C95650E26C6}" destId="{34D5B670-66A4-4956-8EA7-AEDF79D9861D}" srcOrd="3" destOrd="0" presId="urn:microsoft.com/office/officeart/2005/8/layout/hChevron3"/>
    <dgm:cxn modelId="{CB0C77F1-9CCE-4B59-B405-EF7A7BE9E3D2}" type="presParOf" srcId="{D246C300-68AF-48FA-A398-4C95650E26C6}" destId="{53C35653-9134-4F82-8279-FAF4F5A25161}" srcOrd="4" destOrd="0" presId="urn:microsoft.com/office/officeart/2005/8/layout/hChevron3"/>
    <dgm:cxn modelId="{CE4AA895-B485-4A81-BA7A-BBFD12BB217B}" type="presParOf" srcId="{D246C300-68AF-48FA-A398-4C95650E26C6}" destId="{1088ABBC-1FB4-45E1-B4C8-8499FC4B8E60}" srcOrd="5" destOrd="0" presId="urn:microsoft.com/office/officeart/2005/8/layout/hChevron3"/>
    <dgm:cxn modelId="{65BCAE28-5097-467F-AE54-072651B18B94}" type="presParOf" srcId="{D246C300-68AF-48FA-A398-4C95650E26C6}" destId="{489B7654-BD37-46D1-BB07-7E3DA5F01F61}" srcOrd="6" destOrd="0" presId="urn:microsoft.com/office/officeart/2005/8/layout/hChevron3"/>
    <dgm:cxn modelId="{DC79F0E8-21AD-4CE7-9948-CA7DF164730D}" type="presParOf" srcId="{D246C300-68AF-48FA-A398-4C95650E26C6}" destId="{496ECFEA-0673-4358-9B71-4772A7976716}" srcOrd="7" destOrd="0" presId="urn:microsoft.com/office/officeart/2005/8/layout/hChevron3"/>
    <dgm:cxn modelId="{824516B8-4CC3-4DE8-BF31-117501A1A215}" type="presParOf" srcId="{D246C300-68AF-48FA-A398-4C95650E26C6}" destId="{C214E2F4-1132-4086-8E3E-37014C668253}" srcOrd="8" destOrd="0" presId="urn:microsoft.com/office/officeart/2005/8/layout/hChevron3"/>
    <dgm:cxn modelId="{102F7BCA-6EB2-4DBB-99E6-168D28636988}" type="presParOf" srcId="{D246C300-68AF-48FA-A398-4C95650E26C6}" destId="{E8B866C0-9BE1-4044-BA16-D4F8FA5B6136}" srcOrd="9" destOrd="0" presId="urn:microsoft.com/office/officeart/2005/8/layout/hChevron3"/>
    <dgm:cxn modelId="{8A3C0E6A-E944-4A0A-BE46-90877B0070F4}" type="presParOf" srcId="{D246C300-68AF-48FA-A398-4C95650E26C6}" destId="{5BA1C2E2-8EE1-4E54-A3BF-D8303794736A}" srcOrd="10" destOrd="0" presId="urn:microsoft.com/office/officeart/2005/8/layout/hChevron3"/>
    <dgm:cxn modelId="{1891F778-1678-4352-8858-F981BAEA7756}" type="presParOf" srcId="{D246C300-68AF-48FA-A398-4C95650E26C6}" destId="{01540F49-C1AA-45BA-8E21-EBB657F0810A}" srcOrd="11" destOrd="0" presId="urn:microsoft.com/office/officeart/2005/8/layout/hChevron3"/>
    <dgm:cxn modelId="{2C3B7218-5D89-4B7A-8626-E8F30845C09E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DBE06C-D1C5-4934-B0C0-F0625DD48B32}" type="presOf" srcId="{7AF84156-D3BD-43C9-8CA3-ADDCA4C8D4B8}" destId="{2B519D47-AE9C-4BCF-B5BE-A8355A90EC23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2E8C6C76-82E2-464A-9C40-866E1D92DB5E}" type="presOf" srcId="{820066AC-F9A5-41F7-A91B-A731EC2F8CAF}" destId="{D246C300-68AF-48FA-A398-4C95650E26C6}" srcOrd="0" destOrd="0" presId="urn:microsoft.com/office/officeart/2005/8/layout/hChevron3"/>
    <dgm:cxn modelId="{FAF70453-5E29-423B-822C-468211ECB366}" type="presOf" srcId="{28E5ACB2-DAB6-4B43-94C9-D5EC5F06A8B3}" destId="{34A29376-F483-482C-B6A8-4DBDF22D5AC5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70E85649-7FFB-4244-A118-11031BDBDE0A}" type="presOf" srcId="{EB38EA7C-92BC-4E09-8094-0763770B6EBD}" destId="{4BE0856D-4B5E-49DC-992B-56049A1DEB81}" srcOrd="0" destOrd="0" presId="urn:microsoft.com/office/officeart/2005/8/layout/hChevron3"/>
    <dgm:cxn modelId="{13BB4900-E49B-4F6D-87A1-88CCD17FF240}" type="presOf" srcId="{32D2388F-D623-4C10-A892-DBD5881992AB}" destId="{5BA1C2E2-8EE1-4E54-A3BF-D8303794736A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35516DAB-92B6-44D9-B8BA-8949AC39F3DE}" type="presOf" srcId="{B24B38A7-9096-4F47-B3C6-3F5073417C50}" destId="{53C35653-9134-4F82-8279-FAF4F5A25161}" srcOrd="0" destOrd="0" presId="urn:microsoft.com/office/officeart/2005/8/layout/hChevron3"/>
    <dgm:cxn modelId="{D4298B49-91E4-4E61-80E2-A1971AC99166}" type="presOf" srcId="{C7F13248-C72D-40DC-82F9-D0753CB03D04}" destId="{489B7654-BD37-46D1-BB07-7E3DA5F01F61}" srcOrd="0" destOrd="0" presId="urn:microsoft.com/office/officeart/2005/8/layout/hChevron3"/>
    <dgm:cxn modelId="{E161ADF0-6E94-4FCB-911E-A56E5EBAE313}" type="presOf" srcId="{7A573461-EB93-4CEF-9D86-BD47F84BD9A6}" destId="{C214E2F4-1132-4086-8E3E-37014C668253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50F94911-AE9B-49FC-BFCF-80EB7B63E36E}" type="presParOf" srcId="{D246C300-68AF-48FA-A398-4C95650E26C6}" destId="{4BE0856D-4B5E-49DC-992B-56049A1DEB81}" srcOrd="0" destOrd="0" presId="urn:microsoft.com/office/officeart/2005/8/layout/hChevron3"/>
    <dgm:cxn modelId="{19E4BC07-F8BD-4EB3-AB54-FB2B5A214C0B}" type="presParOf" srcId="{D246C300-68AF-48FA-A398-4C95650E26C6}" destId="{BEE3FB9B-DBCA-4494-956E-EC52BD08C837}" srcOrd="1" destOrd="0" presId="urn:microsoft.com/office/officeart/2005/8/layout/hChevron3"/>
    <dgm:cxn modelId="{84A5B09D-304C-4D7A-ABB9-BDEA657C26ED}" type="presParOf" srcId="{D246C300-68AF-48FA-A398-4C95650E26C6}" destId="{34A29376-F483-482C-B6A8-4DBDF22D5AC5}" srcOrd="2" destOrd="0" presId="urn:microsoft.com/office/officeart/2005/8/layout/hChevron3"/>
    <dgm:cxn modelId="{4024253E-AA0C-4076-A8D0-A9C6F43A437B}" type="presParOf" srcId="{D246C300-68AF-48FA-A398-4C95650E26C6}" destId="{34D5B670-66A4-4956-8EA7-AEDF79D9861D}" srcOrd="3" destOrd="0" presId="urn:microsoft.com/office/officeart/2005/8/layout/hChevron3"/>
    <dgm:cxn modelId="{EDE91438-AAFB-4C1E-91B3-481F5C939A54}" type="presParOf" srcId="{D246C300-68AF-48FA-A398-4C95650E26C6}" destId="{53C35653-9134-4F82-8279-FAF4F5A25161}" srcOrd="4" destOrd="0" presId="urn:microsoft.com/office/officeart/2005/8/layout/hChevron3"/>
    <dgm:cxn modelId="{5B7FF075-380E-4EAB-8291-0D4255F343CF}" type="presParOf" srcId="{D246C300-68AF-48FA-A398-4C95650E26C6}" destId="{1088ABBC-1FB4-45E1-B4C8-8499FC4B8E60}" srcOrd="5" destOrd="0" presId="urn:microsoft.com/office/officeart/2005/8/layout/hChevron3"/>
    <dgm:cxn modelId="{D61A9E47-4DE6-4FB8-80BB-23D065F13E7A}" type="presParOf" srcId="{D246C300-68AF-48FA-A398-4C95650E26C6}" destId="{489B7654-BD37-46D1-BB07-7E3DA5F01F61}" srcOrd="6" destOrd="0" presId="urn:microsoft.com/office/officeart/2005/8/layout/hChevron3"/>
    <dgm:cxn modelId="{2DFA03C7-C682-4CB0-8B95-E43AFB7BE96D}" type="presParOf" srcId="{D246C300-68AF-48FA-A398-4C95650E26C6}" destId="{496ECFEA-0673-4358-9B71-4772A7976716}" srcOrd="7" destOrd="0" presId="urn:microsoft.com/office/officeart/2005/8/layout/hChevron3"/>
    <dgm:cxn modelId="{D28A7943-4013-446C-8253-834FE9525AAA}" type="presParOf" srcId="{D246C300-68AF-48FA-A398-4C95650E26C6}" destId="{C214E2F4-1132-4086-8E3E-37014C668253}" srcOrd="8" destOrd="0" presId="urn:microsoft.com/office/officeart/2005/8/layout/hChevron3"/>
    <dgm:cxn modelId="{C78F351C-46E2-459F-922F-8E32DA4BD15A}" type="presParOf" srcId="{D246C300-68AF-48FA-A398-4C95650E26C6}" destId="{E8B866C0-9BE1-4044-BA16-D4F8FA5B6136}" srcOrd="9" destOrd="0" presId="urn:microsoft.com/office/officeart/2005/8/layout/hChevron3"/>
    <dgm:cxn modelId="{86C0679C-99A2-4510-BAB6-F317B6620A5E}" type="presParOf" srcId="{D246C300-68AF-48FA-A398-4C95650E26C6}" destId="{5BA1C2E2-8EE1-4E54-A3BF-D8303794736A}" srcOrd="10" destOrd="0" presId="urn:microsoft.com/office/officeart/2005/8/layout/hChevron3"/>
    <dgm:cxn modelId="{05E2B46E-5E52-4F5A-9DD0-D595632C940D}" type="presParOf" srcId="{D246C300-68AF-48FA-A398-4C95650E26C6}" destId="{01540F49-C1AA-45BA-8E21-EBB657F0810A}" srcOrd="11" destOrd="0" presId="urn:microsoft.com/office/officeart/2005/8/layout/hChevron3"/>
    <dgm:cxn modelId="{52FA758D-EDE4-4F56-9ABB-7F4DDDFE8D2D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AD4BC9-7249-479F-8658-989A96B05CA7}" type="presOf" srcId="{C7F13248-C72D-40DC-82F9-D0753CB03D04}" destId="{489B7654-BD37-46D1-BB07-7E3DA5F01F61}" srcOrd="0" destOrd="0" presId="urn:microsoft.com/office/officeart/2005/8/layout/hChevron3"/>
    <dgm:cxn modelId="{A5191B1F-638E-4393-ABD9-E875BDDAE1E6}" type="presOf" srcId="{28E5ACB2-DAB6-4B43-94C9-D5EC5F06A8B3}" destId="{34A29376-F483-482C-B6A8-4DBDF22D5AC5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1EC5D9C9-AFCC-4BD6-93B0-BE7977125DC7}" type="presOf" srcId="{EB38EA7C-92BC-4E09-8094-0763770B6EBD}" destId="{4BE0856D-4B5E-49DC-992B-56049A1DEB81}" srcOrd="0" destOrd="0" presId="urn:microsoft.com/office/officeart/2005/8/layout/hChevron3"/>
    <dgm:cxn modelId="{F02A7949-3A3F-4F5F-A3AB-0384EC8071A6}" type="presOf" srcId="{32D2388F-D623-4C10-A892-DBD5881992AB}" destId="{5BA1C2E2-8EE1-4E54-A3BF-D8303794736A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3FF81189-B488-491B-9F06-F0D75BB9595F}" type="presOf" srcId="{7AF84156-D3BD-43C9-8CA3-ADDCA4C8D4B8}" destId="{2B519D47-AE9C-4BCF-B5BE-A8355A90EC23}" srcOrd="0" destOrd="0" presId="urn:microsoft.com/office/officeart/2005/8/layout/hChevron3"/>
    <dgm:cxn modelId="{F087A4F1-B5FE-4C73-9305-1371979ED43C}" type="presOf" srcId="{7A573461-EB93-4CEF-9D86-BD47F84BD9A6}" destId="{C214E2F4-1132-4086-8E3E-37014C668253}" srcOrd="0" destOrd="0" presId="urn:microsoft.com/office/officeart/2005/8/layout/hChevron3"/>
    <dgm:cxn modelId="{02381C66-1D6E-42AD-A582-34F31E8BCD16}" type="presOf" srcId="{820066AC-F9A5-41F7-A91B-A731EC2F8CAF}" destId="{D246C300-68AF-48FA-A398-4C95650E26C6}" srcOrd="0" destOrd="0" presId="urn:microsoft.com/office/officeart/2005/8/layout/hChevron3"/>
    <dgm:cxn modelId="{36007593-8CB5-4C0F-B001-DFC3C20D9859}" type="presOf" srcId="{B24B38A7-9096-4F47-B3C6-3F5073417C50}" destId="{53C35653-9134-4F82-8279-FAF4F5A25161}" srcOrd="0" destOrd="0" presId="urn:microsoft.com/office/officeart/2005/8/layout/hChevron3"/>
    <dgm:cxn modelId="{41255A77-A568-4FE8-9C67-32C7B1CF05C2}" type="presParOf" srcId="{D246C300-68AF-48FA-A398-4C95650E26C6}" destId="{4BE0856D-4B5E-49DC-992B-56049A1DEB81}" srcOrd="0" destOrd="0" presId="urn:microsoft.com/office/officeart/2005/8/layout/hChevron3"/>
    <dgm:cxn modelId="{E7F7B506-5884-4619-9EA5-A5118710051E}" type="presParOf" srcId="{D246C300-68AF-48FA-A398-4C95650E26C6}" destId="{BEE3FB9B-DBCA-4494-956E-EC52BD08C837}" srcOrd="1" destOrd="0" presId="urn:microsoft.com/office/officeart/2005/8/layout/hChevron3"/>
    <dgm:cxn modelId="{C051C74A-1382-4F57-AC54-1FFFFDFF9D30}" type="presParOf" srcId="{D246C300-68AF-48FA-A398-4C95650E26C6}" destId="{34A29376-F483-482C-B6A8-4DBDF22D5AC5}" srcOrd="2" destOrd="0" presId="urn:microsoft.com/office/officeart/2005/8/layout/hChevron3"/>
    <dgm:cxn modelId="{1E103248-77E3-49A1-97B8-E1BBF059A36B}" type="presParOf" srcId="{D246C300-68AF-48FA-A398-4C95650E26C6}" destId="{34D5B670-66A4-4956-8EA7-AEDF79D9861D}" srcOrd="3" destOrd="0" presId="urn:microsoft.com/office/officeart/2005/8/layout/hChevron3"/>
    <dgm:cxn modelId="{4E61585D-8487-4EC7-88F3-BA2F07FA94D0}" type="presParOf" srcId="{D246C300-68AF-48FA-A398-4C95650E26C6}" destId="{53C35653-9134-4F82-8279-FAF4F5A25161}" srcOrd="4" destOrd="0" presId="urn:microsoft.com/office/officeart/2005/8/layout/hChevron3"/>
    <dgm:cxn modelId="{962D2D44-0275-4615-BB0E-4C53D4458BC2}" type="presParOf" srcId="{D246C300-68AF-48FA-A398-4C95650E26C6}" destId="{1088ABBC-1FB4-45E1-B4C8-8499FC4B8E60}" srcOrd="5" destOrd="0" presId="urn:microsoft.com/office/officeart/2005/8/layout/hChevron3"/>
    <dgm:cxn modelId="{50B898BF-4EAE-465A-B1FB-B8CDB85AEACC}" type="presParOf" srcId="{D246C300-68AF-48FA-A398-4C95650E26C6}" destId="{489B7654-BD37-46D1-BB07-7E3DA5F01F61}" srcOrd="6" destOrd="0" presId="urn:microsoft.com/office/officeart/2005/8/layout/hChevron3"/>
    <dgm:cxn modelId="{0F46F037-4AEC-453E-BB10-46FE04C60A7F}" type="presParOf" srcId="{D246C300-68AF-48FA-A398-4C95650E26C6}" destId="{496ECFEA-0673-4358-9B71-4772A7976716}" srcOrd="7" destOrd="0" presId="urn:microsoft.com/office/officeart/2005/8/layout/hChevron3"/>
    <dgm:cxn modelId="{5BB28A75-F4B7-4D92-8C66-992A4C124AA2}" type="presParOf" srcId="{D246C300-68AF-48FA-A398-4C95650E26C6}" destId="{C214E2F4-1132-4086-8E3E-37014C668253}" srcOrd="8" destOrd="0" presId="urn:microsoft.com/office/officeart/2005/8/layout/hChevron3"/>
    <dgm:cxn modelId="{92370E34-BD5B-4F57-8158-2EC054FC58B1}" type="presParOf" srcId="{D246C300-68AF-48FA-A398-4C95650E26C6}" destId="{E8B866C0-9BE1-4044-BA16-D4F8FA5B6136}" srcOrd="9" destOrd="0" presId="urn:microsoft.com/office/officeart/2005/8/layout/hChevron3"/>
    <dgm:cxn modelId="{FB2236CE-9906-4257-975E-959A36C4BBA6}" type="presParOf" srcId="{D246C300-68AF-48FA-A398-4C95650E26C6}" destId="{5BA1C2E2-8EE1-4E54-A3BF-D8303794736A}" srcOrd="10" destOrd="0" presId="urn:microsoft.com/office/officeart/2005/8/layout/hChevron3"/>
    <dgm:cxn modelId="{AACB900D-4C78-485C-8C79-5878DC912951}" type="presParOf" srcId="{D246C300-68AF-48FA-A398-4C95650E26C6}" destId="{01540F49-C1AA-45BA-8E21-EBB657F0810A}" srcOrd="11" destOrd="0" presId="urn:microsoft.com/office/officeart/2005/8/layout/hChevron3"/>
    <dgm:cxn modelId="{E4D09F8C-1279-48A6-BB1B-EC79D0D39C38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5AD04725-1877-4E08-A50C-3FC9DB865A7D}" type="presOf" srcId="{32D2388F-D623-4C10-A892-DBD5881992AB}" destId="{5BA1C2E2-8EE1-4E54-A3BF-D8303794736A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0EDE8F51-11C3-4EF2-AD9C-56B7610F79F6}" type="presOf" srcId="{820066AC-F9A5-41F7-A91B-A731EC2F8CAF}" destId="{D246C300-68AF-48FA-A398-4C95650E26C6}" srcOrd="0" destOrd="0" presId="urn:microsoft.com/office/officeart/2005/8/layout/hChevron3"/>
    <dgm:cxn modelId="{6E4D4EE0-FFB7-4F59-A18D-70768DD9E789}" type="presOf" srcId="{7AF84156-D3BD-43C9-8CA3-ADDCA4C8D4B8}" destId="{2B519D47-AE9C-4BCF-B5BE-A8355A90EC23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4BD42FD5-0E6F-42BB-957C-68B066475391}" type="presOf" srcId="{B24B38A7-9096-4F47-B3C6-3F5073417C50}" destId="{53C35653-9134-4F82-8279-FAF4F5A251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C76EA95-B0EC-45E9-8DDE-454926673AC9}" type="presOf" srcId="{7A573461-EB93-4CEF-9D86-BD47F84BD9A6}" destId="{C214E2F4-1132-4086-8E3E-37014C668253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DBA3925C-7E7D-4983-9815-5D48A8A18DA3}" type="presOf" srcId="{EB38EA7C-92BC-4E09-8094-0763770B6EBD}" destId="{4BE0856D-4B5E-49DC-992B-56049A1DEB81}" srcOrd="0" destOrd="0" presId="urn:microsoft.com/office/officeart/2005/8/layout/hChevron3"/>
    <dgm:cxn modelId="{5FC522A1-33DF-4270-8889-86DCD4EFB8C3}" type="presOf" srcId="{28E5ACB2-DAB6-4B43-94C9-D5EC5F06A8B3}" destId="{34A29376-F483-482C-B6A8-4DBDF22D5AC5}" srcOrd="0" destOrd="0" presId="urn:microsoft.com/office/officeart/2005/8/layout/hChevron3"/>
    <dgm:cxn modelId="{1C7CBC92-340D-4694-9BBD-6A8C1C8B34B0}" type="presOf" srcId="{C7F13248-C72D-40DC-82F9-D0753CB03D04}" destId="{489B7654-BD37-46D1-BB07-7E3DA5F01F61}" srcOrd="0" destOrd="0" presId="urn:microsoft.com/office/officeart/2005/8/layout/hChevron3"/>
    <dgm:cxn modelId="{ADF29EF2-12E3-40CF-8796-E4C2FF842D80}" type="presParOf" srcId="{D246C300-68AF-48FA-A398-4C95650E26C6}" destId="{4BE0856D-4B5E-49DC-992B-56049A1DEB81}" srcOrd="0" destOrd="0" presId="urn:microsoft.com/office/officeart/2005/8/layout/hChevron3"/>
    <dgm:cxn modelId="{BF779B42-9706-4F86-B492-15DB443AA382}" type="presParOf" srcId="{D246C300-68AF-48FA-A398-4C95650E26C6}" destId="{BEE3FB9B-DBCA-4494-956E-EC52BD08C837}" srcOrd="1" destOrd="0" presId="urn:microsoft.com/office/officeart/2005/8/layout/hChevron3"/>
    <dgm:cxn modelId="{65F95341-CCF7-473A-A6B4-48467F57AA14}" type="presParOf" srcId="{D246C300-68AF-48FA-A398-4C95650E26C6}" destId="{34A29376-F483-482C-B6A8-4DBDF22D5AC5}" srcOrd="2" destOrd="0" presId="urn:microsoft.com/office/officeart/2005/8/layout/hChevron3"/>
    <dgm:cxn modelId="{8929AD18-2773-491A-945E-B2EEA1803479}" type="presParOf" srcId="{D246C300-68AF-48FA-A398-4C95650E26C6}" destId="{34D5B670-66A4-4956-8EA7-AEDF79D9861D}" srcOrd="3" destOrd="0" presId="urn:microsoft.com/office/officeart/2005/8/layout/hChevron3"/>
    <dgm:cxn modelId="{90F50ABC-B25E-416A-BB48-BA4104EE4CCF}" type="presParOf" srcId="{D246C300-68AF-48FA-A398-4C95650E26C6}" destId="{53C35653-9134-4F82-8279-FAF4F5A25161}" srcOrd="4" destOrd="0" presId="urn:microsoft.com/office/officeart/2005/8/layout/hChevron3"/>
    <dgm:cxn modelId="{B92FA447-D206-4F6B-85B7-871466A92BB0}" type="presParOf" srcId="{D246C300-68AF-48FA-A398-4C95650E26C6}" destId="{1088ABBC-1FB4-45E1-B4C8-8499FC4B8E60}" srcOrd="5" destOrd="0" presId="urn:microsoft.com/office/officeart/2005/8/layout/hChevron3"/>
    <dgm:cxn modelId="{8F509414-3240-4FE2-B955-17E288683315}" type="presParOf" srcId="{D246C300-68AF-48FA-A398-4C95650E26C6}" destId="{489B7654-BD37-46D1-BB07-7E3DA5F01F61}" srcOrd="6" destOrd="0" presId="urn:microsoft.com/office/officeart/2005/8/layout/hChevron3"/>
    <dgm:cxn modelId="{821CCD13-07AD-42B8-971E-0F7ABD59A69E}" type="presParOf" srcId="{D246C300-68AF-48FA-A398-4C95650E26C6}" destId="{496ECFEA-0673-4358-9B71-4772A7976716}" srcOrd="7" destOrd="0" presId="urn:microsoft.com/office/officeart/2005/8/layout/hChevron3"/>
    <dgm:cxn modelId="{B2DF5082-8B92-4FD5-8391-6DB6041C3FBF}" type="presParOf" srcId="{D246C300-68AF-48FA-A398-4C95650E26C6}" destId="{C214E2F4-1132-4086-8E3E-37014C668253}" srcOrd="8" destOrd="0" presId="urn:microsoft.com/office/officeart/2005/8/layout/hChevron3"/>
    <dgm:cxn modelId="{A4C2DB25-D881-4E92-AE2E-F2666583DDF9}" type="presParOf" srcId="{D246C300-68AF-48FA-A398-4C95650E26C6}" destId="{E8B866C0-9BE1-4044-BA16-D4F8FA5B6136}" srcOrd="9" destOrd="0" presId="urn:microsoft.com/office/officeart/2005/8/layout/hChevron3"/>
    <dgm:cxn modelId="{8AC87391-9FE5-4BD6-B05F-CE4A9D2909D4}" type="presParOf" srcId="{D246C300-68AF-48FA-A398-4C95650E26C6}" destId="{5BA1C2E2-8EE1-4E54-A3BF-D8303794736A}" srcOrd="10" destOrd="0" presId="urn:microsoft.com/office/officeart/2005/8/layout/hChevron3"/>
    <dgm:cxn modelId="{AA1BAAD1-B350-416F-AE4A-5EF9FAC6F550}" type="presParOf" srcId="{D246C300-68AF-48FA-A398-4C95650E26C6}" destId="{01540F49-C1AA-45BA-8E21-EBB657F0810A}" srcOrd="11" destOrd="0" presId="urn:microsoft.com/office/officeart/2005/8/layout/hChevron3"/>
    <dgm:cxn modelId="{8BEFCD0F-DDFB-449A-B0E4-4FEE4EE277BC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AF6901-8CB8-4DFF-843F-5E3C2460E058}" type="presOf" srcId="{820066AC-F9A5-41F7-A91B-A731EC2F8CAF}" destId="{D246C300-68AF-48FA-A398-4C95650E26C6}" srcOrd="0" destOrd="0" presId="urn:microsoft.com/office/officeart/2005/8/layout/hChevron3"/>
    <dgm:cxn modelId="{D7A61215-802A-437B-9DB8-3DABFEB376DB}" type="presOf" srcId="{B24B38A7-9096-4F47-B3C6-3F5073417C50}" destId="{53C35653-9134-4F82-8279-FAF4F5A25161}" srcOrd="0" destOrd="0" presId="urn:microsoft.com/office/officeart/2005/8/layout/hChevron3"/>
    <dgm:cxn modelId="{C2143A02-5571-4193-A4CD-55D175DDF506}" type="presOf" srcId="{28E5ACB2-DAB6-4B43-94C9-D5EC5F06A8B3}" destId="{34A29376-F483-482C-B6A8-4DBDF22D5AC5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1A5B293F-C0FD-4F16-BCEA-A231ED1337E4}" type="presOf" srcId="{7A573461-EB93-4CEF-9D86-BD47F84BD9A6}" destId="{C214E2F4-1132-4086-8E3E-37014C668253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B80287C4-C180-4F9C-9016-BF4217CBEC8E}" type="presOf" srcId="{C7F13248-C72D-40DC-82F9-D0753CB03D04}" destId="{489B7654-BD37-46D1-BB07-7E3DA5F01F61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97D9515D-5E1F-47B2-BB82-0F3BCAA3BE4A}" type="presOf" srcId="{EB38EA7C-92BC-4E09-8094-0763770B6EBD}" destId="{4BE0856D-4B5E-49DC-992B-56049A1DEB81}" srcOrd="0" destOrd="0" presId="urn:microsoft.com/office/officeart/2005/8/layout/hChevron3"/>
    <dgm:cxn modelId="{106A4D33-8F15-40C0-972E-5E4B63A4AD80}" type="presOf" srcId="{7AF84156-D3BD-43C9-8CA3-ADDCA4C8D4B8}" destId="{2B519D47-AE9C-4BCF-B5BE-A8355A90EC23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83B6E013-3529-40DF-994B-DC45BCF4FD7C}" type="presOf" srcId="{32D2388F-D623-4C10-A892-DBD5881992AB}" destId="{5BA1C2E2-8EE1-4E54-A3BF-D8303794736A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BF69A3B9-1983-4E74-A058-49476F2FA1F3}" type="presParOf" srcId="{D246C300-68AF-48FA-A398-4C95650E26C6}" destId="{4BE0856D-4B5E-49DC-992B-56049A1DEB81}" srcOrd="0" destOrd="0" presId="urn:microsoft.com/office/officeart/2005/8/layout/hChevron3"/>
    <dgm:cxn modelId="{5A58870F-CF66-47B3-811D-53DBB0952554}" type="presParOf" srcId="{D246C300-68AF-48FA-A398-4C95650E26C6}" destId="{BEE3FB9B-DBCA-4494-956E-EC52BD08C837}" srcOrd="1" destOrd="0" presId="urn:microsoft.com/office/officeart/2005/8/layout/hChevron3"/>
    <dgm:cxn modelId="{8E5A7D67-6CFB-44D6-855D-CD6C3A5CD680}" type="presParOf" srcId="{D246C300-68AF-48FA-A398-4C95650E26C6}" destId="{34A29376-F483-482C-B6A8-4DBDF22D5AC5}" srcOrd="2" destOrd="0" presId="urn:microsoft.com/office/officeart/2005/8/layout/hChevron3"/>
    <dgm:cxn modelId="{77FED77F-032E-4214-8E09-F55C5E860EF8}" type="presParOf" srcId="{D246C300-68AF-48FA-A398-4C95650E26C6}" destId="{34D5B670-66A4-4956-8EA7-AEDF79D9861D}" srcOrd="3" destOrd="0" presId="urn:microsoft.com/office/officeart/2005/8/layout/hChevron3"/>
    <dgm:cxn modelId="{B112590E-2F9C-4C29-9F5C-09CFCD07193B}" type="presParOf" srcId="{D246C300-68AF-48FA-A398-4C95650E26C6}" destId="{53C35653-9134-4F82-8279-FAF4F5A25161}" srcOrd="4" destOrd="0" presId="urn:microsoft.com/office/officeart/2005/8/layout/hChevron3"/>
    <dgm:cxn modelId="{38A8CCF6-34ED-4C57-8CD9-B4D2615F42BA}" type="presParOf" srcId="{D246C300-68AF-48FA-A398-4C95650E26C6}" destId="{1088ABBC-1FB4-45E1-B4C8-8499FC4B8E60}" srcOrd="5" destOrd="0" presId="urn:microsoft.com/office/officeart/2005/8/layout/hChevron3"/>
    <dgm:cxn modelId="{6F4C28B2-A9A8-437A-9CF2-3707F5A6A102}" type="presParOf" srcId="{D246C300-68AF-48FA-A398-4C95650E26C6}" destId="{489B7654-BD37-46D1-BB07-7E3DA5F01F61}" srcOrd="6" destOrd="0" presId="urn:microsoft.com/office/officeart/2005/8/layout/hChevron3"/>
    <dgm:cxn modelId="{94010F5B-57DD-4C2C-B620-AD430028206A}" type="presParOf" srcId="{D246C300-68AF-48FA-A398-4C95650E26C6}" destId="{496ECFEA-0673-4358-9B71-4772A7976716}" srcOrd="7" destOrd="0" presId="urn:microsoft.com/office/officeart/2005/8/layout/hChevron3"/>
    <dgm:cxn modelId="{A7F85D69-0D33-4C0A-95C0-ECEDBCCAF255}" type="presParOf" srcId="{D246C300-68AF-48FA-A398-4C95650E26C6}" destId="{C214E2F4-1132-4086-8E3E-37014C668253}" srcOrd="8" destOrd="0" presId="urn:microsoft.com/office/officeart/2005/8/layout/hChevron3"/>
    <dgm:cxn modelId="{E591FE23-57D6-4A80-B10D-E893EF5BA9F8}" type="presParOf" srcId="{D246C300-68AF-48FA-A398-4C95650E26C6}" destId="{E8B866C0-9BE1-4044-BA16-D4F8FA5B6136}" srcOrd="9" destOrd="0" presId="urn:microsoft.com/office/officeart/2005/8/layout/hChevron3"/>
    <dgm:cxn modelId="{751D19B8-C202-40D7-B415-68E922CF0C4A}" type="presParOf" srcId="{D246C300-68AF-48FA-A398-4C95650E26C6}" destId="{5BA1C2E2-8EE1-4E54-A3BF-D8303794736A}" srcOrd="10" destOrd="0" presId="urn:microsoft.com/office/officeart/2005/8/layout/hChevron3"/>
    <dgm:cxn modelId="{3EA10FA0-7B03-4B90-9561-AB2F83BC6C8B}" type="presParOf" srcId="{D246C300-68AF-48FA-A398-4C95650E26C6}" destId="{01540F49-C1AA-45BA-8E21-EBB657F0810A}" srcOrd="11" destOrd="0" presId="urn:microsoft.com/office/officeart/2005/8/layout/hChevron3"/>
    <dgm:cxn modelId="{D6965B11-5577-4520-A79F-ABDB6D5A3882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21BEC9-725B-4533-8F08-66CE88E655BE}" type="presOf" srcId="{EB38EA7C-92BC-4E09-8094-0763770B6EBD}" destId="{4BE0856D-4B5E-49DC-992B-56049A1DEB81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FD4CF23B-8B51-496F-B7AF-51D3C11B4F72}" type="presOf" srcId="{C7F13248-C72D-40DC-82F9-D0753CB03D04}" destId="{489B7654-BD37-46D1-BB07-7E3DA5F01F61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D3BD4E33-2106-41B3-8469-0F7FE13FEA73}" type="presOf" srcId="{820066AC-F9A5-41F7-A91B-A731EC2F8CAF}" destId="{D246C300-68AF-48FA-A398-4C95650E26C6}" srcOrd="0" destOrd="0" presId="urn:microsoft.com/office/officeart/2005/8/layout/hChevron3"/>
    <dgm:cxn modelId="{CC7C7D04-BAC4-4486-8335-D9C456EB76A4}" type="presOf" srcId="{32D2388F-D623-4C10-A892-DBD5881992AB}" destId="{5BA1C2E2-8EE1-4E54-A3BF-D8303794736A}" srcOrd="0" destOrd="0" presId="urn:microsoft.com/office/officeart/2005/8/layout/hChevron3"/>
    <dgm:cxn modelId="{CE895354-BE49-4290-BEC2-AF44DA9FA16E}" type="presOf" srcId="{28E5ACB2-DAB6-4B43-94C9-D5EC5F06A8B3}" destId="{34A29376-F483-482C-B6A8-4DBDF22D5AC5}" srcOrd="0" destOrd="0" presId="urn:microsoft.com/office/officeart/2005/8/layout/hChevron3"/>
    <dgm:cxn modelId="{BC21C3A2-78B1-4D23-9BE3-C7FA37BE5247}" type="presOf" srcId="{7A573461-EB93-4CEF-9D86-BD47F84BD9A6}" destId="{C214E2F4-1132-4086-8E3E-37014C668253}" srcOrd="0" destOrd="0" presId="urn:microsoft.com/office/officeart/2005/8/layout/hChevron3"/>
    <dgm:cxn modelId="{BFA453DC-6589-4480-95FE-A3ABC3B8350E}" type="presOf" srcId="{7AF84156-D3BD-43C9-8CA3-ADDCA4C8D4B8}" destId="{2B519D47-AE9C-4BCF-B5BE-A8355A90EC23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E471DF71-2790-48E2-94FA-46CF0DFCF7F2}" type="presOf" srcId="{B24B38A7-9096-4F47-B3C6-3F5073417C50}" destId="{53C35653-9134-4F82-8279-FAF4F5A25161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C6AA7A86-D1E9-4F80-951E-F4269CE0394B}" type="presParOf" srcId="{D246C300-68AF-48FA-A398-4C95650E26C6}" destId="{4BE0856D-4B5E-49DC-992B-56049A1DEB81}" srcOrd="0" destOrd="0" presId="urn:microsoft.com/office/officeart/2005/8/layout/hChevron3"/>
    <dgm:cxn modelId="{BA194888-9F6B-40F4-8D17-2E9F5AE5FFD4}" type="presParOf" srcId="{D246C300-68AF-48FA-A398-4C95650E26C6}" destId="{BEE3FB9B-DBCA-4494-956E-EC52BD08C837}" srcOrd="1" destOrd="0" presId="urn:microsoft.com/office/officeart/2005/8/layout/hChevron3"/>
    <dgm:cxn modelId="{3BB12E2E-08A8-47F5-B4F1-010D1E09E04D}" type="presParOf" srcId="{D246C300-68AF-48FA-A398-4C95650E26C6}" destId="{34A29376-F483-482C-B6A8-4DBDF22D5AC5}" srcOrd="2" destOrd="0" presId="urn:microsoft.com/office/officeart/2005/8/layout/hChevron3"/>
    <dgm:cxn modelId="{23699D44-4275-41D4-99B1-C15BA8BB1251}" type="presParOf" srcId="{D246C300-68AF-48FA-A398-4C95650E26C6}" destId="{34D5B670-66A4-4956-8EA7-AEDF79D9861D}" srcOrd="3" destOrd="0" presId="urn:microsoft.com/office/officeart/2005/8/layout/hChevron3"/>
    <dgm:cxn modelId="{812013D4-44B0-4B08-84B3-A39F128AF64C}" type="presParOf" srcId="{D246C300-68AF-48FA-A398-4C95650E26C6}" destId="{53C35653-9134-4F82-8279-FAF4F5A25161}" srcOrd="4" destOrd="0" presId="urn:microsoft.com/office/officeart/2005/8/layout/hChevron3"/>
    <dgm:cxn modelId="{4D5FE43A-E1F5-4046-B805-0A6B8891C17E}" type="presParOf" srcId="{D246C300-68AF-48FA-A398-4C95650E26C6}" destId="{1088ABBC-1FB4-45E1-B4C8-8499FC4B8E60}" srcOrd="5" destOrd="0" presId="urn:microsoft.com/office/officeart/2005/8/layout/hChevron3"/>
    <dgm:cxn modelId="{1E92F977-4A66-48C1-9CA0-0DD1FDB864BE}" type="presParOf" srcId="{D246C300-68AF-48FA-A398-4C95650E26C6}" destId="{489B7654-BD37-46D1-BB07-7E3DA5F01F61}" srcOrd="6" destOrd="0" presId="urn:microsoft.com/office/officeart/2005/8/layout/hChevron3"/>
    <dgm:cxn modelId="{8C3E9B01-02A0-449D-A91A-1A5EF78CADC2}" type="presParOf" srcId="{D246C300-68AF-48FA-A398-4C95650E26C6}" destId="{496ECFEA-0673-4358-9B71-4772A7976716}" srcOrd="7" destOrd="0" presId="urn:microsoft.com/office/officeart/2005/8/layout/hChevron3"/>
    <dgm:cxn modelId="{946F4A80-9399-4933-8B1B-D32EC040569E}" type="presParOf" srcId="{D246C300-68AF-48FA-A398-4C95650E26C6}" destId="{C214E2F4-1132-4086-8E3E-37014C668253}" srcOrd="8" destOrd="0" presId="urn:microsoft.com/office/officeart/2005/8/layout/hChevron3"/>
    <dgm:cxn modelId="{C088B337-6715-4025-B240-8A1101D0496D}" type="presParOf" srcId="{D246C300-68AF-48FA-A398-4C95650E26C6}" destId="{E8B866C0-9BE1-4044-BA16-D4F8FA5B6136}" srcOrd="9" destOrd="0" presId="urn:microsoft.com/office/officeart/2005/8/layout/hChevron3"/>
    <dgm:cxn modelId="{EF83E3FF-F35E-4781-A5CE-ABC314BD2F11}" type="presParOf" srcId="{D246C300-68AF-48FA-A398-4C95650E26C6}" destId="{5BA1C2E2-8EE1-4E54-A3BF-D8303794736A}" srcOrd="10" destOrd="0" presId="urn:microsoft.com/office/officeart/2005/8/layout/hChevron3"/>
    <dgm:cxn modelId="{00B3B374-E9C4-4238-B908-F0C58ED7A1BD}" type="presParOf" srcId="{D246C300-68AF-48FA-A398-4C95650E26C6}" destId="{01540F49-C1AA-45BA-8E21-EBB657F0810A}" srcOrd="11" destOrd="0" presId="urn:microsoft.com/office/officeart/2005/8/layout/hChevron3"/>
    <dgm:cxn modelId="{948D5BEB-06FA-4BC2-B0AB-8CCD026D7208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138720-3F2C-4992-8F30-C868436F0BE7}" type="presOf" srcId="{B24B38A7-9096-4F47-B3C6-3F5073417C50}" destId="{53C35653-9134-4F82-8279-FAF4F5A25161}" srcOrd="0" destOrd="0" presId="urn:microsoft.com/office/officeart/2005/8/layout/hChevron3"/>
    <dgm:cxn modelId="{51E25D69-983A-48E5-A1A6-1BCB86FA50A7}" type="presOf" srcId="{EB38EA7C-92BC-4E09-8094-0763770B6EBD}" destId="{4BE0856D-4B5E-49DC-992B-56049A1DEB81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E60ADC0A-6B15-4D7C-925E-0D4000FE2BE7}" type="presOf" srcId="{28E5ACB2-DAB6-4B43-94C9-D5EC5F06A8B3}" destId="{34A29376-F483-482C-B6A8-4DBDF22D5AC5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DEB9EB0D-6163-4B17-BD44-8E0664851FDF}" type="presOf" srcId="{32D2388F-D623-4C10-A892-DBD5881992AB}" destId="{5BA1C2E2-8EE1-4E54-A3BF-D8303794736A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1A8068DE-3014-4D48-A7A0-DB1B8C1157AC}" type="presOf" srcId="{C7F13248-C72D-40DC-82F9-D0753CB03D04}" destId="{489B7654-BD37-46D1-BB07-7E3DA5F01F61}" srcOrd="0" destOrd="0" presId="urn:microsoft.com/office/officeart/2005/8/layout/hChevron3"/>
    <dgm:cxn modelId="{32B9E0A9-BE35-4938-B362-2920BAD63F66}" type="presOf" srcId="{820066AC-F9A5-41F7-A91B-A731EC2F8CAF}" destId="{D246C300-68AF-48FA-A398-4C95650E26C6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A4BE8F7D-D9D2-4979-AA58-1790A9C16DE0}" type="presOf" srcId="{7A573461-EB93-4CEF-9D86-BD47F84BD9A6}" destId="{C214E2F4-1132-4086-8E3E-37014C668253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254C6D3C-BC27-4AA3-9828-43D687536F33}" type="presOf" srcId="{7AF84156-D3BD-43C9-8CA3-ADDCA4C8D4B8}" destId="{2B519D47-AE9C-4BCF-B5BE-A8355A90EC23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801F340E-5ECE-4FF5-92AF-9AC7C6798EC0}" type="presParOf" srcId="{D246C300-68AF-48FA-A398-4C95650E26C6}" destId="{4BE0856D-4B5E-49DC-992B-56049A1DEB81}" srcOrd="0" destOrd="0" presId="urn:microsoft.com/office/officeart/2005/8/layout/hChevron3"/>
    <dgm:cxn modelId="{773E18C7-99AD-448B-AB3F-13D158CA0CD7}" type="presParOf" srcId="{D246C300-68AF-48FA-A398-4C95650E26C6}" destId="{BEE3FB9B-DBCA-4494-956E-EC52BD08C837}" srcOrd="1" destOrd="0" presId="urn:microsoft.com/office/officeart/2005/8/layout/hChevron3"/>
    <dgm:cxn modelId="{2DC77959-FD75-4A76-A467-9BF522A366EB}" type="presParOf" srcId="{D246C300-68AF-48FA-A398-4C95650E26C6}" destId="{34A29376-F483-482C-B6A8-4DBDF22D5AC5}" srcOrd="2" destOrd="0" presId="urn:microsoft.com/office/officeart/2005/8/layout/hChevron3"/>
    <dgm:cxn modelId="{F3E418A9-69AB-430A-980B-266BF14636B5}" type="presParOf" srcId="{D246C300-68AF-48FA-A398-4C95650E26C6}" destId="{34D5B670-66A4-4956-8EA7-AEDF79D9861D}" srcOrd="3" destOrd="0" presId="urn:microsoft.com/office/officeart/2005/8/layout/hChevron3"/>
    <dgm:cxn modelId="{72BD5D51-98A1-4C72-86E3-1BCDFBC09DA2}" type="presParOf" srcId="{D246C300-68AF-48FA-A398-4C95650E26C6}" destId="{53C35653-9134-4F82-8279-FAF4F5A25161}" srcOrd="4" destOrd="0" presId="urn:microsoft.com/office/officeart/2005/8/layout/hChevron3"/>
    <dgm:cxn modelId="{5B410E83-33CA-4308-AEB7-FF7318743016}" type="presParOf" srcId="{D246C300-68AF-48FA-A398-4C95650E26C6}" destId="{1088ABBC-1FB4-45E1-B4C8-8499FC4B8E60}" srcOrd="5" destOrd="0" presId="urn:microsoft.com/office/officeart/2005/8/layout/hChevron3"/>
    <dgm:cxn modelId="{5A21DE82-1F09-4F0D-94D7-BF85C31E4D21}" type="presParOf" srcId="{D246C300-68AF-48FA-A398-4C95650E26C6}" destId="{489B7654-BD37-46D1-BB07-7E3DA5F01F61}" srcOrd="6" destOrd="0" presId="urn:microsoft.com/office/officeart/2005/8/layout/hChevron3"/>
    <dgm:cxn modelId="{45C53C75-CE1E-40AD-B65D-D8D9FA8C02C6}" type="presParOf" srcId="{D246C300-68AF-48FA-A398-4C95650E26C6}" destId="{496ECFEA-0673-4358-9B71-4772A7976716}" srcOrd="7" destOrd="0" presId="urn:microsoft.com/office/officeart/2005/8/layout/hChevron3"/>
    <dgm:cxn modelId="{69042F55-EBC5-4563-A085-29D6FA0E8708}" type="presParOf" srcId="{D246C300-68AF-48FA-A398-4C95650E26C6}" destId="{C214E2F4-1132-4086-8E3E-37014C668253}" srcOrd="8" destOrd="0" presId="urn:microsoft.com/office/officeart/2005/8/layout/hChevron3"/>
    <dgm:cxn modelId="{DA5511AF-5B02-4D8F-AF65-7255B26A8F49}" type="presParOf" srcId="{D246C300-68AF-48FA-A398-4C95650E26C6}" destId="{E8B866C0-9BE1-4044-BA16-D4F8FA5B6136}" srcOrd="9" destOrd="0" presId="urn:microsoft.com/office/officeart/2005/8/layout/hChevron3"/>
    <dgm:cxn modelId="{54695F25-C11C-44A3-8337-B9EADBB69EC8}" type="presParOf" srcId="{D246C300-68AF-48FA-A398-4C95650E26C6}" destId="{5BA1C2E2-8EE1-4E54-A3BF-D8303794736A}" srcOrd="10" destOrd="0" presId="urn:microsoft.com/office/officeart/2005/8/layout/hChevron3"/>
    <dgm:cxn modelId="{7816849C-8DF7-4D6F-8301-C6FE208B00D6}" type="presParOf" srcId="{D246C300-68AF-48FA-A398-4C95650E26C6}" destId="{01540F49-C1AA-45BA-8E21-EBB657F0810A}" srcOrd="11" destOrd="0" presId="urn:microsoft.com/office/officeart/2005/8/layout/hChevron3"/>
    <dgm:cxn modelId="{AB2038A1-2930-43CC-8D4F-6E9DC65BF630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/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D972AF-D2C7-4898-9D16-E64F863933A8}" type="presOf" srcId="{C7F13248-C72D-40DC-82F9-D0753CB03D04}" destId="{489B7654-BD37-46D1-BB07-7E3DA5F01F61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2C0B9D48-4A4F-440A-BB75-2554BFBC5BC8}" type="presOf" srcId="{7A573461-EB93-4CEF-9D86-BD47F84BD9A6}" destId="{C214E2F4-1132-4086-8E3E-37014C668253}" srcOrd="0" destOrd="0" presId="urn:microsoft.com/office/officeart/2005/8/layout/hChevron3"/>
    <dgm:cxn modelId="{E3676DD4-52AD-4DCA-9042-05F523437DDA}" type="presOf" srcId="{EB38EA7C-92BC-4E09-8094-0763770B6EBD}" destId="{4BE0856D-4B5E-49DC-992B-56049A1DEB81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1EF7FD4C-5B2E-478F-AB43-8F3112FDF45F}" type="presOf" srcId="{28E5ACB2-DAB6-4B43-94C9-D5EC5F06A8B3}" destId="{34A29376-F483-482C-B6A8-4DBDF22D5AC5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55E90C0C-A764-41A5-816A-B1F86B158051}" type="presOf" srcId="{32D2388F-D623-4C10-A892-DBD5881992AB}" destId="{5BA1C2E2-8EE1-4E54-A3BF-D8303794736A}" srcOrd="0" destOrd="0" presId="urn:microsoft.com/office/officeart/2005/8/layout/hChevron3"/>
    <dgm:cxn modelId="{9F14EDBD-1980-48C9-8487-ABAC36EE5CFC}" type="presOf" srcId="{B24B38A7-9096-4F47-B3C6-3F5073417C50}" destId="{53C35653-9134-4F82-8279-FAF4F5A25161}" srcOrd="0" destOrd="0" presId="urn:microsoft.com/office/officeart/2005/8/layout/hChevron3"/>
    <dgm:cxn modelId="{39EF127D-4EA4-45B5-B79A-748A8193B241}" type="presOf" srcId="{820066AC-F9A5-41F7-A91B-A731EC2F8CAF}" destId="{D246C300-68AF-48FA-A398-4C95650E26C6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E1948F9B-881D-4C72-895C-2A781AEFAA1F}" type="presOf" srcId="{7AF84156-D3BD-43C9-8CA3-ADDCA4C8D4B8}" destId="{2B519D47-AE9C-4BCF-B5BE-A8355A90EC23}" srcOrd="0" destOrd="0" presId="urn:microsoft.com/office/officeart/2005/8/layout/hChevron3"/>
    <dgm:cxn modelId="{BE33CC89-3BB6-40D0-A7E1-E9BBA278A9AA}" type="presParOf" srcId="{D246C300-68AF-48FA-A398-4C95650E26C6}" destId="{4BE0856D-4B5E-49DC-992B-56049A1DEB81}" srcOrd="0" destOrd="0" presId="urn:microsoft.com/office/officeart/2005/8/layout/hChevron3"/>
    <dgm:cxn modelId="{2CD7D7F4-1734-46C2-8384-40D428E8DA3C}" type="presParOf" srcId="{D246C300-68AF-48FA-A398-4C95650E26C6}" destId="{BEE3FB9B-DBCA-4494-956E-EC52BD08C837}" srcOrd="1" destOrd="0" presId="urn:microsoft.com/office/officeart/2005/8/layout/hChevron3"/>
    <dgm:cxn modelId="{DF08D723-8BEB-49F5-8FF0-BC009BDEEECF}" type="presParOf" srcId="{D246C300-68AF-48FA-A398-4C95650E26C6}" destId="{34A29376-F483-482C-B6A8-4DBDF22D5AC5}" srcOrd="2" destOrd="0" presId="urn:microsoft.com/office/officeart/2005/8/layout/hChevron3"/>
    <dgm:cxn modelId="{D29BB0B2-E0A1-4B32-815C-8570972F9B63}" type="presParOf" srcId="{D246C300-68AF-48FA-A398-4C95650E26C6}" destId="{34D5B670-66A4-4956-8EA7-AEDF79D9861D}" srcOrd="3" destOrd="0" presId="urn:microsoft.com/office/officeart/2005/8/layout/hChevron3"/>
    <dgm:cxn modelId="{A9216988-C849-423A-AC36-BC56B0A34D93}" type="presParOf" srcId="{D246C300-68AF-48FA-A398-4C95650E26C6}" destId="{53C35653-9134-4F82-8279-FAF4F5A25161}" srcOrd="4" destOrd="0" presId="urn:microsoft.com/office/officeart/2005/8/layout/hChevron3"/>
    <dgm:cxn modelId="{4344073F-AD7A-4CC1-9CD9-D7A2CF2DE334}" type="presParOf" srcId="{D246C300-68AF-48FA-A398-4C95650E26C6}" destId="{1088ABBC-1FB4-45E1-B4C8-8499FC4B8E60}" srcOrd="5" destOrd="0" presId="urn:microsoft.com/office/officeart/2005/8/layout/hChevron3"/>
    <dgm:cxn modelId="{BC0AF233-E464-47EE-BA33-1C9B00BA5EEA}" type="presParOf" srcId="{D246C300-68AF-48FA-A398-4C95650E26C6}" destId="{489B7654-BD37-46D1-BB07-7E3DA5F01F61}" srcOrd="6" destOrd="0" presId="urn:microsoft.com/office/officeart/2005/8/layout/hChevron3"/>
    <dgm:cxn modelId="{3EC55007-F246-4DF2-9631-717D6B5B11A6}" type="presParOf" srcId="{D246C300-68AF-48FA-A398-4C95650E26C6}" destId="{496ECFEA-0673-4358-9B71-4772A7976716}" srcOrd="7" destOrd="0" presId="urn:microsoft.com/office/officeart/2005/8/layout/hChevron3"/>
    <dgm:cxn modelId="{E8794A19-9470-4C46-BD1C-F80302C06865}" type="presParOf" srcId="{D246C300-68AF-48FA-A398-4C95650E26C6}" destId="{C214E2F4-1132-4086-8E3E-37014C668253}" srcOrd="8" destOrd="0" presId="urn:microsoft.com/office/officeart/2005/8/layout/hChevron3"/>
    <dgm:cxn modelId="{B94C3C25-340F-417F-B6D8-88968DBD74E8}" type="presParOf" srcId="{D246C300-68AF-48FA-A398-4C95650E26C6}" destId="{E8B866C0-9BE1-4044-BA16-D4F8FA5B6136}" srcOrd="9" destOrd="0" presId="urn:microsoft.com/office/officeart/2005/8/layout/hChevron3"/>
    <dgm:cxn modelId="{4C8C104E-DBA8-4251-AFCF-256A5B48EA85}" type="presParOf" srcId="{D246C300-68AF-48FA-A398-4C95650E26C6}" destId="{5BA1C2E2-8EE1-4E54-A3BF-D8303794736A}" srcOrd="10" destOrd="0" presId="urn:microsoft.com/office/officeart/2005/8/layout/hChevron3"/>
    <dgm:cxn modelId="{255D4471-3B19-4009-A0FD-3666AD3927A0}" type="presParOf" srcId="{D246C300-68AF-48FA-A398-4C95650E26C6}" destId="{01540F49-C1AA-45BA-8E21-EBB657F0810A}" srcOrd="11" destOrd="0" presId="urn:microsoft.com/office/officeart/2005/8/layout/hChevron3"/>
    <dgm:cxn modelId="{2E075180-0951-464B-9D90-4ECB1591444B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B0FA3BC1-45C8-4166-95C8-337A63445380}" type="presOf" srcId="{820066AC-F9A5-41F7-A91B-A731EC2F8CAF}" destId="{D246C300-68AF-48FA-A398-4C95650E26C6}" srcOrd="0" destOrd="0" presId="urn:microsoft.com/office/officeart/2005/8/layout/hChevron3"/>
    <dgm:cxn modelId="{A48B6293-E616-4F2A-80B8-7ED6B2B27A8E}" type="presOf" srcId="{7A573461-EB93-4CEF-9D86-BD47F84BD9A6}" destId="{C214E2F4-1132-4086-8E3E-37014C668253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CA2F0EE1-994A-40A4-9C22-6DEC2BA28A6B}" type="presOf" srcId="{32D2388F-D623-4C10-A892-DBD5881992AB}" destId="{5BA1C2E2-8EE1-4E54-A3BF-D8303794736A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6B887F75-315D-46BE-BFA7-C8BF22E36ED5}" type="presOf" srcId="{C7F13248-C72D-40DC-82F9-D0753CB03D04}" destId="{489B7654-BD37-46D1-BB07-7E3DA5F01F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7111078-6122-4FBC-A532-E58DC028A2C8}" type="presOf" srcId="{EB38EA7C-92BC-4E09-8094-0763770B6EBD}" destId="{4BE0856D-4B5E-49DC-992B-56049A1DEB81}" srcOrd="0" destOrd="0" presId="urn:microsoft.com/office/officeart/2005/8/layout/hChevron3"/>
    <dgm:cxn modelId="{2F37262C-8AC7-4BAF-8CB8-7599A6A61C13}" type="presOf" srcId="{28E5ACB2-DAB6-4B43-94C9-D5EC5F06A8B3}" destId="{34A29376-F483-482C-B6A8-4DBDF22D5AC5}" srcOrd="0" destOrd="0" presId="urn:microsoft.com/office/officeart/2005/8/layout/hChevron3"/>
    <dgm:cxn modelId="{04EB615B-A21A-4ABD-88B3-B9DC9FF689C2}" type="presOf" srcId="{B24B38A7-9096-4F47-B3C6-3F5073417C50}" destId="{53C35653-9134-4F82-8279-FAF4F5A251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EF3E7D6A-AE70-40BD-B40C-AE58BA611CE8}" type="presOf" srcId="{7AF84156-D3BD-43C9-8CA3-ADDCA4C8D4B8}" destId="{2B519D47-AE9C-4BCF-B5BE-A8355A90EC23}" srcOrd="0" destOrd="0" presId="urn:microsoft.com/office/officeart/2005/8/layout/hChevron3"/>
    <dgm:cxn modelId="{27B765D5-9E7E-49A5-8DB6-9CD290BF3995}" type="presParOf" srcId="{D246C300-68AF-48FA-A398-4C95650E26C6}" destId="{4BE0856D-4B5E-49DC-992B-56049A1DEB81}" srcOrd="0" destOrd="0" presId="urn:microsoft.com/office/officeart/2005/8/layout/hChevron3"/>
    <dgm:cxn modelId="{C7B3390D-9A6A-4CFF-B739-FB7A89EBAC97}" type="presParOf" srcId="{D246C300-68AF-48FA-A398-4C95650E26C6}" destId="{BEE3FB9B-DBCA-4494-956E-EC52BD08C837}" srcOrd="1" destOrd="0" presId="urn:microsoft.com/office/officeart/2005/8/layout/hChevron3"/>
    <dgm:cxn modelId="{9DFE21DD-C8A8-40C6-8418-E9595CADA7C0}" type="presParOf" srcId="{D246C300-68AF-48FA-A398-4C95650E26C6}" destId="{34A29376-F483-482C-B6A8-4DBDF22D5AC5}" srcOrd="2" destOrd="0" presId="urn:microsoft.com/office/officeart/2005/8/layout/hChevron3"/>
    <dgm:cxn modelId="{C100BD3D-DADF-4CEF-8615-A4BF7DB49F5D}" type="presParOf" srcId="{D246C300-68AF-48FA-A398-4C95650E26C6}" destId="{34D5B670-66A4-4956-8EA7-AEDF79D9861D}" srcOrd="3" destOrd="0" presId="urn:microsoft.com/office/officeart/2005/8/layout/hChevron3"/>
    <dgm:cxn modelId="{2E88A815-3DFB-42F1-A422-2D2930416DBB}" type="presParOf" srcId="{D246C300-68AF-48FA-A398-4C95650E26C6}" destId="{53C35653-9134-4F82-8279-FAF4F5A25161}" srcOrd="4" destOrd="0" presId="urn:microsoft.com/office/officeart/2005/8/layout/hChevron3"/>
    <dgm:cxn modelId="{D982311A-6611-4770-A8B9-E286F5F024D6}" type="presParOf" srcId="{D246C300-68AF-48FA-A398-4C95650E26C6}" destId="{1088ABBC-1FB4-45E1-B4C8-8499FC4B8E60}" srcOrd="5" destOrd="0" presId="urn:microsoft.com/office/officeart/2005/8/layout/hChevron3"/>
    <dgm:cxn modelId="{EE217FA0-7719-4320-B547-BD195B4BA04D}" type="presParOf" srcId="{D246C300-68AF-48FA-A398-4C95650E26C6}" destId="{489B7654-BD37-46D1-BB07-7E3DA5F01F61}" srcOrd="6" destOrd="0" presId="urn:microsoft.com/office/officeart/2005/8/layout/hChevron3"/>
    <dgm:cxn modelId="{7A1DE3F6-84A6-4833-BACF-6B30CE942015}" type="presParOf" srcId="{D246C300-68AF-48FA-A398-4C95650E26C6}" destId="{496ECFEA-0673-4358-9B71-4772A7976716}" srcOrd="7" destOrd="0" presId="urn:microsoft.com/office/officeart/2005/8/layout/hChevron3"/>
    <dgm:cxn modelId="{6AA37518-A25B-466E-B4D9-A2D62978554A}" type="presParOf" srcId="{D246C300-68AF-48FA-A398-4C95650E26C6}" destId="{C214E2F4-1132-4086-8E3E-37014C668253}" srcOrd="8" destOrd="0" presId="urn:microsoft.com/office/officeart/2005/8/layout/hChevron3"/>
    <dgm:cxn modelId="{F2D2A094-B314-4D1C-B937-23F93F9A15D8}" type="presParOf" srcId="{D246C300-68AF-48FA-A398-4C95650E26C6}" destId="{E8B866C0-9BE1-4044-BA16-D4F8FA5B6136}" srcOrd="9" destOrd="0" presId="urn:microsoft.com/office/officeart/2005/8/layout/hChevron3"/>
    <dgm:cxn modelId="{137DBCA5-4B18-4EFD-A050-8662CC11991E}" type="presParOf" srcId="{D246C300-68AF-48FA-A398-4C95650E26C6}" destId="{5BA1C2E2-8EE1-4E54-A3BF-D8303794736A}" srcOrd="10" destOrd="0" presId="urn:microsoft.com/office/officeart/2005/8/layout/hChevron3"/>
    <dgm:cxn modelId="{7473C487-5843-4B9F-B894-327E7A7DF97D}" type="presParOf" srcId="{D246C300-68AF-48FA-A398-4C95650E26C6}" destId="{01540F49-C1AA-45BA-8E21-EBB657F0810A}" srcOrd="11" destOrd="0" presId="urn:microsoft.com/office/officeart/2005/8/layout/hChevron3"/>
    <dgm:cxn modelId="{010649ED-81C6-4B08-B28C-12C46E0F8873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B0FA3BC1-45C8-4166-95C8-337A63445380}" type="presOf" srcId="{820066AC-F9A5-41F7-A91B-A731EC2F8CAF}" destId="{D246C300-68AF-48FA-A398-4C95650E26C6}" srcOrd="0" destOrd="0" presId="urn:microsoft.com/office/officeart/2005/8/layout/hChevron3"/>
    <dgm:cxn modelId="{A48B6293-E616-4F2A-80B8-7ED6B2B27A8E}" type="presOf" srcId="{7A573461-EB93-4CEF-9D86-BD47F84BD9A6}" destId="{C214E2F4-1132-4086-8E3E-37014C668253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CA2F0EE1-994A-40A4-9C22-6DEC2BA28A6B}" type="presOf" srcId="{32D2388F-D623-4C10-A892-DBD5881992AB}" destId="{5BA1C2E2-8EE1-4E54-A3BF-D8303794736A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6B887F75-315D-46BE-BFA7-C8BF22E36ED5}" type="presOf" srcId="{C7F13248-C72D-40DC-82F9-D0753CB03D04}" destId="{489B7654-BD37-46D1-BB07-7E3DA5F01F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7111078-6122-4FBC-A532-E58DC028A2C8}" type="presOf" srcId="{EB38EA7C-92BC-4E09-8094-0763770B6EBD}" destId="{4BE0856D-4B5E-49DC-992B-56049A1DEB81}" srcOrd="0" destOrd="0" presId="urn:microsoft.com/office/officeart/2005/8/layout/hChevron3"/>
    <dgm:cxn modelId="{2F37262C-8AC7-4BAF-8CB8-7599A6A61C13}" type="presOf" srcId="{28E5ACB2-DAB6-4B43-94C9-D5EC5F06A8B3}" destId="{34A29376-F483-482C-B6A8-4DBDF22D5AC5}" srcOrd="0" destOrd="0" presId="urn:microsoft.com/office/officeart/2005/8/layout/hChevron3"/>
    <dgm:cxn modelId="{04EB615B-A21A-4ABD-88B3-B9DC9FF689C2}" type="presOf" srcId="{B24B38A7-9096-4F47-B3C6-3F5073417C50}" destId="{53C35653-9134-4F82-8279-FAF4F5A251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EF3E7D6A-AE70-40BD-B40C-AE58BA611CE8}" type="presOf" srcId="{7AF84156-D3BD-43C9-8CA3-ADDCA4C8D4B8}" destId="{2B519D47-AE9C-4BCF-B5BE-A8355A90EC23}" srcOrd="0" destOrd="0" presId="urn:microsoft.com/office/officeart/2005/8/layout/hChevron3"/>
    <dgm:cxn modelId="{27B765D5-9E7E-49A5-8DB6-9CD290BF3995}" type="presParOf" srcId="{D246C300-68AF-48FA-A398-4C95650E26C6}" destId="{4BE0856D-4B5E-49DC-992B-56049A1DEB81}" srcOrd="0" destOrd="0" presId="urn:microsoft.com/office/officeart/2005/8/layout/hChevron3"/>
    <dgm:cxn modelId="{C7B3390D-9A6A-4CFF-B739-FB7A89EBAC97}" type="presParOf" srcId="{D246C300-68AF-48FA-A398-4C95650E26C6}" destId="{BEE3FB9B-DBCA-4494-956E-EC52BD08C837}" srcOrd="1" destOrd="0" presId="urn:microsoft.com/office/officeart/2005/8/layout/hChevron3"/>
    <dgm:cxn modelId="{9DFE21DD-C8A8-40C6-8418-E9595CADA7C0}" type="presParOf" srcId="{D246C300-68AF-48FA-A398-4C95650E26C6}" destId="{34A29376-F483-482C-B6A8-4DBDF22D5AC5}" srcOrd="2" destOrd="0" presId="urn:microsoft.com/office/officeart/2005/8/layout/hChevron3"/>
    <dgm:cxn modelId="{C100BD3D-DADF-4CEF-8615-A4BF7DB49F5D}" type="presParOf" srcId="{D246C300-68AF-48FA-A398-4C95650E26C6}" destId="{34D5B670-66A4-4956-8EA7-AEDF79D9861D}" srcOrd="3" destOrd="0" presId="urn:microsoft.com/office/officeart/2005/8/layout/hChevron3"/>
    <dgm:cxn modelId="{2E88A815-3DFB-42F1-A422-2D2930416DBB}" type="presParOf" srcId="{D246C300-68AF-48FA-A398-4C95650E26C6}" destId="{53C35653-9134-4F82-8279-FAF4F5A25161}" srcOrd="4" destOrd="0" presId="urn:microsoft.com/office/officeart/2005/8/layout/hChevron3"/>
    <dgm:cxn modelId="{D982311A-6611-4770-A8B9-E286F5F024D6}" type="presParOf" srcId="{D246C300-68AF-48FA-A398-4C95650E26C6}" destId="{1088ABBC-1FB4-45E1-B4C8-8499FC4B8E60}" srcOrd="5" destOrd="0" presId="urn:microsoft.com/office/officeart/2005/8/layout/hChevron3"/>
    <dgm:cxn modelId="{EE217FA0-7719-4320-B547-BD195B4BA04D}" type="presParOf" srcId="{D246C300-68AF-48FA-A398-4C95650E26C6}" destId="{489B7654-BD37-46D1-BB07-7E3DA5F01F61}" srcOrd="6" destOrd="0" presId="urn:microsoft.com/office/officeart/2005/8/layout/hChevron3"/>
    <dgm:cxn modelId="{7A1DE3F6-84A6-4833-BACF-6B30CE942015}" type="presParOf" srcId="{D246C300-68AF-48FA-A398-4C95650E26C6}" destId="{496ECFEA-0673-4358-9B71-4772A7976716}" srcOrd="7" destOrd="0" presId="urn:microsoft.com/office/officeart/2005/8/layout/hChevron3"/>
    <dgm:cxn modelId="{6AA37518-A25B-466E-B4D9-A2D62978554A}" type="presParOf" srcId="{D246C300-68AF-48FA-A398-4C95650E26C6}" destId="{C214E2F4-1132-4086-8E3E-37014C668253}" srcOrd="8" destOrd="0" presId="urn:microsoft.com/office/officeart/2005/8/layout/hChevron3"/>
    <dgm:cxn modelId="{F2D2A094-B314-4D1C-B937-23F93F9A15D8}" type="presParOf" srcId="{D246C300-68AF-48FA-A398-4C95650E26C6}" destId="{E8B866C0-9BE1-4044-BA16-D4F8FA5B6136}" srcOrd="9" destOrd="0" presId="urn:microsoft.com/office/officeart/2005/8/layout/hChevron3"/>
    <dgm:cxn modelId="{137DBCA5-4B18-4EFD-A050-8662CC11991E}" type="presParOf" srcId="{D246C300-68AF-48FA-A398-4C95650E26C6}" destId="{5BA1C2E2-8EE1-4E54-A3BF-D8303794736A}" srcOrd="10" destOrd="0" presId="urn:microsoft.com/office/officeart/2005/8/layout/hChevron3"/>
    <dgm:cxn modelId="{7473C487-5843-4B9F-B894-327E7A7DF97D}" type="presParOf" srcId="{D246C300-68AF-48FA-A398-4C95650E26C6}" destId="{01540F49-C1AA-45BA-8E21-EBB657F0810A}" srcOrd="11" destOrd="0" presId="urn:microsoft.com/office/officeart/2005/8/layout/hChevron3"/>
    <dgm:cxn modelId="{010649ED-81C6-4B08-B28C-12C46E0F8873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B0FA3BC1-45C8-4166-95C8-337A63445380}" type="presOf" srcId="{820066AC-F9A5-41F7-A91B-A731EC2F8CAF}" destId="{D246C300-68AF-48FA-A398-4C95650E26C6}" srcOrd="0" destOrd="0" presId="urn:microsoft.com/office/officeart/2005/8/layout/hChevron3"/>
    <dgm:cxn modelId="{A48B6293-E616-4F2A-80B8-7ED6B2B27A8E}" type="presOf" srcId="{7A573461-EB93-4CEF-9D86-BD47F84BD9A6}" destId="{C214E2F4-1132-4086-8E3E-37014C668253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CA2F0EE1-994A-40A4-9C22-6DEC2BA28A6B}" type="presOf" srcId="{32D2388F-D623-4C10-A892-DBD5881992AB}" destId="{5BA1C2E2-8EE1-4E54-A3BF-D8303794736A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6B887F75-315D-46BE-BFA7-C8BF22E36ED5}" type="presOf" srcId="{C7F13248-C72D-40DC-82F9-D0753CB03D04}" destId="{489B7654-BD37-46D1-BB07-7E3DA5F01F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7111078-6122-4FBC-A532-E58DC028A2C8}" type="presOf" srcId="{EB38EA7C-92BC-4E09-8094-0763770B6EBD}" destId="{4BE0856D-4B5E-49DC-992B-56049A1DEB81}" srcOrd="0" destOrd="0" presId="urn:microsoft.com/office/officeart/2005/8/layout/hChevron3"/>
    <dgm:cxn modelId="{2F37262C-8AC7-4BAF-8CB8-7599A6A61C13}" type="presOf" srcId="{28E5ACB2-DAB6-4B43-94C9-D5EC5F06A8B3}" destId="{34A29376-F483-482C-B6A8-4DBDF22D5AC5}" srcOrd="0" destOrd="0" presId="urn:microsoft.com/office/officeart/2005/8/layout/hChevron3"/>
    <dgm:cxn modelId="{04EB615B-A21A-4ABD-88B3-B9DC9FF689C2}" type="presOf" srcId="{B24B38A7-9096-4F47-B3C6-3F5073417C50}" destId="{53C35653-9134-4F82-8279-FAF4F5A251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EF3E7D6A-AE70-40BD-B40C-AE58BA611CE8}" type="presOf" srcId="{7AF84156-D3BD-43C9-8CA3-ADDCA4C8D4B8}" destId="{2B519D47-AE9C-4BCF-B5BE-A8355A90EC23}" srcOrd="0" destOrd="0" presId="urn:microsoft.com/office/officeart/2005/8/layout/hChevron3"/>
    <dgm:cxn modelId="{27B765D5-9E7E-49A5-8DB6-9CD290BF3995}" type="presParOf" srcId="{D246C300-68AF-48FA-A398-4C95650E26C6}" destId="{4BE0856D-4B5E-49DC-992B-56049A1DEB81}" srcOrd="0" destOrd="0" presId="urn:microsoft.com/office/officeart/2005/8/layout/hChevron3"/>
    <dgm:cxn modelId="{C7B3390D-9A6A-4CFF-B739-FB7A89EBAC97}" type="presParOf" srcId="{D246C300-68AF-48FA-A398-4C95650E26C6}" destId="{BEE3FB9B-DBCA-4494-956E-EC52BD08C837}" srcOrd="1" destOrd="0" presId="urn:microsoft.com/office/officeart/2005/8/layout/hChevron3"/>
    <dgm:cxn modelId="{9DFE21DD-C8A8-40C6-8418-E9595CADA7C0}" type="presParOf" srcId="{D246C300-68AF-48FA-A398-4C95650E26C6}" destId="{34A29376-F483-482C-B6A8-4DBDF22D5AC5}" srcOrd="2" destOrd="0" presId="urn:microsoft.com/office/officeart/2005/8/layout/hChevron3"/>
    <dgm:cxn modelId="{C100BD3D-DADF-4CEF-8615-A4BF7DB49F5D}" type="presParOf" srcId="{D246C300-68AF-48FA-A398-4C95650E26C6}" destId="{34D5B670-66A4-4956-8EA7-AEDF79D9861D}" srcOrd="3" destOrd="0" presId="urn:microsoft.com/office/officeart/2005/8/layout/hChevron3"/>
    <dgm:cxn modelId="{2E88A815-3DFB-42F1-A422-2D2930416DBB}" type="presParOf" srcId="{D246C300-68AF-48FA-A398-4C95650E26C6}" destId="{53C35653-9134-4F82-8279-FAF4F5A25161}" srcOrd="4" destOrd="0" presId="urn:microsoft.com/office/officeart/2005/8/layout/hChevron3"/>
    <dgm:cxn modelId="{D982311A-6611-4770-A8B9-E286F5F024D6}" type="presParOf" srcId="{D246C300-68AF-48FA-A398-4C95650E26C6}" destId="{1088ABBC-1FB4-45E1-B4C8-8499FC4B8E60}" srcOrd="5" destOrd="0" presId="urn:microsoft.com/office/officeart/2005/8/layout/hChevron3"/>
    <dgm:cxn modelId="{EE217FA0-7719-4320-B547-BD195B4BA04D}" type="presParOf" srcId="{D246C300-68AF-48FA-A398-4C95650E26C6}" destId="{489B7654-BD37-46D1-BB07-7E3DA5F01F61}" srcOrd="6" destOrd="0" presId="urn:microsoft.com/office/officeart/2005/8/layout/hChevron3"/>
    <dgm:cxn modelId="{7A1DE3F6-84A6-4833-BACF-6B30CE942015}" type="presParOf" srcId="{D246C300-68AF-48FA-A398-4C95650E26C6}" destId="{496ECFEA-0673-4358-9B71-4772A7976716}" srcOrd="7" destOrd="0" presId="urn:microsoft.com/office/officeart/2005/8/layout/hChevron3"/>
    <dgm:cxn modelId="{6AA37518-A25B-466E-B4D9-A2D62978554A}" type="presParOf" srcId="{D246C300-68AF-48FA-A398-4C95650E26C6}" destId="{C214E2F4-1132-4086-8E3E-37014C668253}" srcOrd="8" destOrd="0" presId="urn:microsoft.com/office/officeart/2005/8/layout/hChevron3"/>
    <dgm:cxn modelId="{F2D2A094-B314-4D1C-B937-23F93F9A15D8}" type="presParOf" srcId="{D246C300-68AF-48FA-A398-4C95650E26C6}" destId="{E8B866C0-9BE1-4044-BA16-D4F8FA5B6136}" srcOrd="9" destOrd="0" presId="urn:microsoft.com/office/officeart/2005/8/layout/hChevron3"/>
    <dgm:cxn modelId="{137DBCA5-4B18-4EFD-A050-8662CC11991E}" type="presParOf" srcId="{D246C300-68AF-48FA-A398-4C95650E26C6}" destId="{5BA1C2E2-8EE1-4E54-A3BF-D8303794736A}" srcOrd="10" destOrd="0" presId="urn:microsoft.com/office/officeart/2005/8/layout/hChevron3"/>
    <dgm:cxn modelId="{7473C487-5843-4B9F-B894-327E7A7DF97D}" type="presParOf" srcId="{D246C300-68AF-48FA-A398-4C95650E26C6}" destId="{01540F49-C1AA-45BA-8E21-EBB657F0810A}" srcOrd="11" destOrd="0" presId="urn:microsoft.com/office/officeart/2005/8/layout/hChevron3"/>
    <dgm:cxn modelId="{010649ED-81C6-4B08-B28C-12C46E0F8873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B0FA3BC1-45C8-4166-95C8-337A63445380}" type="presOf" srcId="{820066AC-F9A5-41F7-A91B-A731EC2F8CAF}" destId="{D246C300-68AF-48FA-A398-4C95650E26C6}" srcOrd="0" destOrd="0" presId="urn:microsoft.com/office/officeart/2005/8/layout/hChevron3"/>
    <dgm:cxn modelId="{A48B6293-E616-4F2A-80B8-7ED6B2B27A8E}" type="presOf" srcId="{7A573461-EB93-4CEF-9D86-BD47F84BD9A6}" destId="{C214E2F4-1132-4086-8E3E-37014C668253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CA2F0EE1-994A-40A4-9C22-6DEC2BA28A6B}" type="presOf" srcId="{32D2388F-D623-4C10-A892-DBD5881992AB}" destId="{5BA1C2E2-8EE1-4E54-A3BF-D8303794736A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6B887F75-315D-46BE-BFA7-C8BF22E36ED5}" type="presOf" srcId="{C7F13248-C72D-40DC-82F9-D0753CB03D04}" destId="{489B7654-BD37-46D1-BB07-7E3DA5F01F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7111078-6122-4FBC-A532-E58DC028A2C8}" type="presOf" srcId="{EB38EA7C-92BC-4E09-8094-0763770B6EBD}" destId="{4BE0856D-4B5E-49DC-992B-56049A1DEB81}" srcOrd="0" destOrd="0" presId="urn:microsoft.com/office/officeart/2005/8/layout/hChevron3"/>
    <dgm:cxn modelId="{2F37262C-8AC7-4BAF-8CB8-7599A6A61C13}" type="presOf" srcId="{28E5ACB2-DAB6-4B43-94C9-D5EC5F06A8B3}" destId="{34A29376-F483-482C-B6A8-4DBDF22D5AC5}" srcOrd="0" destOrd="0" presId="urn:microsoft.com/office/officeart/2005/8/layout/hChevron3"/>
    <dgm:cxn modelId="{04EB615B-A21A-4ABD-88B3-B9DC9FF689C2}" type="presOf" srcId="{B24B38A7-9096-4F47-B3C6-3F5073417C50}" destId="{53C35653-9134-4F82-8279-FAF4F5A251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EF3E7D6A-AE70-40BD-B40C-AE58BA611CE8}" type="presOf" srcId="{7AF84156-D3BD-43C9-8CA3-ADDCA4C8D4B8}" destId="{2B519D47-AE9C-4BCF-B5BE-A8355A90EC23}" srcOrd="0" destOrd="0" presId="urn:microsoft.com/office/officeart/2005/8/layout/hChevron3"/>
    <dgm:cxn modelId="{27B765D5-9E7E-49A5-8DB6-9CD290BF3995}" type="presParOf" srcId="{D246C300-68AF-48FA-A398-4C95650E26C6}" destId="{4BE0856D-4B5E-49DC-992B-56049A1DEB81}" srcOrd="0" destOrd="0" presId="urn:microsoft.com/office/officeart/2005/8/layout/hChevron3"/>
    <dgm:cxn modelId="{C7B3390D-9A6A-4CFF-B739-FB7A89EBAC97}" type="presParOf" srcId="{D246C300-68AF-48FA-A398-4C95650E26C6}" destId="{BEE3FB9B-DBCA-4494-956E-EC52BD08C837}" srcOrd="1" destOrd="0" presId="urn:microsoft.com/office/officeart/2005/8/layout/hChevron3"/>
    <dgm:cxn modelId="{9DFE21DD-C8A8-40C6-8418-E9595CADA7C0}" type="presParOf" srcId="{D246C300-68AF-48FA-A398-4C95650E26C6}" destId="{34A29376-F483-482C-B6A8-4DBDF22D5AC5}" srcOrd="2" destOrd="0" presId="urn:microsoft.com/office/officeart/2005/8/layout/hChevron3"/>
    <dgm:cxn modelId="{C100BD3D-DADF-4CEF-8615-A4BF7DB49F5D}" type="presParOf" srcId="{D246C300-68AF-48FA-A398-4C95650E26C6}" destId="{34D5B670-66A4-4956-8EA7-AEDF79D9861D}" srcOrd="3" destOrd="0" presId="urn:microsoft.com/office/officeart/2005/8/layout/hChevron3"/>
    <dgm:cxn modelId="{2E88A815-3DFB-42F1-A422-2D2930416DBB}" type="presParOf" srcId="{D246C300-68AF-48FA-A398-4C95650E26C6}" destId="{53C35653-9134-4F82-8279-FAF4F5A25161}" srcOrd="4" destOrd="0" presId="urn:microsoft.com/office/officeart/2005/8/layout/hChevron3"/>
    <dgm:cxn modelId="{D982311A-6611-4770-A8B9-E286F5F024D6}" type="presParOf" srcId="{D246C300-68AF-48FA-A398-4C95650E26C6}" destId="{1088ABBC-1FB4-45E1-B4C8-8499FC4B8E60}" srcOrd="5" destOrd="0" presId="urn:microsoft.com/office/officeart/2005/8/layout/hChevron3"/>
    <dgm:cxn modelId="{EE217FA0-7719-4320-B547-BD195B4BA04D}" type="presParOf" srcId="{D246C300-68AF-48FA-A398-4C95650E26C6}" destId="{489B7654-BD37-46D1-BB07-7E3DA5F01F61}" srcOrd="6" destOrd="0" presId="urn:microsoft.com/office/officeart/2005/8/layout/hChevron3"/>
    <dgm:cxn modelId="{7A1DE3F6-84A6-4833-BACF-6B30CE942015}" type="presParOf" srcId="{D246C300-68AF-48FA-A398-4C95650E26C6}" destId="{496ECFEA-0673-4358-9B71-4772A7976716}" srcOrd="7" destOrd="0" presId="urn:microsoft.com/office/officeart/2005/8/layout/hChevron3"/>
    <dgm:cxn modelId="{6AA37518-A25B-466E-B4D9-A2D62978554A}" type="presParOf" srcId="{D246C300-68AF-48FA-A398-4C95650E26C6}" destId="{C214E2F4-1132-4086-8E3E-37014C668253}" srcOrd="8" destOrd="0" presId="urn:microsoft.com/office/officeart/2005/8/layout/hChevron3"/>
    <dgm:cxn modelId="{F2D2A094-B314-4D1C-B937-23F93F9A15D8}" type="presParOf" srcId="{D246C300-68AF-48FA-A398-4C95650E26C6}" destId="{E8B866C0-9BE1-4044-BA16-D4F8FA5B6136}" srcOrd="9" destOrd="0" presId="urn:microsoft.com/office/officeart/2005/8/layout/hChevron3"/>
    <dgm:cxn modelId="{137DBCA5-4B18-4EFD-A050-8662CC11991E}" type="presParOf" srcId="{D246C300-68AF-48FA-A398-4C95650E26C6}" destId="{5BA1C2E2-8EE1-4E54-A3BF-D8303794736A}" srcOrd="10" destOrd="0" presId="urn:microsoft.com/office/officeart/2005/8/layout/hChevron3"/>
    <dgm:cxn modelId="{7473C487-5843-4B9F-B894-327E7A7DF97D}" type="presParOf" srcId="{D246C300-68AF-48FA-A398-4C95650E26C6}" destId="{01540F49-C1AA-45BA-8E21-EBB657F0810A}" srcOrd="11" destOrd="0" presId="urn:microsoft.com/office/officeart/2005/8/layout/hChevron3"/>
    <dgm:cxn modelId="{010649ED-81C6-4B08-B28C-12C46E0F8873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B0FA3BC1-45C8-4166-95C8-337A63445380}" type="presOf" srcId="{820066AC-F9A5-41F7-A91B-A731EC2F8CAF}" destId="{D246C300-68AF-48FA-A398-4C95650E26C6}" srcOrd="0" destOrd="0" presId="urn:microsoft.com/office/officeart/2005/8/layout/hChevron3"/>
    <dgm:cxn modelId="{A48B6293-E616-4F2A-80B8-7ED6B2B27A8E}" type="presOf" srcId="{7A573461-EB93-4CEF-9D86-BD47F84BD9A6}" destId="{C214E2F4-1132-4086-8E3E-37014C668253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CA2F0EE1-994A-40A4-9C22-6DEC2BA28A6B}" type="presOf" srcId="{32D2388F-D623-4C10-A892-DBD5881992AB}" destId="{5BA1C2E2-8EE1-4E54-A3BF-D8303794736A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6B887F75-315D-46BE-BFA7-C8BF22E36ED5}" type="presOf" srcId="{C7F13248-C72D-40DC-82F9-D0753CB03D04}" destId="{489B7654-BD37-46D1-BB07-7E3DA5F01F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7111078-6122-4FBC-A532-E58DC028A2C8}" type="presOf" srcId="{EB38EA7C-92BC-4E09-8094-0763770B6EBD}" destId="{4BE0856D-4B5E-49DC-992B-56049A1DEB81}" srcOrd="0" destOrd="0" presId="urn:microsoft.com/office/officeart/2005/8/layout/hChevron3"/>
    <dgm:cxn modelId="{2F37262C-8AC7-4BAF-8CB8-7599A6A61C13}" type="presOf" srcId="{28E5ACB2-DAB6-4B43-94C9-D5EC5F06A8B3}" destId="{34A29376-F483-482C-B6A8-4DBDF22D5AC5}" srcOrd="0" destOrd="0" presId="urn:microsoft.com/office/officeart/2005/8/layout/hChevron3"/>
    <dgm:cxn modelId="{04EB615B-A21A-4ABD-88B3-B9DC9FF689C2}" type="presOf" srcId="{B24B38A7-9096-4F47-B3C6-3F5073417C50}" destId="{53C35653-9134-4F82-8279-FAF4F5A251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EF3E7D6A-AE70-40BD-B40C-AE58BA611CE8}" type="presOf" srcId="{7AF84156-D3BD-43C9-8CA3-ADDCA4C8D4B8}" destId="{2B519D47-AE9C-4BCF-B5BE-A8355A90EC23}" srcOrd="0" destOrd="0" presId="urn:microsoft.com/office/officeart/2005/8/layout/hChevron3"/>
    <dgm:cxn modelId="{27B765D5-9E7E-49A5-8DB6-9CD290BF3995}" type="presParOf" srcId="{D246C300-68AF-48FA-A398-4C95650E26C6}" destId="{4BE0856D-4B5E-49DC-992B-56049A1DEB81}" srcOrd="0" destOrd="0" presId="urn:microsoft.com/office/officeart/2005/8/layout/hChevron3"/>
    <dgm:cxn modelId="{C7B3390D-9A6A-4CFF-B739-FB7A89EBAC97}" type="presParOf" srcId="{D246C300-68AF-48FA-A398-4C95650E26C6}" destId="{BEE3FB9B-DBCA-4494-956E-EC52BD08C837}" srcOrd="1" destOrd="0" presId="urn:microsoft.com/office/officeart/2005/8/layout/hChevron3"/>
    <dgm:cxn modelId="{9DFE21DD-C8A8-40C6-8418-E9595CADA7C0}" type="presParOf" srcId="{D246C300-68AF-48FA-A398-4C95650E26C6}" destId="{34A29376-F483-482C-B6A8-4DBDF22D5AC5}" srcOrd="2" destOrd="0" presId="urn:microsoft.com/office/officeart/2005/8/layout/hChevron3"/>
    <dgm:cxn modelId="{C100BD3D-DADF-4CEF-8615-A4BF7DB49F5D}" type="presParOf" srcId="{D246C300-68AF-48FA-A398-4C95650E26C6}" destId="{34D5B670-66A4-4956-8EA7-AEDF79D9861D}" srcOrd="3" destOrd="0" presId="urn:microsoft.com/office/officeart/2005/8/layout/hChevron3"/>
    <dgm:cxn modelId="{2E88A815-3DFB-42F1-A422-2D2930416DBB}" type="presParOf" srcId="{D246C300-68AF-48FA-A398-4C95650E26C6}" destId="{53C35653-9134-4F82-8279-FAF4F5A25161}" srcOrd="4" destOrd="0" presId="urn:microsoft.com/office/officeart/2005/8/layout/hChevron3"/>
    <dgm:cxn modelId="{D982311A-6611-4770-A8B9-E286F5F024D6}" type="presParOf" srcId="{D246C300-68AF-48FA-A398-4C95650E26C6}" destId="{1088ABBC-1FB4-45E1-B4C8-8499FC4B8E60}" srcOrd="5" destOrd="0" presId="urn:microsoft.com/office/officeart/2005/8/layout/hChevron3"/>
    <dgm:cxn modelId="{EE217FA0-7719-4320-B547-BD195B4BA04D}" type="presParOf" srcId="{D246C300-68AF-48FA-A398-4C95650E26C6}" destId="{489B7654-BD37-46D1-BB07-7E3DA5F01F61}" srcOrd="6" destOrd="0" presId="urn:microsoft.com/office/officeart/2005/8/layout/hChevron3"/>
    <dgm:cxn modelId="{7A1DE3F6-84A6-4833-BACF-6B30CE942015}" type="presParOf" srcId="{D246C300-68AF-48FA-A398-4C95650E26C6}" destId="{496ECFEA-0673-4358-9B71-4772A7976716}" srcOrd="7" destOrd="0" presId="urn:microsoft.com/office/officeart/2005/8/layout/hChevron3"/>
    <dgm:cxn modelId="{6AA37518-A25B-466E-B4D9-A2D62978554A}" type="presParOf" srcId="{D246C300-68AF-48FA-A398-4C95650E26C6}" destId="{C214E2F4-1132-4086-8E3E-37014C668253}" srcOrd="8" destOrd="0" presId="urn:microsoft.com/office/officeart/2005/8/layout/hChevron3"/>
    <dgm:cxn modelId="{F2D2A094-B314-4D1C-B937-23F93F9A15D8}" type="presParOf" srcId="{D246C300-68AF-48FA-A398-4C95650E26C6}" destId="{E8B866C0-9BE1-4044-BA16-D4F8FA5B6136}" srcOrd="9" destOrd="0" presId="urn:microsoft.com/office/officeart/2005/8/layout/hChevron3"/>
    <dgm:cxn modelId="{137DBCA5-4B18-4EFD-A050-8662CC11991E}" type="presParOf" srcId="{D246C300-68AF-48FA-A398-4C95650E26C6}" destId="{5BA1C2E2-8EE1-4E54-A3BF-D8303794736A}" srcOrd="10" destOrd="0" presId="urn:microsoft.com/office/officeart/2005/8/layout/hChevron3"/>
    <dgm:cxn modelId="{7473C487-5843-4B9F-B894-327E7A7DF97D}" type="presParOf" srcId="{D246C300-68AF-48FA-A398-4C95650E26C6}" destId="{01540F49-C1AA-45BA-8E21-EBB657F0810A}" srcOrd="11" destOrd="0" presId="urn:microsoft.com/office/officeart/2005/8/layout/hChevron3"/>
    <dgm:cxn modelId="{010649ED-81C6-4B08-B28C-12C46E0F8873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B0FA3BC1-45C8-4166-95C8-337A63445380}" type="presOf" srcId="{820066AC-F9A5-41F7-A91B-A731EC2F8CAF}" destId="{D246C300-68AF-48FA-A398-4C95650E26C6}" srcOrd="0" destOrd="0" presId="urn:microsoft.com/office/officeart/2005/8/layout/hChevron3"/>
    <dgm:cxn modelId="{A48B6293-E616-4F2A-80B8-7ED6B2B27A8E}" type="presOf" srcId="{7A573461-EB93-4CEF-9D86-BD47F84BD9A6}" destId="{C214E2F4-1132-4086-8E3E-37014C668253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CA2F0EE1-994A-40A4-9C22-6DEC2BA28A6B}" type="presOf" srcId="{32D2388F-D623-4C10-A892-DBD5881992AB}" destId="{5BA1C2E2-8EE1-4E54-A3BF-D8303794736A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6B887F75-315D-46BE-BFA7-C8BF22E36ED5}" type="presOf" srcId="{C7F13248-C72D-40DC-82F9-D0753CB03D04}" destId="{489B7654-BD37-46D1-BB07-7E3DA5F01F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7111078-6122-4FBC-A532-E58DC028A2C8}" type="presOf" srcId="{EB38EA7C-92BC-4E09-8094-0763770B6EBD}" destId="{4BE0856D-4B5E-49DC-992B-56049A1DEB81}" srcOrd="0" destOrd="0" presId="urn:microsoft.com/office/officeart/2005/8/layout/hChevron3"/>
    <dgm:cxn modelId="{2F37262C-8AC7-4BAF-8CB8-7599A6A61C13}" type="presOf" srcId="{28E5ACB2-DAB6-4B43-94C9-D5EC5F06A8B3}" destId="{34A29376-F483-482C-B6A8-4DBDF22D5AC5}" srcOrd="0" destOrd="0" presId="urn:microsoft.com/office/officeart/2005/8/layout/hChevron3"/>
    <dgm:cxn modelId="{04EB615B-A21A-4ABD-88B3-B9DC9FF689C2}" type="presOf" srcId="{B24B38A7-9096-4F47-B3C6-3F5073417C50}" destId="{53C35653-9134-4F82-8279-FAF4F5A251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EF3E7D6A-AE70-40BD-B40C-AE58BA611CE8}" type="presOf" srcId="{7AF84156-D3BD-43C9-8CA3-ADDCA4C8D4B8}" destId="{2B519D47-AE9C-4BCF-B5BE-A8355A90EC23}" srcOrd="0" destOrd="0" presId="urn:microsoft.com/office/officeart/2005/8/layout/hChevron3"/>
    <dgm:cxn modelId="{27B765D5-9E7E-49A5-8DB6-9CD290BF3995}" type="presParOf" srcId="{D246C300-68AF-48FA-A398-4C95650E26C6}" destId="{4BE0856D-4B5E-49DC-992B-56049A1DEB81}" srcOrd="0" destOrd="0" presId="urn:microsoft.com/office/officeart/2005/8/layout/hChevron3"/>
    <dgm:cxn modelId="{C7B3390D-9A6A-4CFF-B739-FB7A89EBAC97}" type="presParOf" srcId="{D246C300-68AF-48FA-A398-4C95650E26C6}" destId="{BEE3FB9B-DBCA-4494-956E-EC52BD08C837}" srcOrd="1" destOrd="0" presId="urn:microsoft.com/office/officeart/2005/8/layout/hChevron3"/>
    <dgm:cxn modelId="{9DFE21DD-C8A8-40C6-8418-E9595CADA7C0}" type="presParOf" srcId="{D246C300-68AF-48FA-A398-4C95650E26C6}" destId="{34A29376-F483-482C-B6A8-4DBDF22D5AC5}" srcOrd="2" destOrd="0" presId="urn:microsoft.com/office/officeart/2005/8/layout/hChevron3"/>
    <dgm:cxn modelId="{C100BD3D-DADF-4CEF-8615-A4BF7DB49F5D}" type="presParOf" srcId="{D246C300-68AF-48FA-A398-4C95650E26C6}" destId="{34D5B670-66A4-4956-8EA7-AEDF79D9861D}" srcOrd="3" destOrd="0" presId="urn:microsoft.com/office/officeart/2005/8/layout/hChevron3"/>
    <dgm:cxn modelId="{2E88A815-3DFB-42F1-A422-2D2930416DBB}" type="presParOf" srcId="{D246C300-68AF-48FA-A398-4C95650E26C6}" destId="{53C35653-9134-4F82-8279-FAF4F5A25161}" srcOrd="4" destOrd="0" presId="urn:microsoft.com/office/officeart/2005/8/layout/hChevron3"/>
    <dgm:cxn modelId="{D982311A-6611-4770-A8B9-E286F5F024D6}" type="presParOf" srcId="{D246C300-68AF-48FA-A398-4C95650E26C6}" destId="{1088ABBC-1FB4-45E1-B4C8-8499FC4B8E60}" srcOrd="5" destOrd="0" presId="urn:microsoft.com/office/officeart/2005/8/layout/hChevron3"/>
    <dgm:cxn modelId="{EE217FA0-7719-4320-B547-BD195B4BA04D}" type="presParOf" srcId="{D246C300-68AF-48FA-A398-4C95650E26C6}" destId="{489B7654-BD37-46D1-BB07-7E3DA5F01F61}" srcOrd="6" destOrd="0" presId="urn:microsoft.com/office/officeart/2005/8/layout/hChevron3"/>
    <dgm:cxn modelId="{7A1DE3F6-84A6-4833-BACF-6B30CE942015}" type="presParOf" srcId="{D246C300-68AF-48FA-A398-4C95650E26C6}" destId="{496ECFEA-0673-4358-9B71-4772A7976716}" srcOrd="7" destOrd="0" presId="urn:microsoft.com/office/officeart/2005/8/layout/hChevron3"/>
    <dgm:cxn modelId="{6AA37518-A25B-466E-B4D9-A2D62978554A}" type="presParOf" srcId="{D246C300-68AF-48FA-A398-4C95650E26C6}" destId="{C214E2F4-1132-4086-8E3E-37014C668253}" srcOrd="8" destOrd="0" presId="urn:microsoft.com/office/officeart/2005/8/layout/hChevron3"/>
    <dgm:cxn modelId="{F2D2A094-B314-4D1C-B937-23F93F9A15D8}" type="presParOf" srcId="{D246C300-68AF-48FA-A398-4C95650E26C6}" destId="{E8B866C0-9BE1-4044-BA16-D4F8FA5B6136}" srcOrd="9" destOrd="0" presId="urn:microsoft.com/office/officeart/2005/8/layout/hChevron3"/>
    <dgm:cxn modelId="{137DBCA5-4B18-4EFD-A050-8662CC11991E}" type="presParOf" srcId="{D246C300-68AF-48FA-A398-4C95650E26C6}" destId="{5BA1C2E2-8EE1-4E54-A3BF-D8303794736A}" srcOrd="10" destOrd="0" presId="urn:microsoft.com/office/officeart/2005/8/layout/hChevron3"/>
    <dgm:cxn modelId="{7473C487-5843-4B9F-B894-327E7A7DF97D}" type="presParOf" srcId="{D246C300-68AF-48FA-A398-4C95650E26C6}" destId="{01540F49-C1AA-45BA-8E21-EBB657F0810A}" srcOrd="11" destOrd="0" presId="urn:microsoft.com/office/officeart/2005/8/layout/hChevron3"/>
    <dgm:cxn modelId="{010649ED-81C6-4B08-B28C-12C46E0F8873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A8E132-2B42-455E-B9A8-2E34D53EC56B}" type="presOf" srcId="{C7F13248-C72D-40DC-82F9-D0753CB03D04}" destId="{489B7654-BD37-46D1-BB07-7E3DA5F01F61}" srcOrd="0" destOrd="0" presId="urn:microsoft.com/office/officeart/2005/8/layout/hChevron3"/>
    <dgm:cxn modelId="{532D7C5A-2FBE-437E-8EFB-671C4A852C82}" type="presOf" srcId="{28E5ACB2-DAB6-4B43-94C9-D5EC5F06A8B3}" destId="{34A29376-F483-482C-B6A8-4DBDF22D5AC5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AAD08316-EAD5-4E6E-84FA-B4A59A5A4DF6}" type="presOf" srcId="{B24B38A7-9096-4F47-B3C6-3F5073417C50}" destId="{53C35653-9134-4F82-8279-FAF4F5A25161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6D0E71FA-0A7F-4213-845D-CE92521DD459}" type="presOf" srcId="{32D2388F-D623-4C10-A892-DBD5881992AB}" destId="{5BA1C2E2-8EE1-4E54-A3BF-D8303794736A}" srcOrd="0" destOrd="0" presId="urn:microsoft.com/office/officeart/2005/8/layout/hChevron3"/>
    <dgm:cxn modelId="{702EB26C-7CB4-478B-8789-D4F9F33F15D1}" type="presOf" srcId="{7AF84156-D3BD-43C9-8CA3-ADDCA4C8D4B8}" destId="{2B519D47-AE9C-4BCF-B5BE-A8355A90EC23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36F39485-7471-4BC2-B43E-BCAF2BC169CF}" type="presOf" srcId="{EB38EA7C-92BC-4E09-8094-0763770B6EBD}" destId="{4BE0856D-4B5E-49DC-992B-56049A1DEB81}" srcOrd="0" destOrd="0" presId="urn:microsoft.com/office/officeart/2005/8/layout/hChevron3"/>
    <dgm:cxn modelId="{7C132146-74A2-4A41-A3A0-90A832715751}" type="presOf" srcId="{7A573461-EB93-4CEF-9D86-BD47F84BD9A6}" destId="{C214E2F4-1132-4086-8E3E-37014C668253}" srcOrd="0" destOrd="0" presId="urn:microsoft.com/office/officeart/2005/8/layout/hChevron3"/>
    <dgm:cxn modelId="{2BAA4F75-DD0B-4939-91F2-016C057272D8}" type="presOf" srcId="{820066AC-F9A5-41F7-A91B-A731EC2F8CAF}" destId="{D246C300-68AF-48FA-A398-4C95650E26C6}" srcOrd="0" destOrd="0" presId="urn:microsoft.com/office/officeart/2005/8/layout/hChevron3"/>
    <dgm:cxn modelId="{B0669504-0704-4302-B706-DAB95888E472}" type="presParOf" srcId="{D246C300-68AF-48FA-A398-4C95650E26C6}" destId="{4BE0856D-4B5E-49DC-992B-56049A1DEB81}" srcOrd="0" destOrd="0" presId="urn:microsoft.com/office/officeart/2005/8/layout/hChevron3"/>
    <dgm:cxn modelId="{68C99D44-4F76-4FF3-A617-F2EC908A9FF6}" type="presParOf" srcId="{D246C300-68AF-48FA-A398-4C95650E26C6}" destId="{BEE3FB9B-DBCA-4494-956E-EC52BD08C837}" srcOrd="1" destOrd="0" presId="urn:microsoft.com/office/officeart/2005/8/layout/hChevron3"/>
    <dgm:cxn modelId="{403AE1D3-B3B7-4D32-AF13-117010F2CE5E}" type="presParOf" srcId="{D246C300-68AF-48FA-A398-4C95650E26C6}" destId="{34A29376-F483-482C-B6A8-4DBDF22D5AC5}" srcOrd="2" destOrd="0" presId="urn:microsoft.com/office/officeart/2005/8/layout/hChevron3"/>
    <dgm:cxn modelId="{BEE4DBA1-A06F-4D15-83C4-A2A3E7EC14C9}" type="presParOf" srcId="{D246C300-68AF-48FA-A398-4C95650E26C6}" destId="{34D5B670-66A4-4956-8EA7-AEDF79D9861D}" srcOrd="3" destOrd="0" presId="urn:microsoft.com/office/officeart/2005/8/layout/hChevron3"/>
    <dgm:cxn modelId="{A1E8D3E2-B5E8-42F5-A49F-8DFF54CE1848}" type="presParOf" srcId="{D246C300-68AF-48FA-A398-4C95650E26C6}" destId="{53C35653-9134-4F82-8279-FAF4F5A25161}" srcOrd="4" destOrd="0" presId="urn:microsoft.com/office/officeart/2005/8/layout/hChevron3"/>
    <dgm:cxn modelId="{0038D029-9406-475E-89A5-77A6198E7658}" type="presParOf" srcId="{D246C300-68AF-48FA-A398-4C95650E26C6}" destId="{1088ABBC-1FB4-45E1-B4C8-8499FC4B8E60}" srcOrd="5" destOrd="0" presId="urn:microsoft.com/office/officeart/2005/8/layout/hChevron3"/>
    <dgm:cxn modelId="{1BC0082E-7696-4957-BC12-82315BA003B1}" type="presParOf" srcId="{D246C300-68AF-48FA-A398-4C95650E26C6}" destId="{489B7654-BD37-46D1-BB07-7E3DA5F01F61}" srcOrd="6" destOrd="0" presId="urn:microsoft.com/office/officeart/2005/8/layout/hChevron3"/>
    <dgm:cxn modelId="{327CA848-BC97-4E1E-808D-D93CEEE42D8C}" type="presParOf" srcId="{D246C300-68AF-48FA-A398-4C95650E26C6}" destId="{496ECFEA-0673-4358-9B71-4772A7976716}" srcOrd="7" destOrd="0" presId="urn:microsoft.com/office/officeart/2005/8/layout/hChevron3"/>
    <dgm:cxn modelId="{5E1DFB90-75B2-4251-A4D9-B964F311A87D}" type="presParOf" srcId="{D246C300-68AF-48FA-A398-4C95650E26C6}" destId="{C214E2F4-1132-4086-8E3E-37014C668253}" srcOrd="8" destOrd="0" presId="urn:microsoft.com/office/officeart/2005/8/layout/hChevron3"/>
    <dgm:cxn modelId="{BA84D3E7-C388-433D-BFE1-88583DBE0C56}" type="presParOf" srcId="{D246C300-68AF-48FA-A398-4C95650E26C6}" destId="{E8B866C0-9BE1-4044-BA16-D4F8FA5B6136}" srcOrd="9" destOrd="0" presId="urn:microsoft.com/office/officeart/2005/8/layout/hChevron3"/>
    <dgm:cxn modelId="{761667A1-8A3E-40BF-A781-6ECF3C681AD8}" type="presParOf" srcId="{D246C300-68AF-48FA-A398-4C95650E26C6}" destId="{5BA1C2E2-8EE1-4E54-A3BF-D8303794736A}" srcOrd="10" destOrd="0" presId="urn:microsoft.com/office/officeart/2005/8/layout/hChevron3"/>
    <dgm:cxn modelId="{E9D96D25-A5D6-4E6C-AC6F-CBC38817BE34}" type="presParOf" srcId="{D246C300-68AF-48FA-A398-4C95650E26C6}" destId="{01540F49-C1AA-45BA-8E21-EBB657F0810A}" srcOrd="11" destOrd="0" presId="urn:microsoft.com/office/officeart/2005/8/layout/hChevron3"/>
    <dgm:cxn modelId="{02DDB342-BA3C-4EC5-AE71-4EE2D55122EF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Calling SNVs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29EE9D-53A0-48A7-B6D8-4884C9AD8777}" type="presOf" srcId="{32D2388F-D623-4C10-A892-DBD5881992AB}" destId="{5BA1C2E2-8EE1-4E54-A3BF-D8303794736A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DF0BD8F5-EA93-49AD-ADB7-4B12EF78B527}" type="presOf" srcId="{EB38EA7C-92BC-4E09-8094-0763770B6EBD}" destId="{4BE0856D-4B5E-49DC-992B-56049A1DEB81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9980D37-38E2-4570-A746-9F8BAB4BD9B1}" type="presOf" srcId="{7A573461-EB93-4CEF-9D86-BD47F84BD9A6}" destId="{C214E2F4-1132-4086-8E3E-37014C668253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EF203A45-E058-491E-ABA6-5DEC0A5E4D5D}" type="presOf" srcId="{B24B38A7-9096-4F47-B3C6-3F5073417C50}" destId="{53C35653-9134-4F82-8279-FAF4F5A25161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C54BE24A-E4BF-473F-8A2D-46CC6DA776D4}" type="presOf" srcId="{7AF84156-D3BD-43C9-8CA3-ADDCA4C8D4B8}" destId="{2B519D47-AE9C-4BCF-B5BE-A8355A90EC23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8F373F0-95EE-4BFB-9EEF-B2D363A86799}" type="presOf" srcId="{28E5ACB2-DAB6-4B43-94C9-D5EC5F06A8B3}" destId="{34A29376-F483-482C-B6A8-4DBDF22D5AC5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F2362F02-85AC-4372-BD34-DF0601286F66}" type="presOf" srcId="{820066AC-F9A5-41F7-A91B-A731EC2F8CAF}" destId="{D246C300-68AF-48FA-A398-4C95650E26C6}" srcOrd="0" destOrd="0" presId="urn:microsoft.com/office/officeart/2005/8/layout/hChevron3"/>
    <dgm:cxn modelId="{37E70D60-30A3-4E00-A0B7-8797AA966085}" type="presOf" srcId="{C7F13248-C72D-40DC-82F9-D0753CB03D04}" destId="{489B7654-BD37-46D1-BB07-7E3DA5F01F61}" srcOrd="0" destOrd="0" presId="urn:microsoft.com/office/officeart/2005/8/layout/hChevron3"/>
    <dgm:cxn modelId="{D7AD01D0-EA3B-41CF-991A-D6AF356AC196}" type="presParOf" srcId="{D246C300-68AF-48FA-A398-4C95650E26C6}" destId="{4BE0856D-4B5E-49DC-992B-56049A1DEB81}" srcOrd="0" destOrd="0" presId="urn:microsoft.com/office/officeart/2005/8/layout/hChevron3"/>
    <dgm:cxn modelId="{5E945084-5BA0-4095-9C79-49635B6E63A3}" type="presParOf" srcId="{D246C300-68AF-48FA-A398-4C95650E26C6}" destId="{BEE3FB9B-DBCA-4494-956E-EC52BD08C837}" srcOrd="1" destOrd="0" presId="urn:microsoft.com/office/officeart/2005/8/layout/hChevron3"/>
    <dgm:cxn modelId="{1C2124C8-CED7-41F1-888F-11C0E1869B35}" type="presParOf" srcId="{D246C300-68AF-48FA-A398-4C95650E26C6}" destId="{34A29376-F483-482C-B6A8-4DBDF22D5AC5}" srcOrd="2" destOrd="0" presId="urn:microsoft.com/office/officeart/2005/8/layout/hChevron3"/>
    <dgm:cxn modelId="{1A2791E1-AB98-4E44-BCBF-02E7248013FA}" type="presParOf" srcId="{D246C300-68AF-48FA-A398-4C95650E26C6}" destId="{34D5B670-66A4-4956-8EA7-AEDF79D9861D}" srcOrd="3" destOrd="0" presId="urn:microsoft.com/office/officeart/2005/8/layout/hChevron3"/>
    <dgm:cxn modelId="{E0D6B5E1-521D-40C9-9D65-3988B0A305D1}" type="presParOf" srcId="{D246C300-68AF-48FA-A398-4C95650E26C6}" destId="{53C35653-9134-4F82-8279-FAF4F5A25161}" srcOrd="4" destOrd="0" presId="urn:microsoft.com/office/officeart/2005/8/layout/hChevron3"/>
    <dgm:cxn modelId="{5AF32CD2-E472-443F-8D0A-7AF315A95F51}" type="presParOf" srcId="{D246C300-68AF-48FA-A398-4C95650E26C6}" destId="{1088ABBC-1FB4-45E1-B4C8-8499FC4B8E60}" srcOrd="5" destOrd="0" presId="urn:microsoft.com/office/officeart/2005/8/layout/hChevron3"/>
    <dgm:cxn modelId="{496BEB41-43E8-43CF-B1B7-198161A241E3}" type="presParOf" srcId="{D246C300-68AF-48FA-A398-4C95650E26C6}" destId="{489B7654-BD37-46D1-BB07-7E3DA5F01F61}" srcOrd="6" destOrd="0" presId="urn:microsoft.com/office/officeart/2005/8/layout/hChevron3"/>
    <dgm:cxn modelId="{C581B006-2B22-46CE-B467-3CDCD20E705D}" type="presParOf" srcId="{D246C300-68AF-48FA-A398-4C95650E26C6}" destId="{496ECFEA-0673-4358-9B71-4772A7976716}" srcOrd="7" destOrd="0" presId="urn:microsoft.com/office/officeart/2005/8/layout/hChevron3"/>
    <dgm:cxn modelId="{CD92A7AE-C2EC-407A-85E2-C453A07F6BFE}" type="presParOf" srcId="{D246C300-68AF-48FA-A398-4C95650E26C6}" destId="{C214E2F4-1132-4086-8E3E-37014C668253}" srcOrd="8" destOrd="0" presId="urn:microsoft.com/office/officeart/2005/8/layout/hChevron3"/>
    <dgm:cxn modelId="{28E70959-64BE-45E2-A860-BAF5D68AB9EA}" type="presParOf" srcId="{D246C300-68AF-48FA-A398-4C95650E26C6}" destId="{E8B866C0-9BE1-4044-BA16-D4F8FA5B6136}" srcOrd="9" destOrd="0" presId="urn:microsoft.com/office/officeart/2005/8/layout/hChevron3"/>
    <dgm:cxn modelId="{9CA30C35-5AF1-4A9F-B5CA-A4DBE6904E21}" type="presParOf" srcId="{D246C300-68AF-48FA-A398-4C95650E26C6}" destId="{5BA1C2E2-8EE1-4E54-A3BF-D8303794736A}" srcOrd="10" destOrd="0" presId="urn:microsoft.com/office/officeart/2005/8/layout/hChevron3"/>
    <dgm:cxn modelId="{16CB9934-D846-4DA5-8FCE-C0CAD5DB6E50}" type="presParOf" srcId="{D246C300-68AF-48FA-A398-4C95650E26C6}" destId="{01540F49-C1AA-45BA-8E21-EBB657F0810A}" srcOrd="11" destOrd="0" presId="urn:microsoft.com/office/officeart/2005/8/layout/hChevron3"/>
    <dgm:cxn modelId="{DB0509BD-8916-47C3-B17E-5B93623824E4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/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/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/>
      <dgm:t>
        <a:bodyPr/>
        <a:lstStyle/>
        <a:p>
          <a:r>
            <a:rPr lang="en-US" dirty="0"/>
            <a:t>Calling SNVs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/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/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/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/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29EE9D-53A0-48A7-B6D8-4884C9AD8777}" type="presOf" srcId="{32D2388F-D623-4C10-A892-DBD5881992AB}" destId="{5BA1C2E2-8EE1-4E54-A3BF-D8303794736A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DF0BD8F5-EA93-49AD-ADB7-4B12EF78B527}" type="presOf" srcId="{EB38EA7C-92BC-4E09-8094-0763770B6EBD}" destId="{4BE0856D-4B5E-49DC-992B-56049A1DEB81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9980D37-38E2-4570-A746-9F8BAB4BD9B1}" type="presOf" srcId="{7A573461-EB93-4CEF-9D86-BD47F84BD9A6}" destId="{C214E2F4-1132-4086-8E3E-37014C668253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EF203A45-E058-491E-ABA6-5DEC0A5E4D5D}" type="presOf" srcId="{B24B38A7-9096-4F47-B3C6-3F5073417C50}" destId="{53C35653-9134-4F82-8279-FAF4F5A25161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C54BE24A-E4BF-473F-8A2D-46CC6DA776D4}" type="presOf" srcId="{7AF84156-D3BD-43C9-8CA3-ADDCA4C8D4B8}" destId="{2B519D47-AE9C-4BCF-B5BE-A8355A90EC23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C8F373F0-95EE-4BFB-9EEF-B2D363A86799}" type="presOf" srcId="{28E5ACB2-DAB6-4B43-94C9-D5EC5F06A8B3}" destId="{34A29376-F483-482C-B6A8-4DBDF22D5AC5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F2362F02-85AC-4372-BD34-DF0601286F66}" type="presOf" srcId="{820066AC-F9A5-41F7-A91B-A731EC2F8CAF}" destId="{D246C300-68AF-48FA-A398-4C95650E26C6}" srcOrd="0" destOrd="0" presId="urn:microsoft.com/office/officeart/2005/8/layout/hChevron3"/>
    <dgm:cxn modelId="{37E70D60-30A3-4E00-A0B7-8797AA966085}" type="presOf" srcId="{C7F13248-C72D-40DC-82F9-D0753CB03D04}" destId="{489B7654-BD37-46D1-BB07-7E3DA5F01F61}" srcOrd="0" destOrd="0" presId="urn:microsoft.com/office/officeart/2005/8/layout/hChevron3"/>
    <dgm:cxn modelId="{D7AD01D0-EA3B-41CF-991A-D6AF356AC196}" type="presParOf" srcId="{D246C300-68AF-48FA-A398-4C95650E26C6}" destId="{4BE0856D-4B5E-49DC-992B-56049A1DEB81}" srcOrd="0" destOrd="0" presId="urn:microsoft.com/office/officeart/2005/8/layout/hChevron3"/>
    <dgm:cxn modelId="{5E945084-5BA0-4095-9C79-49635B6E63A3}" type="presParOf" srcId="{D246C300-68AF-48FA-A398-4C95650E26C6}" destId="{BEE3FB9B-DBCA-4494-956E-EC52BD08C837}" srcOrd="1" destOrd="0" presId="urn:microsoft.com/office/officeart/2005/8/layout/hChevron3"/>
    <dgm:cxn modelId="{1C2124C8-CED7-41F1-888F-11C0E1869B35}" type="presParOf" srcId="{D246C300-68AF-48FA-A398-4C95650E26C6}" destId="{34A29376-F483-482C-B6A8-4DBDF22D5AC5}" srcOrd="2" destOrd="0" presId="urn:microsoft.com/office/officeart/2005/8/layout/hChevron3"/>
    <dgm:cxn modelId="{1A2791E1-AB98-4E44-BCBF-02E7248013FA}" type="presParOf" srcId="{D246C300-68AF-48FA-A398-4C95650E26C6}" destId="{34D5B670-66A4-4956-8EA7-AEDF79D9861D}" srcOrd="3" destOrd="0" presId="urn:microsoft.com/office/officeart/2005/8/layout/hChevron3"/>
    <dgm:cxn modelId="{E0D6B5E1-521D-40C9-9D65-3988B0A305D1}" type="presParOf" srcId="{D246C300-68AF-48FA-A398-4C95650E26C6}" destId="{53C35653-9134-4F82-8279-FAF4F5A25161}" srcOrd="4" destOrd="0" presId="urn:microsoft.com/office/officeart/2005/8/layout/hChevron3"/>
    <dgm:cxn modelId="{5AF32CD2-E472-443F-8D0A-7AF315A95F51}" type="presParOf" srcId="{D246C300-68AF-48FA-A398-4C95650E26C6}" destId="{1088ABBC-1FB4-45E1-B4C8-8499FC4B8E60}" srcOrd="5" destOrd="0" presId="urn:microsoft.com/office/officeart/2005/8/layout/hChevron3"/>
    <dgm:cxn modelId="{496BEB41-43E8-43CF-B1B7-198161A241E3}" type="presParOf" srcId="{D246C300-68AF-48FA-A398-4C95650E26C6}" destId="{489B7654-BD37-46D1-BB07-7E3DA5F01F61}" srcOrd="6" destOrd="0" presId="urn:microsoft.com/office/officeart/2005/8/layout/hChevron3"/>
    <dgm:cxn modelId="{C581B006-2B22-46CE-B467-3CDCD20E705D}" type="presParOf" srcId="{D246C300-68AF-48FA-A398-4C95650E26C6}" destId="{496ECFEA-0673-4358-9B71-4772A7976716}" srcOrd="7" destOrd="0" presId="urn:microsoft.com/office/officeart/2005/8/layout/hChevron3"/>
    <dgm:cxn modelId="{CD92A7AE-C2EC-407A-85E2-C453A07F6BFE}" type="presParOf" srcId="{D246C300-68AF-48FA-A398-4C95650E26C6}" destId="{C214E2F4-1132-4086-8E3E-37014C668253}" srcOrd="8" destOrd="0" presId="urn:microsoft.com/office/officeart/2005/8/layout/hChevron3"/>
    <dgm:cxn modelId="{28E70959-64BE-45E2-A860-BAF5D68AB9EA}" type="presParOf" srcId="{D246C300-68AF-48FA-A398-4C95650E26C6}" destId="{E8B866C0-9BE1-4044-BA16-D4F8FA5B6136}" srcOrd="9" destOrd="0" presId="urn:microsoft.com/office/officeart/2005/8/layout/hChevron3"/>
    <dgm:cxn modelId="{9CA30C35-5AF1-4A9F-B5CA-A4DBE6904E21}" type="presParOf" srcId="{D246C300-68AF-48FA-A398-4C95650E26C6}" destId="{5BA1C2E2-8EE1-4E54-A3BF-D8303794736A}" srcOrd="10" destOrd="0" presId="urn:microsoft.com/office/officeart/2005/8/layout/hChevron3"/>
    <dgm:cxn modelId="{16CB9934-D846-4DA5-8FCE-C0CAD5DB6E50}" type="presParOf" srcId="{D246C300-68AF-48FA-A398-4C95650E26C6}" destId="{01540F49-C1AA-45BA-8E21-EBB657F0810A}" srcOrd="11" destOrd="0" presId="urn:microsoft.com/office/officeart/2005/8/layout/hChevron3"/>
    <dgm:cxn modelId="{DB0509BD-8916-47C3-B17E-5B93623824E4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/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833856-2778-4D57-9F88-4A77033C0866}" type="presOf" srcId="{EB38EA7C-92BC-4E09-8094-0763770B6EBD}" destId="{4BE0856D-4B5E-49DC-992B-56049A1DEB81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A9AA149F-1E7F-46F5-8FCD-23322D97CD33}" type="presOf" srcId="{7AF84156-D3BD-43C9-8CA3-ADDCA4C8D4B8}" destId="{2B519D47-AE9C-4BCF-B5BE-A8355A90EC23}" srcOrd="0" destOrd="0" presId="urn:microsoft.com/office/officeart/2005/8/layout/hChevron3"/>
    <dgm:cxn modelId="{81FA1C60-117E-4F26-A436-87424BD9DD5F}" type="presOf" srcId="{820066AC-F9A5-41F7-A91B-A731EC2F8CAF}" destId="{D246C300-68AF-48FA-A398-4C95650E26C6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E565908D-969A-4BF9-8AB1-6141836C2236}" type="presOf" srcId="{28E5ACB2-DAB6-4B43-94C9-D5EC5F06A8B3}" destId="{34A29376-F483-482C-B6A8-4DBDF22D5AC5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53718C5C-DF11-40B2-90CD-A491E119BD15}" type="presOf" srcId="{B24B38A7-9096-4F47-B3C6-3F5073417C50}" destId="{53C35653-9134-4F82-8279-FAF4F5A251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5E1FF6A6-401E-48E6-A263-EE828F13E924}" type="presOf" srcId="{32D2388F-D623-4C10-A892-DBD5881992AB}" destId="{5BA1C2E2-8EE1-4E54-A3BF-D8303794736A}" srcOrd="0" destOrd="0" presId="urn:microsoft.com/office/officeart/2005/8/layout/hChevron3"/>
    <dgm:cxn modelId="{784A47C5-0CDB-442C-9483-10F2C081F7A6}" type="presOf" srcId="{7A573461-EB93-4CEF-9D86-BD47F84BD9A6}" destId="{C214E2F4-1132-4086-8E3E-37014C668253}" srcOrd="0" destOrd="0" presId="urn:microsoft.com/office/officeart/2005/8/layout/hChevron3"/>
    <dgm:cxn modelId="{9CCF7C11-BAF8-4E56-BE7A-03B35F6D1419}" type="presOf" srcId="{C7F13248-C72D-40DC-82F9-D0753CB03D04}" destId="{489B7654-BD37-46D1-BB07-7E3DA5F01F61}" srcOrd="0" destOrd="0" presId="urn:microsoft.com/office/officeart/2005/8/layout/hChevron3"/>
    <dgm:cxn modelId="{DBD3908B-FD67-4627-A840-B410E8845282}" type="presParOf" srcId="{D246C300-68AF-48FA-A398-4C95650E26C6}" destId="{4BE0856D-4B5E-49DC-992B-56049A1DEB81}" srcOrd="0" destOrd="0" presId="urn:microsoft.com/office/officeart/2005/8/layout/hChevron3"/>
    <dgm:cxn modelId="{39FF00F2-8F70-43D3-941E-00F06AE389D4}" type="presParOf" srcId="{D246C300-68AF-48FA-A398-4C95650E26C6}" destId="{BEE3FB9B-DBCA-4494-956E-EC52BD08C837}" srcOrd="1" destOrd="0" presId="urn:microsoft.com/office/officeart/2005/8/layout/hChevron3"/>
    <dgm:cxn modelId="{67220F1F-52C4-4F56-A416-ABE89DADFBA6}" type="presParOf" srcId="{D246C300-68AF-48FA-A398-4C95650E26C6}" destId="{34A29376-F483-482C-B6A8-4DBDF22D5AC5}" srcOrd="2" destOrd="0" presId="urn:microsoft.com/office/officeart/2005/8/layout/hChevron3"/>
    <dgm:cxn modelId="{4873B8D7-552D-42F5-AC80-F59DF28ED2A9}" type="presParOf" srcId="{D246C300-68AF-48FA-A398-4C95650E26C6}" destId="{34D5B670-66A4-4956-8EA7-AEDF79D9861D}" srcOrd="3" destOrd="0" presId="urn:microsoft.com/office/officeart/2005/8/layout/hChevron3"/>
    <dgm:cxn modelId="{C5C5CBE8-8559-403C-A08D-C555AD2FC238}" type="presParOf" srcId="{D246C300-68AF-48FA-A398-4C95650E26C6}" destId="{53C35653-9134-4F82-8279-FAF4F5A25161}" srcOrd="4" destOrd="0" presId="urn:microsoft.com/office/officeart/2005/8/layout/hChevron3"/>
    <dgm:cxn modelId="{117D08D1-658A-4F11-9198-E345335B36E1}" type="presParOf" srcId="{D246C300-68AF-48FA-A398-4C95650E26C6}" destId="{1088ABBC-1FB4-45E1-B4C8-8499FC4B8E60}" srcOrd="5" destOrd="0" presId="urn:microsoft.com/office/officeart/2005/8/layout/hChevron3"/>
    <dgm:cxn modelId="{2C85F1C4-3DD3-43EB-BAED-1F1B9B3DE61C}" type="presParOf" srcId="{D246C300-68AF-48FA-A398-4C95650E26C6}" destId="{489B7654-BD37-46D1-BB07-7E3DA5F01F61}" srcOrd="6" destOrd="0" presId="urn:microsoft.com/office/officeart/2005/8/layout/hChevron3"/>
    <dgm:cxn modelId="{8D396994-CC7D-42F3-A086-BF80E7B3F04D}" type="presParOf" srcId="{D246C300-68AF-48FA-A398-4C95650E26C6}" destId="{496ECFEA-0673-4358-9B71-4772A7976716}" srcOrd="7" destOrd="0" presId="urn:microsoft.com/office/officeart/2005/8/layout/hChevron3"/>
    <dgm:cxn modelId="{59A5DAB0-605D-4110-BB0C-E00DAAD22D70}" type="presParOf" srcId="{D246C300-68AF-48FA-A398-4C95650E26C6}" destId="{C214E2F4-1132-4086-8E3E-37014C668253}" srcOrd="8" destOrd="0" presId="urn:microsoft.com/office/officeart/2005/8/layout/hChevron3"/>
    <dgm:cxn modelId="{6DABABD4-6A32-4FB3-83E7-EB9D281D60FC}" type="presParOf" srcId="{D246C300-68AF-48FA-A398-4C95650E26C6}" destId="{E8B866C0-9BE1-4044-BA16-D4F8FA5B6136}" srcOrd="9" destOrd="0" presId="urn:microsoft.com/office/officeart/2005/8/layout/hChevron3"/>
    <dgm:cxn modelId="{091257ED-58EA-4C46-98B2-9768F1FAA3AE}" type="presParOf" srcId="{D246C300-68AF-48FA-A398-4C95650E26C6}" destId="{5BA1C2E2-8EE1-4E54-A3BF-D8303794736A}" srcOrd="10" destOrd="0" presId="urn:microsoft.com/office/officeart/2005/8/layout/hChevron3"/>
    <dgm:cxn modelId="{6D79968A-F4C1-4BA8-999D-4430ED14F0FC}" type="presParOf" srcId="{D246C300-68AF-48FA-A398-4C95650E26C6}" destId="{01540F49-C1AA-45BA-8E21-EBB657F0810A}" srcOrd="11" destOrd="0" presId="urn:microsoft.com/office/officeart/2005/8/layout/hChevron3"/>
    <dgm:cxn modelId="{E473712D-8D57-4109-873A-2A0392FDD57A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2468B2-E31E-49CE-9669-765E6D63E6BA}" type="presOf" srcId="{820066AC-F9A5-41F7-A91B-A731EC2F8CAF}" destId="{D246C300-68AF-48FA-A398-4C95650E26C6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F68975C6-1F66-4BA4-8B3E-79BBC4261DA3}" type="presOf" srcId="{7A573461-EB93-4CEF-9D86-BD47F84BD9A6}" destId="{C214E2F4-1132-4086-8E3E-37014C668253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3C349E04-6C61-4140-AF92-8F19E4E18047}" type="presOf" srcId="{EB38EA7C-92BC-4E09-8094-0763770B6EBD}" destId="{4BE0856D-4B5E-49DC-992B-56049A1DEB81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C53E5790-C35B-4676-8F70-B6CE680AA564}" type="presOf" srcId="{28E5ACB2-DAB6-4B43-94C9-D5EC5F06A8B3}" destId="{34A29376-F483-482C-B6A8-4DBDF22D5AC5}" srcOrd="0" destOrd="0" presId="urn:microsoft.com/office/officeart/2005/8/layout/hChevron3"/>
    <dgm:cxn modelId="{15C8745D-911D-46CD-95C1-7DB65DB4629B}" type="presOf" srcId="{32D2388F-D623-4C10-A892-DBD5881992AB}" destId="{5BA1C2E2-8EE1-4E54-A3BF-D8303794736A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61DE2297-4564-4434-BF93-04CD1BFFFA49}" type="presOf" srcId="{C7F13248-C72D-40DC-82F9-D0753CB03D04}" destId="{489B7654-BD37-46D1-BB07-7E3DA5F01F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29C8539A-F266-4676-A140-49EE76934EA6}" type="presOf" srcId="{7AF84156-D3BD-43C9-8CA3-ADDCA4C8D4B8}" destId="{2B519D47-AE9C-4BCF-B5BE-A8355A90EC23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5CCD3844-7E5E-4073-A4CD-CC764259FB36}" type="presOf" srcId="{B24B38A7-9096-4F47-B3C6-3F5073417C50}" destId="{53C35653-9134-4F82-8279-FAF4F5A25161}" srcOrd="0" destOrd="0" presId="urn:microsoft.com/office/officeart/2005/8/layout/hChevron3"/>
    <dgm:cxn modelId="{7AA68A71-9EFF-4979-8959-46286A77129D}" type="presParOf" srcId="{D246C300-68AF-48FA-A398-4C95650E26C6}" destId="{4BE0856D-4B5E-49DC-992B-56049A1DEB81}" srcOrd="0" destOrd="0" presId="urn:microsoft.com/office/officeart/2005/8/layout/hChevron3"/>
    <dgm:cxn modelId="{EE0AE9AE-09AC-4661-B4A7-DCE6BC5AA4A4}" type="presParOf" srcId="{D246C300-68AF-48FA-A398-4C95650E26C6}" destId="{BEE3FB9B-DBCA-4494-956E-EC52BD08C837}" srcOrd="1" destOrd="0" presId="urn:microsoft.com/office/officeart/2005/8/layout/hChevron3"/>
    <dgm:cxn modelId="{876E66DB-2453-46EC-9C51-9F2184D6A12A}" type="presParOf" srcId="{D246C300-68AF-48FA-A398-4C95650E26C6}" destId="{34A29376-F483-482C-B6A8-4DBDF22D5AC5}" srcOrd="2" destOrd="0" presId="urn:microsoft.com/office/officeart/2005/8/layout/hChevron3"/>
    <dgm:cxn modelId="{516D41B4-016E-48B0-8E11-01D0488EF5E9}" type="presParOf" srcId="{D246C300-68AF-48FA-A398-4C95650E26C6}" destId="{34D5B670-66A4-4956-8EA7-AEDF79D9861D}" srcOrd="3" destOrd="0" presId="urn:microsoft.com/office/officeart/2005/8/layout/hChevron3"/>
    <dgm:cxn modelId="{55FBE1B3-0278-4F15-B945-3BB7CF9DAC2E}" type="presParOf" srcId="{D246C300-68AF-48FA-A398-4C95650E26C6}" destId="{53C35653-9134-4F82-8279-FAF4F5A25161}" srcOrd="4" destOrd="0" presId="urn:microsoft.com/office/officeart/2005/8/layout/hChevron3"/>
    <dgm:cxn modelId="{7F4FFDC8-76E3-4190-86BE-AC431DB73248}" type="presParOf" srcId="{D246C300-68AF-48FA-A398-4C95650E26C6}" destId="{1088ABBC-1FB4-45E1-B4C8-8499FC4B8E60}" srcOrd="5" destOrd="0" presId="urn:microsoft.com/office/officeart/2005/8/layout/hChevron3"/>
    <dgm:cxn modelId="{601B0973-DB98-4C4E-BF8D-8F1E20B4CE0D}" type="presParOf" srcId="{D246C300-68AF-48FA-A398-4C95650E26C6}" destId="{489B7654-BD37-46D1-BB07-7E3DA5F01F61}" srcOrd="6" destOrd="0" presId="urn:microsoft.com/office/officeart/2005/8/layout/hChevron3"/>
    <dgm:cxn modelId="{51271A03-9C8D-4F38-90E6-07F0AA09034D}" type="presParOf" srcId="{D246C300-68AF-48FA-A398-4C95650E26C6}" destId="{496ECFEA-0673-4358-9B71-4772A7976716}" srcOrd="7" destOrd="0" presId="urn:microsoft.com/office/officeart/2005/8/layout/hChevron3"/>
    <dgm:cxn modelId="{CBE6D247-C117-438F-B00E-A140B9A2064C}" type="presParOf" srcId="{D246C300-68AF-48FA-A398-4C95650E26C6}" destId="{C214E2F4-1132-4086-8E3E-37014C668253}" srcOrd="8" destOrd="0" presId="urn:microsoft.com/office/officeart/2005/8/layout/hChevron3"/>
    <dgm:cxn modelId="{F2568DB9-7D78-4D09-BF6A-54A018668D2F}" type="presParOf" srcId="{D246C300-68AF-48FA-A398-4C95650E26C6}" destId="{E8B866C0-9BE1-4044-BA16-D4F8FA5B6136}" srcOrd="9" destOrd="0" presId="urn:microsoft.com/office/officeart/2005/8/layout/hChevron3"/>
    <dgm:cxn modelId="{4C2D05A6-CD3C-469D-AB9D-D4F325627E3F}" type="presParOf" srcId="{D246C300-68AF-48FA-A398-4C95650E26C6}" destId="{5BA1C2E2-8EE1-4E54-A3BF-D8303794736A}" srcOrd="10" destOrd="0" presId="urn:microsoft.com/office/officeart/2005/8/layout/hChevron3"/>
    <dgm:cxn modelId="{BCA95DD8-998B-48C2-B0A5-2EA4D77164B0}" type="presParOf" srcId="{D246C300-68AF-48FA-A398-4C95650E26C6}" destId="{01540F49-C1AA-45BA-8E21-EBB657F0810A}" srcOrd="11" destOrd="0" presId="urn:microsoft.com/office/officeart/2005/8/layout/hChevron3"/>
    <dgm:cxn modelId="{389B3D12-FB57-4E00-AB37-47D326F325C9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B51C78-944B-4FB9-8897-2C003782684C}" type="presOf" srcId="{7A573461-EB93-4CEF-9D86-BD47F84BD9A6}" destId="{C214E2F4-1132-4086-8E3E-37014C668253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8968FE8F-A7B7-4BE7-B21C-B6EB679C91B9}" type="presOf" srcId="{32D2388F-D623-4C10-A892-DBD5881992AB}" destId="{5BA1C2E2-8EE1-4E54-A3BF-D8303794736A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12587157-9357-46D7-99C7-43D17D580D42}" type="presOf" srcId="{7AF84156-D3BD-43C9-8CA3-ADDCA4C8D4B8}" destId="{2B519D47-AE9C-4BCF-B5BE-A8355A90EC23}" srcOrd="0" destOrd="0" presId="urn:microsoft.com/office/officeart/2005/8/layout/hChevron3"/>
    <dgm:cxn modelId="{7542A8E8-0A64-4101-9CA0-279337BFB166}" type="presOf" srcId="{820066AC-F9A5-41F7-A91B-A731EC2F8CAF}" destId="{D246C300-68AF-48FA-A398-4C95650E26C6}" srcOrd="0" destOrd="0" presId="urn:microsoft.com/office/officeart/2005/8/layout/hChevron3"/>
    <dgm:cxn modelId="{6CEA6730-5767-47AF-9226-38F5D733D377}" type="presOf" srcId="{EB38EA7C-92BC-4E09-8094-0763770B6EBD}" destId="{4BE0856D-4B5E-49DC-992B-56049A1DEB81}" srcOrd="0" destOrd="0" presId="urn:microsoft.com/office/officeart/2005/8/layout/hChevron3"/>
    <dgm:cxn modelId="{9EC689EF-2AD7-4681-AD82-F21AFBF85640}" type="presOf" srcId="{28E5ACB2-DAB6-4B43-94C9-D5EC5F06A8B3}" destId="{34A29376-F483-482C-B6A8-4DBDF22D5AC5}" srcOrd="0" destOrd="0" presId="urn:microsoft.com/office/officeart/2005/8/layout/hChevron3"/>
    <dgm:cxn modelId="{DD9389D6-58AA-41F8-976F-8FC42905DC48}" type="presOf" srcId="{B24B38A7-9096-4F47-B3C6-3F5073417C50}" destId="{53C35653-9134-4F82-8279-FAF4F5A2516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73F644DF-3CF7-4BBB-8A26-F6F73731495F}" type="presOf" srcId="{C7F13248-C72D-40DC-82F9-D0753CB03D04}" destId="{489B7654-BD37-46D1-BB07-7E3DA5F01F61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130B4D15-EC08-45E9-814B-B599B173C4E0}" type="presParOf" srcId="{D246C300-68AF-48FA-A398-4C95650E26C6}" destId="{4BE0856D-4B5E-49DC-992B-56049A1DEB81}" srcOrd="0" destOrd="0" presId="urn:microsoft.com/office/officeart/2005/8/layout/hChevron3"/>
    <dgm:cxn modelId="{924F3E07-26A5-4566-AD13-7C652E89C3B3}" type="presParOf" srcId="{D246C300-68AF-48FA-A398-4C95650E26C6}" destId="{BEE3FB9B-DBCA-4494-956E-EC52BD08C837}" srcOrd="1" destOrd="0" presId="urn:microsoft.com/office/officeart/2005/8/layout/hChevron3"/>
    <dgm:cxn modelId="{1C2ECD52-FA78-4208-B2B4-25496B50863C}" type="presParOf" srcId="{D246C300-68AF-48FA-A398-4C95650E26C6}" destId="{34A29376-F483-482C-B6A8-4DBDF22D5AC5}" srcOrd="2" destOrd="0" presId="urn:microsoft.com/office/officeart/2005/8/layout/hChevron3"/>
    <dgm:cxn modelId="{357D8C4B-8290-4B9C-9B2B-325BF4E12375}" type="presParOf" srcId="{D246C300-68AF-48FA-A398-4C95650E26C6}" destId="{34D5B670-66A4-4956-8EA7-AEDF79D9861D}" srcOrd="3" destOrd="0" presId="urn:microsoft.com/office/officeart/2005/8/layout/hChevron3"/>
    <dgm:cxn modelId="{FC9BFBCB-040A-41FF-B27E-F54C85AF52A9}" type="presParOf" srcId="{D246C300-68AF-48FA-A398-4C95650E26C6}" destId="{53C35653-9134-4F82-8279-FAF4F5A25161}" srcOrd="4" destOrd="0" presId="urn:microsoft.com/office/officeart/2005/8/layout/hChevron3"/>
    <dgm:cxn modelId="{9E343487-8BE7-4C2B-919B-20A7E480BF52}" type="presParOf" srcId="{D246C300-68AF-48FA-A398-4C95650E26C6}" destId="{1088ABBC-1FB4-45E1-B4C8-8499FC4B8E60}" srcOrd="5" destOrd="0" presId="urn:microsoft.com/office/officeart/2005/8/layout/hChevron3"/>
    <dgm:cxn modelId="{EB931F88-DD67-4F35-9BCF-A12AEA601ACD}" type="presParOf" srcId="{D246C300-68AF-48FA-A398-4C95650E26C6}" destId="{489B7654-BD37-46D1-BB07-7E3DA5F01F61}" srcOrd="6" destOrd="0" presId="urn:microsoft.com/office/officeart/2005/8/layout/hChevron3"/>
    <dgm:cxn modelId="{ADCAD554-8D49-4171-960E-3AF0BEEE2398}" type="presParOf" srcId="{D246C300-68AF-48FA-A398-4C95650E26C6}" destId="{496ECFEA-0673-4358-9B71-4772A7976716}" srcOrd="7" destOrd="0" presId="urn:microsoft.com/office/officeart/2005/8/layout/hChevron3"/>
    <dgm:cxn modelId="{7FD57B37-54A7-494A-949E-B0BD49B089CD}" type="presParOf" srcId="{D246C300-68AF-48FA-A398-4C95650E26C6}" destId="{C214E2F4-1132-4086-8E3E-37014C668253}" srcOrd="8" destOrd="0" presId="urn:microsoft.com/office/officeart/2005/8/layout/hChevron3"/>
    <dgm:cxn modelId="{AEE07EBA-8661-4A8C-8297-62E4B3164051}" type="presParOf" srcId="{D246C300-68AF-48FA-A398-4C95650E26C6}" destId="{E8B866C0-9BE1-4044-BA16-D4F8FA5B6136}" srcOrd="9" destOrd="0" presId="urn:microsoft.com/office/officeart/2005/8/layout/hChevron3"/>
    <dgm:cxn modelId="{691DDA08-D05D-49CB-8D4B-34977676B292}" type="presParOf" srcId="{D246C300-68AF-48FA-A398-4C95650E26C6}" destId="{5BA1C2E2-8EE1-4E54-A3BF-D8303794736A}" srcOrd="10" destOrd="0" presId="urn:microsoft.com/office/officeart/2005/8/layout/hChevron3"/>
    <dgm:cxn modelId="{3EEECD90-38FB-49FC-94D6-5660B2582ED0}" type="presParOf" srcId="{D246C300-68AF-48FA-A398-4C95650E26C6}" destId="{01540F49-C1AA-45BA-8E21-EBB657F0810A}" srcOrd="11" destOrd="0" presId="urn:microsoft.com/office/officeart/2005/8/layout/hChevron3"/>
    <dgm:cxn modelId="{FD6F4865-1962-442D-9B93-6EF8C417F337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52E181-58C6-4434-9243-5F32FBFE18AF}" type="presOf" srcId="{7A573461-EB93-4CEF-9D86-BD47F84BD9A6}" destId="{C214E2F4-1132-4086-8E3E-37014C668253}" srcOrd="0" destOrd="0" presId="urn:microsoft.com/office/officeart/2005/8/layout/hChevron3"/>
    <dgm:cxn modelId="{CA99CACF-5BF1-4CFC-8328-CA98ADBAB36E}" type="presOf" srcId="{EB38EA7C-92BC-4E09-8094-0763770B6EBD}" destId="{4BE0856D-4B5E-49DC-992B-56049A1DEB81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E26101C0-A79A-4FCB-8ADE-02F6F4484800}" type="presOf" srcId="{820066AC-F9A5-41F7-A91B-A731EC2F8CAF}" destId="{D246C300-68AF-48FA-A398-4C95650E26C6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C88921BF-0293-4633-8B43-8AFF078657AC}" type="presOf" srcId="{C7F13248-C72D-40DC-82F9-D0753CB03D04}" destId="{489B7654-BD37-46D1-BB07-7E3DA5F01F61}" srcOrd="0" destOrd="0" presId="urn:microsoft.com/office/officeart/2005/8/layout/hChevron3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B902FC69-693E-4553-8CB2-1E0786FFF09D}" type="presOf" srcId="{B24B38A7-9096-4F47-B3C6-3F5073417C50}" destId="{53C35653-9134-4F82-8279-FAF4F5A251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3CA56DC7-D75D-4876-A2A0-2885C3DB38FB}" type="presOf" srcId="{7AF84156-D3BD-43C9-8CA3-ADDCA4C8D4B8}" destId="{2B519D47-AE9C-4BCF-B5BE-A8355A90EC23}" srcOrd="0" destOrd="0" presId="urn:microsoft.com/office/officeart/2005/8/layout/hChevron3"/>
    <dgm:cxn modelId="{92C32FD7-58CB-4E37-893D-0CEAB37621E2}" type="presOf" srcId="{28E5ACB2-DAB6-4B43-94C9-D5EC5F06A8B3}" destId="{34A29376-F483-482C-B6A8-4DBDF22D5AC5}" srcOrd="0" destOrd="0" presId="urn:microsoft.com/office/officeart/2005/8/layout/hChevron3"/>
    <dgm:cxn modelId="{3152E324-35CF-4A70-A39E-3BBD39BAE93D}" type="presOf" srcId="{32D2388F-D623-4C10-A892-DBD5881992AB}" destId="{5BA1C2E2-8EE1-4E54-A3BF-D8303794736A}" srcOrd="0" destOrd="0" presId="urn:microsoft.com/office/officeart/2005/8/layout/hChevron3"/>
    <dgm:cxn modelId="{65552D23-271D-4751-81A4-05A62C7DEA40}" type="presParOf" srcId="{D246C300-68AF-48FA-A398-4C95650E26C6}" destId="{4BE0856D-4B5E-49DC-992B-56049A1DEB81}" srcOrd="0" destOrd="0" presId="urn:microsoft.com/office/officeart/2005/8/layout/hChevron3"/>
    <dgm:cxn modelId="{C9B0A6CB-B5BB-466E-9B9F-FC153E296607}" type="presParOf" srcId="{D246C300-68AF-48FA-A398-4C95650E26C6}" destId="{BEE3FB9B-DBCA-4494-956E-EC52BD08C837}" srcOrd="1" destOrd="0" presId="urn:microsoft.com/office/officeart/2005/8/layout/hChevron3"/>
    <dgm:cxn modelId="{94EBF838-B141-4AD3-A949-9DC2EE1CDD53}" type="presParOf" srcId="{D246C300-68AF-48FA-A398-4C95650E26C6}" destId="{34A29376-F483-482C-B6A8-4DBDF22D5AC5}" srcOrd="2" destOrd="0" presId="urn:microsoft.com/office/officeart/2005/8/layout/hChevron3"/>
    <dgm:cxn modelId="{C6DB1EDF-FE39-4810-9A02-1A34EA2BFADA}" type="presParOf" srcId="{D246C300-68AF-48FA-A398-4C95650E26C6}" destId="{34D5B670-66A4-4956-8EA7-AEDF79D9861D}" srcOrd="3" destOrd="0" presId="urn:microsoft.com/office/officeart/2005/8/layout/hChevron3"/>
    <dgm:cxn modelId="{AFC3BE90-ED8C-45C2-8253-4101DCDE4E99}" type="presParOf" srcId="{D246C300-68AF-48FA-A398-4C95650E26C6}" destId="{53C35653-9134-4F82-8279-FAF4F5A25161}" srcOrd="4" destOrd="0" presId="urn:microsoft.com/office/officeart/2005/8/layout/hChevron3"/>
    <dgm:cxn modelId="{24C00277-E2FF-4B55-9766-A97BB7DE3839}" type="presParOf" srcId="{D246C300-68AF-48FA-A398-4C95650E26C6}" destId="{1088ABBC-1FB4-45E1-B4C8-8499FC4B8E60}" srcOrd="5" destOrd="0" presId="urn:microsoft.com/office/officeart/2005/8/layout/hChevron3"/>
    <dgm:cxn modelId="{6D1DDF12-393C-4F71-9E27-C34EBC9C243E}" type="presParOf" srcId="{D246C300-68AF-48FA-A398-4C95650E26C6}" destId="{489B7654-BD37-46D1-BB07-7E3DA5F01F61}" srcOrd="6" destOrd="0" presId="urn:microsoft.com/office/officeart/2005/8/layout/hChevron3"/>
    <dgm:cxn modelId="{DCC86B7C-4005-494C-9C08-896AED84DB29}" type="presParOf" srcId="{D246C300-68AF-48FA-A398-4C95650E26C6}" destId="{496ECFEA-0673-4358-9B71-4772A7976716}" srcOrd="7" destOrd="0" presId="urn:microsoft.com/office/officeart/2005/8/layout/hChevron3"/>
    <dgm:cxn modelId="{0BCC0EC9-1AA8-430A-9457-30586455D447}" type="presParOf" srcId="{D246C300-68AF-48FA-A398-4C95650E26C6}" destId="{C214E2F4-1132-4086-8E3E-37014C668253}" srcOrd="8" destOrd="0" presId="urn:microsoft.com/office/officeart/2005/8/layout/hChevron3"/>
    <dgm:cxn modelId="{E73A96E6-5B06-48CE-AAC8-7DD369C77BA3}" type="presParOf" srcId="{D246C300-68AF-48FA-A398-4C95650E26C6}" destId="{E8B866C0-9BE1-4044-BA16-D4F8FA5B6136}" srcOrd="9" destOrd="0" presId="urn:microsoft.com/office/officeart/2005/8/layout/hChevron3"/>
    <dgm:cxn modelId="{3742BF94-4CF7-45DB-A2BB-292A889D10DF}" type="presParOf" srcId="{D246C300-68AF-48FA-A398-4C95650E26C6}" destId="{5BA1C2E2-8EE1-4E54-A3BF-D8303794736A}" srcOrd="10" destOrd="0" presId="urn:microsoft.com/office/officeart/2005/8/layout/hChevron3"/>
    <dgm:cxn modelId="{D75D4BBE-602D-43F4-B10B-B23E8AA910AB}" type="presParOf" srcId="{D246C300-68AF-48FA-A398-4C95650E26C6}" destId="{01540F49-C1AA-45BA-8E21-EBB657F0810A}" srcOrd="11" destOrd="0" presId="urn:microsoft.com/office/officeart/2005/8/layout/hChevron3"/>
    <dgm:cxn modelId="{D15B2468-8E21-4E4E-AECB-D062200BDFD7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D5C6970-9990-422C-9BD0-CAF489ECBA44}" type="presOf" srcId="{B24B38A7-9096-4F47-B3C6-3F5073417C50}" destId="{53C35653-9134-4F82-8279-FAF4F5A25161}" srcOrd="0" destOrd="0" presId="urn:microsoft.com/office/officeart/2005/8/layout/hChevron3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5435A545-F0E7-44E6-ACBD-5B86A75C0D54}" type="presOf" srcId="{EB38EA7C-92BC-4E09-8094-0763770B6EBD}" destId="{4BE0856D-4B5E-49DC-992B-56049A1DEB81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E1C349C1-0D64-4563-B626-92FB8E8407A7}" type="presOf" srcId="{7A573461-EB93-4CEF-9D86-BD47F84BD9A6}" destId="{C214E2F4-1132-4086-8E3E-37014C668253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84AEB233-6239-4E41-A2BD-EECC4482A249}" type="presOf" srcId="{28E5ACB2-DAB6-4B43-94C9-D5EC5F06A8B3}" destId="{34A29376-F483-482C-B6A8-4DBDF22D5AC5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0546F05C-AA3E-44F1-81D4-DBED565E3E18}" type="presOf" srcId="{820066AC-F9A5-41F7-A91B-A731EC2F8CAF}" destId="{D246C300-68AF-48FA-A398-4C95650E26C6}" srcOrd="0" destOrd="0" presId="urn:microsoft.com/office/officeart/2005/8/layout/hChevron3"/>
    <dgm:cxn modelId="{E25B6CB5-E8BF-4A66-9293-A419249EF5C9}" type="presOf" srcId="{7AF84156-D3BD-43C9-8CA3-ADDCA4C8D4B8}" destId="{2B519D47-AE9C-4BCF-B5BE-A8355A90EC23}" srcOrd="0" destOrd="0" presId="urn:microsoft.com/office/officeart/2005/8/layout/hChevron3"/>
    <dgm:cxn modelId="{3A709F13-DDCB-4FD4-B007-525BB2C134E6}" type="presOf" srcId="{32D2388F-D623-4C10-A892-DBD5881992AB}" destId="{5BA1C2E2-8EE1-4E54-A3BF-D8303794736A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182D3F01-CB58-4300-9569-A22A3B4C37FE}" type="presOf" srcId="{C7F13248-C72D-40DC-82F9-D0753CB03D04}" destId="{489B7654-BD37-46D1-BB07-7E3DA5F01F61}" srcOrd="0" destOrd="0" presId="urn:microsoft.com/office/officeart/2005/8/layout/hChevron3"/>
    <dgm:cxn modelId="{1A8F9206-6A85-4E70-897B-DCCC2B744C11}" type="presParOf" srcId="{D246C300-68AF-48FA-A398-4C95650E26C6}" destId="{4BE0856D-4B5E-49DC-992B-56049A1DEB81}" srcOrd="0" destOrd="0" presId="urn:microsoft.com/office/officeart/2005/8/layout/hChevron3"/>
    <dgm:cxn modelId="{347A995D-0E88-4F48-A503-DA19E4606FFA}" type="presParOf" srcId="{D246C300-68AF-48FA-A398-4C95650E26C6}" destId="{BEE3FB9B-DBCA-4494-956E-EC52BD08C837}" srcOrd="1" destOrd="0" presId="urn:microsoft.com/office/officeart/2005/8/layout/hChevron3"/>
    <dgm:cxn modelId="{E36E0D4B-FB7D-40D3-9998-9124F27CDF21}" type="presParOf" srcId="{D246C300-68AF-48FA-A398-4C95650E26C6}" destId="{34A29376-F483-482C-B6A8-4DBDF22D5AC5}" srcOrd="2" destOrd="0" presId="urn:microsoft.com/office/officeart/2005/8/layout/hChevron3"/>
    <dgm:cxn modelId="{7637B532-8A97-470B-9793-CF4A2DB00087}" type="presParOf" srcId="{D246C300-68AF-48FA-A398-4C95650E26C6}" destId="{34D5B670-66A4-4956-8EA7-AEDF79D9861D}" srcOrd="3" destOrd="0" presId="urn:microsoft.com/office/officeart/2005/8/layout/hChevron3"/>
    <dgm:cxn modelId="{DEE31A66-2F2B-43E6-B144-81A6D2DA65E6}" type="presParOf" srcId="{D246C300-68AF-48FA-A398-4C95650E26C6}" destId="{53C35653-9134-4F82-8279-FAF4F5A25161}" srcOrd="4" destOrd="0" presId="urn:microsoft.com/office/officeart/2005/8/layout/hChevron3"/>
    <dgm:cxn modelId="{42EF792D-773F-4DA9-9D82-F02B4E9035C1}" type="presParOf" srcId="{D246C300-68AF-48FA-A398-4C95650E26C6}" destId="{1088ABBC-1FB4-45E1-B4C8-8499FC4B8E60}" srcOrd="5" destOrd="0" presId="urn:microsoft.com/office/officeart/2005/8/layout/hChevron3"/>
    <dgm:cxn modelId="{6E7037FD-1924-406D-B63C-F9F04D8D812E}" type="presParOf" srcId="{D246C300-68AF-48FA-A398-4C95650E26C6}" destId="{489B7654-BD37-46D1-BB07-7E3DA5F01F61}" srcOrd="6" destOrd="0" presId="urn:microsoft.com/office/officeart/2005/8/layout/hChevron3"/>
    <dgm:cxn modelId="{E154BACA-86B5-4D10-9839-5227119A06D1}" type="presParOf" srcId="{D246C300-68AF-48FA-A398-4C95650E26C6}" destId="{496ECFEA-0673-4358-9B71-4772A7976716}" srcOrd="7" destOrd="0" presId="urn:microsoft.com/office/officeart/2005/8/layout/hChevron3"/>
    <dgm:cxn modelId="{5EF48108-CF1C-483B-AE6B-B15E3E363908}" type="presParOf" srcId="{D246C300-68AF-48FA-A398-4C95650E26C6}" destId="{C214E2F4-1132-4086-8E3E-37014C668253}" srcOrd="8" destOrd="0" presId="urn:microsoft.com/office/officeart/2005/8/layout/hChevron3"/>
    <dgm:cxn modelId="{9848B44F-C60F-43B2-8DEC-FD4E69D88DAE}" type="presParOf" srcId="{D246C300-68AF-48FA-A398-4C95650E26C6}" destId="{E8B866C0-9BE1-4044-BA16-D4F8FA5B6136}" srcOrd="9" destOrd="0" presId="urn:microsoft.com/office/officeart/2005/8/layout/hChevron3"/>
    <dgm:cxn modelId="{98B8DB03-32DA-4B80-91C0-462416EB5DB6}" type="presParOf" srcId="{D246C300-68AF-48FA-A398-4C95650E26C6}" destId="{5BA1C2E2-8EE1-4E54-A3BF-D8303794736A}" srcOrd="10" destOrd="0" presId="urn:microsoft.com/office/officeart/2005/8/layout/hChevron3"/>
    <dgm:cxn modelId="{C9ED8EED-CFDE-4C45-8513-07DB44AA7FEE}" type="presParOf" srcId="{D246C300-68AF-48FA-A398-4C95650E26C6}" destId="{01540F49-C1AA-45BA-8E21-EBB657F0810A}" srcOrd="11" destOrd="0" presId="urn:microsoft.com/office/officeart/2005/8/layout/hChevron3"/>
    <dgm:cxn modelId="{EC27318D-601F-42C0-9378-EB403DEFD775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03BF259A-6DB7-4E6D-B838-3D16156E11A8}" type="presOf" srcId="{B24B38A7-9096-4F47-B3C6-3F5073417C50}" destId="{53C35653-9134-4F82-8279-FAF4F5A25161}" srcOrd="0" destOrd="0" presId="urn:microsoft.com/office/officeart/2005/8/layout/hChevron3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63C8C215-E5B1-4675-9F51-3961333ECCCE}" type="presOf" srcId="{820066AC-F9A5-41F7-A91B-A731EC2F8CAF}" destId="{D246C300-68AF-48FA-A398-4C95650E26C6}" srcOrd="0" destOrd="0" presId="urn:microsoft.com/office/officeart/2005/8/layout/hChevron3"/>
    <dgm:cxn modelId="{12E5936B-8D0E-470A-9F96-5A6B48A514DD}" type="presOf" srcId="{C7F13248-C72D-40DC-82F9-D0753CB03D04}" destId="{489B7654-BD37-46D1-BB07-7E3DA5F01F61}" srcOrd="0" destOrd="0" presId="urn:microsoft.com/office/officeart/2005/8/layout/hChevron3"/>
    <dgm:cxn modelId="{7489302E-6A8F-4548-B03F-241D03595886}" type="presOf" srcId="{28E5ACB2-DAB6-4B43-94C9-D5EC5F06A8B3}" destId="{34A29376-F483-482C-B6A8-4DBDF22D5AC5}" srcOrd="0" destOrd="0" presId="urn:microsoft.com/office/officeart/2005/8/layout/hChevron3"/>
    <dgm:cxn modelId="{12739064-6D0B-44F2-9EBB-A0B9EE7199F7}" type="presOf" srcId="{7A573461-EB93-4CEF-9D86-BD47F84BD9A6}" destId="{C214E2F4-1132-4086-8E3E-37014C668253}" srcOrd="0" destOrd="0" presId="urn:microsoft.com/office/officeart/2005/8/layout/hChevron3"/>
    <dgm:cxn modelId="{B7BC3837-1B95-46E6-B731-6E94502E7D67}" type="presOf" srcId="{EB38EA7C-92BC-4E09-8094-0763770B6EBD}" destId="{4BE0856D-4B5E-49DC-992B-56049A1DEB81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E0F29086-2DBB-43F5-AD40-F770CC88140F}" type="presOf" srcId="{32D2388F-D623-4C10-A892-DBD5881992AB}" destId="{5BA1C2E2-8EE1-4E54-A3BF-D8303794736A}" srcOrd="0" destOrd="0" presId="urn:microsoft.com/office/officeart/2005/8/layout/hChevron3"/>
    <dgm:cxn modelId="{8E106B94-0601-4CF3-A515-3C0B8517B328}" type="presOf" srcId="{7AF84156-D3BD-43C9-8CA3-ADDCA4C8D4B8}" destId="{2B519D47-AE9C-4BCF-B5BE-A8355A90EC23}" srcOrd="0" destOrd="0" presId="urn:microsoft.com/office/officeart/2005/8/layout/hChevron3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2D007361-10C4-4B93-8FC4-E446BA3564A4}" type="presParOf" srcId="{D246C300-68AF-48FA-A398-4C95650E26C6}" destId="{4BE0856D-4B5E-49DC-992B-56049A1DEB81}" srcOrd="0" destOrd="0" presId="urn:microsoft.com/office/officeart/2005/8/layout/hChevron3"/>
    <dgm:cxn modelId="{8754AE5A-3B94-4C71-BE90-16D4C5BF2F77}" type="presParOf" srcId="{D246C300-68AF-48FA-A398-4C95650E26C6}" destId="{BEE3FB9B-DBCA-4494-956E-EC52BD08C837}" srcOrd="1" destOrd="0" presId="urn:microsoft.com/office/officeart/2005/8/layout/hChevron3"/>
    <dgm:cxn modelId="{B1417759-058B-455D-917A-739AD5035448}" type="presParOf" srcId="{D246C300-68AF-48FA-A398-4C95650E26C6}" destId="{34A29376-F483-482C-B6A8-4DBDF22D5AC5}" srcOrd="2" destOrd="0" presId="urn:microsoft.com/office/officeart/2005/8/layout/hChevron3"/>
    <dgm:cxn modelId="{1CB750A6-EDFA-4CEE-BE87-664352D25E26}" type="presParOf" srcId="{D246C300-68AF-48FA-A398-4C95650E26C6}" destId="{34D5B670-66A4-4956-8EA7-AEDF79D9861D}" srcOrd="3" destOrd="0" presId="urn:microsoft.com/office/officeart/2005/8/layout/hChevron3"/>
    <dgm:cxn modelId="{569EB415-EEA3-4A91-974B-C4419E82E90B}" type="presParOf" srcId="{D246C300-68AF-48FA-A398-4C95650E26C6}" destId="{53C35653-9134-4F82-8279-FAF4F5A25161}" srcOrd="4" destOrd="0" presId="urn:microsoft.com/office/officeart/2005/8/layout/hChevron3"/>
    <dgm:cxn modelId="{86B6543A-9F82-48C5-BA75-5024C1AD41E1}" type="presParOf" srcId="{D246C300-68AF-48FA-A398-4C95650E26C6}" destId="{1088ABBC-1FB4-45E1-B4C8-8499FC4B8E60}" srcOrd="5" destOrd="0" presId="urn:microsoft.com/office/officeart/2005/8/layout/hChevron3"/>
    <dgm:cxn modelId="{DDA3C42D-1572-4FBC-AF3D-C885BE063AD8}" type="presParOf" srcId="{D246C300-68AF-48FA-A398-4C95650E26C6}" destId="{489B7654-BD37-46D1-BB07-7E3DA5F01F61}" srcOrd="6" destOrd="0" presId="urn:microsoft.com/office/officeart/2005/8/layout/hChevron3"/>
    <dgm:cxn modelId="{FAFA31E2-65F8-4B0B-9025-3192816F11E5}" type="presParOf" srcId="{D246C300-68AF-48FA-A398-4C95650E26C6}" destId="{496ECFEA-0673-4358-9B71-4772A7976716}" srcOrd="7" destOrd="0" presId="urn:microsoft.com/office/officeart/2005/8/layout/hChevron3"/>
    <dgm:cxn modelId="{5EA675EE-F883-443E-BCDD-7C309C08EB54}" type="presParOf" srcId="{D246C300-68AF-48FA-A398-4C95650E26C6}" destId="{C214E2F4-1132-4086-8E3E-37014C668253}" srcOrd="8" destOrd="0" presId="urn:microsoft.com/office/officeart/2005/8/layout/hChevron3"/>
    <dgm:cxn modelId="{C711C70C-734F-4383-98B8-8B78AEAAE7A2}" type="presParOf" srcId="{D246C300-68AF-48FA-A398-4C95650E26C6}" destId="{E8B866C0-9BE1-4044-BA16-D4F8FA5B6136}" srcOrd="9" destOrd="0" presId="urn:microsoft.com/office/officeart/2005/8/layout/hChevron3"/>
    <dgm:cxn modelId="{00A496B9-8CC7-444F-BA03-FF6522F0E536}" type="presParOf" srcId="{D246C300-68AF-48FA-A398-4C95650E26C6}" destId="{5BA1C2E2-8EE1-4E54-A3BF-D8303794736A}" srcOrd="10" destOrd="0" presId="urn:microsoft.com/office/officeart/2005/8/layout/hChevron3"/>
    <dgm:cxn modelId="{AA8D97F0-EB25-46C2-9C88-7F08519C3760}" type="presParOf" srcId="{D246C300-68AF-48FA-A398-4C95650E26C6}" destId="{01540F49-C1AA-45BA-8E21-EBB657F0810A}" srcOrd="11" destOrd="0" presId="urn:microsoft.com/office/officeart/2005/8/layout/hChevron3"/>
    <dgm:cxn modelId="{A9D4FF9B-6103-4A01-B23E-D8905F6E4828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0066AC-F9A5-41F7-A91B-A731EC2F8CA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8EA7C-92BC-4E09-8094-0763770B6E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Sequencing</a:t>
          </a:r>
        </a:p>
      </dgm:t>
    </dgm:pt>
    <dgm:pt modelId="{467A8E94-7B76-45E9-9E75-76787D383DCA}" type="parTrans" cxnId="{AB09AD64-680C-4D7C-A7DF-89D822C9B4D8}">
      <dgm:prSet/>
      <dgm:spPr/>
      <dgm:t>
        <a:bodyPr/>
        <a:lstStyle/>
        <a:p>
          <a:endParaRPr lang="en-US"/>
        </a:p>
      </dgm:t>
    </dgm:pt>
    <dgm:pt modelId="{461B328B-3BEF-437B-B35D-076F3DB9987E}" type="sibTrans" cxnId="{AB09AD64-680C-4D7C-A7DF-89D822C9B4D8}">
      <dgm:prSet/>
      <dgm:spPr/>
      <dgm:t>
        <a:bodyPr/>
        <a:lstStyle/>
        <a:p>
          <a:endParaRPr lang="en-US"/>
        </a:p>
      </dgm:t>
    </dgm:pt>
    <dgm:pt modelId="{28E5ACB2-DAB6-4B43-94C9-D5EC5F06A8B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QC and Mapping</a:t>
          </a:r>
        </a:p>
      </dgm:t>
    </dgm:pt>
    <dgm:pt modelId="{4D531A01-EA65-4744-8D81-7304336AF78C}" type="parTrans" cxnId="{97623E19-735D-4ADC-81FF-A493487EABA1}">
      <dgm:prSet/>
      <dgm:spPr/>
      <dgm:t>
        <a:bodyPr/>
        <a:lstStyle/>
        <a:p>
          <a:endParaRPr lang="en-US"/>
        </a:p>
      </dgm:t>
    </dgm:pt>
    <dgm:pt modelId="{9CCDED8D-DC91-45ED-B428-BFCE34DBC2B4}" type="sibTrans" cxnId="{97623E19-735D-4ADC-81FF-A493487EABA1}">
      <dgm:prSet/>
      <dgm:spPr/>
      <dgm:t>
        <a:bodyPr/>
        <a:lstStyle/>
        <a:p>
          <a:endParaRPr lang="en-US"/>
        </a:p>
      </dgm:t>
    </dgm:pt>
    <dgm:pt modelId="{B24B38A7-9096-4F47-B3C6-3F5073417C5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SNV Calling &amp; Phasing</a:t>
          </a:r>
        </a:p>
      </dgm:t>
    </dgm:pt>
    <dgm:pt modelId="{21861F44-07D2-4C3D-AD81-9CF8DCB1F1AC}" type="parTrans" cxnId="{527939CE-4814-48AD-A703-D6967CE2964B}">
      <dgm:prSet/>
      <dgm:spPr/>
      <dgm:t>
        <a:bodyPr/>
        <a:lstStyle/>
        <a:p>
          <a:endParaRPr lang="en-US"/>
        </a:p>
      </dgm:t>
    </dgm:pt>
    <dgm:pt modelId="{2A0A66F4-19DA-4EA8-92D4-E8AEFB63FAF3}" type="sibTrans" cxnId="{527939CE-4814-48AD-A703-D6967CE2964B}">
      <dgm:prSet/>
      <dgm:spPr/>
      <dgm:t>
        <a:bodyPr/>
        <a:lstStyle/>
        <a:p>
          <a:endParaRPr lang="en-US"/>
        </a:p>
      </dgm:t>
    </dgm:pt>
    <dgm:pt modelId="{C7F13248-C72D-40DC-82F9-D0753CB03D0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Epitope Prediction</a:t>
          </a:r>
        </a:p>
      </dgm:t>
    </dgm:pt>
    <dgm:pt modelId="{2F0E735F-F6FE-491A-8843-5BB14C8AAF19}" type="parTrans" cxnId="{E88B847E-3F83-4B7C-A967-EC9CD55FBAC7}">
      <dgm:prSet/>
      <dgm:spPr/>
      <dgm:t>
        <a:bodyPr/>
        <a:lstStyle/>
        <a:p>
          <a:endParaRPr lang="en-US"/>
        </a:p>
      </dgm:t>
    </dgm:pt>
    <dgm:pt modelId="{50BEC1BD-FB57-4A2C-B154-093BFB24F0AD}" type="sibTrans" cxnId="{E88B847E-3F83-4B7C-A967-EC9CD55FBAC7}">
      <dgm:prSet/>
      <dgm:spPr/>
      <dgm:t>
        <a:bodyPr/>
        <a:lstStyle/>
        <a:p>
          <a:endParaRPr lang="en-US"/>
        </a:p>
      </dgm:t>
    </dgm:pt>
    <dgm:pt modelId="{32D2388F-D623-4C10-A892-DBD5881992A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Vaccine Design</a:t>
          </a:r>
        </a:p>
      </dgm:t>
    </dgm:pt>
    <dgm:pt modelId="{E802148A-DC22-4381-BDCF-10861AD7FB1E}" type="parTrans" cxnId="{BF9EFC80-13DF-462E-9DC7-5277AD5B610D}">
      <dgm:prSet/>
      <dgm:spPr/>
      <dgm:t>
        <a:bodyPr/>
        <a:lstStyle/>
        <a:p>
          <a:endParaRPr lang="en-US"/>
        </a:p>
      </dgm:t>
    </dgm:pt>
    <dgm:pt modelId="{B116FA8C-E208-41D2-9FAD-39B92021A653}" type="sibTrans" cxnId="{BF9EFC80-13DF-462E-9DC7-5277AD5B610D}">
      <dgm:prSet/>
      <dgm:spPr/>
      <dgm:t>
        <a:bodyPr/>
        <a:lstStyle/>
        <a:p>
          <a:endParaRPr lang="en-US"/>
        </a:p>
      </dgm:t>
    </dgm:pt>
    <dgm:pt modelId="{7A573461-EB93-4CEF-9D86-BD47F84BD9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Clonality</a:t>
          </a:r>
          <a:r>
            <a:rPr lang="en-US" dirty="0"/>
            <a:t> Analysis</a:t>
          </a:r>
        </a:p>
      </dgm:t>
    </dgm:pt>
    <dgm:pt modelId="{D37E1824-1014-4CE3-9353-2B5553A097C0}" type="parTrans" cxnId="{9CFDDE62-9562-4D02-B5CA-6A02AC5FA7D0}">
      <dgm:prSet/>
      <dgm:spPr/>
      <dgm:t>
        <a:bodyPr/>
        <a:lstStyle/>
        <a:p>
          <a:endParaRPr lang="en-US"/>
        </a:p>
      </dgm:t>
    </dgm:pt>
    <dgm:pt modelId="{ADFFBAC8-2EE6-440B-A29E-64637C557082}" type="sibTrans" cxnId="{9CFDDE62-9562-4D02-B5CA-6A02AC5FA7D0}">
      <dgm:prSet/>
      <dgm:spPr/>
      <dgm:t>
        <a:bodyPr/>
        <a:lstStyle/>
        <a:p>
          <a:endParaRPr lang="en-US"/>
        </a:p>
      </dgm:t>
    </dgm:pt>
    <dgm:pt modelId="{7AF84156-D3BD-43C9-8CA3-ADDCA4C8D4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TCR Sequencing</a:t>
          </a:r>
        </a:p>
      </dgm:t>
    </dgm:pt>
    <dgm:pt modelId="{C0F83A35-19B7-4A5A-A41B-0957F0123612}" type="parTrans" cxnId="{C1C35427-4359-487D-846A-8D14510205E9}">
      <dgm:prSet/>
      <dgm:spPr/>
      <dgm:t>
        <a:bodyPr/>
        <a:lstStyle/>
        <a:p>
          <a:endParaRPr lang="en-US"/>
        </a:p>
      </dgm:t>
    </dgm:pt>
    <dgm:pt modelId="{864DCCB6-7F1C-4240-B318-91DCF8A23C41}" type="sibTrans" cxnId="{C1C35427-4359-487D-846A-8D14510205E9}">
      <dgm:prSet/>
      <dgm:spPr/>
      <dgm:t>
        <a:bodyPr/>
        <a:lstStyle/>
        <a:p>
          <a:endParaRPr lang="en-US"/>
        </a:p>
      </dgm:t>
    </dgm:pt>
    <dgm:pt modelId="{D246C300-68AF-48FA-A398-4C95650E26C6}" type="pres">
      <dgm:prSet presAssocID="{820066AC-F9A5-41F7-A91B-A731EC2F8C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E0856D-4B5E-49DC-992B-56049A1DEB81}" type="pres">
      <dgm:prSet presAssocID="{EB38EA7C-92BC-4E09-8094-0763770B6EBD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FB9B-DBCA-4494-956E-EC52BD08C837}" type="pres">
      <dgm:prSet presAssocID="{461B328B-3BEF-437B-B35D-076F3DB9987E}" presName="parSpace" presStyleCnt="0"/>
      <dgm:spPr/>
    </dgm:pt>
    <dgm:pt modelId="{34A29376-F483-482C-B6A8-4DBDF22D5AC5}" type="pres">
      <dgm:prSet presAssocID="{28E5ACB2-DAB6-4B43-94C9-D5EC5F06A8B3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5B670-66A4-4956-8EA7-AEDF79D9861D}" type="pres">
      <dgm:prSet presAssocID="{9CCDED8D-DC91-45ED-B428-BFCE34DBC2B4}" presName="parSpace" presStyleCnt="0"/>
      <dgm:spPr/>
    </dgm:pt>
    <dgm:pt modelId="{53C35653-9134-4F82-8279-FAF4F5A25161}" type="pres">
      <dgm:prSet presAssocID="{B24B38A7-9096-4F47-B3C6-3F5073417C50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8ABBC-1FB4-45E1-B4C8-8499FC4B8E60}" type="pres">
      <dgm:prSet presAssocID="{2A0A66F4-19DA-4EA8-92D4-E8AEFB63FAF3}" presName="parSpace" presStyleCnt="0"/>
      <dgm:spPr/>
    </dgm:pt>
    <dgm:pt modelId="{489B7654-BD37-46D1-BB07-7E3DA5F01F61}" type="pres">
      <dgm:prSet presAssocID="{C7F13248-C72D-40DC-82F9-D0753CB03D04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CFEA-0673-4358-9B71-4772A7976716}" type="pres">
      <dgm:prSet presAssocID="{50BEC1BD-FB57-4A2C-B154-093BFB24F0AD}" presName="parSpace" presStyleCnt="0"/>
      <dgm:spPr/>
    </dgm:pt>
    <dgm:pt modelId="{C214E2F4-1132-4086-8E3E-37014C668253}" type="pres">
      <dgm:prSet presAssocID="{7A573461-EB93-4CEF-9D86-BD47F84BD9A6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866C0-9BE1-4044-BA16-D4F8FA5B6136}" type="pres">
      <dgm:prSet presAssocID="{ADFFBAC8-2EE6-440B-A29E-64637C557082}" presName="parSpace" presStyleCnt="0"/>
      <dgm:spPr/>
    </dgm:pt>
    <dgm:pt modelId="{5BA1C2E2-8EE1-4E54-A3BF-D8303794736A}" type="pres">
      <dgm:prSet presAssocID="{32D2388F-D623-4C10-A892-DBD5881992AB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40F49-C1AA-45BA-8E21-EBB657F0810A}" type="pres">
      <dgm:prSet presAssocID="{B116FA8C-E208-41D2-9FAD-39B92021A653}" presName="parSpace" presStyleCnt="0"/>
      <dgm:spPr/>
    </dgm:pt>
    <dgm:pt modelId="{2B519D47-AE9C-4BCF-B5BE-A8355A90EC23}" type="pres">
      <dgm:prSet presAssocID="{7AF84156-D3BD-43C9-8CA3-ADDCA4C8D4B8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918429-66B9-4307-A82A-D42891D5CC28}" type="presOf" srcId="{C7F13248-C72D-40DC-82F9-D0753CB03D04}" destId="{489B7654-BD37-46D1-BB07-7E3DA5F01F61}" srcOrd="0" destOrd="0" presId="urn:microsoft.com/office/officeart/2005/8/layout/hChevron3"/>
    <dgm:cxn modelId="{BCBE6D15-DBCA-4728-8508-BA15DB36AC5A}" type="presOf" srcId="{7A573461-EB93-4CEF-9D86-BD47F84BD9A6}" destId="{C214E2F4-1132-4086-8E3E-37014C668253}" srcOrd="0" destOrd="0" presId="urn:microsoft.com/office/officeart/2005/8/layout/hChevron3"/>
    <dgm:cxn modelId="{527939CE-4814-48AD-A703-D6967CE2964B}" srcId="{820066AC-F9A5-41F7-A91B-A731EC2F8CAF}" destId="{B24B38A7-9096-4F47-B3C6-3F5073417C50}" srcOrd="2" destOrd="0" parTransId="{21861F44-07D2-4C3D-AD81-9CF8DCB1F1AC}" sibTransId="{2A0A66F4-19DA-4EA8-92D4-E8AEFB63FAF3}"/>
    <dgm:cxn modelId="{C1C35427-4359-487D-846A-8D14510205E9}" srcId="{820066AC-F9A5-41F7-A91B-A731EC2F8CAF}" destId="{7AF84156-D3BD-43C9-8CA3-ADDCA4C8D4B8}" srcOrd="6" destOrd="0" parTransId="{C0F83A35-19B7-4A5A-A41B-0957F0123612}" sibTransId="{864DCCB6-7F1C-4240-B318-91DCF8A23C41}"/>
    <dgm:cxn modelId="{B42BD7F8-0D50-4081-A99F-AE75A2DACC2A}" type="presOf" srcId="{820066AC-F9A5-41F7-A91B-A731EC2F8CAF}" destId="{D246C300-68AF-48FA-A398-4C95650E26C6}" srcOrd="0" destOrd="0" presId="urn:microsoft.com/office/officeart/2005/8/layout/hChevron3"/>
    <dgm:cxn modelId="{25C298B4-DE16-4A49-91BA-E4B3E518C3B6}" type="presOf" srcId="{32D2388F-D623-4C10-A892-DBD5881992AB}" destId="{5BA1C2E2-8EE1-4E54-A3BF-D8303794736A}" srcOrd="0" destOrd="0" presId="urn:microsoft.com/office/officeart/2005/8/layout/hChevron3"/>
    <dgm:cxn modelId="{AB09AD64-680C-4D7C-A7DF-89D822C9B4D8}" srcId="{820066AC-F9A5-41F7-A91B-A731EC2F8CAF}" destId="{EB38EA7C-92BC-4E09-8094-0763770B6EBD}" srcOrd="0" destOrd="0" parTransId="{467A8E94-7B76-45E9-9E75-76787D383DCA}" sibTransId="{461B328B-3BEF-437B-B35D-076F3DB9987E}"/>
    <dgm:cxn modelId="{BF9EFC80-13DF-462E-9DC7-5277AD5B610D}" srcId="{820066AC-F9A5-41F7-A91B-A731EC2F8CAF}" destId="{32D2388F-D623-4C10-A892-DBD5881992AB}" srcOrd="5" destOrd="0" parTransId="{E802148A-DC22-4381-BDCF-10861AD7FB1E}" sibTransId="{B116FA8C-E208-41D2-9FAD-39B92021A653}"/>
    <dgm:cxn modelId="{9CFDDE62-9562-4D02-B5CA-6A02AC5FA7D0}" srcId="{820066AC-F9A5-41F7-A91B-A731EC2F8CAF}" destId="{7A573461-EB93-4CEF-9D86-BD47F84BD9A6}" srcOrd="4" destOrd="0" parTransId="{D37E1824-1014-4CE3-9353-2B5553A097C0}" sibTransId="{ADFFBAC8-2EE6-440B-A29E-64637C557082}"/>
    <dgm:cxn modelId="{E88B847E-3F83-4B7C-A967-EC9CD55FBAC7}" srcId="{820066AC-F9A5-41F7-A91B-A731EC2F8CAF}" destId="{C7F13248-C72D-40DC-82F9-D0753CB03D04}" srcOrd="3" destOrd="0" parTransId="{2F0E735F-F6FE-491A-8843-5BB14C8AAF19}" sibTransId="{50BEC1BD-FB57-4A2C-B154-093BFB24F0AD}"/>
    <dgm:cxn modelId="{9B1B6D04-6DF4-4F46-90EF-C2712F39C4B0}" type="presOf" srcId="{EB38EA7C-92BC-4E09-8094-0763770B6EBD}" destId="{4BE0856D-4B5E-49DC-992B-56049A1DEB81}" srcOrd="0" destOrd="0" presId="urn:microsoft.com/office/officeart/2005/8/layout/hChevron3"/>
    <dgm:cxn modelId="{57A01A09-B2A4-4BFB-B2B7-117E3AB2246F}" type="presOf" srcId="{B24B38A7-9096-4F47-B3C6-3F5073417C50}" destId="{53C35653-9134-4F82-8279-FAF4F5A25161}" srcOrd="0" destOrd="0" presId="urn:microsoft.com/office/officeart/2005/8/layout/hChevron3"/>
    <dgm:cxn modelId="{546A688F-47B2-41B1-986A-9CA5A27F9E5A}" type="presOf" srcId="{28E5ACB2-DAB6-4B43-94C9-D5EC5F06A8B3}" destId="{34A29376-F483-482C-B6A8-4DBDF22D5AC5}" srcOrd="0" destOrd="0" presId="urn:microsoft.com/office/officeart/2005/8/layout/hChevron3"/>
    <dgm:cxn modelId="{97623E19-735D-4ADC-81FF-A493487EABA1}" srcId="{820066AC-F9A5-41F7-A91B-A731EC2F8CAF}" destId="{28E5ACB2-DAB6-4B43-94C9-D5EC5F06A8B3}" srcOrd="1" destOrd="0" parTransId="{4D531A01-EA65-4744-8D81-7304336AF78C}" sibTransId="{9CCDED8D-DC91-45ED-B428-BFCE34DBC2B4}"/>
    <dgm:cxn modelId="{2FBE124B-48C3-4D18-BC77-8741D1D43D8D}" type="presOf" srcId="{7AF84156-D3BD-43C9-8CA3-ADDCA4C8D4B8}" destId="{2B519D47-AE9C-4BCF-B5BE-A8355A90EC23}" srcOrd="0" destOrd="0" presId="urn:microsoft.com/office/officeart/2005/8/layout/hChevron3"/>
    <dgm:cxn modelId="{47F188E7-5952-45C5-9F9C-96107765E815}" type="presParOf" srcId="{D246C300-68AF-48FA-A398-4C95650E26C6}" destId="{4BE0856D-4B5E-49DC-992B-56049A1DEB81}" srcOrd="0" destOrd="0" presId="urn:microsoft.com/office/officeart/2005/8/layout/hChevron3"/>
    <dgm:cxn modelId="{C326E8E0-0007-4FD6-8796-CA7C9109E790}" type="presParOf" srcId="{D246C300-68AF-48FA-A398-4C95650E26C6}" destId="{BEE3FB9B-DBCA-4494-956E-EC52BD08C837}" srcOrd="1" destOrd="0" presId="urn:microsoft.com/office/officeart/2005/8/layout/hChevron3"/>
    <dgm:cxn modelId="{2CA07FCF-4EF2-477A-9F5D-B2F5B61E6D76}" type="presParOf" srcId="{D246C300-68AF-48FA-A398-4C95650E26C6}" destId="{34A29376-F483-482C-B6A8-4DBDF22D5AC5}" srcOrd="2" destOrd="0" presId="urn:microsoft.com/office/officeart/2005/8/layout/hChevron3"/>
    <dgm:cxn modelId="{B579EBF7-5873-4B9D-9AFE-9C683190878F}" type="presParOf" srcId="{D246C300-68AF-48FA-A398-4C95650E26C6}" destId="{34D5B670-66A4-4956-8EA7-AEDF79D9861D}" srcOrd="3" destOrd="0" presId="urn:microsoft.com/office/officeart/2005/8/layout/hChevron3"/>
    <dgm:cxn modelId="{BAECCE3C-5708-4405-8716-06775EC3FAFB}" type="presParOf" srcId="{D246C300-68AF-48FA-A398-4C95650E26C6}" destId="{53C35653-9134-4F82-8279-FAF4F5A25161}" srcOrd="4" destOrd="0" presId="urn:microsoft.com/office/officeart/2005/8/layout/hChevron3"/>
    <dgm:cxn modelId="{18E8C5B8-29AA-456A-AE0B-D812E54673E0}" type="presParOf" srcId="{D246C300-68AF-48FA-A398-4C95650E26C6}" destId="{1088ABBC-1FB4-45E1-B4C8-8499FC4B8E60}" srcOrd="5" destOrd="0" presId="urn:microsoft.com/office/officeart/2005/8/layout/hChevron3"/>
    <dgm:cxn modelId="{A99C4120-C884-4BB2-A86F-165D80A4F48D}" type="presParOf" srcId="{D246C300-68AF-48FA-A398-4C95650E26C6}" destId="{489B7654-BD37-46D1-BB07-7E3DA5F01F61}" srcOrd="6" destOrd="0" presId="urn:microsoft.com/office/officeart/2005/8/layout/hChevron3"/>
    <dgm:cxn modelId="{73F9F630-6D33-4B03-9A4A-08A143A73F7B}" type="presParOf" srcId="{D246C300-68AF-48FA-A398-4C95650E26C6}" destId="{496ECFEA-0673-4358-9B71-4772A7976716}" srcOrd="7" destOrd="0" presId="urn:microsoft.com/office/officeart/2005/8/layout/hChevron3"/>
    <dgm:cxn modelId="{5FB24EC0-63B1-4585-A912-21F110CA4368}" type="presParOf" srcId="{D246C300-68AF-48FA-A398-4C95650E26C6}" destId="{C214E2F4-1132-4086-8E3E-37014C668253}" srcOrd="8" destOrd="0" presId="urn:microsoft.com/office/officeart/2005/8/layout/hChevron3"/>
    <dgm:cxn modelId="{665FCA57-3109-46A4-B2BF-2E7662CFB7C8}" type="presParOf" srcId="{D246C300-68AF-48FA-A398-4C95650E26C6}" destId="{E8B866C0-9BE1-4044-BA16-D4F8FA5B6136}" srcOrd="9" destOrd="0" presId="urn:microsoft.com/office/officeart/2005/8/layout/hChevron3"/>
    <dgm:cxn modelId="{AA132A8A-8565-4A9F-86D3-4C3E4BE92F8F}" type="presParOf" srcId="{D246C300-68AF-48FA-A398-4C95650E26C6}" destId="{5BA1C2E2-8EE1-4E54-A3BF-D8303794736A}" srcOrd="10" destOrd="0" presId="urn:microsoft.com/office/officeart/2005/8/layout/hChevron3"/>
    <dgm:cxn modelId="{661AC38F-FF77-482C-AEE7-F572ED4FDAB5}" type="presParOf" srcId="{D246C300-68AF-48FA-A398-4C95650E26C6}" destId="{01540F49-C1AA-45BA-8E21-EBB657F0810A}" srcOrd="11" destOrd="0" presId="urn:microsoft.com/office/officeart/2005/8/layout/hChevron3"/>
    <dgm:cxn modelId="{7F89440E-CB7B-4DCF-814D-664A4F9B94D8}" type="presParOf" srcId="{D246C300-68AF-48FA-A398-4C95650E26C6}" destId="{2B519D47-AE9C-4BCF-B5BE-A8355A90EC23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28" y="220808"/>
          <a:ext cx="1562955" cy="625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28" y="220808"/>
        <a:ext cx="1406660" cy="625182"/>
      </dsp:txXfrm>
    </dsp:sp>
    <dsp:sp modelId="{34A29376-F483-482C-B6A8-4DBDF22D5AC5}">
      <dsp:nvSpPr>
        <dsp:cNvPr id="0" name=""/>
        <dsp:cNvSpPr/>
      </dsp:nvSpPr>
      <dsp:spPr>
        <a:xfrm>
          <a:off x="1251692" y="220808"/>
          <a:ext cx="1562955" cy="6251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64283" y="220808"/>
        <a:ext cx="937773" cy="625182"/>
      </dsp:txXfrm>
    </dsp:sp>
    <dsp:sp modelId="{53C35653-9134-4F82-8279-FAF4F5A25161}">
      <dsp:nvSpPr>
        <dsp:cNvPr id="0" name=""/>
        <dsp:cNvSpPr/>
      </dsp:nvSpPr>
      <dsp:spPr>
        <a:xfrm>
          <a:off x="2502057" y="220808"/>
          <a:ext cx="1562955" cy="6251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14648" y="220808"/>
        <a:ext cx="937773" cy="625182"/>
      </dsp:txXfrm>
    </dsp:sp>
    <dsp:sp modelId="{489B7654-BD37-46D1-BB07-7E3DA5F01F61}">
      <dsp:nvSpPr>
        <dsp:cNvPr id="0" name=""/>
        <dsp:cNvSpPr/>
      </dsp:nvSpPr>
      <dsp:spPr>
        <a:xfrm>
          <a:off x="3752422" y="220808"/>
          <a:ext cx="1562955" cy="6251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Prediction</a:t>
          </a:r>
        </a:p>
      </dsp:txBody>
      <dsp:txXfrm>
        <a:off x="4065013" y="220808"/>
        <a:ext cx="937773" cy="625182"/>
      </dsp:txXfrm>
    </dsp:sp>
    <dsp:sp modelId="{07605D17-5962-4D7F-AA59-AC9D4E0B8C85}">
      <dsp:nvSpPr>
        <dsp:cNvPr id="0" name=""/>
        <dsp:cNvSpPr/>
      </dsp:nvSpPr>
      <dsp:spPr>
        <a:xfrm>
          <a:off x="5002786" y="220808"/>
          <a:ext cx="1562955" cy="6251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15377" y="220808"/>
        <a:ext cx="937773" cy="625182"/>
      </dsp:txXfrm>
    </dsp:sp>
    <dsp:sp modelId="{5BA1C2E2-8EE1-4E54-A3BF-D8303794736A}">
      <dsp:nvSpPr>
        <dsp:cNvPr id="0" name=""/>
        <dsp:cNvSpPr/>
      </dsp:nvSpPr>
      <dsp:spPr>
        <a:xfrm>
          <a:off x="6253151" y="220808"/>
          <a:ext cx="1562955" cy="6251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565742" y="220808"/>
        <a:ext cx="937773" cy="625182"/>
      </dsp:txXfrm>
    </dsp:sp>
    <dsp:sp modelId="{92B21093-CB4F-4973-93C1-6EC1414BC501}">
      <dsp:nvSpPr>
        <dsp:cNvPr id="0" name=""/>
        <dsp:cNvSpPr/>
      </dsp:nvSpPr>
      <dsp:spPr>
        <a:xfrm>
          <a:off x="7503515" y="220808"/>
          <a:ext cx="1562955" cy="6251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16106" y="220808"/>
        <a:ext cx="937773" cy="6251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Calling SNVs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Calling SNVs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856D-4B5E-49DC-992B-56049A1DEB81}">
      <dsp:nvSpPr>
        <dsp:cNvPr id="0" name=""/>
        <dsp:cNvSpPr/>
      </dsp:nvSpPr>
      <dsp:spPr>
        <a:xfrm>
          <a:off x="1339" y="218182"/>
          <a:ext cx="1576089" cy="63043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Sequencing</a:t>
          </a:r>
        </a:p>
      </dsp:txBody>
      <dsp:txXfrm>
        <a:off x="1339" y="218182"/>
        <a:ext cx="1418480" cy="630435"/>
      </dsp:txXfrm>
    </dsp:sp>
    <dsp:sp modelId="{34A29376-F483-482C-B6A8-4DBDF22D5AC5}">
      <dsp:nvSpPr>
        <dsp:cNvPr id="0" name=""/>
        <dsp:cNvSpPr/>
      </dsp:nvSpPr>
      <dsp:spPr>
        <a:xfrm>
          <a:off x="1262211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QC and Mapping</a:t>
          </a:r>
        </a:p>
      </dsp:txBody>
      <dsp:txXfrm>
        <a:off x="1577429" y="218182"/>
        <a:ext cx="945654" cy="630435"/>
      </dsp:txXfrm>
    </dsp:sp>
    <dsp:sp modelId="{53C35653-9134-4F82-8279-FAF4F5A25161}">
      <dsp:nvSpPr>
        <dsp:cNvPr id="0" name=""/>
        <dsp:cNvSpPr/>
      </dsp:nvSpPr>
      <dsp:spPr>
        <a:xfrm>
          <a:off x="2523083" y="218182"/>
          <a:ext cx="1576089" cy="630435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SNV Calling &amp; Phasing</a:t>
          </a:r>
        </a:p>
      </dsp:txBody>
      <dsp:txXfrm>
        <a:off x="2838301" y="218182"/>
        <a:ext cx="945654" cy="630435"/>
      </dsp:txXfrm>
    </dsp:sp>
    <dsp:sp modelId="{489B7654-BD37-46D1-BB07-7E3DA5F01F61}">
      <dsp:nvSpPr>
        <dsp:cNvPr id="0" name=""/>
        <dsp:cNvSpPr/>
      </dsp:nvSpPr>
      <dsp:spPr>
        <a:xfrm>
          <a:off x="3783955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Epitope Prediction</a:t>
          </a:r>
        </a:p>
      </dsp:txBody>
      <dsp:txXfrm>
        <a:off x="4099173" y="218182"/>
        <a:ext cx="945654" cy="630435"/>
      </dsp:txXfrm>
    </dsp:sp>
    <dsp:sp modelId="{C214E2F4-1132-4086-8E3E-37014C668253}">
      <dsp:nvSpPr>
        <dsp:cNvPr id="0" name=""/>
        <dsp:cNvSpPr/>
      </dsp:nvSpPr>
      <dsp:spPr>
        <a:xfrm>
          <a:off x="5044826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Clonality</a:t>
          </a:r>
          <a:r>
            <a:rPr lang="en-US" sz="1400" kern="1200" dirty="0"/>
            <a:t> Analysis</a:t>
          </a:r>
        </a:p>
      </dsp:txBody>
      <dsp:txXfrm>
        <a:off x="5360044" y="218182"/>
        <a:ext cx="945654" cy="630435"/>
      </dsp:txXfrm>
    </dsp:sp>
    <dsp:sp modelId="{5BA1C2E2-8EE1-4E54-A3BF-D8303794736A}">
      <dsp:nvSpPr>
        <dsp:cNvPr id="0" name=""/>
        <dsp:cNvSpPr/>
      </dsp:nvSpPr>
      <dsp:spPr>
        <a:xfrm>
          <a:off x="6305698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Vaccine Design</a:t>
          </a:r>
        </a:p>
      </dsp:txBody>
      <dsp:txXfrm>
        <a:off x="6620916" y="218182"/>
        <a:ext cx="945654" cy="630435"/>
      </dsp:txXfrm>
    </dsp:sp>
    <dsp:sp modelId="{2B519D47-AE9C-4BCF-B5BE-A8355A90EC23}">
      <dsp:nvSpPr>
        <dsp:cNvPr id="0" name=""/>
        <dsp:cNvSpPr/>
      </dsp:nvSpPr>
      <dsp:spPr>
        <a:xfrm>
          <a:off x="7566570" y="218182"/>
          <a:ext cx="1576089" cy="6304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TCR Sequencing</a:t>
          </a:r>
        </a:p>
      </dsp:txBody>
      <dsp:txXfrm>
        <a:off x="7881788" y="218182"/>
        <a:ext cx="945654" cy="630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41CC8-CE62-4575-AB88-5260FCEE7AA5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6F81E-87AA-4611-8054-98FA7E8D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77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CB24A-0742-410B-82A9-ACBF973B586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51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7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7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44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8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22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6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6854F-2CC8-4588-ACA0-135A57DB9A6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CB24A-0742-410B-82A9-ACBF973B586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1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CB24A-0742-410B-82A9-ACBF973B586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0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CB24A-0742-410B-82A9-ACBF973B586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66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CB24A-0742-410B-82A9-ACBF973B586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CB24A-0742-410B-82A9-ACBF973B586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0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7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7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6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6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4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1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8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5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5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5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0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11E0-0651-4469-A40C-6AE59962E6B3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AC7B0-AFBD-452D-AE70-E0AC5059A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55.png"/><Relationship Id="rId10" Type="http://schemas.microsoft.com/office/2007/relationships/diagramDrawing" Target="../diagrams/drawing2.xml"/><Relationship Id="rId4" Type="http://schemas.openxmlformats.org/officeDocument/2006/relationships/image" Target="../media/image54.png"/><Relationship Id="rId9" Type="http://schemas.openxmlformats.org/officeDocument/2006/relationships/diagramColors" Target="../diagrams/colors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on@engr.uconn.edu" TargetMode="External"/><Relationship Id="rId13" Type="http://schemas.openxmlformats.org/officeDocument/2006/relationships/image" Target="../media/image8.jpeg"/><Relationship Id="rId3" Type="http://schemas.openxmlformats.org/officeDocument/2006/relationships/hyperlink" Target="http://www.wiley.com/WileyCDA/WileyTitle/productCd-0470097736.html" TargetMode="External"/><Relationship Id="rId7" Type="http://schemas.openxmlformats.org/officeDocument/2006/relationships/hyperlink" Target="http://dna.engr.uconn.edu/" TargetMode="External"/><Relationship Id="rId12" Type="http://schemas.openxmlformats.org/officeDocument/2006/relationships/image" Target="../media/image7.jpe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gif"/><Relationship Id="rId5" Type="http://schemas.openxmlformats.org/officeDocument/2006/relationships/image" Target="../media/image2.jpeg"/><Relationship Id="rId1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7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chart" Target="../charts/chart2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diagramLayout" Target="../diagrams/layout12.xml"/><Relationship Id="rId7" Type="http://schemas.openxmlformats.org/officeDocument/2006/relationships/image" Target="../media/image6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6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66.png"/><Relationship Id="rId7" Type="http://schemas.openxmlformats.org/officeDocument/2006/relationships/diagramLayout" Target="../diagrams/layout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6.xml"/><Relationship Id="rId5" Type="http://schemas.openxmlformats.org/officeDocument/2006/relationships/image" Target="../media/image68.png"/><Relationship Id="rId10" Type="http://schemas.microsoft.com/office/2007/relationships/diagramDrawing" Target="../diagrams/drawing16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70.png"/><Relationship Id="rId7" Type="http://schemas.openxmlformats.org/officeDocument/2006/relationships/diagramLayout" Target="../diagrams/layout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8.xml"/><Relationship Id="rId5" Type="http://schemas.openxmlformats.org/officeDocument/2006/relationships/image" Target="../media/image72.png"/><Relationship Id="rId10" Type="http://schemas.microsoft.com/office/2007/relationships/diagramDrawing" Target="../diagrams/drawing18.xml"/><Relationship Id="rId4" Type="http://schemas.openxmlformats.org/officeDocument/2006/relationships/image" Target="../media/image71.png"/><Relationship Id="rId9" Type="http://schemas.openxmlformats.org/officeDocument/2006/relationships/diagramColors" Target="../diagrams/colors18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73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hyperlink" Target="https://doi.org/10.1016/j.bbcan.2017.02.001" TargetMode="External"/><Relationship Id="rId5" Type="http://schemas.openxmlformats.org/officeDocument/2006/relationships/diagramQuickStyle" Target="../diagrams/quickStyle21.xml"/><Relationship Id="rId10" Type="http://schemas.openxmlformats.org/officeDocument/2006/relationships/hyperlink" Target="http://journals.plos.org/plosone/article?id=10.1371/journal.pone.0135007" TargetMode="External"/><Relationship Id="rId4" Type="http://schemas.openxmlformats.org/officeDocument/2006/relationships/diagramLayout" Target="../diagrams/layout21.xml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genome.cshlp.org/content/early/2017/06/28/gr.209973.116" TargetMode="Externa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78.png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77.jpeg"/><Relationship Id="rId4" Type="http://schemas.openxmlformats.org/officeDocument/2006/relationships/diagramLayout" Target="../diagrams/layout22.xml"/><Relationship Id="rId9" Type="http://schemas.openxmlformats.org/officeDocument/2006/relationships/hyperlink" Target="https://doi.org/10.1016/j.bbcan.2017.02.00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Layout" Target="../diagrams/layout27.xml"/><Relationship Id="rId7" Type="http://schemas.openxmlformats.org/officeDocument/2006/relationships/image" Target="../media/image82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10" Type="http://schemas.openxmlformats.org/officeDocument/2006/relationships/image" Target="../media/image84.png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85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6.gif"/><Relationship Id="rId10" Type="http://schemas.openxmlformats.org/officeDocument/2006/relationships/image" Target="../media/image3.jpeg"/><Relationship Id="rId4" Type="http://schemas.openxmlformats.org/officeDocument/2006/relationships/image" Target="../media/image5.png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447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 Computational methods for genomics-guided </a:t>
            </a:r>
            <a:br>
              <a:rPr lang="en-US" b="1" dirty="0"/>
            </a:br>
            <a:r>
              <a:rPr lang="en-US" b="1" dirty="0"/>
              <a:t>cancer immunotherapy </a:t>
            </a: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Ion M</a:t>
            </a:r>
            <a:r>
              <a:rPr lang="en-US" sz="3800" dirty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3800" dirty="0">
                <a:solidFill>
                  <a:srgbClr val="FF0000"/>
                </a:solidFill>
              </a:rPr>
              <a:t>ndoiu</a:t>
            </a:r>
          </a:p>
          <a:p>
            <a:r>
              <a:rPr lang="en-US" sz="2800" dirty="0">
                <a:solidFill>
                  <a:srgbClr val="002060"/>
                </a:solidFill>
              </a:rPr>
              <a:t>Computer Science &amp; Engineering Department</a:t>
            </a:r>
          </a:p>
          <a:p>
            <a:r>
              <a:rPr lang="en-US" sz="2800" dirty="0">
                <a:solidFill>
                  <a:srgbClr val="002060"/>
                </a:solidFill>
              </a:rPr>
              <a:t>University of Connecticut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T-cell selection in thymus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6084888"/>
            <a:ext cx="5631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Estimated TCR repertoire diversity after selection: ~2x10</a:t>
            </a:r>
            <a:r>
              <a:rPr lang="en-US" baseline="30000" dirty="0">
                <a:solidFill>
                  <a:srgbClr val="FF0000"/>
                </a:solidFill>
              </a:rPr>
              <a:t>7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8" descr="E:\pravas\16.11.09\nri-issue\images\nri2669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6675"/>
            <a:ext cx="6858000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T-cell activation and proliferation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2043602"/>
            <a:ext cx="152400" cy="33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75696" y="2049796"/>
            <a:ext cx="152400" cy="33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55" name="Group 6154"/>
          <p:cNvGrpSpPr/>
          <p:nvPr/>
        </p:nvGrpSpPr>
        <p:grpSpPr>
          <a:xfrm>
            <a:off x="2057400" y="1524000"/>
            <a:ext cx="1806702" cy="1503360"/>
            <a:chOff x="2057400" y="1524000"/>
            <a:chExt cx="1806702" cy="1503360"/>
          </a:xfrm>
        </p:grpSpPr>
        <p:grpSp>
          <p:nvGrpSpPr>
            <p:cNvPr id="3" name="Group 2"/>
            <p:cNvGrpSpPr/>
            <p:nvPr/>
          </p:nvGrpSpPr>
          <p:grpSpPr>
            <a:xfrm>
              <a:off x="2583942" y="1524000"/>
              <a:ext cx="1280160" cy="1503360"/>
              <a:chOff x="6492240" y="1143000"/>
              <a:chExt cx="1280160" cy="1503360"/>
            </a:xfrm>
          </p:grpSpPr>
          <p:pic>
            <p:nvPicPr>
              <p:cNvPr id="7" name="Picture 5" descr="MHC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2057400" y="2211242"/>
              <a:ext cx="533400" cy="3795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4290" y="2240280"/>
            <a:ext cx="2522220" cy="3474720"/>
            <a:chOff x="34290" y="2240280"/>
            <a:chExt cx="2522220" cy="3474720"/>
          </a:xfrm>
        </p:grpSpPr>
        <p:grpSp>
          <p:nvGrpSpPr>
            <p:cNvPr id="75" name="Group 74"/>
            <p:cNvGrpSpPr/>
            <p:nvPr/>
          </p:nvGrpSpPr>
          <p:grpSpPr>
            <a:xfrm>
              <a:off x="34290" y="2240280"/>
              <a:ext cx="2522220" cy="2255520"/>
              <a:chOff x="34290" y="2240280"/>
              <a:chExt cx="2522220" cy="2255520"/>
            </a:xfrm>
          </p:grpSpPr>
          <p:pic>
            <p:nvPicPr>
              <p:cNvPr id="11" name="Picture 5" descr="MHC1.jpg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48414" t="-2" r="18545" b="67791"/>
              <a:stretch/>
            </p:blipFill>
            <p:spPr bwMode="auto">
              <a:xfrm>
                <a:off x="182880" y="2240280"/>
                <a:ext cx="1737360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" name="Rectangle 73"/>
              <p:cNvSpPr/>
              <p:nvPr/>
            </p:nvSpPr>
            <p:spPr>
              <a:xfrm>
                <a:off x="34290" y="3632022"/>
                <a:ext cx="88011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95300" y="3860621"/>
                <a:ext cx="156210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676400" y="3657600"/>
                <a:ext cx="88011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76200" y="3886200"/>
              <a:ext cx="1981200" cy="1828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051560" y="3739086"/>
              <a:ext cx="0" cy="335280"/>
            </a:xfrm>
            <a:prstGeom prst="line">
              <a:avLst/>
            </a:prstGeom>
            <a:ln w="28575">
              <a:solidFill>
                <a:srgbClr val="5450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6" name="Group 6155"/>
          <p:cNvGrpSpPr/>
          <p:nvPr/>
        </p:nvGrpSpPr>
        <p:grpSpPr>
          <a:xfrm>
            <a:off x="4114800" y="853920"/>
            <a:ext cx="3025139" cy="2813520"/>
            <a:chOff x="4114800" y="853920"/>
            <a:chExt cx="3025139" cy="2813520"/>
          </a:xfrm>
        </p:grpSpPr>
        <p:grpSp>
          <p:nvGrpSpPr>
            <p:cNvPr id="45" name="Group 44"/>
            <p:cNvGrpSpPr/>
            <p:nvPr/>
          </p:nvGrpSpPr>
          <p:grpSpPr>
            <a:xfrm>
              <a:off x="4811816" y="853920"/>
              <a:ext cx="1280160" cy="1503360"/>
              <a:chOff x="6492240" y="1143000"/>
              <a:chExt cx="1280160" cy="1503360"/>
            </a:xfrm>
          </p:grpSpPr>
          <p:pic>
            <p:nvPicPr>
              <p:cNvPr id="46" name="Picture 5" descr="MHC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Oval 46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5859779" y="1344168"/>
              <a:ext cx="1280160" cy="1503360"/>
              <a:chOff x="6492240" y="1143000"/>
              <a:chExt cx="1280160" cy="1503360"/>
            </a:xfrm>
          </p:grpSpPr>
          <p:pic>
            <p:nvPicPr>
              <p:cNvPr id="64" name="Picture 5" descr="MHC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Oval 64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4545330" y="2164080"/>
              <a:ext cx="1280160" cy="1503360"/>
              <a:chOff x="6492240" y="1143000"/>
              <a:chExt cx="1280160" cy="1503360"/>
            </a:xfrm>
          </p:grpSpPr>
          <p:pic>
            <p:nvPicPr>
              <p:cNvPr id="70" name="Picture 5" descr="MHC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Oval 70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9" name="Straight Arrow Connector 118"/>
            <p:cNvCxnSpPr/>
            <p:nvPr/>
          </p:nvCxnSpPr>
          <p:spPr>
            <a:xfrm flipV="1">
              <a:off x="4114800" y="1371600"/>
              <a:ext cx="609600" cy="304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4191000" y="1751158"/>
              <a:ext cx="685800" cy="152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4191000" y="2055958"/>
              <a:ext cx="533400" cy="3013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/>
          <p:cNvSpPr/>
          <p:nvPr/>
        </p:nvSpPr>
        <p:spPr>
          <a:xfrm>
            <a:off x="609600" y="4800600"/>
            <a:ext cx="914400" cy="5334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93776" y="4247059"/>
            <a:ext cx="612648" cy="206069"/>
            <a:chOff x="493776" y="4247059"/>
            <a:chExt cx="612648" cy="206069"/>
          </a:xfrm>
        </p:grpSpPr>
        <p:sp>
          <p:nvSpPr>
            <p:cNvPr id="6" name="Freeform 5"/>
            <p:cNvSpPr/>
            <p:nvPr/>
          </p:nvSpPr>
          <p:spPr>
            <a:xfrm>
              <a:off x="493776" y="4251960"/>
              <a:ext cx="612648" cy="201168"/>
            </a:xfrm>
            <a:custGeom>
              <a:avLst/>
              <a:gdLst>
                <a:gd name="connsiteX0" fmla="*/ 0 w 612648"/>
                <a:gd name="connsiteY0" fmla="*/ 109728 h 201168"/>
                <a:gd name="connsiteX1" fmla="*/ 64008 w 612648"/>
                <a:gd name="connsiteY1" fmla="*/ 27432 h 201168"/>
                <a:gd name="connsiteX2" fmla="*/ 118872 w 612648"/>
                <a:gd name="connsiteY2" fmla="*/ 9144 h 201168"/>
                <a:gd name="connsiteX3" fmla="*/ 146304 w 612648"/>
                <a:gd name="connsiteY3" fmla="*/ 0 h 201168"/>
                <a:gd name="connsiteX4" fmla="*/ 201168 w 612648"/>
                <a:gd name="connsiteY4" fmla="*/ 18288 h 201168"/>
                <a:gd name="connsiteX5" fmla="*/ 246888 w 612648"/>
                <a:gd name="connsiteY5" fmla="*/ 100584 h 201168"/>
                <a:gd name="connsiteX6" fmla="*/ 237744 w 612648"/>
                <a:gd name="connsiteY6" fmla="*/ 173736 h 201168"/>
                <a:gd name="connsiteX7" fmla="*/ 155448 w 612648"/>
                <a:gd name="connsiteY7" fmla="*/ 164592 h 201168"/>
                <a:gd name="connsiteX8" fmla="*/ 173736 w 612648"/>
                <a:gd name="connsiteY8" fmla="*/ 109728 h 201168"/>
                <a:gd name="connsiteX9" fmla="*/ 228600 w 612648"/>
                <a:gd name="connsiteY9" fmla="*/ 73152 h 201168"/>
                <a:gd name="connsiteX10" fmla="*/ 256032 w 612648"/>
                <a:gd name="connsiteY10" fmla="*/ 64008 h 201168"/>
                <a:gd name="connsiteX11" fmla="*/ 310896 w 612648"/>
                <a:gd name="connsiteY11" fmla="*/ 36576 h 201168"/>
                <a:gd name="connsiteX12" fmla="*/ 429768 w 612648"/>
                <a:gd name="connsiteY12" fmla="*/ 54864 h 201168"/>
                <a:gd name="connsiteX13" fmla="*/ 457200 w 612648"/>
                <a:gd name="connsiteY13" fmla="*/ 73152 h 201168"/>
                <a:gd name="connsiteX14" fmla="*/ 466344 w 612648"/>
                <a:gd name="connsiteY14" fmla="*/ 100584 h 201168"/>
                <a:gd name="connsiteX15" fmla="*/ 484632 w 612648"/>
                <a:gd name="connsiteY15" fmla="*/ 128016 h 201168"/>
                <a:gd name="connsiteX16" fmla="*/ 457200 w 612648"/>
                <a:gd name="connsiteY16" fmla="*/ 201168 h 201168"/>
                <a:gd name="connsiteX17" fmla="*/ 384048 w 612648"/>
                <a:gd name="connsiteY17" fmla="*/ 182880 h 201168"/>
                <a:gd name="connsiteX18" fmla="*/ 393192 w 612648"/>
                <a:gd name="connsiteY18" fmla="*/ 146304 h 201168"/>
                <a:gd name="connsiteX19" fmla="*/ 420624 w 612648"/>
                <a:gd name="connsiteY19" fmla="*/ 128016 h 201168"/>
                <a:gd name="connsiteX20" fmla="*/ 475488 w 612648"/>
                <a:gd name="connsiteY20" fmla="*/ 91440 h 201168"/>
                <a:gd name="connsiteX21" fmla="*/ 502920 w 612648"/>
                <a:gd name="connsiteY21" fmla="*/ 64008 h 201168"/>
                <a:gd name="connsiteX22" fmla="*/ 612648 w 612648"/>
                <a:gd name="connsiteY22" fmla="*/ 73152 h 20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2648" h="201168">
                  <a:moveTo>
                    <a:pt x="0" y="109728"/>
                  </a:moveTo>
                  <a:cubicBezTo>
                    <a:pt x="10030" y="59576"/>
                    <a:pt x="1055" y="48416"/>
                    <a:pt x="64008" y="27432"/>
                  </a:cubicBezTo>
                  <a:lnTo>
                    <a:pt x="118872" y="9144"/>
                  </a:lnTo>
                  <a:lnTo>
                    <a:pt x="146304" y="0"/>
                  </a:lnTo>
                  <a:cubicBezTo>
                    <a:pt x="164592" y="6096"/>
                    <a:pt x="190475" y="2248"/>
                    <a:pt x="201168" y="18288"/>
                  </a:cubicBezTo>
                  <a:cubicBezTo>
                    <a:pt x="243091" y="81172"/>
                    <a:pt x="230793" y="52300"/>
                    <a:pt x="246888" y="100584"/>
                  </a:cubicBezTo>
                  <a:cubicBezTo>
                    <a:pt x="243840" y="124968"/>
                    <a:pt x="257876" y="159644"/>
                    <a:pt x="237744" y="173736"/>
                  </a:cubicBezTo>
                  <a:cubicBezTo>
                    <a:pt x="215133" y="189564"/>
                    <a:pt x="174965" y="184109"/>
                    <a:pt x="155448" y="164592"/>
                  </a:cubicBezTo>
                  <a:cubicBezTo>
                    <a:pt x="141817" y="150961"/>
                    <a:pt x="157696" y="120421"/>
                    <a:pt x="173736" y="109728"/>
                  </a:cubicBezTo>
                  <a:cubicBezTo>
                    <a:pt x="192024" y="97536"/>
                    <a:pt x="207748" y="80103"/>
                    <a:pt x="228600" y="73152"/>
                  </a:cubicBezTo>
                  <a:cubicBezTo>
                    <a:pt x="237744" y="70104"/>
                    <a:pt x="247411" y="68319"/>
                    <a:pt x="256032" y="64008"/>
                  </a:cubicBezTo>
                  <a:cubicBezTo>
                    <a:pt x="326936" y="28556"/>
                    <a:pt x="241945" y="59560"/>
                    <a:pt x="310896" y="36576"/>
                  </a:cubicBezTo>
                  <a:cubicBezTo>
                    <a:pt x="337121" y="39198"/>
                    <a:pt x="396814" y="38387"/>
                    <a:pt x="429768" y="54864"/>
                  </a:cubicBezTo>
                  <a:cubicBezTo>
                    <a:pt x="439598" y="59779"/>
                    <a:pt x="448056" y="67056"/>
                    <a:pt x="457200" y="73152"/>
                  </a:cubicBezTo>
                  <a:cubicBezTo>
                    <a:pt x="460248" y="82296"/>
                    <a:pt x="462033" y="91963"/>
                    <a:pt x="466344" y="100584"/>
                  </a:cubicBezTo>
                  <a:cubicBezTo>
                    <a:pt x="471259" y="110414"/>
                    <a:pt x="483269" y="117111"/>
                    <a:pt x="484632" y="128016"/>
                  </a:cubicBezTo>
                  <a:cubicBezTo>
                    <a:pt x="488795" y="161319"/>
                    <a:pt x="473176" y="177205"/>
                    <a:pt x="457200" y="201168"/>
                  </a:cubicBezTo>
                  <a:cubicBezTo>
                    <a:pt x="432816" y="195072"/>
                    <a:pt x="403131" y="199237"/>
                    <a:pt x="384048" y="182880"/>
                  </a:cubicBezTo>
                  <a:cubicBezTo>
                    <a:pt x="374506" y="174701"/>
                    <a:pt x="386221" y="156761"/>
                    <a:pt x="393192" y="146304"/>
                  </a:cubicBezTo>
                  <a:cubicBezTo>
                    <a:pt x="399288" y="137160"/>
                    <a:pt x="412181" y="135051"/>
                    <a:pt x="420624" y="128016"/>
                  </a:cubicBezTo>
                  <a:cubicBezTo>
                    <a:pt x="466287" y="89963"/>
                    <a:pt x="427279" y="107510"/>
                    <a:pt x="475488" y="91440"/>
                  </a:cubicBezTo>
                  <a:cubicBezTo>
                    <a:pt x="484632" y="82296"/>
                    <a:pt x="490102" y="65717"/>
                    <a:pt x="502920" y="64008"/>
                  </a:cubicBezTo>
                  <a:cubicBezTo>
                    <a:pt x="539301" y="59157"/>
                    <a:pt x="612648" y="73152"/>
                    <a:pt x="612648" y="7315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flipV="1">
              <a:off x="779907" y="4247059"/>
              <a:ext cx="131826" cy="132588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24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T-cell activation and proliferation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2043602"/>
            <a:ext cx="152400" cy="33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75696" y="2049796"/>
            <a:ext cx="152400" cy="33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55" name="Group 6154"/>
          <p:cNvGrpSpPr/>
          <p:nvPr/>
        </p:nvGrpSpPr>
        <p:grpSpPr>
          <a:xfrm>
            <a:off x="2057400" y="1524000"/>
            <a:ext cx="1806702" cy="1503360"/>
            <a:chOff x="2057400" y="1524000"/>
            <a:chExt cx="1806702" cy="1503360"/>
          </a:xfrm>
        </p:grpSpPr>
        <p:grpSp>
          <p:nvGrpSpPr>
            <p:cNvPr id="3" name="Group 2"/>
            <p:cNvGrpSpPr/>
            <p:nvPr/>
          </p:nvGrpSpPr>
          <p:grpSpPr>
            <a:xfrm>
              <a:off x="2583942" y="1524000"/>
              <a:ext cx="1280160" cy="1503360"/>
              <a:chOff x="6492240" y="1143000"/>
              <a:chExt cx="1280160" cy="1503360"/>
            </a:xfrm>
          </p:grpSpPr>
          <p:pic>
            <p:nvPicPr>
              <p:cNvPr id="7" name="Picture 5" descr="MHC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2057400" y="2211242"/>
              <a:ext cx="533400" cy="3795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4290" y="2240280"/>
            <a:ext cx="2522220" cy="3474720"/>
            <a:chOff x="34290" y="2240280"/>
            <a:chExt cx="2522220" cy="3474720"/>
          </a:xfrm>
        </p:grpSpPr>
        <p:grpSp>
          <p:nvGrpSpPr>
            <p:cNvPr id="75" name="Group 74"/>
            <p:cNvGrpSpPr/>
            <p:nvPr/>
          </p:nvGrpSpPr>
          <p:grpSpPr>
            <a:xfrm>
              <a:off x="34290" y="2240280"/>
              <a:ext cx="2522220" cy="2255520"/>
              <a:chOff x="34290" y="2240280"/>
              <a:chExt cx="2522220" cy="2255520"/>
            </a:xfrm>
          </p:grpSpPr>
          <p:pic>
            <p:nvPicPr>
              <p:cNvPr id="11" name="Picture 5" descr="MHC1.jpg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48414" t="-2" r="18545" b="67791"/>
              <a:stretch/>
            </p:blipFill>
            <p:spPr bwMode="auto">
              <a:xfrm>
                <a:off x="182880" y="2240280"/>
                <a:ext cx="1737360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" name="Rectangle 73"/>
              <p:cNvSpPr/>
              <p:nvPr/>
            </p:nvSpPr>
            <p:spPr>
              <a:xfrm>
                <a:off x="34290" y="3632022"/>
                <a:ext cx="88011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95300" y="3860621"/>
                <a:ext cx="156210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676400" y="3657600"/>
                <a:ext cx="88011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76200" y="3886200"/>
              <a:ext cx="1981200" cy="1828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051560" y="3739086"/>
              <a:ext cx="0" cy="335280"/>
            </a:xfrm>
            <a:prstGeom prst="line">
              <a:avLst/>
            </a:prstGeom>
            <a:ln w="28575">
              <a:solidFill>
                <a:srgbClr val="5450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8" name="Group 6157"/>
          <p:cNvGrpSpPr/>
          <p:nvPr/>
        </p:nvGrpSpPr>
        <p:grpSpPr>
          <a:xfrm>
            <a:off x="5783580" y="2988117"/>
            <a:ext cx="2552700" cy="3530361"/>
            <a:chOff x="5783580" y="2988117"/>
            <a:chExt cx="2552700" cy="3530361"/>
          </a:xfrm>
        </p:grpSpPr>
        <p:grpSp>
          <p:nvGrpSpPr>
            <p:cNvPr id="99" name="Group 98"/>
            <p:cNvGrpSpPr/>
            <p:nvPr/>
          </p:nvGrpSpPr>
          <p:grpSpPr>
            <a:xfrm>
              <a:off x="5783580" y="3043758"/>
              <a:ext cx="2522220" cy="3474720"/>
              <a:chOff x="34290" y="2240280"/>
              <a:chExt cx="2522220" cy="347472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34290" y="2240280"/>
                <a:ext cx="2522220" cy="2255520"/>
                <a:chOff x="34290" y="2240280"/>
                <a:chExt cx="2522220" cy="2255520"/>
              </a:xfrm>
            </p:grpSpPr>
            <p:pic>
              <p:nvPicPr>
                <p:cNvPr id="103" name="Picture 5" descr="MHC1.jpg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48414" t="-2" r="18545" b="67791"/>
                <a:stretch/>
              </p:blipFill>
              <p:spPr bwMode="auto">
                <a:xfrm>
                  <a:off x="182880" y="2240280"/>
                  <a:ext cx="1737360" cy="1828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4" name="Rectangle 103"/>
                <p:cNvSpPr/>
                <p:nvPr/>
              </p:nvSpPr>
              <p:spPr>
                <a:xfrm>
                  <a:off x="34290" y="3632022"/>
                  <a:ext cx="880110" cy="635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95300" y="3860621"/>
                  <a:ext cx="1562100" cy="635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1676400" y="3657600"/>
                  <a:ext cx="880110" cy="635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Oval 100"/>
              <p:cNvSpPr/>
              <p:nvPr/>
            </p:nvSpPr>
            <p:spPr>
              <a:xfrm>
                <a:off x="76200" y="3886200"/>
                <a:ext cx="1981200" cy="18288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1051560" y="3739086"/>
                <a:ext cx="0" cy="335280"/>
              </a:xfrm>
              <a:prstGeom prst="line">
                <a:avLst/>
              </a:prstGeom>
              <a:ln w="28575">
                <a:solidFill>
                  <a:srgbClr val="5450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45" name="Rectangle 6144"/>
            <p:cNvSpPr/>
            <p:nvPr/>
          </p:nvSpPr>
          <p:spPr>
            <a:xfrm>
              <a:off x="5974080" y="2988117"/>
              <a:ext cx="2362200" cy="12790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57" name="Group 6156"/>
          <p:cNvGrpSpPr/>
          <p:nvPr/>
        </p:nvGrpSpPr>
        <p:grpSpPr>
          <a:xfrm>
            <a:off x="6302502" y="3045648"/>
            <a:ext cx="1280160" cy="1280160"/>
            <a:chOff x="6302338" y="3043446"/>
            <a:chExt cx="1280160" cy="1280160"/>
          </a:xfrm>
        </p:grpSpPr>
        <p:pic>
          <p:nvPicPr>
            <p:cNvPr id="110" name="Picture 5" descr="MHC1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295000"/>
                      </a14:imgEffect>
                    </a14:imgLayer>
                  </a14:imgProps>
                </a:ext>
              </a:extLst>
            </a:blip>
            <a:srcRect l="55368" r="20284" b="77454"/>
            <a:stretch/>
          </p:blipFill>
          <p:spPr bwMode="auto">
            <a:xfrm>
              <a:off x="6302338" y="3043446"/>
              <a:ext cx="1280160" cy="128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149" name="Group 6148"/>
            <p:cNvGrpSpPr/>
            <p:nvPr/>
          </p:nvGrpSpPr>
          <p:grpSpPr>
            <a:xfrm>
              <a:off x="6400800" y="3733800"/>
              <a:ext cx="275254" cy="350905"/>
              <a:chOff x="6400800" y="3733800"/>
              <a:chExt cx="275254" cy="350905"/>
            </a:xfrm>
          </p:grpSpPr>
          <p:sp>
            <p:nvSpPr>
              <p:cNvPr id="6148" name="Oval 6147"/>
              <p:cNvSpPr/>
              <p:nvPr/>
            </p:nvSpPr>
            <p:spPr>
              <a:xfrm>
                <a:off x="6630335" y="3860621"/>
                <a:ext cx="45719" cy="46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477000" y="3733800"/>
                <a:ext cx="45719" cy="46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477000" y="3886200"/>
                <a:ext cx="45719" cy="46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553200" y="4038600"/>
                <a:ext cx="45719" cy="46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400800" y="4038600"/>
                <a:ext cx="45719" cy="46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56" name="Group 6155"/>
          <p:cNvGrpSpPr/>
          <p:nvPr/>
        </p:nvGrpSpPr>
        <p:grpSpPr>
          <a:xfrm>
            <a:off x="4114800" y="853920"/>
            <a:ext cx="3025139" cy="2813520"/>
            <a:chOff x="4114800" y="853920"/>
            <a:chExt cx="3025139" cy="2813520"/>
          </a:xfrm>
        </p:grpSpPr>
        <p:grpSp>
          <p:nvGrpSpPr>
            <p:cNvPr id="45" name="Group 44"/>
            <p:cNvGrpSpPr/>
            <p:nvPr/>
          </p:nvGrpSpPr>
          <p:grpSpPr>
            <a:xfrm>
              <a:off x="4811816" y="853920"/>
              <a:ext cx="1280160" cy="1503360"/>
              <a:chOff x="6492240" y="1143000"/>
              <a:chExt cx="1280160" cy="1503360"/>
            </a:xfrm>
          </p:grpSpPr>
          <p:pic>
            <p:nvPicPr>
              <p:cNvPr id="46" name="Picture 5" descr="MHC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Oval 46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5859779" y="1344168"/>
              <a:ext cx="1280160" cy="1503360"/>
              <a:chOff x="6492240" y="1143000"/>
              <a:chExt cx="1280160" cy="1503360"/>
            </a:xfrm>
          </p:grpSpPr>
          <p:pic>
            <p:nvPicPr>
              <p:cNvPr id="64" name="Picture 5" descr="MHC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Oval 64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4545330" y="2164080"/>
              <a:ext cx="1280160" cy="1503360"/>
              <a:chOff x="6492240" y="1143000"/>
              <a:chExt cx="1280160" cy="1503360"/>
            </a:xfrm>
          </p:grpSpPr>
          <p:pic>
            <p:nvPicPr>
              <p:cNvPr id="70" name="Picture 5" descr="MHC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Oval 70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9" name="Straight Arrow Connector 118"/>
            <p:cNvCxnSpPr/>
            <p:nvPr/>
          </p:nvCxnSpPr>
          <p:spPr>
            <a:xfrm flipV="1">
              <a:off x="4114800" y="1371600"/>
              <a:ext cx="609600" cy="304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4191000" y="1751158"/>
              <a:ext cx="685800" cy="152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4191000" y="2055958"/>
              <a:ext cx="533400" cy="3013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Oval 129"/>
          <p:cNvSpPr/>
          <p:nvPr/>
        </p:nvSpPr>
        <p:spPr>
          <a:xfrm>
            <a:off x="594360" y="4800600"/>
            <a:ext cx="914400" cy="5334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2" name="Group 131"/>
          <p:cNvGrpSpPr/>
          <p:nvPr/>
        </p:nvGrpSpPr>
        <p:grpSpPr>
          <a:xfrm>
            <a:off x="493776" y="4247059"/>
            <a:ext cx="612648" cy="206069"/>
            <a:chOff x="493776" y="4247059"/>
            <a:chExt cx="612648" cy="206069"/>
          </a:xfrm>
        </p:grpSpPr>
        <p:sp>
          <p:nvSpPr>
            <p:cNvPr id="133" name="Freeform 132"/>
            <p:cNvSpPr/>
            <p:nvPr/>
          </p:nvSpPr>
          <p:spPr>
            <a:xfrm>
              <a:off x="493776" y="4251960"/>
              <a:ext cx="612648" cy="201168"/>
            </a:xfrm>
            <a:custGeom>
              <a:avLst/>
              <a:gdLst>
                <a:gd name="connsiteX0" fmla="*/ 0 w 612648"/>
                <a:gd name="connsiteY0" fmla="*/ 109728 h 201168"/>
                <a:gd name="connsiteX1" fmla="*/ 64008 w 612648"/>
                <a:gd name="connsiteY1" fmla="*/ 27432 h 201168"/>
                <a:gd name="connsiteX2" fmla="*/ 118872 w 612648"/>
                <a:gd name="connsiteY2" fmla="*/ 9144 h 201168"/>
                <a:gd name="connsiteX3" fmla="*/ 146304 w 612648"/>
                <a:gd name="connsiteY3" fmla="*/ 0 h 201168"/>
                <a:gd name="connsiteX4" fmla="*/ 201168 w 612648"/>
                <a:gd name="connsiteY4" fmla="*/ 18288 h 201168"/>
                <a:gd name="connsiteX5" fmla="*/ 246888 w 612648"/>
                <a:gd name="connsiteY5" fmla="*/ 100584 h 201168"/>
                <a:gd name="connsiteX6" fmla="*/ 237744 w 612648"/>
                <a:gd name="connsiteY6" fmla="*/ 173736 h 201168"/>
                <a:gd name="connsiteX7" fmla="*/ 155448 w 612648"/>
                <a:gd name="connsiteY7" fmla="*/ 164592 h 201168"/>
                <a:gd name="connsiteX8" fmla="*/ 173736 w 612648"/>
                <a:gd name="connsiteY8" fmla="*/ 109728 h 201168"/>
                <a:gd name="connsiteX9" fmla="*/ 228600 w 612648"/>
                <a:gd name="connsiteY9" fmla="*/ 73152 h 201168"/>
                <a:gd name="connsiteX10" fmla="*/ 256032 w 612648"/>
                <a:gd name="connsiteY10" fmla="*/ 64008 h 201168"/>
                <a:gd name="connsiteX11" fmla="*/ 310896 w 612648"/>
                <a:gd name="connsiteY11" fmla="*/ 36576 h 201168"/>
                <a:gd name="connsiteX12" fmla="*/ 429768 w 612648"/>
                <a:gd name="connsiteY12" fmla="*/ 54864 h 201168"/>
                <a:gd name="connsiteX13" fmla="*/ 457200 w 612648"/>
                <a:gd name="connsiteY13" fmla="*/ 73152 h 201168"/>
                <a:gd name="connsiteX14" fmla="*/ 466344 w 612648"/>
                <a:gd name="connsiteY14" fmla="*/ 100584 h 201168"/>
                <a:gd name="connsiteX15" fmla="*/ 484632 w 612648"/>
                <a:gd name="connsiteY15" fmla="*/ 128016 h 201168"/>
                <a:gd name="connsiteX16" fmla="*/ 457200 w 612648"/>
                <a:gd name="connsiteY16" fmla="*/ 201168 h 201168"/>
                <a:gd name="connsiteX17" fmla="*/ 384048 w 612648"/>
                <a:gd name="connsiteY17" fmla="*/ 182880 h 201168"/>
                <a:gd name="connsiteX18" fmla="*/ 393192 w 612648"/>
                <a:gd name="connsiteY18" fmla="*/ 146304 h 201168"/>
                <a:gd name="connsiteX19" fmla="*/ 420624 w 612648"/>
                <a:gd name="connsiteY19" fmla="*/ 128016 h 201168"/>
                <a:gd name="connsiteX20" fmla="*/ 475488 w 612648"/>
                <a:gd name="connsiteY20" fmla="*/ 91440 h 201168"/>
                <a:gd name="connsiteX21" fmla="*/ 502920 w 612648"/>
                <a:gd name="connsiteY21" fmla="*/ 64008 h 201168"/>
                <a:gd name="connsiteX22" fmla="*/ 612648 w 612648"/>
                <a:gd name="connsiteY22" fmla="*/ 73152 h 20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2648" h="201168">
                  <a:moveTo>
                    <a:pt x="0" y="109728"/>
                  </a:moveTo>
                  <a:cubicBezTo>
                    <a:pt x="10030" y="59576"/>
                    <a:pt x="1055" y="48416"/>
                    <a:pt x="64008" y="27432"/>
                  </a:cubicBezTo>
                  <a:lnTo>
                    <a:pt x="118872" y="9144"/>
                  </a:lnTo>
                  <a:lnTo>
                    <a:pt x="146304" y="0"/>
                  </a:lnTo>
                  <a:cubicBezTo>
                    <a:pt x="164592" y="6096"/>
                    <a:pt x="190475" y="2248"/>
                    <a:pt x="201168" y="18288"/>
                  </a:cubicBezTo>
                  <a:cubicBezTo>
                    <a:pt x="243091" y="81172"/>
                    <a:pt x="230793" y="52300"/>
                    <a:pt x="246888" y="100584"/>
                  </a:cubicBezTo>
                  <a:cubicBezTo>
                    <a:pt x="243840" y="124968"/>
                    <a:pt x="257876" y="159644"/>
                    <a:pt x="237744" y="173736"/>
                  </a:cubicBezTo>
                  <a:cubicBezTo>
                    <a:pt x="215133" y="189564"/>
                    <a:pt x="174965" y="184109"/>
                    <a:pt x="155448" y="164592"/>
                  </a:cubicBezTo>
                  <a:cubicBezTo>
                    <a:pt x="141817" y="150961"/>
                    <a:pt x="157696" y="120421"/>
                    <a:pt x="173736" y="109728"/>
                  </a:cubicBezTo>
                  <a:cubicBezTo>
                    <a:pt x="192024" y="97536"/>
                    <a:pt x="207748" y="80103"/>
                    <a:pt x="228600" y="73152"/>
                  </a:cubicBezTo>
                  <a:cubicBezTo>
                    <a:pt x="237744" y="70104"/>
                    <a:pt x="247411" y="68319"/>
                    <a:pt x="256032" y="64008"/>
                  </a:cubicBezTo>
                  <a:cubicBezTo>
                    <a:pt x="326936" y="28556"/>
                    <a:pt x="241945" y="59560"/>
                    <a:pt x="310896" y="36576"/>
                  </a:cubicBezTo>
                  <a:cubicBezTo>
                    <a:pt x="337121" y="39198"/>
                    <a:pt x="396814" y="38387"/>
                    <a:pt x="429768" y="54864"/>
                  </a:cubicBezTo>
                  <a:cubicBezTo>
                    <a:pt x="439598" y="59779"/>
                    <a:pt x="448056" y="67056"/>
                    <a:pt x="457200" y="73152"/>
                  </a:cubicBezTo>
                  <a:cubicBezTo>
                    <a:pt x="460248" y="82296"/>
                    <a:pt x="462033" y="91963"/>
                    <a:pt x="466344" y="100584"/>
                  </a:cubicBezTo>
                  <a:cubicBezTo>
                    <a:pt x="471259" y="110414"/>
                    <a:pt x="483269" y="117111"/>
                    <a:pt x="484632" y="128016"/>
                  </a:cubicBezTo>
                  <a:cubicBezTo>
                    <a:pt x="488795" y="161319"/>
                    <a:pt x="473176" y="177205"/>
                    <a:pt x="457200" y="201168"/>
                  </a:cubicBezTo>
                  <a:cubicBezTo>
                    <a:pt x="432816" y="195072"/>
                    <a:pt x="403131" y="199237"/>
                    <a:pt x="384048" y="182880"/>
                  </a:cubicBezTo>
                  <a:cubicBezTo>
                    <a:pt x="374506" y="174701"/>
                    <a:pt x="386221" y="156761"/>
                    <a:pt x="393192" y="146304"/>
                  </a:cubicBezTo>
                  <a:cubicBezTo>
                    <a:pt x="399288" y="137160"/>
                    <a:pt x="412181" y="135051"/>
                    <a:pt x="420624" y="128016"/>
                  </a:cubicBezTo>
                  <a:cubicBezTo>
                    <a:pt x="466287" y="89963"/>
                    <a:pt x="427279" y="107510"/>
                    <a:pt x="475488" y="91440"/>
                  </a:cubicBezTo>
                  <a:cubicBezTo>
                    <a:pt x="484632" y="82296"/>
                    <a:pt x="490102" y="65717"/>
                    <a:pt x="502920" y="64008"/>
                  </a:cubicBezTo>
                  <a:cubicBezTo>
                    <a:pt x="539301" y="59157"/>
                    <a:pt x="612648" y="73152"/>
                    <a:pt x="612648" y="7315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flipV="1">
              <a:off x="779907" y="4247059"/>
              <a:ext cx="131826" cy="132588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6829207" y="5219866"/>
            <a:ext cx="612648" cy="206069"/>
            <a:chOff x="493776" y="4247059"/>
            <a:chExt cx="612648" cy="206069"/>
          </a:xfrm>
        </p:grpSpPr>
        <p:sp>
          <p:nvSpPr>
            <p:cNvPr id="136" name="Freeform 135"/>
            <p:cNvSpPr/>
            <p:nvPr/>
          </p:nvSpPr>
          <p:spPr>
            <a:xfrm>
              <a:off x="493776" y="4251960"/>
              <a:ext cx="612648" cy="201168"/>
            </a:xfrm>
            <a:custGeom>
              <a:avLst/>
              <a:gdLst>
                <a:gd name="connsiteX0" fmla="*/ 0 w 612648"/>
                <a:gd name="connsiteY0" fmla="*/ 109728 h 201168"/>
                <a:gd name="connsiteX1" fmla="*/ 64008 w 612648"/>
                <a:gd name="connsiteY1" fmla="*/ 27432 h 201168"/>
                <a:gd name="connsiteX2" fmla="*/ 118872 w 612648"/>
                <a:gd name="connsiteY2" fmla="*/ 9144 h 201168"/>
                <a:gd name="connsiteX3" fmla="*/ 146304 w 612648"/>
                <a:gd name="connsiteY3" fmla="*/ 0 h 201168"/>
                <a:gd name="connsiteX4" fmla="*/ 201168 w 612648"/>
                <a:gd name="connsiteY4" fmla="*/ 18288 h 201168"/>
                <a:gd name="connsiteX5" fmla="*/ 246888 w 612648"/>
                <a:gd name="connsiteY5" fmla="*/ 100584 h 201168"/>
                <a:gd name="connsiteX6" fmla="*/ 237744 w 612648"/>
                <a:gd name="connsiteY6" fmla="*/ 173736 h 201168"/>
                <a:gd name="connsiteX7" fmla="*/ 155448 w 612648"/>
                <a:gd name="connsiteY7" fmla="*/ 164592 h 201168"/>
                <a:gd name="connsiteX8" fmla="*/ 173736 w 612648"/>
                <a:gd name="connsiteY8" fmla="*/ 109728 h 201168"/>
                <a:gd name="connsiteX9" fmla="*/ 228600 w 612648"/>
                <a:gd name="connsiteY9" fmla="*/ 73152 h 201168"/>
                <a:gd name="connsiteX10" fmla="*/ 256032 w 612648"/>
                <a:gd name="connsiteY10" fmla="*/ 64008 h 201168"/>
                <a:gd name="connsiteX11" fmla="*/ 310896 w 612648"/>
                <a:gd name="connsiteY11" fmla="*/ 36576 h 201168"/>
                <a:gd name="connsiteX12" fmla="*/ 429768 w 612648"/>
                <a:gd name="connsiteY12" fmla="*/ 54864 h 201168"/>
                <a:gd name="connsiteX13" fmla="*/ 457200 w 612648"/>
                <a:gd name="connsiteY13" fmla="*/ 73152 h 201168"/>
                <a:gd name="connsiteX14" fmla="*/ 466344 w 612648"/>
                <a:gd name="connsiteY14" fmla="*/ 100584 h 201168"/>
                <a:gd name="connsiteX15" fmla="*/ 484632 w 612648"/>
                <a:gd name="connsiteY15" fmla="*/ 128016 h 201168"/>
                <a:gd name="connsiteX16" fmla="*/ 457200 w 612648"/>
                <a:gd name="connsiteY16" fmla="*/ 201168 h 201168"/>
                <a:gd name="connsiteX17" fmla="*/ 384048 w 612648"/>
                <a:gd name="connsiteY17" fmla="*/ 182880 h 201168"/>
                <a:gd name="connsiteX18" fmla="*/ 393192 w 612648"/>
                <a:gd name="connsiteY18" fmla="*/ 146304 h 201168"/>
                <a:gd name="connsiteX19" fmla="*/ 420624 w 612648"/>
                <a:gd name="connsiteY19" fmla="*/ 128016 h 201168"/>
                <a:gd name="connsiteX20" fmla="*/ 475488 w 612648"/>
                <a:gd name="connsiteY20" fmla="*/ 91440 h 201168"/>
                <a:gd name="connsiteX21" fmla="*/ 502920 w 612648"/>
                <a:gd name="connsiteY21" fmla="*/ 64008 h 201168"/>
                <a:gd name="connsiteX22" fmla="*/ 612648 w 612648"/>
                <a:gd name="connsiteY22" fmla="*/ 73152 h 20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2648" h="201168">
                  <a:moveTo>
                    <a:pt x="0" y="109728"/>
                  </a:moveTo>
                  <a:cubicBezTo>
                    <a:pt x="10030" y="59576"/>
                    <a:pt x="1055" y="48416"/>
                    <a:pt x="64008" y="27432"/>
                  </a:cubicBezTo>
                  <a:lnTo>
                    <a:pt x="118872" y="9144"/>
                  </a:lnTo>
                  <a:lnTo>
                    <a:pt x="146304" y="0"/>
                  </a:lnTo>
                  <a:cubicBezTo>
                    <a:pt x="164592" y="6096"/>
                    <a:pt x="190475" y="2248"/>
                    <a:pt x="201168" y="18288"/>
                  </a:cubicBezTo>
                  <a:cubicBezTo>
                    <a:pt x="243091" y="81172"/>
                    <a:pt x="230793" y="52300"/>
                    <a:pt x="246888" y="100584"/>
                  </a:cubicBezTo>
                  <a:cubicBezTo>
                    <a:pt x="243840" y="124968"/>
                    <a:pt x="257876" y="159644"/>
                    <a:pt x="237744" y="173736"/>
                  </a:cubicBezTo>
                  <a:cubicBezTo>
                    <a:pt x="215133" y="189564"/>
                    <a:pt x="174965" y="184109"/>
                    <a:pt x="155448" y="164592"/>
                  </a:cubicBezTo>
                  <a:cubicBezTo>
                    <a:pt x="141817" y="150961"/>
                    <a:pt x="157696" y="120421"/>
                    <a:pt x="173736" y="109728"/>
                  </a:cubicBezTo>
                  <a:cubicBezTo>
                    <a:pt x="192024" y="97536"/>
                    <a:pt x="207748" y="80103"/>
                    <a:pt x="228600" y="73152"/>
                  </a:cubicBezTo>
                  <a:cubicBezTo>
                    <a:pt x="237744" y="70104"/>
                    <a:pt x="247411" y="68319"/>
                    <a:pt x="256032" y="64008"/>
                  </a:cubicBezTo>
                  <a:cubicBezTo>
                    <a:pt x="326936" y="28556"/>
                    <a:pt x="241945" y="59560"/>
                    <a:pt x="310896" y="36576"/>
                  </a:cubicBezTo>
                  <a:cubicBezTo>
                    <a:pt x="337121" y="39198"/>
                    <a:pt x="396814" y="38387"/>
                    <a:pt x="429768" y="54864"/>
                  </a:cubicBezTo>
                  <a:cubicBezTo>
                    <a:pt x="439598" y="59779"/>
                    <a:pt x="448056" y="67056"/>
                    <a:pt x="457200" y="73152"/>
                  </a:cubicBezTo>
                  <a:cubicBezTo>
                    <a:pt x="460248" y="82296"/>
                    <a:pt x="462033" y="91963"/>
                    <a:pt x="466344" y="100584"/>
                  </a:cubicBezTo>
                  <a:cubicBezTo>
                    <a:pt x="471259" y="110414"/>
                    <a:pt x="483269" y="117111"/>
                    <a:pt x="484632" y="128016"/>
                  </a:cubicBezTo>
                  <a:cubicBezTo>
                    <a:pt x="488795" y="161319"/>
                    <a:pt x="473176" y="177205"/>
                    <a:pt x="457200" y="201168"/>
                  </a:cubicBezTo>
                  <a:cubicBezTo>
                    <a:pt x="432816" y="195072"/>
                    <a:pt x="403131" y="199237"/>
                    <a:pt x="384048" y="182880"/>
                  </a:cubicBezTo>
                  <a:cubicBezTo>
                    <a:pt x="374506" y="174701"/>
                    <a:pt x="386221" y="156761"/>
                    <a:pt x="393192" y="146304"/>
                  </a:cubicBezTo>
                  <a:cubicBezTo>
                    <a:pt x="399288" y="137160"/>
                    <a:pt x="412181" y="135051"/>
                    <a:pt x="420624" y="128016"/>
                  </a:cubicBezTo>
                  <a:cubicBezTo>
                    <a:pt x="466287" y="89963"/>
                    <a:pt x="427279" y="107510"/>
                    <a:pt x="475488" y="91440"/>
                  </a:cubicBezTo>
                  <a:cubicBezTo>
                    <a:pt x="484632" y="82296"/>
                    <a:pt x="490102" y="65717"/>
                    <a:pt x="502920" y="64008"/>
                  </a:cubicBezTo>
                  <a:cubicBezTo>
                    <a:pt x="539301" y="59157"/>
                    <a:pt x="612648" y="73152"/>
                    <a:pt x="612648" y="7315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Isosceles Triangle 136"/>
            <p:cNvSpPr/>
            <p:nvPr/>
          </p:nvSpPr>
          <p:spPr>
            <a:xfrm flipV="1">
              <a:off x="779907" y="4247059"/>
              <a:ext cx="131826" cy="132588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Oval 137"/>
          <p:cNvSpPr/>
          <p:nvPr/>
        </p:nvSpPr>
        <p:spPr>
          <a:xfrm>
            <a:off x="6248400" y="5604078"/>
            <a:ext cx="914400" cy="5334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https://www.colourbox.com/preview/11359382-crac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58" y="4814593"/>
            <a:ext cx="1611631" cy="1611631"/>
          </a:xfrm>
          <a:prstGeom prst="rect">
            <a:avLst/>
          </a:prstGeom>
          <a:noFill/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T-cell activation and proliferation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2043602"/>
            <a:ext cx="152400" cy="33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75696" y="2049796"/>
            <a:ext cx="152400" cy="33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55" name="Group 6154"/>
          <p:cNvGrpSpPr/>
          <p:nvPr/>
        </p:nvGrpSpPr>
        <p:grpSpPr>
          <a:xfrm>
            <a:off x="2057400" y="1524000"/>
            <a:ext cx="1806702" cy="1503360"/>
            <a:chOff x="2057400" y="1524000"/>
            <a:chExt cx="1806702" cy="1503360"/>
          </a:xfrm>
        </p:grpSpPr>
        <p:grpSp>
          <p:nvGrpSpPr>
            <p:cNvPr id="3" name="Group 2"/>
            <p:cNvGrpSpPr/>
            <p:nvPr/>
          </p:nvGrpSpPr>
          <p:grpSpPr>
            <a:xfrm>
              <a:off x="2583942" y="1524000"/>
              <a:ext cx="1280160" cy="1503360"/>
              <a:chOff x="6492240" y="1143000"/>
              <a:chExt cx="1280160" cy="1503360"/>
            </a:xfrm>
          </p:grpSpPr>
          <p:pic>
            <p:nvPicPr>
              <p:cNvPr id="7" name="Picture 5" descr="MHC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2057400" y="2211242"/>
              <a:ext cx="533400" cy="3795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4290" y="2240280"/>
            <a:ext cx="2522220" cy="3474720"/>
            <a:chOff x="34290" y="2240280"/>
            <a:chExt cx="2522220" cy="3474720"/>
          </a:xfrm>
        </p:grpSpPr>
        <p:grpSp>
          <p:nvGrpSpPr>
            <p:cNvPr id="75" name="Group 74"/>
            <p:cNvGrpSpPr/>
            <p:nvPr/>
          </p:nvGrpSpPr>
          <p:grpSpPr>
            <a:xfrm>
              <a:off x="34290" y="2240280"/>
              <a:ext cx="2522220" cy="2255520"/>
              <a:chOff x="34290" y="2240280"/>
              <a:chExt cx="2522220" cy="2255520"/>
            </a:xfrm>
          </p:grpSpPr>
          <p:pic>
            <p:nvPicPr>
              <p:cNvPr id="11" name="Picture 5" descr="MHC1.jpg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48414" t="-2" r="18545" b="67791"/>
              <a:stretch/>
            </p:blipFill>
            <p:spPr bwMode="auto">
              <a:xfrm>
                <a:off x="182880" y="2240280"/>
                <a:ext cx="1737360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" name="Rectangle 73"/>
              <p:cNvSpPr/>
              <p:nvPr/>
            </p:nvSpPr>
            <p:spPr>
              <a:xfrm>
                <a:off x="34290" y="3632022"/>
                <a:ext cx="88011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95300" y="3860621"/>
                <a:ext cx="156210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676400" y="3657600"/>
                <a:ext cx="880110" cy="635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76200" y="3886200"/>
              <a:ext cx="1981200" cy="1828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051560" y="3739086"/>
              <a:ext cx="0" cy="335280"/>
            </a:xfrm>
            <a:prstGeom prst="line">
              <a:avLst/>
            </a:prstGeom>
            <a:ln w="28575">
              <a:solidFill>
                <a:srgbClr val="5450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8" name="Group 6157"/>
          <p:cNvGrpSpPr/>
          <p:nvPr/>
        </p:nvGrpSpPr>
        <p:grpSpPr>
          <a:xfrm>
            <a:off x="5783580" y="2988117"/>
            <a:ext cx="2552700" cy="3530361"/>
            <a:chOff x="5783580" y="2988117"/>
            <a:chExt cx="2552700" cy="3530361"/>
          </a:xfrm>
        </p:grpSpPr>
        <p:grpSp>
          <p:nvGrpSpPr>
            <p:cNvPr id="99" name="Group 98"/>
            <p:cNvGrpSpPr/>
            <p:nvPr/>
          </p:nvGrpSpPr>
          <p:grpSpPr>
            <a:xfrm>
              <a:off x="5783580" y="3043758"/>
              <a:ext cx="2522220" cy="3474720"/>
              <a:chOff x="34290" y="2240280"/>
              <a:chExt cx="2522220" cy="347472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34290" y="2240280"/>
                <a:ext cx="2522220" cy="2255520"/>
                <a:chOff x="34290" y="2240280"/>
                <a:chExt cx="2522220" cy="2255520"/>
              </a:xfrm>
            </p:grpSpPr>
            <p:pic>
              <p:nvPicPr>
                <p:cNvPr id="103" name="Picture 5" descr="MHC1.jpg"/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l="48414" t="-2" r="18545" b="67791"/>
                <a:stretch/>
              </p:blipFill>
              <p:spPr bwMode="auto">
                <a:xfrm>
                  <a:off x="182880" y="2240280"/>
                  <a:ext cx="1737360" cy="1828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4" name="Rectangle 103"/>
                <p:cNvSpPr/>
                <p:nvPr/>
              </p:nvSpPr>
              <p:spPr>
                <a:xfrm>
                  <a:off x="34290" y="3632022"/>
                  <a:ext cx="880110" cy="635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95300" y="3860621"/>
                  <a:ext cx="1562100" cy="635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1676400" y="3657600"/>
                  <a:ext cx="880110" cy="635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Oval 100"/>
              <p:cNvSpPr/>
              <p:nvPr/>
            </p:nvSpPr>
            <p:spPr>
              <a:xfrm>
                <a:off x="76200" y="3886200"/>
                <a:ext cx="1981200" cy="1828800"/>
              </a:xfrm>
              <a:prstGeom prst="ellipse">
                <a:avLst/>
              </a:prstGeom>
              <a:solidFill>
                <a:schemeClr val="accent6">
                  <a:lumMod val="75000"/>
                  <a:alpha val="43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1051560" y="3739086"/>
                <a:ext cx="0" cy="335280"/>
              </a:xfrm>
              <a:prstGeom prst="line">
                <a:avLst/>
              </a:prstGeom>
              <a:ln w="28575">
                <a:solidFill>
                  <a:srgbClr val="5450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45" name="Rectangle 6144"/>
            <p:cNvSpPr/>
            <p:nvPr/>
          </p:nvSpPr>
          <p:spPr>
            <a:xfrm>
              <a:off x="5974080" y="2988117"/>
              <a:ext cx="2362200" cy="12790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0" name="Picture 5" descr="MHC1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95000"/>
                    </a14:imgEffect>
                  </a14:imgLayer>
                </a14:imgProps>
              </a:ext>
            </a:extLst>
          </a:blip>
          <a:srcRect l="55368" r="20284" b="77454"/>
          <a:stretch/>
        </p:blipFill>
        <p:spPr bwMode="auto">
          <a:xfrm>
            <a:off x="6302502" y="3045648"/>
            <a:ext cx="1280160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9" name="Group 6148"/>
          <p:cNvGrpSpPr/>
          <p:nvPr/>
        </p:nvGrpSpPr>
        <p:grpSpPr>
          <a:xfrm>
            <a:off x="6309056" y="4400006"/>
            <a:ext cx="275254" cy="350905"/>
            <a:chOff x="6400800" y="3733800"/>
            <a:chExt cx="275254" cy="350905"/>
          </a:xfrm>
        </p:grpSpPr>
        <p:sp>
          <p:nvSpPr>
            <p:cNvPr id="6148" name="Oval 6147"/>
            <p:cNvSpPr/>
            <p:nvPr/>
          </p:nvSpPr>
          <p:spPr>
            <a:xfrm>
              <a:off x="6630335" y="3860621"/>
              <a:ext cx="45719" cy="46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6477000" y="3733800"/>
              <a:ext cx="45719" cy="46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77000" y="3886200"/>
              <a:ext cx="45719" cy="46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6553200" y="4038600"/>
              <a:ext cx="45719" cy="46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6400800" y="4038600"/>
              <a:ext cx="45719" cy="461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56" name="Group 6155"/>
          <p:cNvGrpSpPr/>
          <p:nvPr/>
        </p:nvGrpSpPr>
        <p:grpSpPr>
          <a:xfrm>
            <a:off x="4114800" y="853920"/>
            <a:ext cx="3025139" cy="2813520"/>
            <a:chOff x="4114800" y="853920"/>
            <a:chExt cx="3025139" cy="2813520"/>
          </a:xfrm>
        </p:grpSpPr>
        <p:grpSp>
          <p:nvGrpSpPr>
            <p:cNvPr id="45" name="Group 44"/>
            <p:cNvGrpSpPr/>
            <p:nvPr/>
          </p:nvGrpSpPr>
          <p:grpSpPr>
            <a:xfrm>
              <a:off x="4811816" y="853920"/>
              <a:ext cx="1280160" cy="1503360"/>
              <a:chOff x="6492240" y="1143000"/>
              <a:chExt cx="1280160" cy="1503360"/>
            </a:xfrm>
          </p:grpSpPr>
          <p:pic>
            <p:nvPicPr>
              <p:cNvPr id="46" name="Picture 5" descr="MHC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Oval 46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5859779" y="1344168"/>
              <a:ext cx="1280160" cy="1503360"/>
              <a:chOff x="6492240" y="1143000"/>
              <a:chExt cx="1280160" cy="1503360"/>
            </a:xfrm>
          </p:grpSpPr>
          <p:pic>
            <p:nvPicPr>
              <p:cNvPr id="64" name="Picture 5" descr="MHC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Oval 64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4545330" y="2164080"/>
              <a:ext cx="1280160" cy="1503360"/>
              <a:chOff x="6492240" y="1143000"/>
              <a:chExt cx="1280160" cy="1503360"/>
            </a:xfrm>
          </p:grpSpPr>
          <p:pic>
            <p:nvPicPr>
              <p:cNvPr id="70" name="Picture 5" descr="MHC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500"/>
                        </a14:imgEffect>
                        <a14:imgEffect>
                          <a14:saturation sat="295000"/>
                        </a14:imgEffect>
                      </a14:imgLayer>
                    </a14:imgProps>
                  </a:ext>
                </a:extLst>
              </a:blip>
              <a:srcRect l="55368" r="20284" b="77454"/>
              <a:stretch/>
            </p:blipFill>
            <p:spPr bwMode="auto">
              <a:xfrm>
                <a:off x="6492240" y="1143000"/>
                <a:ext cx="1280160" cy="128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Oval 70"/>
              <p:cNvSpPr/>
              <p:nvPr/>
            </p:nvSpPr>
            <p:spPr>
              <a:xfrm>
                <a:off x="6874175" y="234156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9" name="Straight Arrow Connector 118"/>
            <p:cNvCxnSpPr/>
            <p:nvPr/>
          </p:nvCxnSpPr>
          <p:spPr>
            <a:xfrm flipV="1">
              <a:off x="4114800" y="1371600"/>
              <a:ext cx="609600" cy="304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4191000" y="1751158"/>
              <a:ext cx="685800" cy="152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4191000" y="2055958"/>
              <a:ext cx="533400" cy="3013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Oval 129"/>
          <p:cNvSpPr/>
          <p:nvPr/>
        </p:nvSpPr>
        <p:spPr>
          <a:xfrm>
            <a:off x="594360" y="4800600"/>
            <a:ext cx="914400" cy="5334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2" name="Group 131"/>
          <p:cNvGrpSpPr/>
          <p:nvPr/>
        </p:nvGrpSpPr>
        <p:grpSpPr>
          <a:xfrm>
            <a:off x="493776" y="4247059"/>
            <a:ext cx="612648" cy="206069"/>
            <a:chOff x="493776" y="4247059"/>
            <a:chExt cx="612648" cy="206069"/>
          </a:xfrm>
        </p:grpSpPr>
        <p:sp>
          <p:nvSpPr>
            <p:cNvPr id="133" name="Freeform 132"/>
            <p:cNvSpPr/>
            <p:nvPr/>
          </p:nvSpPr>
          <p:spPr>
            <a:xfrm>
              <a:off x="493776" y="4251960"/>
              <a:ext cx="612648" cy="201168"/>
            </a:xfrm>
            <a:custGeom>
              <a:avLst/>
              <a:gdLst>
                <a:gd name="connsiteX0" fmla="*/ 0 w 612648"/>
                <a:gd name="connsiteY0" fmla="*/ 109728 h 201168"/>
                <a:gd name="connsiteX1" fmla="*/ 64008 w 612648"/>
                <a:gd name="connsiteY1" fmla="*/ 27432 h 201168"/>
                <a:gd name="connsiteX2" fmla="*/ 118872 w 612648"/>
                <a:gd name="connsiteY2" fmla="*/ 9144 h 201168"/>
                <a:gd name="connsiteX3" fmla="*/ 146304 w 612648"/>
                <a:gd name="connsiteY3" fmla="*/ 0 h 201168"/>
                <a:gd name="connsiteX4" fmla="*/ 201168 w 612648"/>
                <a:gd name="connsiteY4" fmla="*/ 18288 h 201168"/>
                <a:gd name="connsiteX5" fmla="*/ 246888 w 612648"/>
                <a:gd name="connsiteY5" fmla="*/ 100584 h 201168"/>
                <a:gd name="connsiteX6" fmla="*/ 237744 w 612648"/>
                <a:gd name="connsiteY6" fmla="*/ 173736 h 201168"/>
                <a:gd name="connsiteX7" fmla="*/ 155448 w 612648"/>
                <a:gd name="connsiteY7" fmla="*/ 164592 h 201168"/>
                <a:gd name="connsiteX8" fmla="*/ 173736 w 612648"/>
                <a:gd name="connsiteY8" fmla="*/ 109728 h 201168"/>
                <a:gd name="connsiteX9" fmla="*/ 228600 w 612648"/>
                <a:gd name="connsiteY9" fmla="*/ 73152 h 201168"/>
                <a:gd name="connsiteX10" fmla="*/ 256032 w 612648"/>
                <a:gd name="connsiteY10" fmla="*/ 64008 h 201168"/>
                <a:gd name="connsiteX11" fmla="*/ 310896 w 612648"/>
                <a:gd name="connsiteY11" fmla="*/ 36576 h 201168"/>
                <a:gd name="connsiteX12" fmla="*/ 429768 w 612648"/>
                <a:gd name="connsiteY12" fmla="*/ 54864 h 201168"/>
                <a:gd name="connsiteX13" fmla="*/ 457200 w 612648"/>
                <a:gd name="connsiteY13" fmla="*/ 73152 h 201168"/>
                <a:gd name="connsiteX14" fmla="*/ 466344 w 612648"/>
                <a:gd name="connsiteY14" fmla="*/ 100584 h 201168"/>
                <a:gd name="connsiteX15" fmla="*/ 484632 w 612648"/>
                <a:gd name="connsiteY15" fmla="*/ 128016 h 201168"/>
                <a:gd name="connsiteX16" fmla="*/ 457200 w 612648"/>
                <a:gd name="connsiteY16" fmla="*/ 201168 h 201168"/>
                <a:gd name="connsiteX17" fmla="*/ 384048 w 612648"/>
                <a:gd name="connsiteY17" fmla="*/ 182880 h 201168"/>
                <a:gd name="connsiteX18" fmla="*/ 393192 w 612648"/>
                <a:gd name="connsiteY18" fmla="*/ 146304 h 201168"/>
                <a:gd name="connsiteX19" fmla="*/ 420624 w 612648"/>
                <a:gd name="connsiteY19" fmla="*/ 128016 h 201168"/>
                <a:gd name="connsiteX20" fmla="*/ 475488 w 612648"/>
                <a:gd name="connsiteY20" fmla="*/ 91440 h 201168"/>
                <a:gd name="connsiteX21" fmla="*/ 502920 w 612648"/>
                <a:gd name="connsiteY21" fmla="*/ 64008 h 201168"/>
                <a:gd name="connsiteX22" fmla="*/ 612648 w 612648"/>
                <a:gd name="connsiteY22" fmla="*/ 73152 h 20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2648" h="201168">
                  <a:moveTo>
                    <a:pt x="0" y="109728"/>
                  </a:moveTo>
                  <a:cubicBezTo>
                    <a:pt x="10030" y="59576"/>
                    <a:pt x="1055" y="48416"/>
                    <a:pt x="64008" y="27432"/>
                  </a:cubicBezTo>
                  <a:lnTo>
                    <a:pt x="118872" y="9144"/>
                  </a:lnTo>
                  <a:lnTo>
                    <a:pt x="146304" y="0"/>
                  </a:lnTo>
                  <a:cubicBezTo>
                    <a:pt x="164592" y="6096"/>
                    <a:pt x="190475" y="2248"/>
                    <a:pt x="201168" y="18288"/>
                  </a:cubicBezTo>
                  <a:cubicBezTo>
                    <a:pt x="243091" y="81172"/>
                    <a:pt x="230793" y="52300"/>
                    <a:pt x="246888" y="100584"/>
                  </a:cubicBezTo>
                  <a:cubicBezTo>
                    <a:pt x="243840" y="124968"/>
                    <a:pt x="257876" y="159644"/>
                    <a:pt x="237744" y="173736"/>
                  </a:cubicBezTo>
                  <a:cubicBezTo>
                    <a:pt x="215133" y="189564"/>
                    <a:pt x="174965" y="184109"/>
                    <a:pt x="155448" y="164592"/>
                  </a:cubicBezTo>
                  <a:cubicBezTo>
                    <a:pt x="141817" y="150961"/>
                    <a:pt x="157696" y="120421"/>
                    <a:pt x="173736" y="109728"/>
                  </a:cubicBezTo>
                  <a:cubicBezTo>
                    <a:pt x="192024" y="97536"/>
                    <a:pt x="207748" y="80103"/>
                    <a:pt x="228600" y="73152"/>
                  </a:cubicBezTo>
                  <a:cubicBezTo>
                    <a:pt x="237744" y="70104"/>
                    <a:pt x="247411" y="68319"/>
                    <a:pt x="256032" y="64008"/>
                  </a:cubicBezTo>
                  <a:cubicBezTo>
                    <a:pt x="326936" y="28556"/>
                    <a:pt x="241945" y="59560"/>
                    <a:pt x="310896" y="36576"/>
                  </a:cubicBezTo>
                  <a:cubicBezTo>
                    <a:pt x="337121" y="39198"/>
                    <a:pt x="396814" y="38387"/>
                    <a:pt x="429768" y="54864"/>
                  </a:cubicBezTo>
                  <a:cubicBezTo>
                    <a:pt x="439598" y="59779"/>
                    <a:pt x="448056" y="67056"/>
                    <a:pt x="457200" y="73152"/>
                  </a:cubicBezTo>
                  <a:cubicBezTo>
                    <a:pt x="460248" y="82296"/>
                    <a:pt x="462033" y="91963"/>
                    <a:pt x="466344" y="100584"/>
                  </a:cubicBezTo>
                  <a:cubicBezTo>
                    <a:pt x="471259" y="110414"/>
                    <a:pt x="483269" y="117111"/>
                    <a:pt x="484632" y="128016"/>
                  </a:cubicBezTo>
                  <a:cubicBezTo>
                    <a:pt x="488795" y="161319"/>
                    <a:pt x="473176" y="177205"/>
                    <a:pt x="457200" y="201168"/>
                  </a:cubicBezTo>
                  <a:cubicBezTo>
                    <a:pt x="432816" y="195072"/>
                    <a:pt x="403131" y="199237"/>
                    <a:pt x="384048" y="182880"/>
                  </a:cubicBezTo>
                  <a:cubicBezTo>
                    <a:pt x="374506" y="174701"/>
                    <a:pt x="386221" y="156761"/>
                    <a:pt x="393192" y="146304"/>
                  </a:cubicBezTo>
                  <a:cubicBezTo>
                    <a:pt x="399288" y="137160"/>
                    <a:pt x="412181" y="135051"/>
                    <a:pt x="420624" y="128016"/>
                  </a:cubicBezTo>
                  <a:cubicBezTo>
                    <a:pt x="466287" y="89963"/>
                    <a:pt x="427279" y="107510"/>
                    <a:pt x="475488" y="91440"/>
                  </a:cubicBezTo>
                  <a:cubicBezTo>
                    <a:pt x="484632" y="82296"/>
                    <a:pt x="490102" y="65717"/>
                    <a:pt x="502920" y="64008"/>
                  </a:cubicBezTo>
                  <a:cubicBezTo>
                    <a:pt x="539301" y="59157"/>
                    <a:pt x="612648" y="73152"/>
                    <a:pt x="612648" y="7315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 flipV="1">
              <a:off x="779907" y="4247059"/>
              <a:ext cx="131826" cy="132588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6829207" y="5219866"/>
            <a:ext cx="612648" cy="206069"/>
            <a:chOff x="493776" y="4247059"/>
            <a:chExt cx="612648" cy="206069"/>
          </a:xfrm>
        </p:grpSpPr>
        <p:sp>
          <p:nvSpPr>
            <p:cNvPr id="136" name="Freeform 135"/>
            <p:cNvSpPr/>
            <p:nvPr/>
          </p:nvSpPr>
          <p:spPr>
            <a:xfrm>
              <a:off x="493776" y="4251960"/>
              <a:ext cx="612648" cy="201168"/>
            </a:xfrm>
            <a:custGeom>
              <a:avLst/>
              <a:gdLst>
                <a:gd name="connsiteX0" fmla="*/ 0 w 612648"/>
                <a:gd name="connsiteY0" fmla="*/ 109728 h 201168"/>
                <a:gd name="connsiteX1" fmla="*/ 64008 w 612648"/>
                <a:gd name="connsiteY1" fmla="*/ 27432 h 201168"/>
                <a:gd name="connsiteX2" fmla="*/ 118872 w 612648"/>
                <a:gd name="connsiteY2" fmla="*/ 9144 h 201168"/>
                <a:gd name="connsiteX3" fmla="*/ 146304 w 612648"/>
                <a:gd name="connsiteY3" fmla="*/ 0 h 201168"/>
                <a:gd name="connsiteX4" fmla="*/ 201168 w 612648"/>
                <a:gd name="connsiteY4" fmla="*/ 18288 h 201168"/>
                <a:gd name="connsiteX5" fmla="*/ 246888 w 612648"/>
                <a:gd name="connsiteY5" fmla="*/ 100584 h 201168"/>
                <a:gd name="connsiteX6" fmla="*/ 237744 w 612648"/>
                <a:gd name="connsiteY6" fmla="*/ 173736 h 201168"/>
                <a:gd name="connsiteX7" fmla="*/ 155448 w 612648"/>
                <a:gd name="connsiteY7" fmla="*/ 164592 h 201168"/>
                <a:gd name="connsiteX8" fmla="*/ 173736 w 612648"/>
                <a:gd name="connsiteY8" fmla="*/ 109728 h 201168"/>
                <a:gd name="connsiteX9" fmla="*/ 228600 w 612648"/>
                <a:gd name="connsiteY9" fmla="*/ 73152 h 201168"/>
                <a:gd name="connsiteX10" fmla="*/ 256032 w 612648"/>
                <a:gd name="connsiteY10" fmla="*/ 64008 h 201168"/>
                <a:gd name="connsiteX11" fmla="*/ 310896 w 612648"/>
                <a:gd name="connsiteY11" fmla="*/ 36576 h 201168"/>
                <a:gd name="connsiteX12" fmla="*/ 429768 w 612648"/>
                <a:gd name="connsiteY12" fmla="*/ 54864 h 201168"/>
                <a:gd name="connsiteX13" fmla="*/ 457200 w 612648"/>
                <a:gd name="connsiteY13" fmla="*/ 73152 h 201168"/>
                <a:gd name="connsiteX14" fmla="*/ 466344 w 612648"/>
                <a:gd name="connsiteY14" fmla="*/ 100584 h 201168"/>
                <a:gd name="connsiteX15" fmla="*/ 484632 w 612648"/>
                <a:gd name="connsiteY15" fmla="*/ 128016 h 201168"/>
                <a:gd name="connsiteX16" fmla="*/ 457200 w 612648"/>
                <a:gd name="connsiteY16" fmla="*/ 201168 h 201168"/>
                <a:gd name="connsiteX17" fmla="*/ 384048 w 612648"/>
                <a:gd name="connsiteY17" fmla="*/ 182880 h 201168"/>
                <a:gd name="connsiteX18" fmla="*/ 393192 w 612648"/>
                <a:gd name="connsiteY18" fmla="*/ 146304 h 201168"/>
                <a:gd name="connsiteX19" fmla="*/ 420624 w 612648"/>
                <a:gd name="connsiteY19" fmla="*/ 128016 h 201168"/>
                <a:gd name="connsiteX20" fmla="*/ 475488 w 612648"/>
                <a:gd name="connsiteY20" fmla="*/ 91440 h 201168"/>
                <a:gd name="connsiteX21" fmla="*/ 502920 w 612648"/>
                <a:gd name="connsiteY21" fmla="*/ 64008 h 201168"/>
                <a:gd name="connsiteX22" fmla="*/ 612648 w 612648"/>
                <a:gd name="connsiteY22" fmla="*/ 73152 h 20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2648" h="201168">
                  <a:moveTo>
                    <a:pt x="0" y="109728"/>
                  </a:moveTo>
                  <a:cubicBezTo>
                    <a:pt x="10030" y="59576"/>
                    <a:pt x="1055" y="48416"/>
                    <a:pt x="64008" y="27432"/>
                  </a:cubicBezTo>
                  <a:lnTo>
                    <a:pt x="118872" y="9144"/>
                  </a:lnTo>
                  <a:lnTo>
                    <a:pt x="146304" y="0"/>
                  </a:lnTo>
                  <a:cubicBezTo>
                    <a:pt x="164592" y="6096"/>
                    <a:pt x="190475" y="2248"/>
                    <a:pt x="201168" y="18288"/>
                  </a:cubicBezTo>
                  <a:cubicBezTo>
                    <a:pt x="243091" y="81172"/>
                    <a:pt x="230793" y="52300"/>
                    <a:pt x="246888" y="100584"/>
                  </a:cubicBezTo>
                  <a:cubicBezTo>
                    <a:pt x="243840" y="124968"/>
                    <a:pt x="257876" y="159644"/>
                    <a:pt x="237744" y="173736"/>
                  </a:cubicBezTo>
                  <a:cubicBezTo>
                    <a:pt x="215133" y="189564"/>
                    <a:pt x="174965" y="184109"/>
                    <a:pt x="155448" y="164592"/>
                  </a:cubicBezTo>
                  <a:cubicBezTo>
                    <a:pt x="141817" y="150961"/>
                    <a:pt x="157696" y="120421"/>
                    <a:pt x="173736" y="109728"/>
                  </a:cubicBezTo>
                  <a:cubicBezTo>
                    <a:pt x="192024" y="97536"/>
                    <a:pt x="207748" y="80103"/>
                    <a:pt x="228600" y="73152"/>
                  </a:cubicBezTo>
                  <a:cubicBezTo>
                    <a:pt x="237744" y="70104"/>
                    <a:pt x="247411" y="68319"/>
                    <a:pt x="256032" y="64008"/>
                  </a:cubicBezTo>
                  <a:cubicBezTo>
                    <a:pt x="326936" y="28556"/>
                    <a:pt x="241945" y="59560"/>
                    <a:pt x="310896" y="36576"/>
                  </a:cubicBezTo>
                  <a:cubicBezTo>
                    <a:pt x="337121" y="39198"/>
                    <a:pt x="396814" y="38387"/>
                    <a:pt x="429768" y="54864"/>
                  </a:cubicBezTo>
                  <a:cubicBezTo>
                    <a:pt x="439598" y="59779"/>
                    <a:pt x="448056" y="67056"/>
                    <a:pt x="457200" y="73152"/>
                  </a:cubicBezTo>
                  <a:cubicBezTo>
                    <a:pt x="460248" y="82296"/>
                    <a:pt x="462033" y="91963"/>
                    <a:pt x="466344" y="100584"/>
                  </a:cubicBezTo>
                  <a:cubicBezTo>
                    <a:pt x="471259" y="110414"/>
                    <a:pt x="483269" y="117111"/>
                    <a:pt x="484632" y="128016"/>
                  </a:cubicBezTo>
                  <a:cubicBezTo>
                    <a:pt x="488795" y="161319"/>
                    <a:pt x="473176" y="177205"/>
                    <a:pt x="457200" y="201168"/>
                  </a:cubicBezTo>
                  <a:cubicBezTo>
                    <a:pt x="432816" y="195072"/>
                    <a:pt x="403131" y="199237"/>
                    <a:pt x="384048" y="182880"/>
                  </a:cubicBezTo>
                  <a:cubicBezTo>
                    <a:pt x="374506" y="174701"/>
                    <a:pt x="386221" y="156761"/>
                    <a:pt x="393192" y="146304"/>
                  </a:cubicBezTo>
                  <a:cubicBezTo>
                    <a:pt x="399288" y="137160"/>
                    <a:pt x="412181" y="135051"/>
                    <a:pt x="420624" y="128016"/>
                  </a:cubicBezTo>
                  <a:cubicBezTo>
                    <a:pt x="466287" y="89963"/>
                    <a:pt x="427279" y="107510"/>
                    <a:pt x="475488" y="91440"/>
                  </a:cubicBezTo>
                  <a:cubicBezTo>
                    <a:pt x="484632" y="82296"/>
                    <a:pt x="490102" y="65717"/>
                    <a:pt x="502920" y="64008"/>
                  </a:cubicBezTo>
                  <a:cubicBezTo>
                    <a:pt x="539301" y="59157"/>
                    <a:pt x="612648" y="73152"/>
                    <a:pt x="612648" y="7315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Isosceles Triangle 136"/>
            <p:cNvSpPr/>
            <p:nvPr/>
          </p:nvSpPr>
          <p:spPr>
            <a:xfrm flipV="1">
              <a:off x="779907" y="4247059"/>
              <a:ext cx="131826" cy="132588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Oval 137"/>
          <p:cNvSpPr/>
          <p:nvPr/>
        </p:nvSpPr>
        <p:spPr>
          <a:xfrm>
            <a:off x="6248400" y="5604078"/>
            <a:ext cx="914400" cy="533400"/>
          </a:xfrm>
          <a:prstGeom prst="ellipse">
            <a:avLst/>
          </a:prstGeom>
          <a:solidFill>
            <a:srgbClr val="94330C">
              <a:alpha val="31765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The immune system and cancer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t="11335" r="3022" b="3790"/>
          <a:stretch/>
        </p:blipFill>
        <p:spPr bwMode="auto">
          <a:xfrm>
            <a:off x="5345602" y="1219201"/>
            <a:ext cx="3863510" cy="37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13551777">
            <a:off x="8231606" y="4419218"/>
            <a:ext cx="990600" cy="838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935463">
            <a:off x="5244063" y="876300"/>
            <a:ext cx="990600" cy="838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8726"/>
            <a:ext cx="5724124" cy="262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1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Cutting the brakes: PD1 and CTLA-4 blockade </a:t>
            </a:r>
          </a:p>
        </p:txBody>
      </p:sp>
      <p:pic>
        <p:nvPicPr>
          <p:cNvPr id="5129" name="Picture 9" descr="http://www.nature.com/nrclinonc/journal/v11/n1/images/nrclinonc.2013.208-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37675"/>
            <a:ext cx="5412962" cy="45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2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Stepping on the gas: vaccination with </a:t>
            </a:r>
            <a:r>
              <a:rPr lang="en-US"/>
              <a:t>neoepitopes</a:t>
            </a:r>
            <a:endParaRPr lang="en-US" dirty="0"/>
          </a:p>
        </p:txBody>
      </p:sp>
      <p:pic>
        <p:nvPicPr>
          <p:cNvPr id="9218" name="Picture 2" descr="http://www.nature.com/nrclinonc/journal/v11/n1/images/nrclinonc.2013.20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5551309" cy="45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Combined approach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3" t="-1" r="36069" b="-772"/>
          <a:stretch/>
        </p:blipFill>
        <p:spPr bwMode="auto">
          <a:xfrm>
            <a:off x="4389120" y="1767840"/>
            <a:ext cx="4572000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99452" y="6477000"/>
            <a:ext cx="4544548" cy="24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000" b="1" dirty="0">
                <a:latin typeface="Arial" charset="0"/>
              </a:rPr>
              <a:t>Ton N. Schumacher, and Robert D. Schreiber Science 2015;348:69-74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3" y="3581400"/>
            <a:ext cx="3583107" cy="76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3" y="5029200"/>
            <a:ext cx="3735507" cy="67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0" y="1767840"/>
            <a:ext cx="3377109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80258126"/>
              </p:ext>
            </p:extLst>
          </p:nvPr>
        </p:nvGraphicFramePr>
        <p:xfrm>
          <a:off x="0" y="2819400"/>
          <a:ext cx="90678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34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416 -0.4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960372"/>
            <a:ext cx="304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21" y="5610224"/>
            <a:ext cx="12096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69805" y="954194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Arial" charset="0"/>
              </a:rPr>
              <a:t>Tumor DNA</a:t>
            </a:r>
          </a:p>
          <a:p>
            <a:endParaRPr lang="de-DE" sz="1400" dirty="0"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2945819" y="2464667"/>
            <a:ext cx="407457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2196" y="4747958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Sequencing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9365" y="2133600"/>
            <a:ext cx="145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Nextera</a:t>
            </a:r>
            <a:r>
              <a:rPr lang="en-US" sz="1600" dirty="0">
                <a:solidFill>
                  <a:srgbClr val="FF0000"/>
                </a:solidFill>
              </a:rPr>
              <a:t> Rapid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Capture </a:t>
            </a:r>
            <a:r>
              <a:rPr lang="en-US" sz="1600" dirty="0" err="1">
                <a:solidFill>
                  <a:srgbClr val="FF0000"/>
                </a:solidFill>
              </a:rPr>
              <a:t>Exome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20" y="5610225"/>
            <a:ext cx="1209676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146205" y="970702"/>
            <a:ext cx="16505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Arial" charset="0"/>
              </a:rPr>
              <a:t>Normal DNA</a:t>
            </a:r>
          </a:p>
          <a:p>
            <a:endParaRPr lang="de-DE" sz="1400" dirty="0">
              <a:latin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96" y="1476375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96" y="1415609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22" r="51545" b="80964"/>
          <a:stretch/>
        </p:blipFill>
        <p:spPr bwMode="auto">
          <a:xfrm>
            <a:off x="4872996" y="1341120"/>
            <a:ext cx="146304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568196" y="1000780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Arial" charset="0"/>
              </a:rPr>
              <a:t>Tumor RNA</a:t>
            </a:r>
          </a:p>
          <a:p>
            <a:endParaRPr lang="de-DE" sz="1400"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77796" y="2241313"/>
            <a:ext cx="1973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Whole </a:t>
            </a:r>
            <a:r>
              <a:rPr lang="en-US" sz="1600" dirty="0" err="1">
                <a:solidFill>
                  <a:srgbClr val="FF0000"/>
                </a:solidFill>
              </a:rPr>
              <a:t>Transcriptome</a:t>
            </a:r>
            <a:endParaRPr lang="en-US" sz="1600" dirty="0">
              <a:solidFill>
                <a:srgbClr val="FF0000"/>
              </a:solidFill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Library prep</a:t>
            </a:r>
          </a:p>
        </p:txBody>
      </p:sp>
      <p:sp>
        <p:nvSpPr>
          <p:cNvPr id="22" name="Right Arrow 21"/>
          <p:cNvSpPr/>
          <p:nvPr/>
        </p:nvSpPr>
        <p:spPr>
          <a:xfrm rot="5400000">
            <a:off x="1985858" y="4842841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>
            <a:off x="3585100" y="4842841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5524837" y="4869297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4956699" y="2421946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73885" y="2924010"/>
            <a:ext cx="1653540" cy="153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60" y="5610223"/>
            <a:ext cx="12096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593533" y="3602487"/>
            <a:ext cx="1600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Arial" charset="0"/>
              </a:rPr>
              <a:t>Illumina HiSeq</a:t>
            </a:r>
          </a:p>
          <a:p>
            <a:endParaRPr lang="de-DE" sz="1400" dirty="0"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49876" y="2133600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Whole Genome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Library prep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53510" y="2057400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or</a:t>
            </a:r>
          </a:p>
        </p:txBody>
      </p: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2930120594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009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39830" y="5634"/>
            <a:ext cx="7086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Mandoiu Lab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media.wiley.com/product_data/coverImage300/36/04700977/047009773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31000" contrast="31000"/>
          </a:blip>
          <a:srcRect/>
          <a:stretch>
            <a:fillRect/>
          </a:stretch>
        </p:blipFill>
        <p:spPr bwMode="auto">
          <a:xfrm>
            <a:off x="5105400" y="3445952"/>
            <a:ext cx="972166" cy="155870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00036" y="4301916"/>
            <a:ext cx="8839200" cy="12954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FF0000"/>
                </a:solidFill>
                <a:latin typeface="+mn-lt"/>
              </a:rPr>
              <a:t>Research Areas:</a:t>
            </a:r>
            <a:endParaRPr kumimoji="0" lang="en-US" altLang="ja-JP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lt"/>
                <a:ea typeface="+mn-ea"/>
                <a:cs typeface="+mn-cs"/>
              </a:rPr>
              <a:t>Bioinformatics Algorithms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000" dirty="0">
                <a:solidFill>
                  <a:srgbClr val="FF0000"/>
                </a:solidFill>
                <a:latin typeface="+mn-lt"/>
              </a:rPr>
              <a:t>Computational Methods for Next-Gen Sequencing Data Analysis</a:t>
            </a:r>
          </a:p>
        </p:txBody>
      </p:sp>
      <p:pic>
        <p:nvPicPr>
          <p:cNvPr id="1026" name="Picture 2" descr="https://images-na.ssl-images-amazon.com/images/I/41BYW2M0v7L._SX331_BO1,204,203,2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283" y="3440829"/>
            <a:ext cx="1040178" cy="155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5989042"/>
            <a:ext cx="10489690" cy="994353"/>
            <a:chOff x="0" y="5989042"/>
            <a:chExt cx="10489690" cy="994353"/>
          </a:xfrm>
        </p:grpSpPr>
        <p:pic>
          <p:nvPicPr>
            <p:cNvPr id="1028" name="Picture 4" descr="http://xlerant.com/wp-content/uploads/2015/10/connecticut-innovations-CI-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" r="8147" b="29788"/>
            <a:stretch/>
          </p:blipFill>
          <p:spPr bwMode="auto">
            <a:xfrm>
              <a:off x="2209800" y="6096000"/>
              <a:ext cx="2133600" cy="749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4372711" y="5989042"/>
              <a:ext cx="6116979" cy="99435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253216" tIns="126608" rIns="253216" bIns="126608">
              <a:spAutoFit/>
            </a:bodyPr>
            <a:lstStyle/>
            <a:p>
              <a:pPr defTabSz="2822299"/>
              <a:r>
                <a:rPr lang="en-US" sz="2400" b="1" dirty="0">
                  <a:latin typeface="+mn-lt"/>
                  <a:hlinkClick r:id="rId7"/>
                </a:rPr>
                <a:t>http://dna.engr.uconn.edu</a:t>
              </a:r>
              <a:endParaRPr lang="en-US" sz="2400" b="1" dirty="0">
                <a:latin typeface="+mn-lt"/>
              </a:endParaRPr>
            </a:p>
            <a:p>
              <a:pPr defTabSz="2822299"/>
              <a:r>
                <a:rPr lang="en-US" sz="2400" dirty="0">
                  <a:latin typeface="+mn-lt"/>
                  <a:hlinkClick r:id="rId8"/>
                </a:rPr>
                <a:t>ion@engr.uconn.edu</a:t>
              </a:r>
              <a:r>
                <a:rPr lang="en-US" sz="2400" dirty="0">
                  <a:latin typeface="+mn-lt"/>
                </a:rPr>
                <a:t>, 860-486-3784</a:t>
              </a:r>
            </a:p>
          </p:txBody>
        </p:sp>
        <p:pic>
          <p:nvPicPr>
            <p:cNvPr id="26" name="Picture 9"/>
            <p:cNvPicPr>
              <a:picLocks noChangeAspect="1"/>
            </p:cNvPicPr>
            <p:nvPr/>
          </p:nvPicPr>
          <p:blipFill rotWithShape="1">
            <a:blip r:embed="rId9" cstate="print"/>
            <a:srcRect l="-5" r="90508"/>
            <a:stretch/>
          </p:blipFill>
          <p:spPr bwMode="auto">
            <a:xfrm>
              <a:off x="591649" y="6096000"/>
              <a:ext cx="817759" cy="796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0" y="5999010"/>
              <a:ext cx="9143999" cy="0"/>
            </a:xfrm>
            <a:prstGeom prst="line">
              <a:avLst/>
            </a:prstGeom>
            <a:noFill/>
            <a:ln w="57150" cap="sq">
              <a:solidFill>
                <a:srgbClr val="00206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253216" tIns="126608" rIns="253216" bIns="126608"/>
            <a:lstStyle/>
            <a:p>
              <a:endParaRPr lang="en-US" sz="1200">
                <a:latin typeface="+mn-lt"/>
              </a:endParaRPr>
            </a:p>
          </p:txBody>
        </p:sp>
        <p:pic>
          <p:nvPicPr>
            <p:cNvPr id="30" name="Picture 10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6105963"/>
              <a:ext cx="647977" cy="6539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" name="Picture 8" descr="NIH logo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21354" y="6105963"/>
              <a:ext cx="636046" cy="685359"/>
            </a:xfrm>
            <a:prstGeom prst="rect">
              <a:avLst/>
            </a:prstGeom>
            <a:noFill/>
          </p:spPr>
        </p:pic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152400" y="1024797"/>
            <a:ext cx="8165024" cy="3505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Principal</a:t>
            </a:r>
            <a:r>
              <a:rPr kumimoji="0" lang="en-US" altLang="ja-JP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Investigator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lv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ja-JP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Ion Mandoiu</a:t>
            </a:r>
            <a:r>
              <a:rPr kumimoji="0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, Professor</a:t>
            </a:r>
            <a:r>
              <a:rPr kumimoji="0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of Computer Science &amp; Engineering</a:t>
            </a:r>
            <a:endParaRPr kumimoji="0" lang="en-US" altLang="ja-JP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2000" b="1" dirty="0">
                <a:latin typeface="+mn-lt"/>
              </a:rPr>
              <a:t>PhD Students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2000" i="1" dirty="0">
                <a:latin typeface="+mn-lt"/>
              </a:rPr>
              <a:t>Fahad </a:t>
            </a:r>
            <a:r>
              <a:rPr lang="en-US" altLang="ja-JP" sz="2000" i="1" dirty="0" err="1">
                <a:latin typeface="+mn-lt"/>
              </a:rPr>
              <a:t>Alqahtani</a:t>
            </a:r>
            <a:endParaRPr lang="en-US" altLang="ja-JP" sz="2000" i="1" dirty="0">
              <a:latin typeface="+mn-lt"/>
            </a:endParaRPr>
          </a:p>
          <a:p>
            <a:pPr lv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2000" i="1" dirty="0" err="1">
                <a:latin typeface="+mn-lt"/>
              </a:rPr>
              <a:t>Maha</a:t>
            </a:r>
            <a:r>
              <a:rPr lang="en-US" altLang="ja-JP" sz="2000" i="1" dirty="0">
                <a:latin typeface="+mn-lt"/>
              </a:rPr>
              <a:t> </a:t>
            </a:r>
            <a:r>
              <a:rPr lang="en-US" altLang="ja-JP" sz="2000" i="1" dirty="0" err="1">
                <a:latin typeface="+mn-lt"/>
              </a:rPr>
              <a:t>Asiri</a:t>
            </a:r>
            <a:endParaRPr lang="en-US" altLang="ja-JP" sz="2000" i="1" dirty="0">
              <a:latin typeface="+mn-lt"/>
            </a:endParaRPr>
          </a:p>
          <a:p>
            <a:pPr lv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2000" i="1" dirty="0">
                <a:latin typeface="+mn-lt"/>
              </a:rPr>
              <a:t>Jordan Force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2000" i="1" dirty="0" err="1">
                <a:latin typeface="+mn-lt"/>
              </a:rPr>
              <a:t>Marmar</a:t>
            </a:r>
            <a:r>
              <a:rPr lang="en-US" altLang="ja-JP" sz="2000" i="1" dirty="0">
                <a:latin typeface="+mn-lt"/>
              </a:rPr>
              <a:t> Moussa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2000" i="1" dirty="0" err="1">
                <a:latin typeface="+mn-lt"/>
              </a:rPr>
              <a:t>Elham</a:t>
            </a:r>
            <a:r>
              <a:rPr lang="en-US" altLang="ja-JP" sz="2000" i="1" dirty="0">
                <a:latin typeface="+mn-lt"/>
              </a:rPr>
              <a:t> </a:t>
            </a:r>
            <a:r>
              <a:rPr lang="en-US" altLang="ja-JP" sz="2000" i="1" dirty="0" err="1" smtClean="0">
                <a:latin typeface="+mn-lt"/>
              </a:rPr>
              <a:t>Sherafat</a:t>
            </a:r>
            <a:endParaRPr lang="en-US" altLang="ja-JP" sz="2000" i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78" y="59892"/>
            <a:ext cx="1109789" cy="1235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78" y="1815931"/>
            <a:ext cx="982047" cy="1322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77" y="1835411"/>
            <a:ext cx="989698" cy="1322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45" y="1830487"/>
            <a:ext cx="985420" cy="13184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78" y="1826078"/>
            <a:ext cx="987466" cy="1322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24930" y="1844745"/>
            <a:ext cx="972720" cy="13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https://mail.engr.uconn.edu/owa/attachment.ashx?id=RgAAAABUj%2bkh4qUIRK1xLPjl1f9wBwASoQzdjI40SaWKwOrJnhRHAAAEtB%2bHAADNmREuUY%2bBRLEx7IfCPzpnAADu%2bN%2fAAAAJ&amp;attcnt=1&amp;attid0=BAAAAAAA&amp;attcid0=image003.png%4001D088D0.824F13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4" descr="https://mail.engr.uconn.edu/owa/attachment.ashx?id=RgAAAABUj%2bkh4qUIRK1xLPjl1f9wBwASoQzdjI40SaWKwOrJnhRHAAAEtB%2bHAADNmREuUY%2bBRLEx7IfCPzpnAADu%2bN%2fAAAAJ&amp;attcnt=1&amp;attid0=BAAAAAAA&amp;attcid0=image003.png%4001D088D0.824F13E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75691"/>
            <a:ext cx="3288218" cy="16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280131524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Rectangle 32"/>
          <p:cNvSpPr/>
          <p:nvPr/>
        </p:nvSpPr>
        <p:spPr>
          <a:xfrm>
            <a:off x="1686547" y="960372"/>
            <a:ext cx="304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5041974" y="3671984"/>
            <a:ext cx="11454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Arial" charset="0"/>
              </a:rPr>
              <a:t>Ion Proton</a:t>
            </a:r>
          </a:p>
          <a:p>
            <a:endParaRPr lang="de-DE" sz="1400" dirty="0">
              <a:latin typeface="Arial" charset="0"/>
            </a:endParaRP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17680"/>
            <a:ext cx="12096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922019" y="1011461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Arial" charset="0"/>
              </a:rPr>
              <a:t>Tumor DNA</a:t>
            </a:r>
          </a:p>
          <a:p>
            <a:endParaRPr lang="de-DE" sz="1400" dirty="0">
              <a:latin typeface="Arial" charset="0"/>
            </a:endParaRPr>
          </a:p>
        </p:txBody>
      </p:sp>
      <p:sp>
        <p:nvSpPr>
          <p:cNvPr id="39" name="Right Arrow 38"/>
          <p:cNvSpPr/>
          <p:nvPr/>
        </p:nvSpPr>
        <p:spPr>
          <a:xfrm rot="5400000">
            <a:off x="2502089" y="2464665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849365" y="2133600"/>
            <a:ext cx="97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Exome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dirty="0" err="1">
                <a:solidFill>
                  <a:srgbClr val="FF0000"/>
                </a:solidFill>
              </a:rPr>
              <a:t>AmpliSeq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4" y="6017681"/>
            <a:ext cx="1209676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464209" y="998472"/>
            <a:ext cx="16505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Arial" charset="0"/>
              </a:rPr>
              <a:t>Normal DNA</a:t>
            </a:r>
          </a:p>
          <a:p>
            <a:endParaRPr lang="de-DE" sz="1400" dirty="0">
              <a:latin typeface="Arial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19" y="1442621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03" y="1415609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22" r="51545" b="80964"/>
          <a:stretch/>
        </p:blipFill>
        <p:spPr bwMode="auto">
          <a:xfrm>
            <a:off x="4724400" y="1341120"/>
            <a:ext cx="146304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4572000" y="1000780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Arial" charset="0"/>
              </a:rPr>
              <a:t>Tumor RNA</a:t>
            </a:r>
          </a:p>
          <a:p>
            <a:endParaRPr lang="de-DE" sz="1400" dirty="0">
              <a:latin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92024" y="5294011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Sequencing</a:t>
            </a:r>
          </a:p>
        </p:txBody>
      </p:sp>
      <p:sp>
        <p:nvSpPr>
          <p:cNvPr id="48" name="Right Arrow 47"/>
          <p:cNvSpPr/>
          <p:nvPr/>
        </p:nvSpPr>
        <p:spPr>
          <a:xfrm rot="5400000">
            <a:off x="1571003" y="5250297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5400000">
            <a:off x="3008320" y="5250297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 rot="5400000">
            <a:off x="5408351" y="5250297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 rot="5400000">
            <a:off x="5192049" y="2375193"/>
            <a:ext cx="407455" cy="27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562600" y="2175928"/>
            <a:ext cx="1973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Whole </a:t>
            </a:r>
            <a:r>
              <a:rPr lang="en-US" sz="1600" dirty="0" err="1">
                <a:solidFill>
                  <a:srgbClr val="FF0000"/>
                </a:solidFill>
              </a:rPr>
              <a:t>Transcriptome</a:t>
            </a:r>
            <a:endParaRPr lang="en-US" sz="1600" dirty="0">
              <a:solidFill>
                <a:srgbClr val="FF0000"/>
              </a:solidFill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Library prep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73143" y="2133600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Whole Genome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Library prep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36137" y="2057400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or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5420" r="9498" b="7650"/>
          <a:stretch/>
        </p:blipFill>
        <p:spPr>
          <a:xfrm>
            <a:off x="2971800" y="3104354"/>
            <a:ext cx="1741714" cy="1397535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6019800"/>
            <a:ext cx="12096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32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84237"/>
            <a:ext cx="8229601" cy="5516563"/>
          </a:xfrm>
        </p:spPr>
        <p:txBody>
          <a:bodyPr/>
          <a:lstStyle/>
          <a:p>
            <a:r>
              <a:rPr lang="en-US" dirty="0"/>
              <a:t>Pre-alignment QC</a:t>
            </a:r>
          </a:p>
          <a:p>
            <a:pPr lvl="1"/>
            <a:r>
              <a:rPr lang="en-US" sz="3200" dirty="0"/>
              <a:t>Trim reads based on base quality scores</a:t>
            </a:r>
          </a:p>
          <a:p>
            <a:pPr lvl="1"/>
            <a:r>
              <a:rPr lang="en-US" sz="3200" dirty="0"/>
              <a:t>Filter reads below min. length</a:t>
            </a:r>
            <a:endParaRPr lang="en-US" sz="2400" dirty="0"/>
          </a:p>
          <a:p>
            <a:pPr lvl="2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21476269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95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84237"/>
            <a:ext cx="6934201" cy="5516563"/>
          </a:xfrm>
        </p:spPr>
        <p:txBody>
          <a:bodyPr/>
          <a:lstStyle/>
          <a:p>
            <a:r>
              <a:rPr lang="en-US" dirty="0"/>
              <a:t>Read mapping decisions</a:t>
            </a:r>
          </a:p>
          <a:p>
            <a:pPr lvl="1"/>
            <a:r>
              <a:rPr lang="en-US" dirty="0"/>
              <a:t>What is the best mapper for your data?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End-to-end vs. spliced vs local alignments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Unique vs. non-unique alignments</a:t>
            </a:r>
          </a:p>
          <a:p>
            <a:pPr lvl="1"/>
            <a:endParaRPr lang="en-US" dirty="0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26882068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94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84237"/>
            <a:ext cx="8229601" cy="5516563"/>
          </a:xfrm>
        </p:spPr>
        <p:txBody>
          <a:bodyPr/>
          <a:lstStyle/>
          <a:p>
            <a:r>
              <a:rPr lang="en-US" dirty="0"/>
              <a:t>Post-alignment QC</a:t>
            </a:r>
          </a:p>
          <a:p>
            <a:pPr lvl="1"/>
            <a:r>
              <a:rPr lang="en-US" dirty="0"/>
              <a:t>Remove duplicate read sequences (likely PCR artifacts)</a:t>
            </a:r>
          </a:p>
          <a:p>
            <a:pPr lvl="3"/>
            <a:endParaRPr lang="en-US" sz="2400" dirty="0"/>
          </a:p>
          <a:p>
            <a:pPr lvl="2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84691241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4799" y="2819400"/>
            <a:ext cx="9448800" cy="37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7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241624542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713352" y="1153180"/>
            <a:ext cx="5601848" cy="4075331"/>
            <a:chOff x="762000" y="1153180"/>
            <a:chExt cx="5601848" cy="4075331"/>
          </a:xfrm>
        </p:grpSpPr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542470" y="1752597"/>
              <a:ext cx="3821378" cy="152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86200" y="4582180"/>
              <a:ext cx="203437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latin typeface="Arial" charset="0"/>
                </a:rPr>
                <a:t>Normal Exome Reads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762000" y="2819400"/>
              <a:ext cx="203437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latin typeface="Arial" charset="0"/>
                </a:rPr>
                <a:t>Human Reference</a:t>
              </a: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3733800" y="1153180"/>
              <a:ext cx="203437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latin typeface="Arial" charset="0"/>
                </a:rPr>
                <a:t>Tumor Exome Reads</a:t>
              </a:r>
            </a:p>
          </p:txBody>
        </p:sp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0" y="2966394"/>
              <a:ext cx="3821378" cy="152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895925" y="2438400"/>
              <a:ext cx="199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95925" y="2067580"/>
              <a:ext cx="199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95925" y="1642119"/>
              <a:ext cx="199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68622" y="1869757"/>
              <a:ext cx="199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68622" y="2438400"/>
              <a:ext cx="199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68622" y="2667000"/>
              <a:ext cx="199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68622" y="3393757"/>
              <a:ext cx="199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68622" y="3622357"/>
              <a:ext cx="1991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00"/>
                  </a:solidFill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4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47368" y="12954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Many Somatic Variant Callers</a:t>
            </a:r>
          </a:p>
          <a:p>
            <a:r>
              <a:rPr lang="en-US" dirty="0" err="1"/>
              <a:t>Mutect</a:t>
            </a:r>
            <a:r>
              <a:rPr lang="en-US" dirty="0"/>
              <a:t> (Broad)</a:t>
            </a:r>
          </a:p>
          <a:p>
            <a:r>
              <a:rPr lang="en-US" dirty="0"/>
              <a:t>VarScan2 (Wash. U.)</a:t>
            </a:r>
          </a:p>
          <a:p>
            <a:r>
              <a:rPr lang="en-US" dirty="0" err="1"/>
              <a:t>SomaticSniper</a:t>
            </a:r>
            <a:r>
              <a:rPr lang="en-US" dirty="0"/>
              <a:t> (Wash. U)</a:t>
            </a:r>
          </a:p>
          <a:p>
            <a:r>
              <a:rPr lang="en-US" dirty="0" err="1"/>
              <a:t>Strelka</a:t>
            </a:r>
            <a:r>
              <a:rPr lang="en-US" dirty="0"/>
              <a:t> (</a:t>
            </a:r>
            <a:r>
              <a:rPr lang="en-US" dirty="0" err="1"/>
              <a:t>Illumina</a:t>
            </a:r>
            <a:r>
              <a:rPr lang="en-US" dirty="0"/>
              <a:t>)</a:t>
            </a:r>
          </a:p>
          <a:p>
            <a:r>
              <a:rPr lang="en-US" dirty="0"/>
              <a:t>SNVQ w/ subtraction (UConn)</a:t>
            </a:r>
          </a:p>
          <a:p>
            <a:r>
              <a:rPr lang="en-US" dirty="0"/>
              <a:t>…</a:t>
            </a: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849650243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56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463572"/>
              </p:ext>
            </p:extLst>
          </p:nvPr>
        </p:nvGraphicFramePr>
        <p:xfrm>
          <a:off x="1143000" y="1828800"/>
          <a:ext cx="7162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990600"/>
            <a:ext cx="8915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Comparison of Somatic Variant Callers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 silico mixtures of real Proton exome reads simulating 0.1-0.5 allelic fractions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49650243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93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47368" y="914400"/>
            <a:ext cx="8229600" cy="556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Coverage distribution of </a:t>
            </a:r>
            <a:r>
              <a:rPr lang="en-US" dirty="0" err="1"/>
              <a:t>exome</a:t>
            </a:r>
            <a:r>
              <a:rPr lang="en-US" dirty="0"/>
              <a:t> vs. SNV calls</a:t>
            </a:r>
            <a:endParaRPr lang="en-US" sz="36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49650243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345361"/>
              </p:ext>
            </p:extLst>
          </p:nvPr>
        </p:nvGraphicFramePr>
        <p:xfrm>
          <a:off x="1066800" y="1447800"/>
          <a:ext cx="7124700" cy="496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273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12192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3200" dirty="0"/>
              <a:t>For epitope prediction we need phase of nearby SNVs</a:t>
            </a:r>
          </a:p>
          <a:p>
            <a:pPr marL="857250" lvl="2" indent="-457200"/>
            <a:r>
              <a:rPr lang="en-US" dirty="0" err="1"/>
              <a:t>RefHap</a:t>
            </a:r>
            <a:r>
              <a:rPr lang="en-US" dirty="0"/>
              <a:t> algorithm [</a:t>
            </a:r>
            <a:r>
              <a:rPr lang="en-US" dirty="0" err="1"/>
              <a:t>Duitama</a:t>
            </a:r>
            <a:r>
              <a:rPr lang="en-US" dirty="0"/>
              <a:t> et al. 2010]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17458840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5456" y="1915886"/>
            <a:ext cx="821848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Reduce the problem to Max-Cut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Solve Max-Cut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Build haplotypes according with the cut </a:t>
            </a:r>
          </a:p>
        </p:txBody>
      </p:sp>
      <p:graphicFrame>
        <p:nvGraphicFramePr>
          <p:cNvPr id="8" name="Group 3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8161152"/>
              </p:ext>
            </p:extLst>
          </p:nvPr>
        </p:nvGraphicFramePr>
        <p:xfrm>
          <a:off x="315912" y="3581400"/>
          <a:ext cx="2349500" cy="1828800"/>
        </p:xfrm>
        <a:graphic>
          <a:graphicData uri="http://schemas.openxmlformats.org/drawingml/2006/table">
            <a:tbl>
              <a:tblPr/>
              <a:tblGrid>
                <a:gridCol w="79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Line 318"/>
          <p:cNvSpPr>
            <a:spLocks noChangeShapeType="1"/>
          </p:cNvSpPr>
          <p:nvPr/>
        </p:nvSpPr>
        <p:spPr bwMode="auto">
          <a:xfrm flipV="1">
            <a:off x="4333875" y="3870325"/>
            <a:ext cx="6477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319"/>
          <p:cNvSpPr txBox="1">
            <a:spLocks noChangeArrowheads="1"/>
          </p:cNvSpPr>
          <p:nvPr/>
        </p:nvSpPr>
        <p:spPr bwMode="auto">
          <a:xfrm>
            <a:off x="4908550" y="4014787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1" name="Line 320"/>
          <p:cNvSpPr>
            <a:spLocks noChangeShapeType="1"/>
          </p:cNvSpPr>
          <p:nvPr/>
        </p:nvSpPr>
        <p:spPr bwMode="auto">
          <a:xfrm>
            <a:off x="4260850" y="4446587"/>
            <a:ext cx="6477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321"/>
          <p:cNvSpPr>
            <a:spLocks noChangeShapeType="1"/>
          </p:cNvSpPr>
          <p:nvPr/>
        </p:nvSpPr>
        <p:spPr bwMode="auto">
          <a:xfrm>
            <a:off x="4333875" y="4373562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322"/>
          <p:cNvSpPr>
            <a:spLocks noChangeShapeType="1"/>
          </p:cNvSpPr>
          <p:nvPr/>
        </p:nvSpPr>
        <p:spPr bwMode="auto">
          <a:xfrm flipV="1">
            <a:off x="5268912" y="4518025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323"/>
          <p:cNvSpPr>
            <a:spLocks noChangeShapeType="1"/>
          </p:cNvSpPr>
          <p:nvPr/>
        </p:nvSpPr>
        <p:spPr bwMode="auto">
          <a:xfrm>
            <a:off x="5268912" y="3870325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Oval 314"/>
          <p:cNvSpPr>
            <a:spLocks noChangeArrowheads="1"/>
          </p:cNvSpPr>
          <p:nvPr/>
        </p:nvSpPr>
        <p:spPr bwMode="auto">
          <a:xfrm>
            <a:off x="3973512" y="4157662"/>
            <a:ext cx="431800" cy="3603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16" name="Text Box 324"/>
          <p:cNvSpPr txBox="1">
            <a:spLocks noChangeArrowheads="1"/>
          </p:cNvSpPr>
          <p:nvPr/>
        </p:nvSpPr>
        <p:spPr bwMode="auto">
          <a:xfrm>
            <a:off x="4405312" y="372586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7" name="Text Box 325"/>
          <p:cNvSpPr txBox="1">
            <a:spLocks noChangeArrowheads="1"/>
          </p:cNvSpPr>
          <p:nvPr/>
        </p:nvSpPr>
        <p:spPr bwMode="auto">
          <a:xfrm>
            <a:off x="4310062" y="4656137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8" name="Text Box 326"/>
          <p:cNvSpPr txBox="1">
            <a:spLocks noChangeArrowheads="1"/>
          </p:cNvSpPr>
          <p:nvPr/>
        </p:nvSpPr>
        <p:spPr bwMode="auto">
          <a:xfrm>
            <a:off x="5484812" y="4681537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-1</a:t>
            </a:r>
          </a:p>
        </p:txBody>
      </p:sp>
      <p:sp>
        <p:nvSpPr>
          <p:cNvPr id="19" name="Text Box 327"/>
          <p:cNvSpPr txBox="1">
            <a:spLocks noChangeArrowheads="1"/>
          </p:cNvSpPr>
          <p:nvPr/>
        </p:nvSpPr>
        <p:spPr bwMode="auto">
          <a:xfrm>
            <a:off x="5484812" y="3719512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-1</a:t>
            </a:r>
          </a:p>
        </p:txBody>
      </p:sp>
      <p:sp>
        <p:nvSpPr>
          <p:cNvPr id="20" name="Oval 316"/>
          <p:cNvSpPr>
            <a:spLocks noChangeArrowheads="1"/>
          </p:cNvSpPr>
          <p:nvPr/>
        </p:nvSpPr>
        <p:spPr bwMode="auto">
          <a:xfrm>
            <a:off x="4908550" y="3581400"/>
            <a:ext cx="431800" cy="3603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21" name="Oval 315"/>
          <p:cNvSpPr>
            <a:spLocks noChangeArrowheads="1"/>
          </p:cNvSpPr>
          <p:nvPr/>
        </p:nvSpPr>
        <p:spPr bwMode="auto">
          <a:xfrm>
            <a:off x="5700712" y="4230687"/>
            <a:ext cx="431800" cy="3603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22" name="Oval 317"/>
          <p:cNvSpPr>
            <a:spLocks noChangeArrowheads="1"/>
          </p:cNvSpPr>
          <p:nvPr/>
        </p:nvSpPr>
        <p:spPr bwMode="auto">
          <a:xfrm>
            <a:off x="4837112" y="4806950"/>
            <a:ext cx="431800" cy="3603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23" name="Text Box 330"/>
          <p:cNvSpPr txBox="1">
            <a:spLocks noChangeArrowheads="1"/>
          </p:cNvSpPr>
          <p:nvPr/>
        </p:nvSpPr>
        <p:spPr bwMode="auto">
          <a:xfrm>
            <a:off x="4233862" y="5911850"/>
            <a:ext cx="3332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+mn-lt"/>
              </a:rPr>
              <a:t>h</a:t>
            </a:r>
            <a:r>
              <a:rPr lang="en-US" sz="2800" baseline="-25000" dirty="0">
                <a:latin typeface="+mn-lt"/>
              </a:rPr>
              <a:t>1</a:t>
            </a:r>
            <a:r>
              <a:rPr lang="en-US" sz="2800" dirty="0">
                <a:latin typeface="+mn-lt"/>
              </a:rPr>
              <a:t> 00110</a:t>
            </a:r>
          </a:p>
          <a:p>
            <a:r>
              <a:rPr lang="en-US" sz="2800" dirty="0">
                <a:latin typeface="+mn-lt"/>
              </a:rPr>
              <a:t>h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 11001</a:t>
            </a:r>
            <a:r>
              <a:rPr lang="en-US" dirty="0">
                <a:latin typeface="+mn-lt"/>
              </a:rPr>
              <a:t> </a:t>
            </a:r>
          </a:p>
        </p:txBody>
      </p:sp>
      <p:sp>
        <p:nvSpPr>
          <p:cNvPr id="24" name="Line 331"/>
          <p:cNvSpPr>
            <a:spLocks noChangeShapeType="1"/>
          </p:cNvSpPr>
          <p:nvPr/>
        </p:nvSpPr>
        <p:spPr bwMode="auto">
          <a:xfrm flipH="1">
            <a:off x="5191125" y="5453062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2906712" y="4038600"/>
            <a:ext cx="914400" cy="762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14" y="692221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Binding affinity is NOT a predictor of tumor immunity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00318373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85800" y="1295400"/>
            <a:ext cx="2590800" cy="5386388"/>
            <a:chOff x="1295400" y="1243012"/>
            <a:chExt cx="2590800" cy="53863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814512"/>
              <a:ext cx="2311400" cy="230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58"/>
            <a:stretch>
              <a:fillRect/>
            </a:stretch>
          </p:blipFill>
          <p:spPr bwMode="auto">
            <a:xfrm>
              <a:off x="1600200" y="4521200"/>
              <a:ext cx="1760415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>
              <a:off x="1600200" y="1585912"/>
              <a:ext cx="228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159000" y="1243012"/>
              <a:ext cx="14478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800080"/>
                  </a:solidFill>
                  <a:latin typeface="Calibri" pitchFamily="34" charset="0"/>
                </a:rPr>
                <a:t>Top score</a:t>
              </a:r>
            </a:p>
          </p:txBody>
        </p:sp>
        <p:sp>
          <p:nvSpPr>
            <p:cNvPr id="19" name="Rounded Rectangle 18"/>
            <p:cNvSpPr>
              <a:spLocks noChangeArrowheads="1"/>
            </p:cNvSpPr>
            <p:nvPr/>
          </p:nvSpPr>
          <p:spPr bwMode="auto">
            <a:xfrm>
              <a:off x="3200400" y="6477000"/>
              <a:ext cx="228600" cy="15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80008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38440" y="6412468"/>
            <a:ext cx="22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Duan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JEM 2014</a:t>
            </a:r>
          </a:p>
        </p:txBody>
      </p:sp>
    </p:spTree>
    <p:extLst>
      <p:ext uri="{BB962C8B-B14F-4D97-AF65-F5344CB8AC3E}">
        <p14:creationId xmlns:p14="http://schemas.microsoft.com/office/powerpoint/2010/main" val="13845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29549" y="29633"/>
            <a:ext cx="8884901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Ongoing Projects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5774" y="800124"/>
            <a:ext cx="3681426" cy="2595696"/>
            <a:chOff x="585774" y="716504"/>
            <a:chExt cx="3540124" cy="250014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74" y="1104900"/>
              <a:ext cx="3540124" cy="2111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21612" y="716504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Metatranscriptomics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05400" y="830582"/>
            <a:ext cx="3743580" cy="2620275"/>
            <a:chOff x="5105400" y="513943"/>
            <a:chExt cx="3886200" cy="2808966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925916"/>
              <a:ext cx="3886200" cy="2396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899634" y="513943"/>
              <a:ext cx="2574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Transmission Networks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9910" y="3981028"/>
            <a:ext cx="4581780" cy="2155363"/>
            <a:chOff x="4267200" y="3700369"/>
            <a:chExt cx="4581780" cy="2155363"/>
          </a:xfrm>
        </p:grpSpPr>
        <p:sp>
          <p:nvSpPr>
            <p:cNvPr id="33" name="Shape 49"/>
            <p:cNvSpPr/>
            <p:nvPr/>
          </p:nvSpPr>
          <p:spPr>
            <a:xfrm>
              <a:off x="5445905" y="3700369"/>
              <a:ext cx="3403075" cy="1766238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</p:sp>
        <p:sp>
          <p:nvSpPr>
            <p:cNvPr id="50" name="Shape 50"/>
            <p:cNvSpPr>
              <a:spLocks noChangeAspect="1"/>
            </p:cNvSpPr>
            <p:nvPr/>
          </p:nvSpPr>
          <p:spPr>
            <a:xfrm>
              <a:off x="4267200" y="3928457"/>
              <a:ext cx="1057543" cy="1271349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</p:sp>
        <p:sp>
          <p:nvSpPr>
            <p:cNvPr id="51" name="TextBox 50"/>
            <p:cNvSpPr txBox="1"/>
            <p:nvPr/>
          </p:nvSpPr>
          <p:spPr>
            <a:xfrm>
              <a:off x="5731634" y="5486400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Mouse Cell Lineage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76668" y="3925144"/>
            <a:ext cx="4131772" cy="2323256"/>
            <a:chOff x="123450" y="3614581"/>
            <a:chExt cx="4131772" cy="232325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74" y="3614581"/>
              <a:ext cx="2987496" cy="2043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3450" y="5568505"/>
              <a:ext cx="4131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Genomics-Guided Cancer Immunotherapy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8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14" y="1138535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T-cells are trained to see the difference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39883592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39737" y="2568573"/>
            <a:ext cx="8264525" cy="1817686"/>
            <a:chOff x="227120" y="4255694"/>
            <a:chExt cx="8264411" cy="181809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87" r="33307"/>
            <a:stretch>
              <a:fillRect/>
            </a:stretch>
          </p:blipFill>
          <p:spPr bwMode="auto">
            <a:xfrm>
              <a:off x="227120" y="4802640"/>
              <a:ext cx="3931278" cy="115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7" t="34599" r="-116"/>
            <a:stretch>
              <a:fillRect/>
            </a:stretch>
          </p:blipFill>
          <p:spPr bwMode="auto">
            <a:xfrm>
              <a:off x="4648928" y="4802640"/>
              <a:ext cx="3842603" cy="1165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 bwMode="auto">
            <a:xfrm>
              <a:off x="4386313" y="4473230"/>
              <a:ext cx="0" cy="1600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25" name="TextBox 11"/>
            <p:cNvSpPr txBox="1">
              <a:spLocks noChangeArrowheads="1"/>
            </p:cNvSpPr>
            <p:nvPr/>
          </p:nvSpPr>
          <p:spPr bwMode="auto">
            <a:xfrm>
              <a:off x="871746" y="4255695"/>
              <a:ext cx="685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800080"/>
                  </a:solidFill>
                  <a:latin typeface="Calibri" pitchFamily="34" charset="0"/>
                </a:rPr>
                <a:t>Mut 1</a:t>
              </a:r>
            </a:p>
          </p:txBody>
        </p:sp>
        <p:sp>
          <p:nvSpPr>
            <p:cNvPr id="26" name="TextBox 62"/>
            <p:cNvSpPr txBox="1">
              <a:spLocks noChangeArrowheads="1"/>
            </p:cNvSpPr>
            <p:nvPr/>
          </p:nvSpPr>
          <p:spPr bwMode="auto">
            <a:xfrm>
              <a:off x="5410200" y="4255695"/>
              <a:ext cx="685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800080"/>
                  </a:solidFill>
                  <a:latin typeface="Calibri" pitchFamily="34" charset="0"/>
                </a:rPr>
                <a:t>Mut 2</a:t>
              </a:r>
            </a:p>
          </p:txBody>
        </p:sp>
        <p:sp>
          <p:nvSpPr>
            <p:cNvPr id="27" name="TextBox 63"/>
            <p:cNvSpPr txBox="1">
              <a:spLocks noChangeArrowheads="1"/>
            </p:cNvSpPr>
            <p:nvPr/>
          </p:nvSpPr>
          <p:spPr bwMode="auto">
            <a:xfrm>
              <a:off x="3091242" y="4255694"/>
              <a:ext cx="685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800080"/>
                  </a:solidFill>
                  <a:latin typeface="Calibri" pitchFamily="34" charset="0"/>
                </a:rPr>
                <a:t>WT 1</a:t>
              </a:r>
            </a:p>
          </p:txBody>
        </p:sp>
        <p:sp>
          <p:nvSpPr>
            <p:cNvPr id="28" name="TextBox 64"/>
            <p:cNvSpPr txBox="1">
              <a:spLocks noChangeArrowheads="1"/>
            </p:cNvSpPr>
            <p:nvPr/>
          </p:nvSpPr>
          <p:spPr bwMode="auto">
            <a:xfrm>
              <a:off x="7386258" y="4258646"/>
              <a:ext cx="685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800080"/>
                  </a:solidFill>
                  <a:latin typeface="Calibri" pitchFamily="34" charset="0"/>
                </a:rPr>
                <a:t>WT 2</a:t>
              </a: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12799" y="1930400"/>
            <a:ext cx="3790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800080"/>
                </a:solidFill>
                <a:latin typeface="Arial" charset="0"/>
                <a:cs typeface="Arial" charset="0"/>
              </a:rPr>
              <a:t>Low DAI score = similar peptides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772029" y="1931987"/>
            <a:ext cx="4021129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800080"/>
                </a:solidFill>
                <a:latin typeface="Arial" charset="0"/>
                <a:cs typeface="Arial" charset="0"/>
              </a:rPr>
              <a:t>High DAI score = different peptides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889124" y="5300662"/>
            <a:ext cx="5286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800080"/>
                </a:solidFill>
                <a:latin typeface="Arial" charset="0"/>
                <a:cs typeface="Arial" charset="0"/>
              </a:rPr>
              <a:t>Differential Agretopic Index(DAI) = Score</a:t>
            </a:r>
            <a:r>
              <a:rPr lang="en-US" altLang="en-US" sz="1600" i="1" baseline="-25000">
                <a:solidFill>
                  <a:srgbClr val="800080"/>
                </a:solidFill>
                <a:latin typeface="Arial" charset="0"/>
                <a:cs typeface="Arial" charset="0"/>
              </a:rPr>
              <a:t>mut</a:t>
            </a:r>
            <a:r>
              <a:rPr lang="en-US" altLang="en-US" sz="1600" i="1">
                <a:solidFill>
                  <a:srgbClr val="800080"/>
                </a:solidFill>
                <a:latin typeface="Arial" charset="0"/>
                <a:cs typeface="Arial" charset="0"/>
              </a:rPr>
              <a:t>-Score</a:t>
            </a:r>
            <a:r>
              <a:rPr lang="en-US" altLang="en-US" sz="1600" i="1" baseline="-25000">
                <a:solidFill>
                  <a:srgbClr val="800080"/>
                </a:solidFill>
                <a:latin typeface="Arial" charset="0"/>
                <a:cs typeface="Arial" charset="0"/>
              </a:rPr>
              <a:t>WT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8440" y="6412468"/>
            <a:ext cx="22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Duan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JEM 2014</a:t>
            </a:r>
          </a:p>
        </p:txBody>
      </p:sp>
    </p:spTree>
    <p:extLst>
      <p:ext uri="{BB962C8B-B14F-4D97-AF65-F5344CB8AC3E}">
        <p14:creationId xmlns:p14="http://schemas.microsoft.com/office/powerpoint/2010/main" val="32754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55631190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243013" y="1143000"/>
            <a:ext cx="6657975" cy="5386388"/>
            <a:chOff x="0" y="1257300"/>
            <a:chExt cx="6657975" cy="538638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8800"/>
              <a:ext cx="2311400" cy="230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28800"/>
              <a:ext cx="3609975" cy="262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35488"/>
              <a:ext cx="49530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>
              <a:off x="304800" y="1600200"/>
              <a:ext cx="228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863600" y="1257300"/>
              <a:ext cx="14478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800080"/>
                  </a:solidFill>
                  <a:latin typeface="Calibri" pitchFamily="34" charset="0"/>
                </a:rPr>
                <a:t>Top score</a:t>
              </a:r>
            </a:p>
          </p:txBody>
        </p:sp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3810000" y="1600200"/>
              <a:ext cx="2743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Box 14"/>
            <p:cNvSpPr txBox="1">
              <a:spLocks noChangeArrowheads="1"/>
            </p:cNvSpPr>
            <p:nvPr/>
          </p:nvSpPr>
          <p:spPr bwMode="auto">
            <a:xfrm>
              <a:off x="4495800" y="1257300"/>
              <a:ext cx="18018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800080"/>
                  </a:solidFill>
                  <a:latin typeface="Calibri" pitchFamily="34" charset="0"/>
                </a:rPr>
                <a:t>Top DAI score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338440" y="6412468"/>
            <a:ext cx="22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Duan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JEM 2014</a:t>
            </a:r>
          </a:p>
        </p:txBody>
      </p:sp>
    </p:spTree>
    <p:extLst>
      <p:ext uri="{BB962C8B-B14F-4D97-AF65-F5344CB8AC3E}">
        <p14:creationId xmlns:p14="http://schemas.microsoft.com/office/powerpoint/2010/main" val="35040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96143730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200" y="707571"/>
            <a:ext cx="8229600" cy="2743200"/>
          </a:xfrm>
        </p:spPr>
        <p:txBody>
          <a:bodyPr>
            <a:normAutofit/>
          </a:bodyPr>
          <a:lstStyle/>
          <a:p>
            <a:r>
              <a:rPr lang="en-US" dirty="0"/>
              <a:t>Rational vaccine design requires info on the clonal structure of the tumor</a:t>
            </a:r>
            <a:endParaRPr lang="en-US" sz="2000" dirty="0"/>
          </a:p>
          <a:p>
            <a:pPr lvl="1"/>
            <a:r>
              <a:rPr lang="en-US" sz="2400" dirty="0"/>
              <a:t>Not all cells harbor all candidate epitopes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0200" y="4114800"/>
            <a:ext cx="82296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Approaches to </a:t>
            </a:r>
            <a:r>
              <a:rPr lang="en-US" dirty="0" err="1"/>
              <a:t>clonality</a:t>
            </a:r>
            <a:r>
              <a:rPr lang="en-US" dirty="0"/>
              <a:t> analysis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/>
              <a:t>Computational inference from bulk samples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i="1" dirty="0"/>
              <a:t>Reconstruction from single cell DNA (targeted) and RNA sequencing data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D24C1F2-276B-4966-A7CD-33985A7AC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64406"/>
            <a:ext cx="1495248" cy="19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BF6773-78B3-4382-A8BE-5D54208F3556}"/>
              </a:ext>
            </a:extLst>
          </p:cNvPr>
          <p:cNvGrpSpPr>
            <a:grpSpLocks noChangeAspect="1"/>
          </p:cNvGrpSpPr>
          <p:nvPr/>
        </p:nvGrpSpPr>
        <p:grpSpPr>
          <a:xfrm>
            <a:off x="3962400" y="2146997"/>
            <a:ext cx="2390055" cy="1967803"/>
            <a:chOff x="2895600" y="1295400"/>
            <a:chExt cx="3061898" cy="2520951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75BACDF-DBA5-4ADB-9834-1161C94F5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295400"/>
              <a:ext cx="3061898" cy="252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8FBA86-01E1-4418-98B7-2B9C5D9A02B0}"/>
                </a:ext>
              </a:extLst>
            </p:cNvPr>
            <p:cNvSpPr/>
            <p:nvPr/>
          </p:nvSpPr>
          <p:spPr bwMode="auto">
            <a:xfrm>
              <a:off x="2971800" y="1361208"/>
              <a:ext cx="381000" cy="228600"/>
            </a:xfrm>
            <a:prstGeom prst="rect">
              <a:avLst/>
            </a:prstGeom>
            <a:solidFill>
              <a:srgbClr val="EEEEEE"/>
            </a:solidFill>
            <a:ln w="25400" cap="flat" cmpd="sng" algn="ctr">
              <a:solidFill>
                <a:srgbClr val="EEEEE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04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Cell capture</a:t>
            </a:r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48" y="1752599"/>
            <a:ext cx="4953651" cy="159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59" y="3454987"/>
            <a:ext cx="5037383" cy="130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738"/>
          <a:stretch/>
        </p:blipFill>
        <p:spPr bwMode="auto">
          <a:xfrm>
            <a:off x="2379845" y="4876800"/>
            <a:ext cx="394475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63595991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842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Pre-amplification</a:t>
            </a:r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63252576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71430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07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PCR on Access Array</a:t>
            </a:r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90" y="1906157"/>
            <a:ext cx="6667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90" y="1968499"/>
            <a:ext cx="66548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69" y="1980766"/>
            <a:ext cx="667385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763595991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175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PCR on Access Array</a:t>
            </a:r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209800"/>
            <a:ext cx="87185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63595991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311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Bidirectional amplicon tagging</a:t>
            </a:r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69699178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14" y="1674188"/>
            <a:ext cx="7022386" cy="507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9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6858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Clonal structure inferred by unsupervised clustering of multi-locus cell genotypes</a:t>
            </a:r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C:\Users\ion\AppData\Local\Temp\journal.pone.0135007.g006.TIF">
            <a:extLst>
              <a:ext uri="{FF2B5EF4-FFF2-40B4-BE49-F238E27FC236}">
                <a16:creationId xmlns:a16="http://schemas.microsoft.com/office/drawing/2014/main" id="{5DABFC5F-BBB3-4761-9E2D-4BF6EBF08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" t="24428" r="52026" b="52786"/>
          <a:stretch/>
        </p:blipFill>
        <p:spPr bwMode="auto">
          <a:xfrm>
            <a:off x="1920240" y="1752600"/>
            <a:ext cx="6858000" cy="445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3777267-2C37-4A71-B5D0-7E3057A1A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81200"/>
            <a:ext cx="3179748" cy="91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D89DAA-CC6A-4E97-9C64-25E04009F9EF}"/>
              </a:ext>
            </a:extLst>
          </p:cNvPr>
          <p:cNvSpPr txBox="1"/>
          <p:nvPr/>
        </p:nvSpPr>
        <p:spPr>
          <a:xfrm>
            <a:off x="-31259" y="6505202"/>
            <a:ext cx="4192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Szulwach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altLang="en-US" sz="800" dirty="0">
                <a:hlinkClick r:id="rId10"/>
              </a:rPr>
              <a:t>http://journals.plos.org/plosone/article?id=10.1371/journal.pone.0135007</a:t>
            </a:r>
            <a:endParaRPr lang="en-US" altLang="en-US" sz="800" dirty="0"/>
          </a:p>
          <a:p>
            <a:endParaRPr lang="en-US" sz="800" dirty="0">
              <a:solidFill>
                <a:schemeClr val="bg1">
                  <a:lumMod val="50000"/>
                </a:schemeClr>
              </a:solidFill>
              <a:hlinkClick r:id="rId11"/>
            </a:endParaRPr>
          </a:p>
          <a:p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6858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Full mutation history inferred from multi-locus cell genotypes</a:t>
            </a:r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5DF598A-F35C-4721-8623-91E407112FD5}"/>
              </a:ext>
            </a:extLst>
          </p:cNvPr>
          <p:cNvSpPr txBox="1"/>
          <p:nvPr/>
        </p:nvSpPr>
        <p:spPr>
          <a:xfrm>
            <a:off x="228428" y="6505202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Leung et al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hlinkClick r:id="rId8"/>
              </a:rPr>
              <a:t>http://genome.cshlp.org/content/early/2017/06/28/gr.209973.116</a:t>
            </a:r>
            <a:endParaRPr lang="en-US" sz="800" dirty="0">
              <a:solidFill>
                <a:schemeClr val="bg1">
                  <a:lumMod val="50000"/>
                </a:schemeClr>
              </a:solidFill>
              <a:hlinkClick r:id="rId9"/>
            </a:endParaRPr>
          </a:p>
          <a:p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CCA56B8-1D98-4961-B99E-677639D6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8603"/>
            <a:ext cx="4168775" cy="29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C847F7A-447D-4EA2-9AC1-2E7AFFC65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75" y="1447800"/>
            <a:ext cx="4176297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29549" y="40589"/>
            <a:ext cx="8884901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Ongoing Projects: </a:t>
            </a:r>
            <a:r>
              <a:rPr lang="en-US" sz="3600" noProof="0" dirty="0" err="1">
                <a:latin typeface="+mj-lt"/>
                <a:ea typeface="+mj-ea"/>
                <a:cs typeface="+mj-cs"/>
              </a:rPr>
              <a:t>Metatranscriptomics</a:t>
            </a:r>
            <a:r>
              <a:rPr lang="en-US" sz="3600" noProof="0" dirty="0">
                <a:latin typeface="+mj-lt"/>
                <a:ea typeface="+mj-ea"/>
                <a:cs typeface="+mj-cs"/>
              </a:rPr>
              <a:t>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9546" y="914400"/>
            <a:ext cx="8298986" cy="4951909"/>
            <a:chOff x="389546" y="914400"/>
            <a:chExt cx="8298986" cy="495190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46" y="914400"/>
              <a:ext cx="6548663" cy="189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33"/>
            <p:cNvGrpSpPr/>
            <p:nvPr/>
          </p:nvGrpSpPr>
          <p:grpSpPr>
            <a:xfrm>
              <a:off x="4114800" y="3002233"/>
              <a:ext cx="2068084" cy="2712403"/>
              <a:chOff x="490538" y="1295400"/>
              <a:chExt cx="4495800" cy="5127625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538" y="1295400"/>
                <a:ext cx="4495800" cy="512762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5-Point Star 35"/>
              <p:cNvSpPr/>
              <p:nvPr/>
            </p:nvSpPr>
            <p:spPr>
              <a:xfrm>
                <a:off x="3649663" y="2438400"/>
                <a:ext cx="312737" cy="312738"/>
              </a:xfrm>
              <a:prstGeom prst="star5">
                <a:avLst/>
              </a:prstGeom>
              <a:solidFill>
                <a:schemeClr val="bg1">
                  <a:lumMod val="5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" name="5-Point Star 36"/>
              <p:cNvSpPr/>
              <p:nvPr/>
            </p:nvSpPr>
            <p:spPr>
              <a:xfrm>
                <a:off x="2817813" y="3616325"/>
                <a:ext cx="312737" cy="312738"/>
              </a:xfrm>
              <a:prstGeom prst="star5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5-Point Star 37"/>
              <p:cNvSpPr/>
              <p:nvPr/>
            </p:nvSpPr>
            <p:spPr>
              <a:xfrm>
                <a:off x="2595563" y="3816350"/>
                <a:ext cx="314325" cy="314325"/>
              </a:xfrm>
              <a:prstGeom prst="star5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5-Point Star 38"/>
              <p:cNvSpPr/>
              <p:nvPr/>
            </p:nvSpPr>
            <p:spPr>
              <a:xfrm>
                <a:off x="2457450" y="4017963"/>
                <a:ext cx="312738" cy="312737"/>
              </a:xfrm>
              <a:prstGeom prst="star5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5-Point Star 39"/>
              <p:cNvSpPr/>
              <p:nvPr/>
            </p:nvSpPr>
            <p:spPr>
              <a:xfrm>
                <a:off x="2401888" y="3956050"/>
                <a:ext cx="314325" cy="312738"/>
              </a:xfrm>
              <a:prstGeom prst="star5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5-Point Star 40"/>
              <p:cNvSpPr/>
              <p:nvPr/>
            </p:nvSpPr>
            <p:spPr>
              <a:xfrm>
                <a:off x="2290763" y="4191000"/>
                <a:ext cx="314325" cy="312738"/>
              </a:xfrm>
              <a:prstGeom prst="star5">
                <a:avLst/>
              </a:prstGeom>
              <a:solidFill>
                <a:schemeClr val="bg1">
                  <a:lumMod val="5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5-Point Star 41"/>
              <p:cNvSpPr/>
              <p:nvPr/>
            </p:nvSpPr>
            <p:spPr>
              <a:xfrm>
                <a:off x="2138363" y="4592638"/>
                <a:ext cx="314325" cy="312737"/>
              </a:xfrm>
              <a:prstGeom prst="star5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5-Point Star 42"/>
              <p:cNvSpPr/>
              <p:nvPr/>
            </p:nvSpPr>
            <p:spPr>
              <a:xfrm>
                <a:off x="2173288" y="4794250"/>
                <a:ext cx="314325" cy="312738"/>
              </a:xfrm>
              <a:prstGeom prst="star5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5-Point Star 43"/>
              <p:cNvSpPr/>
              <p:nvPr/>
            </p:nvSpPr>
            <p:spPr>
              <a:xfrm>
                <a:off x="3200400" y="3352800"/>
                <a:ext cx="312738" cy="312738"/>
              </a:xfrm>
              <a:prstGeom prst="star5">
                <a:avLst/>
              </a:prstGeom>
              <a:solidFill>
                <a:schemeClr val="bg1">
                  <a:lumMod val="5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83" tIns="50392" rIns="100783" bIns="50392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065" y="2471516"/>
              <a:ext cx="2178985" cy="1702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365" y="4136320"/>
              <a:ext cx="2225167" cy="172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" descr="F:\DSC0517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74" y="3616420"/>
              <a:ext cx="1585763" cy="158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461" y="4418896"/>
              <a:ext cx="1061190" cy="1104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F:\ImageFile019.BM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461" y="3218537"/>
              <a:ext cx="1025109" cy="94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45FA53-CF1C-4492-A25E-3965CC5E5B91}"/>
              </a:ext>
            </a:extLst>
          </p:cNvPr>
          <p:cNvSpPr txBox="1"/>
          <p:nvPr/>
        </p:nvSpPr>
        <p:spPr>
          <a:xfrm>
            <a:off x="-48656" y="6316478"/>
            <a:ext cx="924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Collaborators: F. Stewart and N. </a:t>
            </a:r>
            <a:r>
              <a:rPr lang="en-US" dirty="0" err="1">
                <a:solidFill>
                  <a:schemeClr val="tx2"/>
                </a:solidFill>
              </a:rPr>
              <a:t>Lopanik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dirty="0" err="1">
                <a:solidFill>
                  <a:schemeClr val="tx2"/>
                </a:solidFill>
              </a:rPr>
              <a:t>Gatech</a:t>
            </a:r>
            <a:r>
              <a:rPr lang="en-US" dirty="0">
                <a:solidFill>
                  <a:schemeClr val="tx2"/>
                </a:solidFill>
              </a:rPr>
              <a:t>), A. </a:t>
            </a:r>
            <a:r>
              <a:rPr lang="en-US" dirty="0" err="1">
                <a:solidFill>
                  <a:schemeClr val="tx2"/>
                </a:solidFill>
              </a:rPr>
              <a:t>Zelikovsky</a:t>
            </a:r>
            <a:r>
              <a:rPr lang="en-US" dirty="0">
                <a:solidFill>
                  <a:schemeClr val="tx2"/>
                </a:solidFill>
              </a:rPr>
              <a:t> (GSU), M.A. </a:t>
            </a:r>
            <a:r>
              <a:rPr lang="en-US" dirty="0" err="1">
                <a:solidFill>
                  <a:schemeClr val="tx2"/>
                </a:solidFill>
              </a:rPr>
              <a:t>Amalaradjou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dirty="0" err="1">
                <a:solidFill>
                  <a:schemeClr val="tx2"/>
                </a:solidFill>
              </a:rPr>
              <a:t>Uconn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0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B11B4E8F-9F48-4B4A-9C65-27A06B68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131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3’-end single cell RNA-</a:t>
            </a:r>
            <a:r>
              <a:rPr lang="en-US" sz="3200" dirty="0" err="1"/>
              <a:t>Seq</a:t>
            </a:r>
            <a:r>
              <a:rPr lang="en-US" sz="3200" dirty="0"/>
              <a:t> w/ UMIs (10X Genomics)</a:t>
            </a:r>
          </a:p>
        </p:txBody>
      </p:sp>
      <p:sp>
        <p:nvSpPr>
          <p:cNvPr id="17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>
            <a:extLst>
              <a:ext uri="{FF2B5EF4-FFF2-40B4-BE49-F238E27FC236}">
                <a16:creationId xmlns:a16="http://schemas.microsoft.com/office/drawing/2014/main" id="{9A169E3F-C881-41BE-BAC9-6D0EB5357D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>
            <a:extLst>
              <a:ext uri="{FF2B5EF4-FFF2-40B4-BE49-F238E27FC236}">
                <a16:creationId xmlns:a16="http://schemas.microsoft.com/office/drawing/2014/main" id="{993A4A73-5B71-4DE3-8F43-433C97F72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F2D5B89-C5A1-4B13-8A3E-E4E7B241F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486400"/>
            <a:ext cx="8991600" cy="1066799"/>
          </a:xfrm>
        </p:spPr>
        <p:txBody>
          <a:bodyPr>
            <a:normAutofit/>
          </a:bodyPr>
          <a:lstStyle/>
          <a:p>
            <a:r>
              <a:rPr lang="en-US" sz="2400" dirty="0"/>
              <a:t>Encapsulates up to 48,000 cells in 10 minutes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6F8406F-201B-4AC0-9147-F25C13A72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4132"/>
            <a:ext cx="9144000" cy="307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8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B11B4E8F-9F48-4B4A-9C65-27A06B68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131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Loss of XCI (XIST expression) in ovarian cancer</a:t>
            </a:r>
          </a:p>
        </p:txBody>
      </p:sp>
      <p:sp>
        <p:nvSpPr>
          <p:cNvPr id="17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>
            <a:extLst>
              <a:ext uri="{FF2B5EF4-FFF2-40B4-BE49-F238E27FC236}">
                <a16:creationId xmlns:a16="http://schemas.microsoft.com/office/drawing/2014/main" id="{9A169E3F-C881-41BE-BAC9-6D0EB5357D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>
            <a:extLst>
              <a:ext uri="{FF2B5EF4-FFF2-40B4-BE49-F238E27FC236}">
                <a16:creationId xmlns:a16="http://schemas.microsoft.com/office/drawing/2014/main" id="{993A4A73-5B71-4DE3-8F43-433C97F72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69A59-9E2A-48D3-BD32-3422F1BA50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6489" r="30036" b="28770"/>
          <a:stretch/>
        </p:blipFill>
        <p:spPr>
          <a:xfrm>
            <a:off x="685800" y="2002924"/>
            <a:ext cx="7528560" cy="4053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13F1E-AD4C-489B-AE61-A6D282016B3A}"/>
              </a:ext>
            </a:extLst>
          </p:cNvPr>
          <p:cNvSpPr txBox="1"/>
          <p:nvPr/>
        </p:nvSpPr>
        <p:spPr>
          <a:xfrm>
            <a:off x="1295400" y="3055435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P0 CD45+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D44D11-F5BD-46AF-A927-B10F3DC4F6E4}"/>
              </a:ext>
            </a:extLst>
          </p:cNvPr>
          <p:cNvSpPr txBox="1"/>
          <p:nvPr/>
        </p:nvSpPr>
        <p:spPr>
          <a:xfrm>
            <a:off x="3810000" y="30480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P0 CD45-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81FDA3-6DC0-4628-A3A8-CD3D050CA03A}"/>
              </a:ext>
            </a:extLst>
          </p:cNvPr>
          <p:cNvSpPr txBox="1"/>
          <p:nvPr/>
        </p:nvSpPr>
        <p:spPr>
          <a:xfrm>
            <a:off x="6455040" y="305966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 CD45+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1344BC-D854-4D01-8E4F-8B727B500E6B}"/>
              </a:ext>
            </a:extLst>
          </p:cNvPr>
          <p:cNvSpPr txBox="1"/>
          <p:nvPr/>
        </p:nvSpPr>
        <p:spPr>
          <a:xfrm>
            <a:off x="3788040" y="443126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P1c CD45+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CCB27D-0B2F-45BA-B89B-2C26AD32E943}"/>
              </a:ext>
            </a:extLst>
          </p:cNvPr>
          <p:cNvSpPr txBox="1"/>
          <p:nvPr/>
        </p:nvSpPr>
        <p:spPr>
          <a:xfrm>
            <a:off x="1295400" y="443126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 CD45-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29DCB2-FEEE-4AA8-AAEE-B9444D4E0E36}"/>
              </a:ext>
            </a:extLst>
          </p:cNvPr>
          <p:cNvSpPr txBox="1"/>
          <p:nvPr/>
        </p:nvSpPr>
        <p:spPr>
          <a:xfrm>
            <a:off x="6499924" y="4419600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P1c CD45-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19C515-5CD0-4E53-9E83-5E5370122365}"/>
              </a:ext>
            </a:extLst>
          </p:cNvPr>
          <p:cNvSpPr txBox="1"/>
          <p:nvPr/>
        </p:nvSpPr>
        <p:spPr>
          <a:xfrm>
            <a:off x="1219200" y="6019800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 CD45+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88815D-4C32-4167-B3DC-F10C0D4AB021}"/>
              </a:ext>
            </a:extLst>
          </p:cNvPr>
          <p:cNvSpPr txBox="1"/>
          <p:nvPr/>
        </p:nvSpPr>
        <p:spPr>
          <a:xfrm>
            <a:off x="3788040" y="60198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 CD45-</a:t>
            </a:r>
          </a:p>
        </p:txBody>
      </p:sp>
    </p:spTree>
    <p:extLst>
      <p:ext uri="{BB962C8B-B14F-4D97-AF65-F5344CB8AC3E}">
        <p14:creationId xmlns:p14="http://schemas.microsoft.com/office/powerpoint/2010/main" val="400071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B11B4E8F-9F48-4B4A-9C65-27A06B68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131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XIST expression tracks putative CNV in </a:t>
            </a:r>
            <a:r>
              <a:rPr lang="en-US" sz="3200" dirty="0" err="1"/>
              <a:t>chr</a:t>
            </a:r>
            <a:r>
              <a:rPr lang="en-US" sz="3200" dirty="0"/>
              <a:t> 11</a:t>
            </a:r>
          </a:p>
        </p:txBody>
      </p:sp>
      <p:sp>
        <p:nvSpPr>
          <p:cNvPr id="17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>
            <a:extLst>
              <a:ext uri="{FF2B5EF4-FFF2-40B4-BE49-F238E27FC236}">
                <a16:creationId xmlns:a16="http://schemas.microsoft.com/office/drawing/2014/main" id="{9A169E3F-C881-41BE-BAC9-6D0EB5357D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>
            <a:extLst>
              <a:ext uri="{FF2B5EF4-FFF2-40B4-BE49-F238E27FC236}">
                <a16:creationId xmlns:a16="http://schemas.microsoft.com/office/drawing/2014/main" id="{993A4A73-5B71-4DE3-8F43-433C97F72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986C7A-3175-45F1-88F2-5A65698851A5}"/>
              </a:ext>
            </a:extLst>
          </p:cNvPr>
          <p:cNvGrpSpPr/>
          <p:nvPr/>
        </p:nvGrpSpPr>
        <p:grpSpPr>
          <a:xfrm>
            <a:off x="1752600" y="1295400"/>
            <a:ext cx="4807891" cy="5532967"/>
            <a:chOff x="1752600" y="1295400"/>
            <a:chExt cx="4807891" cy="55329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3ED201-C41E-42EC-B13E-405EE87C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33600" y="1309421"/>
              <a:ext cx="4426891" cy="551894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725D58-E0EE-434A-9EED-4D8F5E87F6C4}"/>
                </a:ext>
              </a:extLst>
            </p:cNvPr>
            <p:cNvSpPr/>
            <p:nvPr/>
          </p:nvSpPr>
          <p:spPr>
            <a:xfrm>
              <a:off x="1752600" y="1295400"/>
              <a:ext cx="7620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4BF01FC-CADC-405F-AA29-E9B6378A04FA}"/>
              </a:ext>
            </a:extLst>
          </p:cNvPr>
          <p:cNvSpPr txBox="1"/>
          <p:nvPr/>
        </p:nvSpPr>
        <p:spPr>
          <a:xfrm>
            <a:off x="6477000" y="2438400"/>
            <a:ext cx="126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31B567-4D0D-4922-940D-1723E573160A}"/>
              </a:ext>
            </a:extLst>
          </p:cNvPr>
          <p:cNvSpPr txBox="1"/>
          <p:nvPr/>
        </p:nvSpPr>
        <p:spPr>
          <a:xfrm>
            <a:off x="1524000" y="2706421"/>
            <a:ext cx="79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</a:t>
            </a:r>
            <a:r>
              <a:rPr lang="en-US" dirty="0" err="1"/>
              <a:t>chr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45E045-15E8-49A1-968E-46CFDCB472E2}"/>
              </a:ext>
            </a:extLst>
          </p:cNvPr>
          <p:cNvSpPr txBox="1"/>
          <p:nvPr/>
        </p:nvSpPr>
        <p:spPr>
          <a:xfrm>
            <a:off x="1524000" y="4419600"/>
            <a:ext cx="79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Chr</a:t>
            </a:r>
            <a:r>
              <a:rPr lang="en-US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3936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94550342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/>
              <a:t>Which Epitopes go into the vaccine?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High Differential </a:t>
            </a:r>
            <a:r>
              <a:rPr lang="en-US" dirty="0" err="1"/>
              <a:t>Agretopic</a:t>
            </a:r>
            <a:r>
              <a:rPr lang="en-US" dirty="0"/>
              <a:t> Index (DAI)?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High expression?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High clone coverage?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Diversity across the individual’s HLA alleles?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High cognate TCR precursor frequency?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44031128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image.slidesharecdn.com/tcellantigenreceptor-100323054511-phpapp01/95/t-cell-antigen-receptor-20-728.jpg?cb=126932337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3" b="-16513"/>
          <a:stretch/>
        </p:blipFill>
        <p:spPr bwMode="auto">
          <a:xfrm>
            <a:off x="152401" y="660888"/>
            <a:ext cx="44958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d3md5dngttnvbj.cloudfront.net/content/bloodjournal/125/25/3835/F3.large.jpg?width=800&amp;height=600&amp;carousel=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0" t="16793" r="7176" b="63317"/>
          <a:stretch/>
        </p:blipFill>
        <p:spPr bwMode="auto">
          <a:xfrm>
            <a:off x="428679" y="4887685"/>
            <a:ext cx="2929782" cy="19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524000" y="3453686"/>
            <a:ext cx="1501140" cy="139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own Arrow 10"/>
          <p:cNvSpPr/>
          <p:nvPr/>
        </p:nvSpPr>
        <p:spPr>
          <a:xfrm>
            <a:off x="1652113" y="3200400"/>
            <a:ext cx="762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893570" y="4789714"/>
            <a:ext cx="762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648201" y="1600200"/>
            <a:ext cx="3977639" cy="5017532"/>
            <a:chOff x="4648201" y="1600200"/>
            <a:chExt cx="3977639" cy="5017532"/>
          </a:xfrm>
        </p:grpSpPr>
        <p:grpSp>
          <p:nvGrpSpPr>
            <p:cNvPr id="15" name="Group 14"/>
            <p:cNvGrpSpPr/>
            <p:nvPr/>
          </p:nvGrpSpPr>
          <p:grpSpPr>
            <a:xfrm>
              <a:off x="4648201" y="1600200"/>
              <a:ext cx="3977639" cy="3947160"/>
              <a:chOff x="4648201" y="1600200"/>
              <a:chExt cx="3977639" cy="3947160"/>
            </a:xfrm>
          </p:grpSpPr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96" t="2" r="17006" b="19602"/>
              <a:stretch/>
            </p:blipFill>
            <p:spPr bwMode="auto">
              <a:xfrm>
                <a:off x="4876800" y="1981200"/>
                <a:ext cx="3749040" cy="3566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648201" y="1600200"/>
                <a:ext cx="761999" cy="1143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324600" y="6248400"/>
              <a:ext cx="1882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Klinger </a:t>
              </a:r>
              <a:r>
                <a:rPr lang="en-US" i="1" dirty="0"/>
                <a:t>et al.</a:t>
              </a:r>
              <a:r>
                <a:rPr lang="en-US" dirty="0"/>
                <a:t> 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78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15303371"/>
              </p:ext>
            </p:extLst>
          </p:nvPr>
        </p:nvGraphicFramePr>
        <p:xfrm>
          <a:off x="0" y="-2286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B5ACCE9E-2433-4AFE-8F62-E3AAF13B21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30496"/>
          <a:stretch/>
        </p:blipFill>
        <p:spPr>
          <a:xfrm>
            <a:off x="7282" y="1447800"/>
            <a:ext cx="9132486" cy="514184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973A7A-CEFE-46F4-87B1-DE682A82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33" y="6858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Galaxy deployment</a:t>
            </a:r>
          </a:p>
        </p:txBody>
      </p:sp>
    </p:spTree>
    <p:extLst>
      <p:ext uri="{BB962C8B-B14F-4D97-AF65-F5344CB8AC3E}">
        <p14:creationId xmlns:p14="http://schemas.microsoft.com/office/powerpoint/2010/main" val="1610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1000" y="1371600"/>
            <a:ext cx="8534400" cy="2405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Personalized cancer immunotherapy needs solutions for a wide range of computational problems</a:t>
            </a:r>
            <a:endParaRPr lang="en-US" sz="2800" dirty="0"/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Efficient algorithms and HPC infrastructure needed to handle the large amounts of data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/>
              <a:t>Scalability helps quantifying </a:t>
            </a:r>
            <a:r>
              <a:rPr lang="en-US" sz="2400" dirty="0" err="1" smtClean="0"/>
              <a:t>predicition</a:t>
            </a:r>
            <a:r>
              <a:rPr lang="en-US" sz="2400" dirty="0" smtClean="0"/>
              <a:t> uncertainty (bootstrapping) and parameter sensitivity</a:t>
            </a:r>
            <a:r>
              <a:rPr lang="en-US" sz="2800" dirty="0" smtClean="0"/>
              <a:t> </a:t>
            </a:r>
            <a:endParaRPr lang="en-US" sz="28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Benchmarking needed to select best methods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/>
              <a:t>Ongoing community efforts: ICGC somatic mutation challenge, TESLA consortium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User-friendly </a:t>
            </a:r>
            <a:r>
              <a:rPr lang="en-US" sz="2800" dirty="0"/>
              <a:t>software tools </a:t>
            </a:r>
            <a:r>
              <a:rPr lang="en-US" sz="2800" dirty="0" smtClean="0"/>
              <a:t>still lacking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09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Ongoing Work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95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 smtClean="0"/>
              <a:t>Handling other </a:t>
            </a:r>
            <a:r>
              <a:rPr lang="en-US" sz="2800" dirty="0"/>
              <a:t>forms of </a:t>
            </a:r>
            <a:r>
              <a:rPr lang="en-US" sz="2800" dirty="0" smtClean="0"/>
              <a:t>variation that yield </a:t>
            </a:r>
            <a:r>
              <a:rPr lang="en-US" sz="2800" dirty="0" err="1" smtClean="0"/>
              <a:t>neoepitopes</a:t>
            </a:r>
            <a:r>
              <a:rPr lang="en-US" sz="2800" dirty="0" smtClean="0"/>
              <a:t>: </a:t>
            </a:r>
            <a:r>
              <a:rPr lang="en-US" sz="2800" dirty="0" err="1"/>
              <a:t>indels</a:t>
            </a:r>
            <a:r>
              <a:rPr lang="en-US" sz="2800" dirty="0"/>
              <a:t>, </a:t>
            </a:r>
            <a:r>
              <a:rPr lang="en-US" sz="2800" dirty="0" smtClean="0"/>
              <a:t>novel </a:t>
            </a:r>
            <a:r>
              <a:rPr lang="en-US" sz="2800" dirty="0"/>
              <a:t>splicing isoforms, gene </a:t>
            </a:r>
            <a:r>
              <a:rPr lang="en-US" sz="2800" dirty="0" smtClean="0"/>
              <a:t>fusions</a:t>
            </a:r>
            <a:endParaRPr lang="en-US" sz="2800" dirty="0"/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Enhanced models of MHC binding trained from mass-spec of eluted peptides presented </a:t>
            </a:r>
            <a:r>
              <a:rPr lang="en-US" sz="2800" i="1" dirty="0" smtClean="0"/>
              <a:t>in vivo</a:t>
            </a:r>
            <a:endParaRPr lang="en-US" sz="2800" i="1" dirty="0"/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Modeling </a:t>
            </a:r>
            <a:r>
              <a:rPr lang="en-US" sz="2800" dirty="0"/>
              <a:t>TCR precursor frequencies</a:t>
            </a:r>
          </a:p>
        </p:txBody>
      </p:sp>
    </p:spTree>
    <p:extLst>
      <p:ext uri="{BB962C8B-B14F-4D97-AF65-F5344CB8AC3E}">
        <p14:creationId xmlns:p14="http://schemas.microsoft.com/office/powerpoint/2010/main" val="14649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UConn Health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85" y="740601"/>
            <a:ext cx="1746327" cy="11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Rectangle 1"/>
          <p:cNvSpPr>
            <a:spLocks/>
          </p:cNvSpPr>
          <p:nvPr/>
        </p:nvSpPr>
        <p:spPr bwMode="auto">
          <a:xfrm>
            <a:off x="1900595" y="148703"/>
            <a:ext cx="5342809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4800" dirty="0">
                <a:solidFill>
                  <a:srgbClr val="1A1A1A"/>
                </a:solidFill>
              </a:rPr>
              <a:t>Acknowledgements</a:t>
            </a:r>
          </a:p>
        </p:txBody>
      </p:sp>
      <p:pic>
        <p:nvPicPr>
          <p:cNvPr id="44041" name="Picture 9"/>
          <p:cNvPicPr>
            <a:picLocks noChangeAspect="1"/>
          </p:cNvPicPr>
          <p:nvPr/>
        </p:nvPicPr>
        <p:blipFill>
          <a:blip r:embed="rId3" cstate="print"/>
          <a:srcRect r="50131"/>
          <a:stretch>
            <a:fillRect/>
          </a:stretch>
        </p:blipFill>
        <p:spPr bwMode="auto">
          <a:xfrm>
            <a:off x="3200399" y="4334679"/>
            <a:ext cx="563378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42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029879"/>
            <a:ext cx="1447800" cy="1456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60" name="AutoShape 4" descr="data:image/jpeg;base64,/9j/4AAQSkZJRgABAQAAAQABAAD/2wCEAAkGBhQSERUTExQVFBUVGBsaGBcYGRwYHhgeGCAaGRwcGBweGyYgHCAjGhgZIC8gJScqLCwsGB4xNTAqNSYrLCoBCQoKDgwOGg8PGiokHyQvLDQ1NjMsLC4tLzQsLSwsLyotNjQqLCktLSopLSwpMiwsNC4sLCksLCwsLCwsLCwsLP/AABEIAN8A4gMBIgACEQEDEQH/xAAcAAACAgMBAQAAAAAAAAAAAAAABwUGAwQIAgH/xABIEAACAQMBBQQFBgsIAgIDAAABAgMABBEhBQYSMUEHIlFhEzJxgZEUQlJikqEVFiNTVHKCsdHS0xczQ5OissHwY8Ik8XODw//EABoBAAMBAQEBAAAAAAAAAAAAAAADBAIFAQb/xAAyEQACAgEBBQQKAgMBAAAAAAABAgADEQQSITFBURNhkaEFFBUiUlOBsdHwccEyQuEj/9oADAMBAAIRAxEAPwB40UUUQhRRRRCFFFFEIUUVqWO1oZi4ikSQocNwsDwnzx/3Q+Fe4M8yOE26j59vwJOtu0gErjITXlgnnjA5HmakKVfbTs48UE66Ehkz4Mp40+8sfdTaaxY2ye+KvsNabQ7vCNSitPY20RPbxTDlLGr/AGgDj3ZxW5SY6YbtcxuMkd06g4I06HpS17JN5JpZpbeWRpFEYkXiJYg8XC3eJJx6unLn40z2GRjxpM9kT42lIvjbv/pkj/jVNYzS/wBJLYcXJ9Z87TNrum08o7I0axgEHGusg9urdaZW5O8PyyzSVv7wdyT9deZ8gwwwHgwpYX0Iut4FRgGU3J4hzBEKHOc/qa++pjcyVtnbUlspD+TlOFJ6sNY2/aQlT9bhHSqLlDVhRxUA+PHwk1DFbCx4MSPqOHjJHf3fyaxvY0jw8fApaM4HEWZlHf4SR06dKYYpLb5/ltuxx9PlFsmngvAzfDX4Vfe03ackNg3oyQZGVCw5hWyTjwzjh/apL17TIg5geceluyru3InykxLvVaK/o2uYQ3gXXTyOuAfI1Jo4IBBBB1BGufZSZ3G7M/ltv8pmnkjVmYIkYXkhKksWU8yDoBy664Eg1xNsGdFeQzWsgJIxjhAI4iq5IDAEHQ4bPTp52SNlUJyOvPE9F1i4ZwMHoeGesbFFYZbxFjMjMqoF4ixOABzznwxWSKUMAykMCMgg5BB6g9alleZ6oooohCiiiiEKKKKIQoooohCiiiiEKKKKIQoopeJvLcbPvmivnMlvMxaOXGi8uWOQGgZemhHPVtdZszjjFWWivG1wPlL9dQB0ZDyZSp9hGP8AmkHuva3QnkNqcTQJxcI5uASrgA+tg8PdPPPjin+jggEEEEZBHXPhSYk2p+DdszyFSy/lQVGBkS8Mq9cetw664GdKp0rNssq7zu/795Lq1XaRm3Dfv+m77Rgbnb+R3o4GxHOOadGxzKZ1PmOY8+deO07Z/pdnyEc4isg9xw3+lm+FKz5Rc7VvTJbQANkcTx9xI8cmaQ838+ZxoKvOxN9TIHsNogxSsDHxt3Q3GMAP0BORhho2R79GsK/aVnhxHT8iYFrMhrtHHcD1/Bkj2SbQ9Js8RnnBI8fuJ9Iv+lwPdV1rn/ZW2rywlmtoFk9MxTjRYvSMCAcEDBAyGHwFS0OwNt3bK7CSMAhgZ5eAAg6ERrkjHP1aXZSgYnbGPGNqucoBsHPhHVSY7O34NtMoGjJcL7MOjf8ArTd2VHKsMazsryhFEjLoGYDUgYGMnXGOtQlpuHBFfG9QurEEejHDwZf1jyzknB54pKWBUZTzx5GPess6sOWfMRdbhH0+3PSeAuJddfWIX498/fVo7W9hFo47uPIeEgMRzAzlWH6r4+15VZ9m7n28F091EpSSReBgD3MZU91eS+qOWOvjUreWiyxvG4yrqVYeIYYNbN//AK9pjd/WMRY0/wD49mTv/vOYkN2Lo3m27eVwAWkklI5gcMbYA9hxj2Uydn702m0Wms5FwwLD0bkflFUkcSEHORgHoRkc+dR+6/Zo1nfm59MHjCSKi8JDDjZccRyQ2FGMjGvSoW7sm2PtI3bIXt5eNQy819IQ5U5PrBlGMnUA9c4a2za7bHHdj6RK7VKLt8N+19Z6ns73YsjPFmezJyQdQoP08eo3TjGh0z4VObR2Xa7dtQyu0ci6cQwWjJByjg8weemM4GDzrYuu0+x9EzBy7YP5LgYEnwOV4ffnFUvsaLtfTlf7pYcP4cRcFBz5gCT7/GvbNo1l3GGHPhmeV7AsCIcqd+OOI1bnYsUlv8mdeKPhC48lxgjwIwD7qWlzd3Gwp1jWVZ7eTLCNjhgM4Jx8w+Y7rYOmmAzNs7XS1heaQ4VB7yeijzJ0pG29rNtraBQkgMeKZhyijHJV8yO6Pic96sac7KMz/wCPTqZvUjadVT/Lr0Hf+I6t3t54L1OKFtR6yHRk9o/5GlS1L7b/AGbNH+X2Y3oZkHdj4jwnAxoxzgkcwchuuMk1bdm7ZVnFvJJGbpEVpUTIGSNeHOdM9M5AIzzpDqp315/EorZhusx+ZKUUUUqOhRRRRCFFFFEIUUUUQhVc323u+QRKwiMjO2B0UY1PE3jjkOuD4VY61tpbOjniaKVQyOMEH948CDqD0rdZUMCwyJiwMVIU4MpmzO1+2fSZJIT4/wB4vxHe/wBNTV81ntSAxCVJM6jhYcaHowB1B9o8RS4n3agsLv0N7CJbeU9ycFkdemeJSDpkcS+wjwM5fdjiMA9rdMARkCQCQa6jDrwnGOveq2xKkYMMjoeI/Mgre51Ktg9Qdx/Ezbr7fk2fP+D709z/AAZTywdAM/QPT6J0OnKA7WrJF2hG8gzG6xNIMkZCvwuMggjuAa6Vh27udtRUCyK1yiaqUf0vDprgPiQDyAI0HlUvu/u1NtW1Ed/HNEIX4YpTlJHT56FW1AyAOMjPToTWnatffBzkEHH3niJa3/mQRgggnu5Rm2FhHDGscSLGi8lUAAe4Voba3Stbt43uIUkaM5XPXno30l1zwnIzUrFHwgAZ0AGup08TXqubOnPioByGK+0UUQhRRRRCFFFFEIViubZJEKSKrowwVYAgjwIOhrLRRCU667JdnuxPo3TPzUlkVfcOLA9g0qwbC3fgs4vRW8YjTOTzJY+LE6k+ZqRor0knjPAAOESHaTve15OsEGXRX4I1XX0sh7vEPEZOB7z86mVuFuguz7YIcNM/emf6TeA+qvIe89TWyu5lsL35aExNwkc+7ltC/D0bGRkeJ661g303wSxizo0z/wB2n/s31R9/LzFDMbSqIN37kyZVFIaxzvPP7Cae/wDvwLKP0cZBncaeEY+m3/A8vAa0Hs23Xmvblb13dIIpCwbJDTSDnrnPDk949dRrk40N1t2ptsXTSSM3oFfM8p5yHn6NPdjUeqMfVBe1paJEixxqERAAqqMAAcgBXtjitezT6nr3fxM1I1jdrZ9B07/5kRsvfCGa5ltu8ksZIAcY4wOZX2eHPGvLlO0re1K7gjnilhk4byMji4OgGoLnoR4dQSCMYq7bobzrfW4kGBIukifRby8jzB9o5g15bThBYo3H985qq7LmtjvH74iTlFFFTSqFFFFEIVjuJ1RWdyFVQSxPIAakn3VkqldrV4yWIVeUkqq3sAZ8fFRTKk7RwvWLts7NC/SU/eDtVuZpvRWgZAThFROOV/M6HHsHLxNerXfLa1oA9xFKY9M+miwNfrqO6f1j7qsfY7u9HHZi6IBmuCxLdVRWKqg8B3cnxJ8hV/ZQRgjINPOoUHAQY8/GTjTsRtFzteXh0lWtNoWu2bVkIwfnIcccTdGU9euD11B6iq9u5t59lz/IL1gISfyUxOFGeWp+YT9k56aiP36tfwVeRXlsOBW4i0Y0B4cca45BWUjToRkchhlXmyre7WJpY1lClZI+IcjjQ49h5HT4Vp2CLgb1beO4zNas7ZO5lOD3iSNFFFRS6FFFFEIUUUUQhXwnFRW8O88FlHxzNqfVQas3sH/J0FJnerfWe+bDHgiB7sSnTyLH5x8z7gKqo0r3b+Akmo1aU7uJ6R9RyBgCpBBGQQcgg9Qa9Uhdzd+ZdnsE1ltie9F1jzqWhycDU5KHQ+R1p37K2rHcwpNCweNxlWHw5HUEHII8qXbS1TbLRtN6XLtLNuiiikx0KKKKIQqub5bkRbQjCuTHIOUqgcQGdVOeYOvsOviDY6K9BI4TwgHcZpbO2dDaQLFGqxxRr7AANSWJ68ySfM0uN+O1cANFaNwryabqfKL+b4eNW7f/AHdlvLUrC5Dr3gmcLLj5re/kToD8RA7kdlKQFbi84Zp+apzji9g+ew8ToOmo4qfW1aLtHeenL6yexbHbZG5evM9w6Srbn9mc18RPd8cNue8E5STZ1yx5qp8eZ6Y0arFtjYsuyrpLqyieSCQrHJCneI4iFAA56nBB6HIJANMpmAGScAcyelU/b3ahawZWM/KHHRD3R7X5fDNaR7bGON+Zl0pqUZ3Y8f8AuZcEbIBxjPQ19qibh9pPy6eSB0VXALqUyQFHCOFs/O1Jz110GKvdTupU7JlKMHXaEKKKKzNQqG3u3f8Allq8OQG0ZCejLyz5HUHyJrZ28Z/k8nybHpsdzOOfvBBOM4B64pdbN7X5Y29Hdwd4c8AxOPbG/P7qoprdveTGR4ya+1F92zOD3bps7h73raL8hvAYGjY8LNoBxEsVY9NSSG5EEa8ssNtpRBPSGRAnPj4hw/HOKo+0p9mbXAzL6GcDCscI48FIbuuMnlk9cEZqv3PYzdcWI7i3ZfpMrqcfqjiB+NNsWsnL5U9MfaJra0DCYYdc/eRfaFvAdp3ccFuCwJ9FF9YuRxPjoNB7lzprh32dsI40jHJFCj2KAB+6qpuT2bRWDGVnM9wRj0hHCEHURrk8Oepzk+QyKuNItsDkBeA4SmmsoCWOSeMKKKKTHQoorXv9oRwRmSVwiLzY/wDdT5CvQM7hPCcbzNiqNvh2mR2/FFb4lm5FuaIfP6R8hoOp6VVN8e0yS44orfMUPItyeQf+qnw5+PhVGrq6fQ/7WeH5nH1PpD/Wrx/E2L/aEk8hklcu7c2P/dB5DStfPIakkgAAZJJ5AAaknwFbeytkzXUoht0Mj9eioPpSNyUfeegNN7dncm22XGbid1eYDvTPoEzoViHzQeX0mz7qpv1S1e4m8/v7iTafRtd777h9/wB6yu7m9lBfE1+MLzW2zz8DMR/sGnj1FWLeftHgsz6GFRLIuhVTwogHQkA6jlwgadccqqe+Hac8/FFbZji5F+Tv7PoD7z5cqoVIq0jWHbv8I+3WLUOzoH1/fvHTud2mRXZWGYCC4OgXPck//Gx6/UOvhnnV0rmW3snmcRRoZHbUIPAfOJOiqOrEgDxpj7udo6WaJb3Msl1hsNOo4ljGNACfykwU6ceMnOmQBmTUabYYivf/AFLNNq9tQbN39xp0Vhs7xJUWSNldHGVZTkEeINZqil8KKKKIQrV2ptBYIZJn9WNSxxzOOg8zyraqJ3s2YbizniX1mQ8I8SveA95AFaQAsAeEy5IUkcYmtp7fvtrXBiiVn6iJTwxxjoZG0B9rc+mOVWrYPYqujX0xkP5qLKIPIv6ze7hrZ7FvRiG5UACUyhm8SpUBfcGDjHiT41dtsbx29quZ5VTwXmx9ijU/CqrnsLGpdw6D93yShKwgtY5J5n93TNszZENsno4IkiTwRQM+Z8T5nWtylNvH2zHBFsgjH5yTBb9lBoPfn2VaezXbt1c27G5ideEj0cjrw+lU65weZB64AIK+dJspasZbGenOOrvWw4XOOvKXCiiikx8o2+XaC1jeRRcAeMopcAd/LsyqFPEAOQ5551bto7JhuF4ZoklXwdQ2PZnkfMUld/dqr+FjI2CsMsWFLcPF6HhJXPTLA+zwq52XbJA395DKnmpVx+9f3Va+mchSg5CQV6pAWDnmfCe9sdj1u+TbyPAfon8qnwY8Q9zY8qhtn7u7XsJoxFiaIuoIEhMYDHhJZGKsuAc93PLryq5WfaPYSf44Q+Dqy/eRj76sFpeJKoeN1dTyZSGBx5iltZci7LZx3xq10O20mM9xmaiiippVCiil5vj2orHmG0Id+Rl0Kr+p9I+fL202qprThRFW3JUu0xlk3p3zgsV7545CO7Ep1Pmfor5n3A0mN4t6J71+KVtB6qDRV9g8fM6/uqMuLhpGLuxZmOSxOST5msfUAAkscKoBJYnkFA1J8hXbp0yUDaPHrOBfqrNQdkcOkKsm5+4k1+Q+sNt1lI1fxEIPP9c6Dpxcqs25/ZTynvwMDVbfOQOuZiNGP1B3fEtyG7vd2npEDBZcLMNDJgFExphByYjx9UedT2ah7jsU+Mpr0tdC9pf4fvH7SYvNqWWxrcRRqA3NY1OXc/SkY66/Sb2DOMUqd496p71+KVu6PVjXRV9g6nzOv7qi7i4aRi7sWZjksTkk+ZrCzgc//vPIDxPlVNGmSkbR49ZLfqnvOyOHSfamt1t0J79vyQ4IQcPOwyo8Qg+e3s0HU18TYqQAPehuIgFLQHDMDyNww1jU8+Ad49cVrbT25LOwLNwBMejSP8msYXVfRquOHHQ8/OhnstBFW4dev8fmCJXSQbd56dP5/EuW+O6ktjb8Fqn/AMYgGeQd6WRh1mP0PADujrjSl9TG3Q7VyuIb85XkLjHLymUf7xp4gamt7ezsySZflFjwgsOL0YI4HB1zGeS58PVPlU2nv7E9laMd/wC/eVanT9sO1qOR0/H4lA3b3onsH4oGBRjl4W9R/P6jfWHvBp0bqb6wX6fkyVlUZeJtGXz+sufnDT2HSkLPAyMUdSrKcFSMEEdCK8xSMjq6MyOhyrqcMp8j/wAcjTNRols95Nx8jFabXNV7r7x5idN0Uttz+1hXxDfFY30CzDSN/wBf823n6p8uVMkGuM6Mh2WG+d1HVxtKciFFFFYm4vt8uzZ5ZDcWTLHI2S6EsgY/SVlB4Seoxg89Nc1qy7H72VszzQwqTqVLSufiFHvzTmJrQu9v28X95PEnkzqD8M5qgX3EbIJ/fOTNp6QdogfvlIXdvs3s7PDLH6WUf4svfbPivRf2QKyXe/EcV+LOVGTj4AknMM0mAq4A0ycjiJxkV4uu0uwT/G4z9RGb78Y++llv1vXFcXUVzCHX0QQnjAGTG/pM91ieWnurdenc5LKeB8Zi3UouyEYcR4R60V5BoqSWRNbnbN9PtyX08YzGs0jo4zgyMoUMCD818jPtpi3vZ5s+XVrWJT4xj0R69YyvjUjtLalvbflJnjjJHM4DN7B6zcuQzyqk7a7Yo1yttGXPR5O6vuX1j7+Gqtiy9tpRJNurTpsMfzNm77G7RsmOS4i8g4cf61Y/fUtuRuabASg3DTrIVKgrwhAoOcDiI1JySMdKV0+29p7UZkjWaVc4ZUHo4l64ZtAf2iTTe3MsLiGzjjumDSrxZ4TkAZPAoOB6q4HLp1ry7KjZL57t+6e0YY7QTHfuyZN1r3+0I4I2klcIi82P/dT5CsssoVSzEAKCSTyAGpJpEb672tfTkgkQoSI18vpEfSP3DA8cmm05ubHKGq1IoXPMyQ3y7RpLvMUOYoOvRpP1sch9X455CmUVYdz9yJtoNxAmK3Bw02NWxzWIHmc6FjoPM6V2i1emTp/c4IW3VP1+wkTsjZE13L6G3Tjfmc6Kg+lI3QfEnoDTa2JuvabHi+UTuHmxgysNdfmQprgezJPU45edpbw2ex4fk1sitJz4Ac6n50z8yT8TpyFKzbW3JrqQyTOWPQcgo8FHQf8ATmowlurOW3LLi9WjGE3vJ7e/tDlvMxpmKD6Oe8/65H+0ae2qjRVg3S3In2gQy5it86zEet4iEH1j9b1R58qtLV6ZOgkKrbqn6n7SH2bs6W4lEMCGSQ64HJR9JzyVfM+7NOLcvs2is8TSkTXP0sd2PPMRA/7zqfLlU/u/u3BZReigThHNmOrOfpO3Nj+7kMCpSuLqNU127gJ3NPpEpGeJ6yF3m3Shvk4ZBhwO5IPWX+I+qfuOtJXeTdWayk4ZVyp9SQeq3s8D5HX2jWuhK17/AGfHPG0cqB0bmp/7ofMaitafVNTuO8TzU6Nbt43H94zmqp7dTfWewOE/KQE96BjoM6kxH5h8vVPhnWpffPs4ktcywZkg5nq0f63iv1h7/E0quwRVqU6j7TiA26V+h8jHNc2NjtuD0kTcMqjHFjEkZ6LKvUfdz4TSt2/u7NZyejmXHPhYaq4HVT/xzHWtKxvpIJBLC7RSLyZfDwYHRl+qdKaWwN+LbaafJL5FSVtAPmSHxiY6q/1Sc+BbWowbNId+9PtLSKtYN3uv9/3ximIq0bodoM9jiNsz2/5snvRj/wATHp9Q6eBWsu+XZ/JZkyJmSDPrdU8BJj4cXI+VVKq2WrUpnjIle3Svjh9jOjtibbhu4VmgcOje4gjmrA6gjqDW/XP25m9rbOuOM5NvIQJ18OgkUeK9fEZ64w/4pQyhlIIIBBGoIOoIrhXVGp9kz6Ki5bk2hNHb+x1urd4GJUOBqMZGCGHPzFK607F7o/3lzBH+ojSf7itN6eYIrMeSgk+wamquvahYH/GYe2OT+WtVNdgivOO6YtWnINmM98grTsSgH97c3EnkvBGD8FJ5edQ3aJuBbWdqjwKwLPwOWdnLcSsRzOByPLHOr6naLYE4+UL71cfeVxX273n2dcRtDJcQMjqVYM3CCCCDrpjTqDmtoblcMwJ8ZhxS6FVKjwnjdvemJrO2LOOIwxFtVGpRc6cWmtFbUG5dkFULbx8IAA5nQctc66V8qSWRJ71bDuLeZhcFx3v74gsr517sjDBOOhOcipmzstkC1lKmVrr0bcBuOfFjTgC/kwc8utO6SMMCCAQeYOoPtqqbY7L7KfJVDA5+dCeEe9MFP9OfOrvWQ5HaA7uh/rhIPVWrB7Ijf1H98ZFdizj5JOPC5b70iphUpZuz7aNkS9nP6QcyFb0TH9ZGJRve3uq+blbXnuLUPcxmORWKHIxx8OO/yx3uemnhSLlXO2pzkx9DMAEZcYH0kX2q7VMViUU4MzBP2dWb4gY/aNJSml20epbfrSfuSlbXY0KgUg9ZxPSDE3EdMSZ3N3ZO0LsQkkQxjjmI0JXOAgPQsevgDV13436+T/8AwrLEYjAVnUAcGB6kfhgcz05DUZrD2HYzfcuLii9uMPj3Zz99L27Lekfj9fibiz9LJz9+aRUovvZn5Si5jp9Oip/txMxMxJydSeZPWvhPIakkgAAZLE8goGpJ8BRWayu3hkEsTFJACAynBAPPB6ZrpNtY93jOWmzn384jB3O7KC/DNfjC81ts/AzEc/1Bp4k6impGgUAAAADAA0AA5ACuffxyvf0qb7Zo/HK9/SpvtmuU+iusO0zCdivX01rsqpAnQmaM1z3+OV7+lTfbNH45Xv6VN9s1j2dZ1E37Tr6GdCZozXPf45Xv6VN9s0fjle/pU32zR7Os6iHtOvoZ0HS83z7MFk4prQBZObRaBX806KfLkfLqv/xyvf0qb7Zo/HK9/Spvtmm1aO6o5VhFW62i1dllPlIqeBkYq6lWU4KkYII6EHlWJ0BGDrW1f7RknbjldpGxjiY5OB0z761q6g3j3pyCQD7sv+4vaM6ulneH0sUhEaStqyltAkufXU6KGOozrkaiI7Qd2hZ3WEGIpBxoPo9GX3H7mFU/aBxGSOYwR7QRjFNvtjUehtiefEw+KqT94Fc1VFOpCrwInUZjfpS78VP4/MVhFN7sa2yZbN4GOWtpOAZ+gw4k+HeX2KKUNXzsTnIu7tOjRRsfapI/cx+Fe+kVGwG7556Mciwr3RpbfkC2s5PIRSE+5TSd7O9yotoG5MzSqIjGF9G/D6wYtnIIPzfvptb3ScNjcn/wyD4qR/zVK7EYfyd2/jMq/ZQH/wB/urnKStJI6j7GdNlDXgEf6n7iVHevdVLe/itInl4ZHhUsxDMPStwtg8ONBy0qT337PI7CFZo55ZOJwhWQJ1DtnKqPo4x51sb2wv8AjBbZDYaeAqSDhggUtw+ONc45VOdsz4toR/5T9yN/GqksbtUGTwHOSPUvY2HZHE8osrKwZ40YzTgsqnSRuoB01oq/7s7rwvZWzniy0ERPLmUU/RormTqyy7xdpFvaSNEVkkkTmoXAGQCMs2OhGoBqjbT7Z55G4IESMnkFBmf3aY/00xdu7h2d5Kss8XEygjRiobljj4SC2MaZPjUPvPtm12RDwW0UMczjuqqgYH03xqR4ZOp9hquoqSFRMnvkdqsAWd8Duiq21tu7kYi7aZcDi4ZSV58vyfJdPIcx40zuxxbj5G7S5ELuDbhic8OMMQOikjIH6x5EE07cPc59pzG6ucm2VyTxc7h86/sA8/Hl44dfpUUqmVUnRVyBnA+aPIDp4V7qLtoCteA/fCZ01GwTY3E9/wC75Su13ZxezWUDWKQE/qv3T/q4KTldLX1ks0bxOMo6lWHkdK583i2DJZztDJ01VsaOp5MP+R0ORVvo+0FezPESH0lSQwsHAyR7ON4BZ344ziK5URsTyVwcxsfLOVz9arXv72cSSStc2oDcerxaA8XVkzoc8yOeeWc4CvZQRgjIPSrXu52kXVoojJE8Q5LITxKPBZBk4/WDVqyiyuw21c+ImKr6rKhVdy4GQsu79ypw1vOD/wDif+WvH4EuPzE/+U/8tMy27ZoDjjt5V8eEo37ytbP9sVp+buPsp/Uo9Y1Hy576tpvmRVfgS4/MT/5T/wAtH4EuPzE/+U/8tNX+2K0/N3H2U/qUf2xWn5u4+yn9Sj1jUfLh6tpvmRVfgS4/MT/5T/y0fgS4/MT/AOU/8tNX+2K0/N3H2U/qUf2xWn5u4+yn9Sj1jUfLh6tpvmRVfgS4/MT/AOU/8tH4EuPzE/8AlP8Ay01f7YrT83cfZT+pR/bFafm7j7Kf1KPWNR8uHq2m+ZFV+BLj8xP/AJT/AMtH4EuPzE/+U/8ALTV/titPzdx9lP6lH9sVp+buPsp/Uo9Y1Hy4erab5kVX4EuPzE/+U/8ALQNiXHL5POSegikP/rTV/titPzdx9lP6lB7YrTH93cfZT+pR6xqPlw9W03zJW9zuy2aSVJrxfRxIQywkgtIw1HGBkKufm5yeRxWv2qbeE90IkOVgBUnxdscXwwo9oNfd4e1S4nBSEfJ0PMg5c/tacPuGfOqTWqKH2+1t4zGo1FfZ9jTwnymZ2H2Hdu7jo8ixr/8AqBJ++QfClrDbvK6RRLxyyHhRR1J6nwAGpPQCuhd1dgLZWkVuuvAveb6THVm97E+7ApHpG0bkH8yj0ZURmw/xPm8u80VlF6SXJJOERebHy8B4np8KX+6naXaRTCBLVLdJpNfRsXJdsKpKBMnJCjSo/tK9JebVjs1JGWjiU8+EOBI7Y/VP+kVfbzZtlsuz41gixFgplVLvIPVJYjJbOvF01PSoyqqAuzliPDPCXB2Yl9rCg+OOMsctnGzK7IrMmeFioJXPPhJGR7q1tubBhu4jFMvEp6jRhyPdYajkOXPlSQ2daXu1rqRoyGZNXkdmVUz6qLgEjkcADTFX/cLeyX5Q+z7o8UsfHwSZzxejOGUk89CCDzIBzQ9AQEq2SOMEvLkBlwDw7/xLjYbFihijiQHhjRUXJJOFAUZPXQV9reoqWVyM3l2sbW1lnVOMouQvtIGT5DOT5A1zxtm/aeUyzvnibL5OOL6uegwMacq6XliDKVYBlIwQRkEHoQedVzZnZvs+BuJbZGbOeKTMpHs4yQPcBVNN61qRs5Jkl1DWODtYA7vOK633t2jdKsVokvo1AVVtozGigaAek6D2tUlsnsv2k8glkmS1YHPFxGWUe9SBy+tTkVQBgaCvteHUORgYA7hNLpkBy2Se8/onwVE7y7sRXsXo5BgjVHHrIfLyPUdfcCJeikqxU5EeyhhhuERG3+z67tSTwGWMcnjBbT6y+sv7vOq1XTlaN7sO3m1lhikPiyKx+JGa6VfpEge+JyrPRgJyhxOcaKfv4h2P6LF8D/Gj8Q7H9Fi+B/jTfaK/CYr2W3xCIKin7+Idj+ixfA/xo/EOx/RYvgf40e0V+Ew9lt8QiCop+/iHY/osXwP8aPxDsf0WL4H+NHtFfhMPZbfEIgqKfv4h2P6LF8D/ABo/EOx/RYvgf40e0V+Ew9lt8QiCop+/iHY/osXwP8aPxDsf0WL4H+NHtFfhMPZbfEIgqKfv4h2P6LF8D/Gj8Q7H9Fi+B/jR7RX4TD2W3xCIKt/Ym79xeNw28ZfxkPdjX9Z8Y9wyfKnjDuRYqci1hz5oG/3ZqajjCgAAADkBoB7KVZ6RJGEGI6r0YoOXOZV9ydworBS5Ppbhxh5SMYH0Ix81c+89egFqoormEknJnVAAGBFnv5seW1vU2pEokVCpca90hTGScfNKaZ6HnVL3l3yn2pLHFGoZicRwxni7x5sx9nU6Ae8noCta32dFGxZI0Rm9YqoUnrqQNdapXUkDgMgYzJW0oJ4nBOccpTtkX1lsez9AZUeZNZVXV5JGAJ06DkAToABVS7MYXu9rSXTcoldmI5ekmOAv2eP4Vb95OyqG7nMwmkh4tXVAp4iSSWywJBOR5acqsu7270NlAsEC8KjUk6sxPNnPUn+AGAAKyXQJspnfxzNCt2fafG7hj+5J0UUVPKYUUUUQhRRVf3y3uSwh4scUr5EaeOOZb6oyPiB1yNIhc7K8Zl3CKWbhLBRSGtH2htiZgjM6qe87EpDH1wABqeWgBPInxqxXO6O0dnQmaC6LhdXRAcADmeBiwbHXriqewTOztjPl4yX1h8bWwdnz8I16Kqe4e/K36MrgJcR441HJgeTpnXBOhHQ6a6E2ypWUqcGVqwYZEKKKK8nsKKKKIQoooohCiiiiEKKKKIQoooohCiiiiEqu9e/yWMqRvDI4ZS3EuBy5Bc4DHx1GMjnmp/ZW1Y7mJZoWDo40I+8EcwQdCDqDWLbmxorqFoplBU9eRU/SU9CP/vSknsjeJ9m3b+gkE8PFhl5LKo04h9FvBuXQ5GKrSkWp7n+Q85G9xpf3z7p4d3/O+Pyio/YW3obuETQtxKdCDoVI5qw6EeHmCMgg1IVJLIUUUUQhRRRRCFFFFEIUie1OaSbaTQg6looU8uMKf9zn409qVvaxue7P8shB04fScIyUZPVkx4AAA+GB4nFOmPvEcyCBJdUPdB5Agn+IwthbFjtLeOCIYSMY8yeZY+ZOSfbW+5GDnl1qo7t9o9vPbh55EglUYkRjjJ+lH1ZTz8RyNVPf3tRWSNobYkRsCHlIwWHVUB1APUnB8hzrxNO7HBGP55T19TWq5Bz0xzlf3KueHbVv6Ed12lXH/jKsRn2YB/ZpsWXaDZyymES8LBioLDCtjTKt6up5ZIJ8KUFhZPZQG6lBSe5QpbodGjiPrysOhYd1eveY1Jdnm4Z2hHNPKzRxepDgDUj1mIPNR6uOpLfRqixa3JsckAnd9OcmqaxAK0AJAyfryjwopWJf7Q2OQso+U2o0DZJCjTk3NP1W7vh41f8AdzeKK9gWeHi4GJHeUqQRoR4HB0yCR51JZUU55BltdofdjBHKSlFFFKjYUUUUQhRRRRCFFFeXkA5kDJwM6ankKIT1WG7vEiQvI6oo5sxAA95rW25dyxwO8EfpZFGVTOM/Dnga464xShbY+1NqTt6VWRY2KlpcxxqVyCI1HrajHEAfM06utW3s2B5xFtjLuRcnyk7vR2xKp4LVcjOPSMDlvKNOevifhVas73aWz+C6ZJUSRm/JysWVuI5IkHNGbmGIDZycEZBy9m1xHa7TMdxEoeX8mjsO9FKuRwAnlx6jTqAOtOq8s0lRo5FDowwynkRVDutTGvZ93zPfJkRrkFm173kO7ET+/PaebmFYYFdFcDjHz2Y/4YxnIzzI9b2c5zcbssRYWlvk4p5lxwZ/uVOoC+D+J6ch1zAbybpS7LuY7uAB40fKMw4uHOnBIPMEgMMHwwaZm6e98N/FxR911x6SI+shP+5Trhhzx0IIHl+VVez/AMf77++e0YZm7X/P+u7ui5vNj3uxrhprZHnhOMgKWEi5ACyBdQ4LaMB100LLTdtJi8asyGMsoJRsEqSMlTgkZHLQ1moqayw2HJ4yqqoVjZHD7QooopcbCiiiiEKKKKIQoooohKxtfs5srjJMfomPzojwfEYKn4Vq2XZ9s+xBuGQuYgW9JM3pOHGuVX1QfDC5q41GbxbCW8gaB2dQ2DlTjUajI5EZ6HwpocsQHJxFFAoLIozEjdXM21tpKi6GVuuoiiXx9g+LHzq4fJtobG1T/wCTaA5K690czpqYzz1GV6kZNWTcXcBNnGZy/pZJW9fh4cIOS4yeuSSOfd8KttObU5OMZXpJ00uFznDdf3iJB7q73wbQjZ4c5QhZFYaqTrjPJh5g/CoztFuVttmukYCekIRQo4QOI8TYA8QG+NWqC1ROLgRV4jxNwgDiJwMnHM4AGfIUsO2nagDQQ50UNI3v7q/uf41nTKGtHTj4TeqYrSevDx3Ta7F7ueaO5eWWR4ldY4lZiwUqMtjP6yaVd949ti0tnnZeLgx3c4yWIUDPvpa7lb0vs20SN7OUwsfSCYZHEJO8DqvCe7gDvDQUdoG/0F5apHDxjv8AE4ZcYCg4GckHJOdD0pi6Z3syw3E/SKbUolWFO8DnxlktO120eNnKTrwMEYcAOCwYjDcWDop8D5Uf2wWn0Lj7Cf1KXMWzCmxYZSNbi6d/cFaMf7GPvq4dlWy7OTZqNcQ2zSccgLSpGWIDHGSwzyrzZrCBtknOefSa2rWcqGAwBy6/WSH9s1oD3o5lXqxCnHuDEn3VabveBRYm8TVfQ+lQNpnK8Sg+Gcge+vFtsixzwxw2uT0VI8nHkB4VHdo8gi2ZKqgKDwIAMAAFl0A/VB08KWAr2KAuPrGkslbMzZxnliVrYPa+zzpHcxxqkj8PpFJATIwvEDnILaFsjGeWlS3atsdnt1uIywe3bOhIPC2MkY5FSFOegzSv2Luq1xYXN0ve9FMVKeKBQWOMcxxA8+Qbwpl9me84vLZrS4PHLEvCeL/FiPdDHxOO63ng/Op77KMLqxuzgj96iTptOppsO/GQf3oZ67It4jPaG3kYtLbHhydS0bZMZ88DK/sjxq+UirCdtkbWHGfyYb0Uh8YpCCr/ALJ4WPsYU83cAEkgAaknQD21NfXsPgcOX8GU0WbaZPEbj/Iiq7Xt1cMLuMEBsCQjmrj1HHhyAz4geNXPcHen5daK7Y9NH3JgOjjqB4MMMPaR0rO+2LK9WS2E0cnHlCoYZOnESmfWwNeJcgEeVU7czc2+sNo5ARreRCJX4hghS3oyF58YOvhwuRnNMchq8NuZfMf8i0UrYSu9W8j/AN+8ZVxbq6lHUMrDBUjIIPQiqzsXs5t7W7+UxNKCEKhC54RxHJPidMDByNAeeCLVRU+0cYzulOyCdrG+FFFFZmoUUUUQhRRRRCFFFFEIUUUUQhRRRRCFFFFEIUge0i4N3tJ4kOS0qW6e4hT/AKyfjT+qOut3reSVJnhjaWNuJH4RxAjzGtNrs2A3eMRNle2V7jmbltbiNFRRhUUKB5KMD7hSN7X7lfljpGirwIiHhAHEzd45xzOGA91PeldtPsvuJNpR3DPFJCbgSyakMADxBeEggjQLz68q3S4QMTxxu+sxehcqAN2d/wBJm3/2ULbZFpBp+SeJD7RG/Efecmq9uFuAm0bUzvM8bCRk4VVCO7gjmCeRpgdpeyJLizCxLxMsitjIGgDA8yOhpW7nb8T2kJhtljdS7SEuCTluEfSUY7o+NPrZuyARgN554k9ir2xLoTuHLMva9ittgg3Fzk9VMaf/AMyaydr03BZRR5Oso59Qitz95FV9O03aJOBFEfLhA/fLW5v3YXt7ZW8zQLG6h/SRh1OGd1jQKeLByADzwM1lCRarOwP1zNOA1LLWpH0xxld3Q3e2jcWoFq3obZy5y0pQOfVY4QM51XGumlY9q7Fudj3MEwZXcDiBXIVxykiOddRj4qelNrcLZL22zreGQBXVMsM5wWJcjI0OrdNKktq7GhuUCTxiRQcgHOhwRkEajQmsrqTwce6eQAE2+lG5kPvDmSTF5v8AbJXaVtBe2qtLxrwMqjLFTnmByKPxKfDJ8Krdhszam00jQek9AqqokmJRMKMAhccUh09bByetODd7duGyiMUCsqlix4nZ8k4BPeJxyHLFSlZGoZVCjlz5zR0ysxY538uUpO6vZZBaOs0jvPOmqse4qHl3EB8DjvE1dqKKnJLHJlIUKMCFFFFeT2FFFFEIUUUUQhRRRRC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AutoShape 6" descr="data:image/jpeg;base64,/9j/4AAQSkZJRgABAQAAAQABAAD/2wCEAAkGBhQSERUTExQVFBUVGBsaGBcYGRwYHhgeGCAaGRwcGBweGyYgHCAjGhgZIC8gJScqLCwsGB4xNTAqNSYrLCoBCQoKDgwOGg8PGiokHyQvLDQ1NjMsLC4tLzQsLSwsLyotNjQqLCktLSopLSwpMiwsNC4sLCksLCwsLCwsLCwsLP/AABEIAN8A4gMBIgACEQEDEQH/xAAcAAACAgMBAQAAAAAAAAAAAAAABwUGAwQIAgH/xABIEAACAQMBBQQFBgsIAgIDAAABAgMABBEhBQYSMUEHIlFhEzJxgZEUQlJikqEVFiNTVHKCsdHS0xczQ5OissHwY8Ik8XODw//EABoBAAMBAQEBAAAAAAAAAAAAAAADBAIFAQb/xAAyEQACAgEBBQQKAgMBAAAAAAABAgADEQQSITFBURNhkaEFFBUiUlOBsdHwccEyQuEj/9oADAMBAAIRAxEAPwB40UUUQhRRRRCFFFFEIUUVqWO1oZi4ikSQocNwsDwnzx/3Q+Fe4M8yOE26j59vwJOtu0gErjITXlgnnjA5HmakKVfbTs48UE66Ehkz4Mp40+8sfdTaaxY2ye+KvsNabQ7vCNSitPY20RPbxTDlLGr/AGgDj3ZxW5SY6YbtcxuMkd06g4I06HpS17JN5JpZpbeWRpFEYkXiJYg8XC3eJJx6unLn40z2GRjxpM9kT42lIvjbv/pkj/jVNYzS/wBJLYcXJ9Z87TNrum08o7I0axgEHGusg9urdaZW5O8PyyzSVv7wdyT9deZ8gwwwHgwpYX0Iut4FRgGU3J4hzBEKHOc/qa++pjcyVtnbUlspD+TlOFJ6sNY2/aQlT9bhHSqLlDVhRxUA+PHwk1DFbCx4MSPqOHjJHf3fyaxvY0jw8fApaM4HEWZlHf4SR06dKYYpLb5/ltuxx9PlFsmngvAzfDX4Vfe03ackNg3oyQZGVCw5hWyTjwzjh/apL17TIg5geceluyru3InykxLvVaK/o2uYQ3gXXTyOuAfI1Jo4IBBBB1BGufZSZ3G7M/ltv8pmnkjVmYIkYXkhKksWU8yDoBy664Eg1xNsGdFeQzWsgJIxjhAI4iq5IDAEHQ4bPTp52SNlUJyOvPE9F1i4ZwMHoeGesbFFYZbxFjMjMqoF4ixOABzznwxWSKUMAykMCMgg5BB6g9alleZ6oooohCiiiiEKKKKIQoooohCiiiiEKKKKIQoopeJvLcbPvmivnMlvMxaOXGi8uWOQGgZemhHPVtdZszjjFWWivG1wPlL9dQB0ZDyZSp9hGP8AmkHuva3QnkNqcTQJxcI5uASrgA+tg8PdPPPjin+jggEEEEZBHXPhSYk2p+DdszyFSy/lQVGBkS8Mq9cetw664GdKp0rNssq7zu/795Lq1XaRm3Dfv+m77Rgbnb+R3o4GxHOOadGxzKZ1PmOY8+deO07Z/pdnyEc4isg9xw3+lm+FKz5Rc7VvTJbQANkcTx9xI8cmaQ838+ZxoKvOxN9TIHsNogxSsDHxt3Q3GMAP0BORhho2R79GsK/aVnhxHT8iYFrMhrtHHcD1/Bkj2SbQ9Js8RnnBI8fuJ9Iv+lwPdV1rn/ZW2rywlmtoFk9MxTjRYvSMCAcEDBAyGHwFS0OwNt3bK7CSMAhgZ5eAAg6ERrkjHP1aXZSgYnbGPGNqucoBsHPhHVSY7O34NtMoGjJcL7MOjf8ArTd2VHKsMazsryhFEjLoGYDUgYGMnXGOtQlpuHBFfG9QurEEejHDwZf1jyzknB54pKWBUZTzx5GPess6sOWfMRdbhH0+3PSeAuJddfWIX498/fVo7W9hFo47uPIeEgMRzAzlWH6r4+15VZ9m7n28F091EpSSReBgD3MZU91eS+qOWOvjUreWiyxvG4yrqVYeIYYNbN//AK9pjd/WMRY0/wD49mTv/vOYkN2Lo3m27eVwAWkklI5gcMbYA9hxj2Uydn702m0Wms5FwwLD0bkflFUkcSEHORgHoRkc+dR+6/Zo1nfm59MHjCSKi8JDDjZccRyQ2FGMjGvSoW7sm2PtI3bIXt5eNQy819IQ5U5PrBlGMnUA9c4a2za7bHHdj6RK7VKLt8N+19Z6ns73YsjPFmezJyQdQoP08eo3TjGh0z4VObR2Xa7dtQyu0ci6cQwWjJByjg8weemM4GDzrYuu0+x9EzBy7YP5LgYEnwOV4ffnFUvsaLtfTlf7pYcP4cRcFBz5gCT7/GvbNo1l3GGHPhmeV7AsCIcqd+OOI1bnYsUlv8mdeKPhC48lxgjwIwD7qWlzd3Gwp1jWVZ7eTLCNjhgM4Jx8w+Y7rYOmmAzNs7XS1heaQ4VB7yeijzJ0pG29rNtraBQkgMeKZhyijHJV8yO6Pic96sac7KMz/wCPTqZvUjadVT/Lr0Hf+I6t3t54L1OKFtR6yHRk9o/5GlS1L7b/AGbNH+X2Y3oZkHdj4jwnAxoxzgkcwchuuMk1bdm7ZVnFvJJGbpEVpUTIGSNeHOdM9M5AIzzpDqp315/EorZhusx+ZKUUUUqOhRRRRCFFFFEIUUUUQhVc323u+QRKwiMjO2B0UY1PE3jjkOuD4VY61tpbOjniaKVQyOMEH948CDqD0rdZUMCwyJiwMVIU4MpmzO1+2fSZJIT4/wB4vxHe/wBNTV81ntSAxCVJM6jhYcaHowB1B9o8RS4n3agsLv0N7CJbeU9ycFkdemeJSDpkcS+wjwM5fdjiMA9rdMARkCQCQa6jDrwnGOveq2xKkYMMjoeI/Mgre51Ktg9Qdx/Ezbr7fk2fP+D709z/AAZTywdAM/QPT6J0OnKA7WrJF2hG8gzG6xNIMkZCvwuMggjuAa6Vh27udtRUCyK1yiaqUf0vDprgPiQDyAI0HlUvu/u1NtW1Ed/HNEIX4YpTlJHT56FW1AyAOMjPToTWnatffBzkEHH3niJa3/mQRgggnu5Rm2FhHDGscSLGi8lUAAe4Voba3Stbt43uIUkaM5XPXno30l1zwnIzUrFHwgAZ0AGup08TXqubOnPioByGK+0UUQhRRRRCFFFFEIViubZJEKSKrowwVYAgjwIOhrLRRCU667JdnuxPo3TPzUlkVfcOLA9g0qwbC3fgs4vRW8YjTOTzJY+LE6k+ZqRor0knjPAAOESHaTve15OsEGXRX4I1XX0sh7vEPEZOB7z86mVuFuguz7YIcNM/emf6TeA+qvIe89TWyu5lsL35aExNwkc+7ltC/D0bGRkeJ661g303wSxizo0z/wB2n/s31R9/LzFDMbSqIN37kyZVFIaxzvPP7Cae/wDvwLKP0cZBncaeEY+m3/A8vAa0Hs23Xmvblb13dIIpCwbJDTSDnrnPDk949dRrk40N1t2ptsXTSSM3oFfM8p5yHn6NPdjUeqMfVBe1paJEixxqERAAqqMAAcgBXtjitezT6nr3fxM1I1jdrZ9B07/5kRsvfCGa5ltu8ksZIAcY4wOZX2eHPGvLlO0re1K7gjnilhk4byMji4OgGoLnoR4dQSCMYq7bobzrfW4kGBIukifRby8jzB9o5g15bThBYo3H985qq7LmtjvH74iTlFFFTSqFFFFEIVjuJ1RWdyFVQSxPIAakn3VkqldrV4yWIVeUkqq3sAZ8fFRTKk7RwvWLts7NC/SU/eDtVuZpvRWgZAThFROOV/M6HHsHLxNerXfLa1oA9xFKY9M+miwNfrqO6f1j7qsfY7u9HHZi6IBmuCxLdVRWKqg8B3cnxJ8hV/ZQRgjINPOoUHAQY8/GTjTsRtFzteXh0lWtNoWu2bVkIwfnIcccTdGU9euD11B6iq9u5t59lz/IL1gISfyUxOFGeWp+YT9k56aiP36tfwVeRXlsOBW4i0Y0B4cca45BWUjToRkchhlXmyre7WJpY1lClZI+IcjjQ49h5HT4Vp2CLgb1beO4zNas7ZO5lOD3iSNFFFRS6FFFFEIUUUUQhXwnFRW8O88FlHxzNqfVQas3sH/J0FJnerfWe+bDHgiB7sSnTyLH5x8z7gKqo0r3b+Akmo1aU7uJ6R9RyBgCpBBGQQcgg9Qa9Uhdzd+ZdnsE1ltie9F1jzqWhycDU5KHQ+R1p37K2rHcwpNCweNxlWHw5HUEHII8qXbS1TbLRtN6XLtLNuiiikx0KKKKIQqub5bkRbQjCuTHIOUqgcQGdVOeYOvsOviDY6K9BI4TwgHcZpbO2dDaQLFGqxxRr7AANSWJ68ySfM0uN+O1cANFaNwryabqfKL+b4eNW7f/AHdlvLUrC5Dr3gmcLLj5re/kToD8RA7kdlKQFbi84Zp+apzji9g+ew8ToOmo4qfW1aLtHeenL6yexbHbZG5evM9w6Srbn9mc18RPd8cNue8E5STZ1yx5qp8eZ6Y0arFtjYsuyrpLqyieSCQrHJCneI4iFAA56nBB6HIJANMpmAGScAcyelU/b3ahawZWM/KHHRD3R7X5fDNaR7bGON+Zl0pqUZ3Y8f8AuZcEbIBxjPQ19qibh9pPy6eSB0VXALqUyQFHCOFs/O1Jz110GKvdTupU7JlKMHXaEKKKKzNQqG3u3f8Allq8OQG0ZCejLyz5HUHyJrZ28Z/k8nybHpsdzOOfvBBOM4B64pdbN7X5Y29Hdwd4c8AxOPbG/P7qoprdveTGR4ya+1F92zOD3bps7h73raL8hvAYGjY8LNoBxEsVY9NSSG5EEa8ssNtpRBPSGRAnPj4hw/HOKo+0p9mbXAzL6GcDCscI48FIbuuMnlk9cEZqv3PYzdcWI7i3ZfpMrqcfqjiB+NNsWsnL5U9MfaJra0DCYYdc/eRfaFvAdp3ccFuCwJ9FF9YuRxPjoNB7lzprh32dsI40jHJFCj2KAB+6qpuT2bRWDGVnM9wRj0hHCEHURrk8Oepzk+QyKuNItsDkBeA4SmmsoCWOSeMKKKKTHQoorXv9oRwRmSVwiLzY/wDdT5CvQM7hPCcbzNiqNvh2mR2/FFb4lm5FuaIfP6R8hoOp6VVN8e0yS44orfMUPItyeQf+qnw5+PhVGrq6fQ/7WeH5nH1PpD/Wrx/E2L/aEk8hklcu7c2P/dB5DStfPIakkgAAZJJ5AAaknwFbeytkzXUoht0Mj9eioPpSNyUfeegNN7dncm22XGbid1eYDvTPoEzoViHzQeX0mz7qpv1S1e4m8/v7iTafRtd777h9/wB6yu7m9lBfE1+MLzW2zz8DMR/sGnj1FWLeftHgsz6GFRLIuhVTwogHQkA6jlwgadccqqe+Hac8/FFbZji5F+Tv7PoD7z5cqoVIq0jWHbv8I+3WLUOzoH1/fvHTud2mRXZWGYCC4OgXPck//Gx6/UOvhnnV0rmW3snmcRRoZHbUIPAfOJOiqOrEgDxpj7udo6WaJb3Msl1hsNOo4ljGNACfykwU6ceMnOmQBmTUabYYivf/AFLNNq9tQbN39xp0Vhs7xJUWSNldHGVZTkEeINZqil8KKKKIQrV2ptBYIZJn9WNSxxzOOg8zyraqJ3s2YbizniX1mQ8I8SveA95AFaQAsAeEy5IUkcYmtp7fvtrXBiiVn6iJTwxxjoZG0B9rc+mOVWrYPYqujX0xkP5qLKIPIv6ze7hrZ7FvRiG5UACUyhm8SpUBfcGDjHiT41dtsbx29quZ5VTwXmx9ijU/CqrnsLGpdw6D93yShKwgtY5J5n93TNszZENsno4IkiTwRQM+Z8T5nWtylNvH2zHBFsgjH5yTBb9lBoPfn2VaezXbt1c27G5ideEj0cjrw+lU65weZB64AIK+dJspasZbGenOOrvWw4XOOvKXCiiikx8o2+XaC1jeRRcAeMopcAd/LsyqFPEAOQ5551bto7JhuF4ZoklXwdQ2PZnkfMUld/dqr+FjI2CsMsWFLcPF6HhJXPTLA+zwq52XbJA395DKnmpVx+9f3Va+mchSg5CQV6pAWDnmfCe9sdj1u+TbyPAfon8qnwY8Q9zY8qhtn7u7XsJoxFiaIuoIEhMYDHhJZGKsuAc93PLryq5WfaPYSf44Q+Dqy/eRj76sFpeJKoeN1dTyZSGBx5iltZci7LZx3xq10O20mM9xmaiiippVCiil5vj2orHmG0Id+Rl0Kr+p9I+fL202qprThRFW3JUu0xlk3p3zgsV7545CO7Ep1Pmfor5n3A0mN4t6J71+KVtB6qDRV9g8fM6/uqMuLhpGLuxZmOSxOST5msfUAAkscKoBJYnkFA1J8hXbp0yUDaPHrOBfqrNQdkcOkKsm5+4k1+Q+sNt1lI1fxEIPP9c6Dpxcqs25/ZTynvwMDVbfOQOuZiNGP1B3fEtyG7vd2npEDBZcLMNDJgFExphByYjx9UedT2ah7jsU+Mpr0tdC9pf4fvH7SYvNqWWxrcRRqA3NY1OXc/SkY66/Sb2DOMUqd496p71+KVu6PVjXRV9g6nzOv7qi7i4aRi7sWZjksTkk+ZrCzgc//vPIDxPlVNGmSkbR49ZLfqnvOyOHSfamt1t0J79vyQ4IQcPOwyo8Qg+e3s0HU18TYqQAPehuIgFLQHDMDyNww1jU8+Ad49cVrbT25LOwLNwBMejSP8msYXVfRquOHHQ8/OhnstBFW4dev8fmCJXSQbd56dP5/EuW+O6ktjb8Fqn/AMYgGeQd6WRh1mP0PADujrjSl9TG3Q7VyuIb85XkLjHLymUf7xp4gamt7ezsySZflFjwgsOL0YI4HB1zGeS58PVPlU2nv7E9laMd/wC/eVanT9sO1qOR0/H4lA3b3onsH4oGBRjl4W9R/P6jfWHvBp0bqb6wX6fkyVlUZeJtGXz+sufnDT2HSkLPAyMUdSrKcFSMEEdCK8xSMjq6MyOhyrqcMp8j/wAcjTNRols95Nx8jFabXNV7r7x5idN0Uttz+1hXxDfFY30CzDSN/wBf823n6p8uVMkGuM6Mh2WG+d1HVxtKciFFFFYm4vt8uzZ5ZDcWTLHI2S6EsgY/SVlB4Seoxg89Nc1qy7H72VszzQwqTqVLSufiFHvzTmJrQu9v28X95PEnkzqD8M5qgX3EbIJ/fOTNp6QdogfvlIXdvs3s7PDLH6WUf4svfbPivRf2QKyXe/EcV+LOVGTj4AknMM0mAq4A0ycjiJxkV4uu0uwT/G4z9RGb78Y++llv1vXFcXUVzCHX0QQnjAGTG/pM91ieWnurdenc5LKeB8Zi3UouyEYcR4R60V5BoqSWRNbnbN9PtyX08YzGs0jo4zgyMoUMCD818jPtpi3vZ5s+XVrWJT4xj0R69YyvjUjtLalvbflJnjjJHM4DN7B6zcuQzyqk7a7Yo1yttGXPR5O6vuX1j7+Gqtiy9tpRJNurTpsMfzNm77G7RsmOS4i8g4cf61Y/fUtuRuabASg3DTrIVKgrwhAoOcDiI1JySMdKV0+29p7UZkjWaVc4ZUHo4l64ZtAf2iTTe3MsLiGzjjumDSrxZ4TkAZPAoOB6q4HLp1ry7KjZL57t+6e0YY7QTHfuyZN1r3+0I4I2klcIi82P/dT5CsssoVSzEAKCSTyAGpJpEb672tfTkgkQoSI18vpEfSP3DA8cmm05ubHKGq1IoXPMyQ3y7RpLvMUOYoOvRpP1sch9X455CmUVYdz9yJtoNxAmK3Bw02NWxzWIHmc6FjoPM6V2i1emTp/c4IW3VP1+wkTsjZE13L6G3Tjfmc6Kg+lI3QfEnoDTa2JuvabHi+UTuHmxgysNdfmQprgezJPU45edpbw2ex4fk1sitJz4Ac6n50z8yT8TpyFKzbW3JrqQyTOWPQcgo8FHQf8ATmowlurOW3LLi9WjGE3vJ7e/tDlvMxpmKD6Oe8/65H+0ae2qjRVg3S3In2gQy5it86zEet4iEH1j9b1R58qtLV6ZOgkKrbqn6n7SH2bs6W4lEMCGSQ64HJR9JzyVfM+7NOLcvs2is8TSkTXP0sd2PPMRA/7zqfLlU/u/u3BZReigThHNmOrOfpO3Nj+7kMCpSuLqNU127gJ3NPpEpGeJ6yF3m3Shvk4ZBhwO5IPWX+I+qfuOtJXeTdWayk4ZVyp9SQeq3s8D5HX2jWuhK17/AGfHPG0cqB0bmp/7ofMaitafVNTuO8TzU6Nbt43H94zmqp7dTfWewOE/KQE96BjoM6kxH5h8vVPhnWpffPs4ktcywZkg5nq0f63iv1h7/E0quwRVqU6j7TiA26V+h8jHNc2NjtuD0kTcMqjHFjEkZ6LKvUfdz4TSt2/u7NZyejmXHPhYaq4HVT/xzHWtKxvpIJBLC7RSLyZfDwYHRl+qdKaWwN+LbaafJL5FSVtAPmSHxiY6q/1Sc+BbWowbNId+9PtLSKtYN3uv9/3ximIq0bodoM9jiNsz2/5snvRj/wATHp9Q6eBWsu+XZ/JZkyJmSDPrdU8BJj4cXI+VVKq2WrUpnjIle3Svjh9jOjtibbhu4VmgcOje4gjmrA6gjqDW/XP25m9rbOuOM5NvIQJ18OgkUeK9fEZ64w/4pQyhlIIIBBGoIOoIrhXVGp9kz6Ki5bk2hNHb+x1urd4GJUOBqMZGCGHPzFK607F7o/3lzBH+ojSf7itN6eYIrMeSgk+wamquvahYH/GYe2OT+WtVNdgivOO6YtWnINmM98grTsSgH97c3EnkvBGD8FJ5edQ3aJuBbWdqjwKwLPwOWdnLcSsRzOByPLHOr6naLYE4+UL71cfeVxX273n2dcRtDJcQMjqVYM3CCCCDrpjTqDmtoblcMwJ8ZhxS6FVKjwnjdvemJrO2LOOIwxFtVGpRc6cWmtFbUG5dkFULbx8IAA5nQctc66V8qSWRJ71bDuLeZhcFx3v74gsr517sjDBOOhOcipmzstkC1lKmVrr0bcBuOfFjTgC/kwc8utO6SMMCCAQeYOoPtqqbY7L7KfJVDA5+dCeEe9MFP9OfOrvWQ5HaA7uh/rhIPVWrB7Ijf1H98ZFdizj5JOPC5b70iphUpZuz7aNkS9nP6QcyFb0TH9ZGJRve3uq+blbXnuLUPcxmORWKHIxx8OO/yx3uemnhSLlXO2pzkx9DMAEZcYH0kX2q7VMViUU4MzBP2dWb4gY/aNJSml20epbfrSfuSlbXY0KgUg9ZxPSDE3EdMSZ3N3ZO0LsQkkQxjjmI0JXOAgPQsevgDV13436+T/8AwrLEYjAVnUAcGB6kfhgcz05DUZrD2HYzfcuLii9uMPj3Zz99L27Lekfj9fibiz9LJz9+aRUovvZn5Si5jp9Oip/txMxMxJydSeZPWvhPIakkgAAZLE8goGpJ8BRWayu3hkEsTFJACAynBAPPB6ZrpNtY93jOWmzn384jB3O7KC/DNfjC81ts/AzEc/1Bp4k6impGgUAAAADAA0AA5ACuffxyvf0qb7Zo/HK9/SpvtmuU+iusO0zCdivX01rsqpAnQmaM1z3+OV7+lTfbNH45Xv6VN9s1j2dZ1E37Tr6GdCZozXPf45Xv6VN9s0fjle/pU32zR7Os6iHtOvoZ0HS83z7MFk4prQBZObRaBX806KfLkfLqv/xyvf0qb7Zo/HK9/Spvtmm1aO6o5VhFW62i1dllPlIqeBkYq6lWU4KkYII6EHlWJ0BGDrW1f7RknbjldpGxjiY5OB0z761q6g3j3pyCQD7sv+4vaM6ulneH0sUhEaStqyltAkufXU6KGOozrkaiI7Qd2hZ3WEGIpBxoPo9GX3H7mFU/aBxGSOYwR7QRjFNvtjUehtiefEw+KqT94Fc1VFOpCrwInUZjfpS78VP4/MVhFN7sa2yZbN4GOWtpOAZ+gw4k+HeX2KKUNXzsTnIu7tOjRRsfapI/cx+Fe+kVGwG7556Mciwr3RpbfkC2s5PIRSE+5TSd7O9yotoG5MzSqIjGF9G/D6wYtnIIPzfvptb3ScNjcn/wyD4qR/zVK7EYfyd2/jMq/ZQH/wB/urnKStJI6j7GdNlDXgEf6n7iVHevdVLe/itInl4ZHhUsxDMPStwtg8ONBy0qT337PI7CFZo55ZOJwhWQJ1DtnKqPo4x51sb2wv8AjBbZDYaeAqSDhggUtw+ONc45VOdsz4toR/5T9yN/GqksbtUGTwHOSPUvY2HZHE8osrKwZ40YzTgsqnSRuoB01oq/7s7rwvZWzniy0ERPLmUU/RormTqyy7xdpFvaSNEVkkkTmoXAGQCMs2OhGoBqjbT7Z55G4IESMnkFBmf3aY/00xdu7h2d5Kss8XEygjRiobljj4SC2MaZPjUPvPtm12RDwW0UMczjuqqgYH03xqR4ZOp9hquoqSFRMnvkdqsAWd8Duiq21tu7kYi7aZcDi4ZSV58vyfJdPIcx40zuxxbj5G7S5ELuDbhic8OMMQOikjIH6x5EE07cPc59pzG6ucm2VyTxc7h86/sA8/Hl44dfpUUqmVUnRVyBnA+aPIDp4V7qLtoCteA/fCZ01GwTY3E9/wC75Su13ZxezWUDWKQE/qv3T/q4KTldLX1ks0bxOMo6lWHkdK583i2DJZztDJ01VsaOp5MP+R0ORVvo+0FezPESH0lSQwsHAyR7ON4BZ344ziK5URsTyVwcxsfLOVz9arXv72cSSStc2oDcerxaA8XVkzoc8yOeeWc4CvZQRgjIPSrXu52kXVoojJE8Q5LITxKPBZBk4/WDVqyiyuw21c+ImKr6rKhVdy4GQsu79ypw1vOD/wDif+WvH4EuPzE/+U/8tMy27ZoDjjt5V8eEo37ytbP9sVp+buPsp/Uo9Y1Hy576tpvmRVfgS4/MT/5T/wAtH4EuPzE/+U/8tNX+2K0/N3H2U/qUf2xWn5u4+yn9Sj1jUfLh6tpvmRVfgS4/MT/5T/y0fgS4/MT/AOU/8tNX+2K0/N3H2U/qUf2xWn5u4+yn9Sj1jUfLh6tpvmRVfgS4/MT/AOU/8tH4EuPzE/8AlP8Ay01f7YrT83cfZT+pR/bFafm7j7Kf1KPWNR8uHq2m+ZFV+BLj8xP/AJT/AMtH4EuPzE/+U/8ALTV/titPzdx9lP6lH9sVp+buPsp/Uo9Y1Hy4erab5kVX4EuPzE/+U/8ALQNiXHL5POSegikP/rTV/titPzdx9lP6lB7YrTH93cfZT+pR6xqPlw9W03zJW9zuy2aSVJrxfRxIQywkgtIw1HGBkKufm5yeRxWv2qbeE90IkOVgBUnxdscXwwo9oNfd4e1S4nBSEfJ0PMg5c/tacPuGfOqTWqKH2+1t4zGo1FfZ9jTwnymZ2H2Hdu7jo8ixr/8AqBJ++QfClrDbvK6RRLxyyHhRR1J6nwAGpPQCuhd1dgLZWkVuuvAveb6THVm97E+7ApHpG0bkH8yj0ZURmw/xPm8u80VlF6SXJJOERebHy8B4np8KX+6naXaRTCBLVLdJpNfRsXJdsKpKBMnJCjSo/tK9JebVjs1JGWjiU8+EOBI7Y/VP+kVfbzZtlsuz41gixFgplVLvIPVJYjJbOvF01PSoyqqAuzliPDPCXB2Yl9rCg+OOMsctnGzK7IrMmeFioJXPPhJGR7q1tubBhu4jFMvEp6jRhyPdYajkOXPlSQ2daXu1rqRoyGZNXkdmVUz6qLgEjkcADTFX/cLeyX5Q+z7o8UsfHwSZzxejOGUk89CCDzIBzQ9AQEq2SOMEvLkBlwDw7/xLjYbFihijiQHhjRUXJJOFAUZPXQV9reoqWVyM3l2sbW1lnVOMouQvtIGT5DOT5A1zxtm/aeUyzvnibL5OOL6uegwMacq6XliDKVYBlIwQRkEHoQedVzZnZvs+BuJbZGbOeKTMpHs4yQPcBVNN61qRs5Jkl1DWODtYA7vOK633t2jdKsVokvo1AVVtozGigaAek6D2tUlsnsv2k8glkmS1YHPFxGWUe9SBy+tTkVQBgaCvteHUORgYA7hNLpkBy2Se8/onwVE7y7sRXsXo5BgjVHHrIfLyPUdfcCJeikqxU5EeyhhhuERG3+z67tSTwGWMcnjBbT6y+sv7vOq1XTlaN7sO3m1lhikPiyKx+JGa6VfpEge+JyrPRgJyhxOcaKfv4h2P6LF8D/Gj8Q7H9Fi+B/jTfaK/CYr2W3xCIKin7+Idj+ixfA/xo/EOx/RYvgf40e0V+Ew9lt8QiCop+/iHY/osXwP8aPxDsf0WL4H+NHtFfhMPZbfEIgqKfv4h2P6LF8D/ABo/EOx/RYvgf40e0V+Ew9lt8QiCop+/iHY/osXwP8aPxDsf0WL4H+NHtFfhMPZbfEIgqKfv4h2P6LF8D/Gj8Q7H9Fi+B/jR7RX4TD2W3xCIKt/Ym79xeNw28ZfxkPdjX9Z8Y9wyfKnjDuRYqci1hz5oG/3ZqajjCgAAADkBoB7KVZ6RJGEGI6r0YoOXOZV9ydworBS5Ppbhxh5SMYH0Ix81c+89egFqoormEknJnVAAGBFnv5seW1vU2pEokVCpca90hTGScfNKaZ6HnVL3l3yn2pLHFGoZicRwxni7x5sx9nU6Ae8noCta32dFGxZI0Rm9YqoUnrqQNdapXUkDgMgYzJW0oJ4nBOccpTtkX1lsez9AZUeZNZVXV5JGAJ06DkAToABVS7MYXu9rSXTcoldmI5ekmOAv2eP4Vb95OyqG7nMwmkh4tXVAp4iSSWywJBOR5acqsu7270NlAsEC8KjUk6sxPNnPUn+AGAAKyXQJspnfxzNCt2fafG7hj+5J0UUVPKYUUUUQhRRVf3y3uSwh4scUr5EaeOOZb6oyPiB1yNIhc7K8Zl3CKWbhLBRSGtH2htiZgjM6qe87EpDH1wABqeWgBPInxqxXO6O0dnQmaC6LhdXRAcADmeBiwbHXriqewTOztjPl4yX1h8bWwdnz8I16Kqe4e/K36MrgJcR441HJgeTpnXBOhHQ6a6E2ypWUqcGVqwYZEKKKK8nsKKKKIQoooohCiiiiEKKKKIQoooohCiiiiEqu9e/yWMqRvDI4ZS3EuBy5Bc4DHx1GMjnmp/ZW1Y7mJZoWDo40I+8EcwQdCDqDWLbmxorqFoplBU9eRU/SU9CP/vSknsjeJ9m3b+gkE8PFhl5LKo04h9FvBuXQ5GKrSkWp7n+Q85G9xpf3z7p4d3/O+Pyio/YW3obuETQtxKdCDoVI5qw6EeHmCMgg1IVJLIUUUUQhRRRRCFFFFEIUie1OaSbaTQg6looU8uMKf9zn409qVvaxue7P8shB04fScIyUZPVkx4AAA+GB4nFOmPvEcyCBJdUPdB5Agn+IwthbFjtLeOCIYSMY8yeZY+ZOSfbW+5GDnl1qo7t9o9vPbh55EglUYkRjjJ+lH1ZTz8RyNVPf3tRWSNobYkRsCHlIwWHVUB1APUnB8hzrxNO7HBGP55T19TWq5Bz0xzlf3KueHbVv6Ed12lXH/jKsRn2YB/ZpsWXaDZyymES8LBioLDCtjTKt6up5ZIJ8KUFhZPZQG6lBSe5QpbodGjiPrysOhYd1eveY1Jdnm4Z2hHNPKzRxepDgDUj1mIPNR6uOpLfRqixa3JsckAnd9OcmqaxAK0AJAyfryjwopWJf7Q2OQso+U2o0DZJCjTk3NP1W7vh41f8AdzeKK9gWeHi4GJHeUqQRoR4HB0yCR51JZUU55BltdofdjBHKSlFFFKjYUUUUQhRRRRCFFFeXkA5kDJwM6ankKIT1WG7vEiQvI6oo5sxAA95rW25dyxwO8EfpZFGVTOM/Dnga464xShbY+1NqTt6VWRY2KlpcxxqVyCI1HrajHEAfM06utW3s2B5xFtjLuRcnyk7vR2xKp4LVcjOPSMDlvKNOevifhVas73aWz+C6ZJUSRm/JysWVuI5IkHNGbmGIDZycEZBy9m1xHa7TMdxEoeX8mjsO9FKuRwAnlx6jTqAOtOq8s0lRo5FDowwynkRVDutTGvZ93zPfJkRrkFm173kO7ET+/PaebmFYYFdFcDjHz2Y/4YxnIzzI9b2c5zcbssRYWlvk4p5lxwZ/uVOoC+D+J6ch1zAbybpS7LuY7uAB40fKMw4uHOnBIPMEgMMHwwaZm6e98N/FxR911x6SI+shP+5Trhhzx0IIHl+VVez/AMf77++e0YZm7X/P+u7ui5vNj3uxrhprZHnhOMgKWEi5ACyBdQ4LaMB100LLTdtJi8asyGMsoJRsEqSMlTgkZHLQ1moqayw2HJ4yqqoVjZHD7QooopcbCiiiiEKKKKIQoooohKxtfs5srjJMfomPzojwfEYKn4Vq2XZ9s+xBuGQuYgW9JM3pOHGuVX1QfDC5q41GbxbCW8gaB2dQ2DlTjUajI5EZ6HwpocsQHJxFFAoLIozEjdXM21tpKi6GVuuoiiXx9g+LHzq4fJtobG1T/wCTaA5K690czpqYzz1GV6kZNWTcXcBNnGZy/pZJW9fh4cIOS4yeuSSOfd8KttObU5OMZXpJ00uFznDdf3iJB7q73wbQjZ4c5QhZFYaqTrjPJh5g/CoztFuVttmukYCekIRQo4QOI8TYA8QG+NWqC1ROLgRV4jxNwgDiJwMnHM4AGfIUsO2nagDQQ50UNI3v7q/uf41nTKGtHTj4TeqYrSevDx3Ta7F7ueaO5eWWR4ldY4lZiwUqMtjP6yaVd949ti0tnnZeLgx3c4yWIUDPvpa7lb0vs20SN7OUwsfSCYZHEJO8DqvCe7gDvDQUdoG/0F5apHDxjv8AE4ZcYCg4GckHJOdD0pi6Z3syw3E/SKbUolWFO8DnxlktO120eNnKTrwMEYcAOCwYjDcWDop8D5Uf2wWn0Lj7Cf1KXMWzCmxYZSNbi6d/cFaMf7GPvq4dlWy7OTZqNcQ2zSccgLSpGWIDHGSwzyrzZrCBtknOefSa2rWcqGAwBy6/WSH9s1oD3o5lXqxCnHuDEn3VabveBRYm8TVfQ+lQNpnK8Sg+Gcge+vFtsixzwxw2uT0VI8nHkB4VHdo8gi2ZKqgKDwIAMAAFl0A/VB08KWAr2KAuPrGkslbMzZxnliVrYPa+zzpHcxxqkj8PpFJATIwvEDnILaFsjGeWlS3atsdnt1uIywe3bOhIPC2MkY5FSFOegzSv2Luq1xYXN0ve9FMVKeKBQWOMcxxA8+Qbwpl9me84vLZrS4PHLEvCeL/FiPdDHxOO63ng/Op77KMLqxuzgj96iTptOppsO/GQf3oZ67It4jPaG3kYtLbHhydS0bZMZ88DK/sjxq+UirCdtkbWHGfyYb0Uh8YpCCr/ALJ4WPsYU83cAEkgAaknQD21NfXsPgcOX8GU0WbaZPEbj/Iiq7Xt1cMLuMEBsCQjmrj1HHhyAz4geNXPcHen5daK7Y9NH3JgOjjqB4MMMPaR0rO+2LK9WS2E0cnHlCoYZOnESmfWwNeJcgEeVU7czc2+sNo5ARreRCJX4hghS3oyF58YOvhwuRnNMchq8NuZfMf8i0UrYSu9W8j/AN+8ZVxbq6lHUMrDBUjIIPQiqzsXs5t7W7+UxNKCEKhC54RxHJPidMDByNAeeCLVRU+0cYzulOyCdrG+FFFFZmoUUUUQhRRRRCFFFFEIUUUUQhRRRRCFFFFEIUge0i4N3tJ4kOS0qW6e4hT/AKyfjT+qOut3reSVJnhjaWNuJH4RxAjzGtNrs2A3eMRNle2V7jmbltbiNFRRhUUKB5KMD7hSN7X7lfljpGirwIiHhAHEzd45xzOGA91PeldtPsvuJNpR3DPFJCbgSyakMADxBeEggjQLz68q3S4QMTxxu+sxehcqAN2d/wBJm3/2ULbZFpBp+SeJD7RG/Efecmq9uFuAm0bUzvM8bCRk4VVCO7gjmCeRpgdpeyJLizCxLxMsitjIGgDA8yOhpW7nb8T2kJhtljdS7SEuCTluEfSUY7o+NPrZuyARgN554k9ir2xLoTuHLMva9ittgg3Fzk9VMaf/AMyaydr03BZRR5Oso59Qitz95FV9O03aJOBFEfLhA/fLW5v3YXt7ZW8zQLG6h/SRh1OGd1jQKeLByADzwM1lCRarOwP1zNOA1LLWpH0xxld3Q3e2jcWoFq3obZy5y0pQOfVY4QM51XGumlY9q7Fudj3MEwZXcDiBXIVxykiOddRj4qelNrcLZL22zreGQBXVMsM5wWJcjI0OrdNKktq7GhuUCTxiRQcgHOhwRkEajQmsrqTwce6eQAE2+lG5kPvDmSTF5v8AbJXaVtBe2qtLxrwMqjLFTnmByKPxKfDJ8Krdhszam00jQek9AqqokmJRMKMAhccUh09bByetODd7duGyiMUCsqlix4nZ8k4BPeJxyHLFSlZGoZVCjlz5zR0ysxY538uUpO6vZZBaOs0jvPOmqse4qHl3EB8DjvE1dqKKnJLHJlIUKMCFFFFeT2FFFFEIUUUUQhRRRRC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4" name="Picture 8" descr="NIH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5562600"/>
            <a:ext cx="1143000" cy="1143000"/>
          </a:xfrm>
          <a:prstGeom prst="rect">
            <a:avLst/>
          </a:prstGeom>
          <a:noFill/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536575" y="1732229"/>
            <a:ext cx="2435225" cy="21539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numCol="1" anchor="ctr"/>
          <a:lstStyle/>
          <a:p>
            <a:r>
              <a:rPr lang="en-US" b="1" dirty="0">
                <a:latin typeface="Calibri" panose="020F0502020204030204" pitchFamily="34" charset="0"/>
                <a:sym typeface="Gill Sans" pitchFamily="-112" charset="0"/>
              </a:rPr>
              <a:t>Jorge </a:t>
            </a:r>
            <a:r>
              <a:rPr lang="en-US" b="1" dirty="0" err="1">
                <a:latin typeface="Calibri" panose="020F0502020204030204" pitchFamily="34" charset="0"/>
                <a:sym typeface="Gill Sans" pitchFamily="-112" charset="0"/>
              </a:rPr>
              <a:t>Duitama</a:t>
            </a:r>
            <a:endParaRPr lang="en-US" b="1" dirty="0">
              <a:latin typeface="Calibri" panose="020F0502020204030204" pitchFamily="34" charset="0"/>
              <a:sym typeface="Gill Sans" pitchFamily="-112" charset="0"/>
            </a:endParaRPr>
          </a:p>
          <a:p>
            <a:r>
              <a:rPr lang="en-US" b="1" dirty="0">
                <a:latin typeface="Calibri" panose="020F0502020204030204" pitchFamily="34" charset="0"/>
                <a:sym typeface="Gill Sans" pitchFamily="-112" charset="0"/>
              </a:rPr>
              <a:t>Sahar Al Seesi</a:t>
            </a:r>
          </a:p>
          <a:p>
            <a:r>
              <a:rPr lang="en-US" b="1" dirty="0">
                <a:latin typeface="Calibri" panose="020F0502020204030204" pitchFamily="34" charset="0"/>
                <a:sym typeface="Gill Sans" pitchFamily="-112" charset="0"/>
              </a:rPr>
              <a:t>Anas Al-</a:t>
            </a:r>
            <a:r>
              <a:rPr lang="en-US" b="1" dirty="0" err="1">
                <a:latin typeface="Calibri" panose="020F0502020204030204" pitchFamily="34" charset="0"/>
                <a:sym typeface="Gill Sans" pitchFamily="-112" charset="0"/>
              </a:rPr>
              <a:t>Okaily</a:t>
            </a:r>
            <a:endParaRPr lang="en-US" b="1" dirty="0">
              <a:latin typeface="Calibri" panose="020F0502020204030204" pitchFamily="34" charset="0"/>
              <a:sym typeface="Gill Sans" pitchFamily="-112" charset="0"/>
            </a:endParaRPr>
          </a:p>
          <a:p>
            <a:r>
              <a:rPr lang="en-US" b="1" dirty="0">
                <a:latin typeface="Calibri" panose="020F0502020204030204" pitchFamily="34" charset="0"/>
                <a:sym typeface="Gill Sans" pitchFamily="-112" charset="0"/>
              </a:rPr>
              <a:t>Tyler Daddio</a:t>
            </a:r>
          </a:p>
          <a:p>
            <a:r>
              <a:rPr lang="en-US" b="1" dirty="0">
                <a:latin typeface="Calibri" panose="020F0502020204030204" pitchFamily="34" charset="0"/>
                <a:sym typeface="Gill Sans" pitchFamily="-112" charset="0"/>
              </a:rPr>
              <a:t>Gabriel </a:t>
            </a:r>
            <a:r>
              <a:rPr lang="en-US" b="1" dirty="0" err="1">
                <a:latin typeface="Calibri" panose="020F0502020204030204" pitchFamily="34" charset="0"/>
                <a:sym typeface="Gill Sans" pitchFamily="-112" charset="0"/>
              </a:rPr>
              <a:t>Ilie</a:t>
            </a:r>
            <a:endParaRPr lang="en-US" b="1" dirty="0">
              <a:latin typeface="Calibri" panose="020F0502020204030204" pitchFamily="34" charset="0"/>
              <a:sym typeface="Gill Sans" pitchFamily="-112" charset="0"/>
            </a:endParaRPr>
          </a:p>
          <a:p>
            <a:r>
              <a:rPr lang="en-US" b="1" dirty="0" err="1">
                <a:latin typeface="Calibri" panose="020F0502020204030204" pitchFamily="34" charset="0"/>
                <a:sym typeface="Gill Sans" pitchFamily="-112" charset="0"/>
              </a:rPr>
              <a:t>Marmar</a:t>
            </a:r>
            <a:r>
              <a:rPr lang="en-US" b="1" dirty="0">
                <a:latin typeface="Calibri" panose="020F0502020204030204" pitchFamily="34" charset="0"/>
                <a:sym typeface="Gill Sans" pitchFamily="-112" charset="0"/>
              </a:rPr>
              <a:t> Moussa</a:t>
            </a:r>
          </a:p>
          <a:p>
            <a:r>
              <a:rPr lang="en-US" b="1" dirty="0">
                <a:latin typeface="Calibri" panose="020F0502020204030204" pitchFamily="34" charset="0"/>
                <a:sym typeface="Gill Sans" pitchFamily="-112" charset="0"/>
              </a:rPr>
              <a:t>Marius Nicolae</a:t>
            </a:r>
          </a:p>
          <a:p>
            <a:r>
              <a:rPr lang="en-US" b="1" dirty="0">
                <a:latin typeface="Calibri" panose="020F0502020204030204" pitchFamily="34" charset="0"/>
                <a:sym typeface="Gill Sans" pitchFamily="-112" charset="0"/>
              </a:rPr>
              <a:t>Elham </a:t>
            </a:r>
            <a:r>
              <a:rPr lang="en-US" b="1" dirty="0" err="1">
                <a:latin typeface="Calibri" panose="020F0502020204030204" pitchFamily="34" charset="0"/>
                <a:sym typeface="Gill Sans" pitchFamily="-112" charset="0"/>
              </a:rPr>
              <a:t>Sherafat</a:t>
            </a:r>
            <a:endParaRPr lang="en-US" b="1" dirty="0">
              <a:latin typeface="Calibri" panose="020F0502020204030204" pitchFamily="34" charset="0"/>
              <a:sym typeface="Gill Sans" pitchFamily="-11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3952875"/>
            <a:ext cx="9144000" cy="0"/>
          </a:xfrm>
          <a:prstGeom prst="line">
            <a:avLst/>
          </a:prstGeom>
          <a:ln w="762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Image result for UConn heal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UConn healt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2"/>
          <p:cNvSpPr>
            <a:spLocks/>
          </p:cNvSpPr>
          <p:nvPr/>
        </p:nvSpPr>
        <p:spPr bwMode="auto">
          <a:xfrm>
            <a:off x="3276600" y="1605112"/>
            <a:ext cx="2209800" cy="1590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numCol="1" anchor="ctr"/>
          <a:lstStyle/>
          <a:p>
            <a:r>
              <a:rPr lang="en-US" b="1" dirty="0" err="1" smtClean="0">
                <a:cs typeface="Times New Roman" pitchFamily="18" charset="0"/>
              </a:rPr>
              <a:t>Fei</a:t>
            </a:r>
            <a:r>
              <a:rPr lang="en-US" b="1" dirty="0" smtClean="0">
                <a:cs typeface="Times New Roman" pitchFamily="18" charset="0"/>
              </a:rPr>
              <a:t> </a:t>
            </a:r>
            <a:r>
              <a:rPr lang="en-US" b="1" dirty="0" err="1">
                <a:cs typeface="Times New Roman" pitchFamily="18" charset="0"/>
              </a:rPr>
              <a:t>Duan</a:t>
            </a:r>
            <a:endParaRPr lang="en-US" b="1" dirty="0">
              <a:cs typeface="Times New Roman" pitchFamily="18" charset="0"/>
            </a:endParaRPr>
          </a:p>
          <a:p>
            <a:r>
              <a:rPr lang="en-US" b="1" dirty="0">
                <a:cs typeface="Times New Roman" pitchFamily="18" charset="0"/>
              </a:rPr>
              <a:t>Adam </a:t>
            </a:r>
            <a:r>
              <a:rPr lang="en-US" b="1" dirty="0" err="1" smtClean="0">
                <a:cs typeface="Times New Roman" pitchFamily="18" charset="0"/>
              </a:rPr>
              <a:t>Hagymasi</a:t>
            </a:r>
            <a:endParaRPr lang="en-US" b="1" dirty="0" smtClean="0">
              <a:cs typeface="Times New Roman" pitchFamily="18" charset="0"/>
            </a:endParaRPr>
          </a:p>
          <a:p>
            <a:r>
              <a:rPr lang="en-US" b="1" dirty="0" err="1" smtClean="0">
                <a:cs typeface="Times New Roman" pitchFamily="18" charset="0"/>
              </a:rPr>
              <a:t>Anupinder</a:t>
            </a:r>
            <a:r>
              <a:rPr lang="en-US" b="1" dirty="0" smtClean="0">
                <a:cs typeface="Times New Roman" pitchFamily="18" charset="0"/>
              </a:rPr>
              <a:t> Kaur</a:t>
            </a:r>
          </a:p>
          <a:p>
            <a:r>
              <a:rPr lang="en-US" b="1" dirty="0" smtClean="0">
                <a:cs typeface="Times New Roman" pitchFamily="18" charset="0"/>
              </a:rPr>
              <a:t>Tatiana </a:t>
            </a:r>
            <a:r>
              <a:rPr lang="en-US" b="1" dirty="0" err="1">
                <a:cs typeface="Times New Roman" pitchFamily="18" charset="0"/>
              </a:rPr>
              <a:t>Shcheglova</a:t>
            </a:r>
            <a:endParaRPr lang="en-US" b="1" dirty="0">
              <a:cs typeface="Times New Roman" pitchFamily="18" charset="0"/>
            </a:endParaRPr>
          </a:p>
          <a:p>
            <a:r>
              <a:rPr lang="en-US" b="1" dirty="0" err="1">
                <a:cs typeface="Times New Roman" pitchFamily="18" charset="0"/>
              </a:rPr>
              <a:t>Pramod</a:t>
            </a:r>
            <a:r>
              <a:rPr lang="en-US" b="1" dirty="0">
                <a:cs typeface="Times New Roman" pitchFamily="18" charset="0"/>
              </a:rPr>
              <a:t> Srivastava</a:t>
            </a:r>
            <a:endParaRPr lang="en-US" b="1" dirty="0">
              <a:latin typeface="Gill Sans" pitchFamily="-112" charset="0"/>
              <a:sym typeface="Gill Sans" pitchFamily="-112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91" y="5726341"/>
            <a:ext cx="211216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C:\Users\ion\Documents\UCONN-wordmarks\UCONN-wordmarks\pngs\stacked\uconn-wordmark-stacked-blu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1532"/>
            <a:ext cx="1981200" cy="59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"/>
          <p:cNvSpPr>
            <a:spLocks/>
          </p:cNvSpPr>
          <p:nvPr/>
        </p:nvSpPr>
        <p:spPr bwMode="auto">
          <a:xfrm>
            <a:off x="6491454" y="1583034"/>
            <a:ext cx="22098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numCol="1" anchor="ctr"/>
          <a:lstStyle/>
          <a:p>
            <a:r>
              <a:rPr lang="en-US" b="1" dirty="0">
                <a:cs typeface="Times New Roman" pitchFamily="18" charset="0"/>
              </a:rPr>
              <a:t>Cory Ayres </a:t>
            </a:r>
          </a:p>
          <a:p>
            <a:r>
              <a:rPr lang="en-US" b="1" dirty="0">
                <a:cs typeface="Times New Roman" pitchFamily="18" charset="0"/>
              </a:rPr>
              <a:t>Steven </a:t>
            </a:r>
            <a:r>
              <a:rPr lang="en-US" b="1" dirty="0" err="1">
                <a:cs typeface="Times New Roman" pitchFamily="18" charset="0"/>
              </a:rPr>
              <a:t>Corcelli</a:t>
            </a:r>
            <a:endParaRPr lang="en-US" b="1" dirty="0">
              <a:cs typeface="Times New Roman" pitchFamily="18" charset="0"/>
            </a:endParaRPr>
          </a:p>
          <a:p>
            <a:r>
              <a:rPr lang="en-US" b="1" dirty="0">
                <a:cs typeface="Times New Roman" pitchFamily="18" charset="0"/>
              </a:rPr>
              <a:t>Brian M. Baker</a:t>
            </a:r>
          </a:p>
        </p:txBody>
      </p:sp>
      <p:sp>
        <p:nvSpPr>
          <p:cNvPr id="22" name="Rectangle 2"/>
          <p:cNvSpPr>
            <a:spLocks/>
          </p:cNvSpPr>
          <p:nvPr/>
        </p:nvSpPr>
        <p:spPr bwMode="auto">
          <a:xfrm>
            <a:off x="7010400" y="2700422"/>
            <a:ext cx="22098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numCol="1" anchor="ctr"/>
          <a:lstStyle/>
          <a:p>
            <a:r>
              <a:rPr lang="en-US" b="1" dirty="0">
                <a:cs typeface="Times New Roman" pitchFamily="18" charset="0"/>
              </a:rPr>
              <a:t>John Sidney Alessandro </a:t>
            </a:r>
            <a:r>
              <a:rPr lang="en-US" b="1" dirty="0" err="1">
                <a:cs typeface="Times New Roman" pitchFamily="18" charset="0"/>
              </a:rPr>
              <a:t>Sette</a:t>
            </a:r>
            <a:endParaRPr lang="en-US" b="1" dirty="0">
              <a:latin typeface="Gill Sans" pitchFamily="-112" charset="0"/>
              <a:sym typeface="Gill Sans" pitchFamily="-112" charset="0"/>
            </a:endParaRPr>
          </a:p>
        </p:txBody>
      </p:sp>
      <p:pic>
        <p:nvPicPr>
          <p:cNvPr id="9227" name="Picture 11" descr="University of Notre Dam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5465"/>
            <a:ext cx="2262060" cy="5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La Jolla Institute for Allergy &amp; Immunolog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74" y="2514600"/>
            <a:ext cx="1193588" cy="119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xlerant.com/wp-content/uploads/2015/10/connecticut-innovations-CI-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r="8147" b="29788"/>
          <a:stretch/>
        </p:blipFill>
        <p:spPr bwMode="auto">
          <a:xfrm>
            <a:off x="3265714" y="5695168"/>
            <a:ext cx="2133600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806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02466" y="0"/>
            <a:ext cx="8884901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Ongoing Projects: Transmission Networks</a:t>
            </a:r>
            <a:r>
              <a:rPr lang="en-US" sz="3600" noProof="0" dirty="0">
                <a:latin typeface="+mj-lt"/>
                <a:ea typeface="+mj-ea"/>
                <a:cs typeface="+mj-cs"/>
              </a:rPr>
              <a:t>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06257"/>
            <a:ext cx="8537575" cy="526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AE0027-A5C9-4EB4-9336-AB1970226557}"/>
              </a:ext>
            </a:extLst>
          </p:cNvPr>
          <p:cNvSpPr txBox="1"/>
          <p:nvPr/>
        </p:nvSpPr>
        <p:spPr>
          <a:xfrm>
            <a:off x="533400" y="6315861"/>
            <a:ext cx="833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Collaborators: M. Bansal (</a:t>
            </a:r>
            <a:r>
              <a:rPr lang="en-US" dirty="0" err="1">
                <a:solidFill>
                  <a:schemeClr val="tx2"/>
                </a:solidFill>
              </a:rPr>
              <a:t>Uconn</a:t>
            </a:r>
            <a:r>
              <a:rPr lang="en-US" dirty="0">
                <a:solidFill>
                  <a:schemeClr val="tx2"/>
                </a:solidFill>
              </a:rPr>
              <a:t>), A. </a:t>
            </a:r>
            <a:r>
              <a:rPr lang="en-US" dirty="0" err="1">
                <a:solidFill>
                  <a:schemeClr val="tx2"/>
                </a:solidFill>
              </a:rPr>
              <a:t>Zelikovsky</a:t>
            </a:r>
            <a:r>
              <a:rPr lang="en-US" dirty="0">
                <a:solidFill>
                  <a:schemeClr val="tx2"/>
                </a:solidFill>
              </a:rPr>
              <a:t> and P. </a:t>
            </a:r>
            <a:r>
              <a:rPr lang="en-US" dirty="0" err="1">
                <a:solidFill>
                  <a:schemeClr val="tx2"/>
                </a:solidFill>
              </a:rPr>
              <a:t>Skums</a:t>
            </a:r>
            <a:r>
              <a:rPr lang="en-US" dirty="0">
                <a:solidFill>
                  <a:schemeClr val="tx2"/>
                </a:solidFill>
              </a:rPr>
              <a:t> (GSU), Y. </a:t>
            </a:r>
            <a:r>
              <a:rPr lang="en-US" dirty="0" err="1">
                <a:solidFill>
                  <a:schemeClr val="tx2"/>
                </a:solidFill>
              </a:rPr>
              <a:t>Khudyakov</a:t>
            </a:r>
            <a:r>
              <a:rPr lang="en-US" dirty="0">
                <a:solidFill>
                  <a:schemeClr val="tx2"/>
                </a:solidFill>
              </a:rPr>
              <a:t> (CDC)</a:t>
            </a:r>
          </a:p>
        </p:txBody>
      </p:sp>
    </p:spTree>
    <p:extLst>
      <p:ext uri="{BB962C8B-B14F-4D97-AF65-F5344CB8AC3E}">
        <p14:creationId xmlns:p14="http://schemas.microsoft.com/office/powerpoint/2010/main" val="15340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06699" y="19000"/>
            <a:ext cx="8884901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Ongoing Projects: Mouse Cell Lineage</a:t>
            </a:r>
            <a:r>
              <a:rPr lang="en-US" sz="3600" noProof="0" dirty="0">
                <a:latin typeface="+mj-lt"/>
                <a:ea typeface="+mj-ea"/>
                <a:cs typeface="+mj-cs"/>
              </a:rPr>
              <a:t>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hape 49"/>
          <p:cNvSpPr/>
          <p:nvPr/>
        </p:nvSpPr>
        <p:spPr>
          <a:xfrm>
            <a:off x="3034890" y="2743200"/>
            <a:ext cx="5956710" cy="3200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1" name="Shape 50"/>
          <p:cNvSpPr>
            <a:spLocks noChangeAspect="1"/>
          </p:cNvSpPr>
          <p:nvPr/>
        </p:nvSpPr>
        <p:spPr>
          <a:xfrm>
            <a:off x="598474" y="3505200"/>
            <a:ext cx="1806397" cy="21716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pic>
        <p:nvPicPr>
          <p:cNvPr id="13" name="Picture 2" descr="mrna_workf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0" y="914400"/>
            <a:ext cx="388298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08" y="914401"/>
            <a:ext cx="4310492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4D8BE3-52D5-4A79-877D-1115F1856BEA}"/>
              </a:ext>
            </a:extLst>
          </p:cNvPr>
          <p:cNvSpPr txBox="1"/>
          <p:nvPr/>
        </p:nvSpPr>
        <p:spPr>
          <a:xfrm>
            <a:off x="304800" y="6324600"/>
            <a:ext cx="722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Collaborators: C.E. Nelson, A. Jackson, A. Nishiyama, D. </a:t>
            </a:r>
            <a:r>
              <a:rPr lang="en-US" dirty="0" err="1">
                <a:solidFill>
                  <a:schemeClr val="tx2"/>
                </a:solidFill>
              </a:rPr>
              <a:t>Goldhamer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dirty="0" err="1">
                <a:solidFill>
                  <a:schemeClr val="tx2"/>
                </a:solidFill>
              </a:rPr>
              <a:t>Uconn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8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8EF08-003E-441E-AC7C-5A29C3BB7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27173" b="21310"/>
          <a:stretch/>
        </p:blipFill>
        <p:spPr>
          <a:xfrm>
            <a:off x="3270204" y="4542753"/>
            <a:ext cx="1301796" cy="104378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3999" cy="672555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Genomics-Guided Cancer Immunotherapy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51" name="Group 250"/>
          <p:cNvGrpSpPr/>
          <p:nvPr/>
        </p:nvGrpSpPr>
        <p:grpSpPr>
          <a:xfrm>
            <a:off x="1102400" y="617737"/>
            <a:ext cx="4379318" cy="2057401"/>
            <a:chOff x="4902169" y="741473"/>
            <a:chExt cx="4379318" cy="2057401"/>
          </a:xfrm>
        </p:grpSpPr>
        <p:sp>
          <p:nvSpPr>
            <p:cNvPr id="252" name="TextBox 251"/>
            <p:cNvSpPr txBox="1"/>
            <p:nvPr/>
          </p:nvSpPr>
          <p:spPr>
            <a:xfrm>
              <a:off x="7369360" y="1265392"/>
              <a:ext cx="191212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Illumina &amp;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Ion Proton 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bulk exome and RNA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 sequencing</a:t>
              </a: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2169" y="741473"/>
              <a:ext cx="2858561" cy="2057401"/>
            </a:xfrm>
            <a:prstGeom prst="rect">
              <a:avLst/>
            </a:prstGeom>
          </p:spPr>
        </p:pic>
      </p:grpSp>
      <p:grpSp>
        <p:nvGrpSpPr>
          <p:cNvPr id="255" name="Group 254"/>
          <p:cNvGrpSpPr/>
          <p:nvPr/>
        </p:nvGrpSpPr>
        <p:grpSpPr>
          <a:xfrm>
            <a:off x="162631" y="2668521"/>
            <a:ext cx="4758778" cy="1227895"/>
            <a:chOff x="3962400" y="2792257"/>
            <a:chExt cx="4758778" cy="1227895"/>
          </a:xfrm>
        </p:grpSpPr>
        <p:grpSp>
          <p:nvGrpSpPr>
            <p:cNvPr id="256" name="Group 255"/>
            <p:cNvGrpSpPr/>
            <p:nvPr/>
          </p:nvGrpSpPr>
          <p:grpSpPr>
            <a:xfrm>
              <a:off x="3962400" y="2931206"/>
              <a:ext cx="4758778" cy="1088946"/>
              <a:chOff x="3851822" y="2931206"/>
              <a:chExt cx="4758778" cy="1088946"/>
            </a:xfrm>
          </p:grpSpPr>
          <p:sp>
            <p:nvSpPr>
              <p:cNvPr id="263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3851822" y="2931206"/>
                <a:ext cx="4758778" cy="1088946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BE7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4" name="Round Same Side Corner Rectangle 4"/>
              <p:cNvSpPr/>
              <p:nvPr/>
            </p:nvSpPr>
            <p:spPr>
              <a:xfrm>
                <a:off x="4147480" y="3147343"/>
                <a:ext cx="4085490" cy="5647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9352" tIns="13335" rIns="13335" bIns="13335" numCol="1" spcCol="1270" anchor="ctr" anchorCtr="0">
                <a:noAutofit/>
              </a:bodyPr>
              <a:lstStyle/>
              <a:p>
                <a:pPr marL="0" lvl="1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kern="1200" dirty="0" err="1">
                    <a:solidFill>
                      <a:srgbClr val="FF0000"/>
                    </a:solidFill>
                  </a:rPr>
                  <a:t>GeNeo</a:t>
                </a:r>
                <a:r>
                  <a:rPr lang="en-US" kern="1200" dirty="0">
                    <a:solidFill>
                      <a:srgbClr val="FF0000"/>
                    </a:solidFill>
                  </a:rPr>
                  <a:t> suite of Galaxy tools</a:t>
                </a:r>
              </a:p>
            </p:txBody>
          </p:sp>
        </p:grpSp>
        <p:cxnSp>
          <p:nvCxnSpPr>
            <p:cNvPr id="257" name="Straight Arrow Connector 256"/>
            <p:cNvCxnSpPr/>
            <p:nvPr/>
          </p:nvCxnSpPr>
          <p:spPr>
            <a:xfrm flipH="1">
              <a:off x="5105400" y="2798874"/>
              <a:ext cx="1" cy="298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flipH="1">
              <a:off x="5562599" y="2800570"/>
              <a:ext cx="1" cy="298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 flipH="1">
              <a:off x="6104313" y="2794461"/>
              <a:ext cx="1" cy="298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/>
            <p:nvPr/>
          </p:nvCxnSpPr>
          <p:spPr>
            <a:xfrm flipH="1">
              <a:off x="6561513" y="2794461"/>
              <a:ext cx="1" cy="298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/>
            <p:nvPr/>
          </p:nvCxnSpPr>
          <p:spPr>
            <a:xfrm flipH="1">
              <a:off x="7069973" y="2792257"/>
              <a:ext cx="1" cy="298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/>
            <p:nvPr/>
          </p:nvCxnSpPr>
          <p:spPr>
            <a:xfrm flipH="1">
              <a:off x="7543799" y="2800570"/>
              <a:ext cx="1" cy="298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Group 265"/>
          <p:cNvGrpSpPr/>
          <p:nvPr/>
        </p:nvGrpSpPr>
        <p:grpSpPr>
          <a:xfrm>
            <a:off x="222942" y="4058884"/>
            <a:ext cx="4992493" cy="2208443"/>
            <a:chOff x="3992139" y="4088497"/>
            <a:chExt cx="4992493" cy="2208443"/>
          </a:xfrm>
        </p:grpSpPr>
        <p:sp>
          <p:nvSpPr>
            <p:cNvPr id="267" name="TextBox 266"/>
            <p:cNvSpPr txBox="1"/>
            <p:nvPr/>
          </p:nvSpPr>
          <p:spPr>
            <a:xfrm>
              <a:off x="4836125" y="5712165"/>
              <a:ext cx="4148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Variant validation and clonal analysis by single-cell RNA-</a:t>
              </a:r>
              <a:r>
                <a:rPr lang="en-US" sz="1600" dirty="0" err="1">
                  <a:solidFill>
                    <a:srgbClr val="FF0000"/>
                  </a:solidFill>
                </a:rPr>
                <a:t>Seq</a:t>
              </a:r>
              <a:r>
                <a:rPr lang="en-US" sz="1600" dirty="0">
                  <a:solidFill>
                    <a:srgbClr val="FF0000"/>
                  </a:solidFill>
                </a:rPr>
                <a:t> and targeted DNA sequencing</a:t>
              </a:r>
            </a:p>
          </p:txBody>
        </p:sp>
        <p:pic>
          <p:nvPicPr>
            <p:cNvPr id="268" name="Picture 8" descr="Access Arr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18" y="4410271"/>
              <a:ext cx="1123232" cy="63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109" y="4994636"/>
              <a:ext cx="932212" cy="66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3" t="4" r="14925" b="50614"/>
            <a:stretch/>
          </p:blipFill>
          <p:spPr bwMode="auto">
            <a:xfrm>
              <a:off x="3992139" y="4490887"/>
              <a:ext cx="1644348" cy="124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3" name="Down Arrow 272"/>
            <p:cNvSpPr/>
            <p:nvPr/>
          </p:nvSpPr>
          <p:spPr>
            <a:xfrm>
              <a:off x="6083155" y="4088497"/>
              <a:ext cx="374152" cy="252637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391245" y="3830032"/>
            <a:ext cx="4242200" cy="2406528"/>
            <a:chOff x="-54019" y="3910932"/>
            <a:chExt cx="4242200" cy="2406528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3563" y="4230056"/>
              <a:ext cx="1164581" cy="1256344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-54019" y="3910932"/>
              <a:ext cx="4242200" cy="2406528"/>
              <a:chOff x="-54019" y="3910932"/>
              <a:chExt cx="4242200" cy="2406528"/>
            </a:xfrm>
          </p:grpSpPr>
          <p:sp>
            <p:nvSpPr>
              <p:cNvPr id="59" name="Down Arrow 58"/>
              <p:cNvSpPr/>
              <p:nvPr/>
            </p:nvSpPr>
            <p:spPr>
              <a:xfrm rot="16200000">
                <a:off x="-114776" y="5331111"/>
                <a:ext cx="374152" cy="252637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39674" y="3910932"/>
                <a:ext cx="4148507" cy="2406528"/>
                <a:chOff x="39674" y="3910932"/>
                <a:chExt cx="4148507" cy="2406528"/>
              </a:xfrm>
            </p:grpSpPr>
            <p:sp>
              <p:nvSpPr>
                <p:cNvPr id="61" name="TextBox 60"/>
                <p:cNvSpPr txBox="1"/>
                <p:nvPr/>
              </p:nvSpPr>
              <p:spPr>
                <a:xfrm>
                  <a:off x="39674" y="5732685"/>
                  <a:ext cx="41485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err="1">
                      <a:solidFill>
                        <a:srgbClr val="FF0000"/>
                      </a:solidFill>
                    </a:rPr>
                    <a:t>Neoepitope</a:t>
                  </a:r>
                  <a:r>
                    <a:rPr lang="en-US" sz="1600" dirty="0">
                      <a:solidFill>
                        <a:srgbClr val="FF0000"/>
                      </a:solidFill>
                    </a:rPr>
                    <a:t> prediction and </a:t>
                  </a:r>
                </a:p>
                <a:p>
                  <a:pPr algn="ctr"/>
                  <a:r>
                    <a:rPr lang="en-US" sz="1600" dirty="0">
                      <a:solidFill>
                        <a:srgbClr val="FF0000"/>
                      </a:solidFill>
                    </a:rPr>
                    <a:t>combinatorial vaccine design</a:t>
                  </a: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1341885" y="5499897"/>
                  <a:ext cx="1463093" cy="276999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MHC binding affinity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2775345" y="4926391"/>
                  <a:ext cx="778034" cy="276999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DAI index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368489" y="4660105"/>
                  <a:ext cx="889539" cy="46166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Expression </a:t>
                  </a:r>
                </a:p>
                <a:p>
                  <a:pPr algn="ctr"/>
                  <a:r>
                    <a:rPr lang="en-US" sz="1200" dirty="0"/>
                    <a:t>levels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689539" y="4159686"/>
                  <a:ext cx="1136978" cy="276999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Clone coverage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2413076" y="3910932"/>
                  <a:ext cx="1092158" cy="46166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TCR precursor </a:t>
                  </a:r>
                </a:p>
                <a:p>
                  <a:pPr algn="ctr"/>
                  <a:r>
                    <a:rPr lang="en-US" sz="1200" dirty="0"/>
                    <a:t>frequencies</a:t>
                  </a:r>
                </a:p>
              </p:txBody>
            </p:sp>
          </p:grpSp>
        </p:grpSp>
      </p:grpSp>
      <p:grpSp>
        <p:nvGrpSpPr>
          <p:cNvPr id="67" name="Group 66"/>
          <p:cNvGrpSpPr/>
          <p:nvPr/>
        </p:nvGrpSpPr>
        <p:grpSpPr>
          <a:xfrm>
            <a:off x="5334000" y="1690289"/>
            <a:ext cx="4148507" cy="1440540"/>
            <a:chOff x="-79118" y="2610350"/>
            <a:chExt cx="4148507" cy="1440540"/>
          </a:xfrm>
        </p:grpSpPr>
        <p:sp>
          <p:nvSpPr>
            <p:cNvPr id="68" name="Down Arrow 67"/>
            <p:cNvSpPr/>
            <p:nvPr/>
          </p:nvSpPr>
          <p:spPr>
            <a:xfrm rot="10800000">
              <a:off x="1673388" y="3798253"/>
              <a:ext cx="374152" cy="252637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5284" y="3295584"/>
              <a:ext cx="562788" cy="182385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92700" y="3526871"/>
              <a:ext cx="600072" cy="192581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7931" y="3546813"/>
              <a:ext cx="602793" cy="193454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-79118" y="2610350"/>
              <a:ext cx="4148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Phase I clinical trial for ovarian cancer 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ongoing at the </a:t>
              </a:r>
              <a:r>
                <a:rPr lang="en-US" sz="1600" dirty="0" err="1">
                  <a:solidFill>
                    <a:srgbClr val="FF0000"/>
                  </a:solidFill>
                </a:rPr>
                <a:t>Neag</a:t>
              </a:r>
              <a:r>
                <a:rPr lang="en-US" sz="1600" dirty="0">
                  <a:solidFill>
                    <a:srgbClr val="FF0000"/>
                  </a:solidFill>
                </a:rPr>
                <a:t> Cancer Center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CA02FF1-4FAD-491C-8767-31C883D76FA0}"/>
              </a:ext>
            </a:extLst>
          </p:cNvPr>
          <p:cNvGrpSpPr>
            <a:grpSpLocks noChangeAspect="1"/>
          </p:cNvGrpSpPr>
          <p:nvPr/>
        </p:nvGrpSpPr>
        <p:grpSpPr>
          <a:xfrm>
            <a:off x="4185051" y="4207732"/>
            <a:ext cx="1000307" cy="856912"/>
            <a:chOff x="2865766" y="1730902"/>
            <a:chExt cx="2666999" cy="2284683"/>
          </a:xfrm>
        </p:grpSpPr>
        <p:pic>
          <p:nvPicPr>
            <p:cNvPr id="74" name="Picture 18" descr="https://encrypted-tbn0.gstatic.com/images?q=tbn:ANd9GcSY7fvK5Rp8nEosdYoPosU097BTeVm2aJx6a0NFqpyVTi-X6NtfAA">
              <a:extLst>
                <a:ext uri="{FF2B5EF4-FFF2-40B4-BE49-F238E27FC236}">
                  <a16:creationId xmlns:a16="http://schemas.microsoft.com/office/drawing/2014/main" id="{A69364B4-4EEC-4A0B-8A67-546AEC740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289" y="3049596"/>
              <a:ext cx="1993901" cy="965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6" descr="https://www.10xgenomics.com/wp-content/uploads/2016/11/page-single-cell-controller-picture.png">
              <a:extLst>
                <a:ext uri="{FF2B5EF4-FFF2-40B4-BE49-F238E27FC236}">
                  <a16:creationId xmlns:a16="http://schemas.microsoft.com/office/drawing/2014/main" id="{E17E5950-C353-4285-8BB5-4CCDCAA2F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766" y="1730902"/>
              <a:ext cx="2666999" cy="155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A739AF2-7398-4A7C-8880-E683D5B1672F}"/>
              </a:ext>
            </a:extLst>
          </p:cNvPr>
          <p:cNvSpPr txBox="1"/>
          <p:nvPr/>
        </p:nvSpPr>
        <p:spPr>
          <a:xfrm>
            <a:off x="304800" y="6324600"/>
            <a:ext cx="836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Collaborators: P.K. Srivastava (</a:t>
            </a:r>
            <a:r>
              <a:rPr lang="en-US" dirty="0" err="1">
                <a:solidFill>
                  <a:schemeClr val="tx2"/>
                </a:solidFill>
              </a:rPr>
              <a:t>Uconn</a:t>
            </a:r>
            <a:r>
              <a:rPr lang="en-US" dirty="0">
                <a:solidFill>
                  <a:schemeClr val="tx2"/>
                </a:solidFill>
              </a:rPr>
              <a:t> Health), Y. </a:t>
            </a:r>
            <a:r>
              <a:rPr lang="en-US" dirty="0" err="1">
                <a:solidFill>
                  <a:schemeClr val="tx2"/>
                </a:solidFill>
              </a:rPr>
              <a:t>Ionov</a:t>
            </a:r>
            <a:r>
              <a:rPr lang="en-US" dirty="0">
                <a:solidFill>
                  <a:schemeClr val="tx2"/>
                </a:solidFill>
              </a:rPr>
              <a:t> (Roswell Park), A. </a:t>
            </a:r>
            <a:r>
              <a:rPr lang="en-US" dirty="0" err="1">
                <a:solidFill>
                  <a:schemeClr val="tx2"/>
                </a:solidFill>
              </a:rPr>
              <a:t>Zelikovsky</a:t>
            </a:r>
            <a:r>
              <a:rPr lang="en-US" dirty="0">
                <a:solidFill>
                  <a:schemeClr val="tx2"/>
                </a:solidFill>
              </a:rPr>
              <a:t> (GSU)</a:t>
            </a:r>
          </a:p>
        </p:txBody>
      </p:sp>
    </p:spTree>
    <p:extLst>
      <p:ext uri="{BB962C8B-B14F-4D97-AF65-F5344CB8AC3E}">
        <p14:creationId xmlns:p14="http://schemas.microsoft.com/office/powerpoint/2010/main" val="37692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Immunology background: Class I endogenous antigen presentation</a:t>
            </a:r>
          </a:p>
        </p:txBody>
      </p:sp>
      <p:pic>
        <p:nvPicPr>
          <p:cNvPr id="8" name="Picture 5" descr="MHC1.jpg"/>
          <p:cNvPicPr>
            <a:picLocks noChangeAspect="1"/>
          </p:cNvPicPr>
          <p:nvPr/>
        </p:nvPicPr>
        <p:blipFill rotWithShape="1">
          <a:blip r:embed="rId2" cstate="print"/>
          <a:srcRect t="21566" b="-1"/>
          <a:stretch/>
        </p:blipFill>
        <p:spPr bwMode="auto">
          <a:xfrm>
            <a:off x="1828800" y="2365234"/>
            <a:ext cx="5257800" cy="44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953000" y="2043602"/>
            <a:ext cx="152400" cy="33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75696" y="2049796"/>
            <a:ext cx="152400" cy="33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 descr="MHC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143730"/>
            <a:ext cx="5257800" cy="567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07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Somatic rearrangement of T-cell receptor genes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29131" y="1981200"/>
            <a:ext cx="6343650" cy="4103688"/>
            <a:chOff x="1429131" y="1981200"/>
            <a:chExt cx="6343650" cy="4103688"/>
          </a:xfrm>
        </p:grpSpPr>
        <p:pic>
          <p:nvPicPr>
            <p:cNvPr id="7" name="Picture 44" descr="D:\My Pictures\nri1977-f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131" y="1981200"/>
              <a:ext cx="6343650" cy="410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514600" y="3581400"/>
              <a:ext cx="4114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95400" y="6084888"/>
            <a:ext cx="384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Potential TCR repertoire diversity: 10</a:t>
            </a:r>
            <a:r>
              <a:rPr lang="en-US" baseline="30000" dirty="0">
                <a:solidFill>
                  <a:srgbClr val="FF0000"/>
                </a:solidFill>
              </a:rPr>
              <a:t>15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89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8650</TotalTime>
  <Words>1413</Words>
  <Application>Microsoft Office PowerPoint</Application>
  <PresentationFormat>On-screen Show (4:3)</PresentationFormat>
  <Paragraphs>463</Paragraphs>
  <Slides>48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ＭＳ Ｐゴシック</vt:lpstr>
      <vt:lpstr>ＭＳ Ｐゴシック</vt:lpstr>
      <vt:lpstr>Arial</vt:lpstr>
      <vt:lpstr>Calibri</vt:lpstr>
      <vt:lpstr>Gill Sans</vt:lpstr>
      <vt:lpstr>msgothic</vt:lpstr>
      <vt:lpstr>Times New Roman</vt:lpstr>
      <vt:lpstr>Office Theme</vt:lpstr>
      <vt:lpstr>  Computational methods for genomics-guided  cancer immunotherapy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Immunology background: Class I endogenous antigen presentation</vt:lpstr>
      <vt:lpstr>Somatic rearrangement of T-cell receptor genes</vt:lpstr>
      <vt:lpstr>T-cell selection in thymus</vt:lpstr>
      <vt:lpstr>T-cell activation and proliferation</vt:lpstr>
      <vt:lpstr>T-cell activation and proliferation</vt:lpstr>
      <vt:lpstr>T-cell activation and proliferation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 capture</vt:lpstr>
      <vt:lpstr>Pre-amplification</vt:lpstr>
      <vt:lpstr>PCR on Access Array</vt:lpstr>
      <vt:lpstr>PCR on Access Array</vt:lpstr>
      <vt:lpstr>Bidirectional amplicon tagging</vt:lpstr>
      <vt:lpstr>Clonal structure inferred by unsupervised clustering of multi-locus cell genotypes</vt:lpstr>
      <vt:lpstr>Full mutation history inferred from multi-locus cell genotypes</vt:lpstr>
      <vt:lpstr>3’-end single cell RNA-Seq w/ UMIs (10X Genomics)</vt:lpstr>
      <vt:lpstr>Loss of XCI (XIST expression) in ovarian cancer</vt:lpstr>
      <vt:lpstr>XIST expression tracks putative CNV in chr 11</vt:lpstr>
      <vt:lpstr>PowerPoint Presentation</vt:lpstr>
      <vt:lpstr>PowerPoint Presentation</vt:lpstr>
      <vt:lpstr>Galaxy deployment</vt:lpstr>
      <vt:lpstr>Conclusions </vt:lpstr>
      <vt:lpstr>Ongoing Work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Sahar</dc:creator>
  <cp:lastModifiedBy>Windows User</cp:lastModifiedBy>
  <cp:revision>200</cp:revision>
  <dcterms:created xsi:type="dcterms:W3CDTF">2015-05-28T12:21:46Z</dcterms:created>
  <dcterms:modified xsi:type="dcterms:W3CDTF">2018-03-03T18:04:08Z</dcterms:modified>
</cp:coreProperties>
</file>