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4"/>
  </p:notesMasterIdLst>
  <p:sldIdLst>
    <p:sldId id="256" r:id="rId3"/>
    <p:sldId id="258" r:id="rId4"/>
    <p:sldId id="672" r:id="rId5"/>
    <p:sldId id="259" r:id="rId6"/>
    <p:sldId id="656" r:id="rId7"/>
    <p:sldId id="657" r:id="rId8"/>
    <p:sldId id="673" r:id="rId9"/>
    <p:sldId id="660" r:id="rId10"/>
    <p:sldId id="586" r:id="rId11"/>
    <p:sldId id="661" r:id="rId12"/>
    <p:sldId id="600" r:id="rId13"/>
    <p:sldId id="662" r:id="rId14"/>
    <p:sldId id="663" r:id="rId15"/>
    <p:sldId id="613" r:id="rId16"/>
    <p:sldId id="625" r:id="rId17"/>
    <p:sldId id="619" r:id="rId18"/>
    <p:sldId id="617" r:id="rId19"/>
    <p:sldId id="621" r:id="rId20"/>
    <p:sldId id="589" r:id="rId21"/>
    <p:sldId id="575" r:id="rId22"/>
    <p:sldId id="627" r:id="rId23"/>
    <p:sldId id="665" r:id="rId24"/>
    <p:sldId id="666" r:id="rId25"/>
    <p:sldId id="667" r:id="rId26"/>
    <p:sldId id="572" r:id="rId27"/>
    <p:sldId id="573" r:id="rId28"/>
    <p:sldId id="639" r:id="rId29"/>
    <p:sldId id="568" r:id="rId30"/>
    <p:sldId id="644" r:id="rId31"/>
    <p:sldId id="566" r:id="rId32"/>
    <p:sldId id="668" r:id="rId33"/>
    <p:sldId id="664" r:id="rId34"/>
    <p:sldId id="593" r:id="rId35"/>
    <p:sldId id="618" r:id="rId36"/>
    <p:sldId id="655" r:id="rId37"/>
    <p:sldId id="611" r:id="rId38"/>
    <p:sldId id="620" r:id="rId39"/>
    <p:sldId id="631" r:id="rId40"/>
    <p:sldId id="642" r:id="rId41"/>
    <p:sldId id="597" r:id="rId42"/>
    <p:sldId id="598" r:id="rId43"/>
    <p:sldId id="596" r:id="rId44"/>
    <p:sldId id="640" r:id="rId45"/>
    <p:sldId id="641" r:id="rId46"/>
    <p:sldId id="645" r:id="rId47"/>
    <p:sldId id="654" r:id="rId48"/>
    <p:sldId id="669" r:id="rId49"/>
    <p:sldId id="653" r:id="rId50"/>
    <p:sldId id="671" r:id="rId51"/>
    <p:sldId id="670" r:id="rId52"/>
    <p:sldId id="674" r:id="rId53"/>
    <p:sldId id="677" r:id="rId54"/>
    <p:sldId id="266" r:id="rId55"/>
    <p:sldId id="678" r:id="rId56"/>
    <p:sldId id="682" r:id="rId57"/>
    <p:sldId id="685" r:id="rId58"/>
    <p:sldId id="684" r:id="rId59"/>
    <p:sldId id="683" r:id="rId60"/>
    <p:sldId id="689" r:id="rId61"/>
    <p:sldId id="687" r:id="rId62"/>
    <p:sldId id="690" r:id="rId63"/>
    <p:sldId id="691" r:id="rId64"/>
    <p:sldId id="680" r:id="rId65"/>
    <p:sldId id="692" r:id="rId66"/>
    <p:sldId id="700" r:id="rId67"/>
    <p:sldId id="701" r:id="rId68"/>
    <p:sldId id="679" r:id="rId69"/>
    <p:sldId id="675" r:id="rId70"/>
    <p:sldId id="676" r:id="rId71"/>
    <p:sldId id="686" r:id="rId72"/>
    <p:sldId id="688" r:id="rId73"/>
    <p:sldId id="699" r:id="rId74"/>
    <p:sldId id="681" r:id="rId75"/>
    <p:sldId id="659" r:id="rId76"/>
    <p:sldId id="693" r:id="rId77"/>
    <p:sldId id="694" r:id="rId78"/>
    <p:sldId id="695" r:id="rId79"/>
    <p:sldId id="696" r:id="rId80"/>
    <p:sldId id="698" r:id="rId81"/>
    <p:sldId id="697" r:id="rId82"/>
    <p:sldId id="64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4ADC21-F627-4B58-95F7-79D60F01EC81}">
          <p14:sldIdLst>
            <p14:sldId id="256"/>
            <p14:sldId id="258"/>
          </p14:sldIdLst>
        </p14:section>
        <p14:section name="Background" id="{8DC88F02-CA7B-4065-A9D4-36E427E9B53D}">
          <p14:sldIdLst>
            <p14:sldId id="672"/>
            <p14:sldId id="259"/>
            <p14:sldId id="656"/>
            <p14:sldId id="657"/>
          </p14:sldIdLst>
        </p14:section>
        <p14:section name="Part I : Clustering" id="{F1F7B137-C259-47AB-ABD6-0CA900D72741}">
          <p14:sldIdLst>
            <p14:sldId id="673"/>
            <p14:sldId id="660"/>
            <p14:sldId id="586"/>
            <p14:sldId id="661"/>
            <p14:sldId id="600"/>
            <p14:sldId id="662"/>
            <p14:sldId id="663"/>
            <p14:sldId id="613"/>
            <p14:sldId id="625"/>
            <p14:sldId id="619"/>
            <p14:sldId id="617"/>
            <p14:sldId id="621"/>
            <p14:sldId id="589"/>
            <p14:sldId id="575"/>
            <p14:sldId id="627"/>
            <p14:sldId id="665"/>
            <p14:sldId id="666"/>
            <p14:sldId id="667"/>
            <p14:sldId id="572"/>
            <p14:sldId id="573"/>
            <p14:sldId id="639"/>
            <p14:sldId id="568"/>
            <p14:sldId id="644"/>
            <p14:sldId id="566"/>
            <p14:sldId id="668"/>
          </p14:sldIdLst>
        </p14:section>
        <p14:section name="Extra Part I" id="{731B8234-912E-498E-A1DE-0B84FD51C6A7}">
          <p14:sldIdLst>
            <p14:sldId id="664"/>
            <p14:sldId id="593"/>
            <p14:sldId id="618"/>
            <p14:sldId id="655"/>
            <p14:sldId id="611"/>
            <p14:sldId id="620"/>
            <p14:sldId id="631"/>
            <p14:sldId id="642"/>
            <p14:sldId id="597"/>
            <p14:sldId id="598"/>
            <p14:sldId id="596"/>
            <p14:sldId id="640"/>
            <p14:sldId id="641"/>
            <p14:sldId id="645"/>
            <p14:sldId id="654"/>
            <p14:sldId id="669"/>
            <p14:sldId id="653"/>
          </p14:sldIdLst>
        </p14:section>
        <p14:section name="Part II : Imputing" id="{E0C4A623-8834-4CEC-A709-B99C418937D5}">
          <p14:sldIdLst>
            <p14:sldId id="671"/>
            <p14:sldId id="670"/>
            <p14:sldId id="674"/>
            <p14:sldId id="677"/>
            <p14:sldId id="266"/>
            <p14:sldId id="678"/>
            <p14:sldId id="682"/>
            <p14:sldId id="685"/>
            <p14:sldId id="684"/>
            <p14:sldId id="683"/>
            <p14:sldId id="689"/>
            <p14:sldId id="687"/>
            <p14:sldId id="690"/>
            <p14:sldId id="691"/>
          </p14:sldIdLst>
        </p14:section>
        <p14:section name="Extra Part II" id="{4C92ABB1-031A-434C-BABC-D2892CEB84FF}">
          <p14:sldIdLst>
            <p14:sldId id="680"/>
            <p14:sldId id="692"/>
            <p14:sldId id="700"/>
            <p14:sldId id="701"/>
            <p14:sldId id="679"/>
            <p14:sldId id="675"/>
            <p14:sldId id="676"/>
            <p14:sldId id="686"/>
            <p14:sldId id="688"/>
            <p14:sldId id="699"/>
            <p14:sldId id="681"/>
          </p14:sldIdLst>
        </p14:section>
        <p14:section name="Part III - Workflow" id="{3B56FC39-FD99-4DEA-AAEB-8BF5D0B15F9C}">
          <p14:sldIdLst>
            <p14:sldId id="659"/>
            <p14:sldId id="693"/>
          </p14:sldIdLst>
        </p14:section>
        <p14:section name="Part IV - Cell Cycle" id="{D8561506-1115-4545-AD79-84ADDF6398D9}">
          <p14:sldIdLst>
            <p14:sldId id="694"/>
            <p14:sldId id="695"/>
            <p14:sldId id="696"/>
          </p14:sldIdLst>
        </p14:section>
        <p14:section name="Extra - Part IV" id="{0A66B0AD-6439-49FF-8C72-01C4260AB505}">
          <p14:sldIdLst>
            <p14:sldId id="698"/>
          </p14:sldIdLst>
        </p14:section>
        <p14:section name="Conclusion" id="{EDC681C3-B879-4EB0-AC30-CE4F2A083135}">
          <p14:sldIdLst>
            <p14:sldId id="697"/>
            <p14:sldId id="6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64925" autoAdjust="0"/>
  </p:normalViewPr>
  <p:slideViewPr>
    <p:cSldViewPr snapToGrid="0">
      <p:cViewPr varScale="1">
        <p:scale>
          <a:sx n="56" d="100"/>
          <a:sy n="56" d="100"/>
        </p:scale>
        <p:origin x="13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oleObject" Target="file:///D:\mPhD\Genomics_Bioinformatics\ClusteringV2\testresults_.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totals_out_KMixRun1_2ndtry_cole!$G$2:$G$37</c:f>
              <c:numCache>
                <c:formatCode>General</c:formatCode>
                <c:ptCount val="30"/>
                <c:pt idx="0">
                  <c:v>0.221</c:v>
                </c:pt>
                <c:pt idx="1">
                  <c:v>0.57599999999999996</c:v>
                </c:pt>
                <c:pt idx="2">
                  <c:v>0.76900000000000002</c:v>
                </c:pt>
                <c:pt idx="3">
                  <c:v>0.97</c:v>
                </c:pt>
                <c:pt idx="4">
                  <c:v>0.871</c:v>
                </c:pt>
                <c:pt idx="5">
                  <c:v>0.69499999999999995</c:v>
                </c:pt>
                <c:pt idx="6">
                  <c:v>0.92400000000000004</c:v>
                </c:pt>
                <c:pt idx="7">
                  <c:v>0.98599999999999999</c:v>
                </c:pt>
                <c:pt idx="8">
                  <c:v>0.746</c:v>
                </c:pt>
                <c:pt idx="9">
                  <c:v>0.38800000000000001</c:v>
                </c:pt>
                <c:pt idx="10">
                  <c:v>0.53200000000000003</c:v>
                </c:pt>
                <c:pt idx="11">
                  <c:v>0.91300000000000003</c:v>
                </c:pt>
                <c:pt idx="12">
                  <c:v>0.33400000000000002</c:v>
                </c:pt>
                <c:pt idx="13">
                  <c:v>0.58099999999999996</c:v>
                </c:pt>
                <c:pt idx="14">
                  <c:v>0.40600000000000003</c:v>
                </c:pt>
                <c:pt idx="15">
                  <c:v>0.34100000000000003</c:v>
                </c:pt>
                <c:pt idx="16">
                  <c:v>0.77300000000000002</c:v>
                </c:pt>
                <c:pt idx="17">
                  <c:v>0.80900000000000005</c:v>
                </c:pt>
                <c:pt idx="18">
                  <c:v>0.80600000000000005</c:v>
                </c:pt>
                <c:pt idx="19">
                  <c:v>0.75700000000000001</c:v>
                </c:pt>
                <c:pt idx="20">
                  <c:v>0.78900000000000003</c:v>
                </c:pt>
                <c:pt idx="21">
                  <c:v>0.93400000000000005</c:v>
                </c:pt>
                <c:pt idx="22">
                  <c:v>0.92400000000000004</c:v>
                </c:pt>
                <c:pt idx="23">
                  <c:v>0.84699999999999998</c:v>
                </c:pt>
                <c:pt idx="24">
                  <c:v>0.85499999999999998</c:v>
                </c:pt>
                <c:pt idx="25">
                  <c:v>0.94499999999999995</c:v>
                </c:pt>
                <c:pt idx="26">
                  <c:v>0.94499999999999995</c:v>
                </c:pt>
                <c:pt idx="27">
                  <c:v>0.75900000000000001</c:v>
                </c:pt>
                <c:pt idx="28">
                  <c:v>0.92900000000000005</c:v>
                </c:pt>
                <c:pt idx="29">
                  <c:v>0.97599999999999998</c:v>
                </c:pt>
              </c:numCache>
            </c:numRef>
          </c:val>
          <c:extLst>
            <c:ext xmlns:c16="http://schemas.microsoft.com/office/drawing/2014/chart" uri="{C3380CC4-5D6E-409C-BE32-E72D297353CC}">
              <c16:uniqueId val="{00000000-5FDA-40EC-8F75-08B4D6318BE5}"/>
            </c:ext>
          </c:extLst>
        </c:ser>
        <c: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totals_out_KMixRun1_2ndtry_cole!$H$2:$H$37</c:f>
              <c:numCache>
                <c:formatCode>General</c:formatCode>
                <c:ptCount val="30"/>
                <c:pt idx="0">
                  <c:v>0.34200000000000003</c:v>
                </c:pt>
                <c:pt idx="1">
                  <c:v>0.47199999999999998</c:v>
                </c:pt>
                <c:pt idx="2">
                  <c:v>0.81599999999999995</c:v>
                </c:pt>
                <c:pt idx="3">
                  <c:v>0.622</c:v>
                </c:pt>
                <c:pt idx="4">
                  <c:v>0.90700000000000003</c:v>
                </c:pt>
                <c:pt idx="5">
                  <c:v>0.66100000000000003</c:v>
                </c:pt>
                <c:pt idx="6">
                  <c:v>0.86399999999999999</c:v>
                </c:pt>
                <c:pt idx="7">
                  <c:v>0.86199999999999999</c:v>
                </c:pt>
                <c:pt idx="8">
                  <c:v>0.73099999999999998</c:v>
                </c:pt>
                <c:pt idx="9">
                  <c:v>0.82</c:v>
                </c:pt>
                <c:pt idx="10">
                  <c:v>0.70299999999999996</c:v>
                </c:pt>
                <c:pt idx="11">
                  <c:v>0.29399999999999998</c:v>
                </c:pt>
                <c:pt idx="12">
                  <c:v>0.63600000000000001</c:v>
                </c:pt>
                <c:pt idx="13">
                  <c:v>0.45</c:v>
                </c:pt>
                <c:pt idx="14">
                  <c:v>0.60699999999999998</c:v>
                </c:pt>
                <c:pt idx="15">
                  <c:v>0.67500000000000004</c:v>
                </c:pt>
                <c:pt idx="16">
                  <c:v>0.59599999999999997</c:v>
                </c:pt>
                <c:pt idx="17">
                  <c:v>0.71099999999999997</c:v>
                </c:pt>
                <c:pt idx="18">
                  <c:v>0.73</c:v>
                </c:pt>
                <c:pt idx="19">
                  <c:v>0.58599999999999997</c:v>
                </c:pt>
                <c:pt idx="20">
                  <c:v>0.7</c:v>
                </c:pt>
                <c:pt idx="21">
                  <c:v>0.86599999999999999</c:v>
                </c:pt>
                <c:pt idx="22">
                  <c:v>0.86099999999999999</c:v>
                </c:pt>
                <c:pt idx="23">
                  <c:v>0.88400000000000001</c:v>
                </c:pt>
                <c:pt idx="24">
                  <c:v>0.85499999999999998</c:v>
                </c:pt>
                <c:pt idx="25">
                  <c:v>0.88600000000000001</c:v>
                </c:pt>
                <c:pt idx="26">
                  <c:v>0.877</c:v>
                </c:pt>
                <c:pt idx="27">
                  <c:v>0.88</c:v>
                </c:pt>
                <c:pt idx="28">
                  <c:v>0.81</c:v>
                </c:pt>
                <c:pt idx="29">
                  <c:v>0.85899999999999999</c:v>
                </c:pt>
              </c:numCache>
            </c:numRef>
          </c:val>
          <c:extLst>
            <c:ext xmlns:c16="http://schemas.microsoft.com/office/drawing/2014/chart" uri="{C3380CC4-5D6E-409C-BE32-E72D297353CC}">
              <c16:uniqueId val="{00000001-5FDA-40EC-8F75-08B4D6318BE5}"/>
            </c:ext>
          </c:extLst>
        </c:ser>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totals_out_KMixRun1_2ndtry_cole!$I$2:$I$37</c:f>
              <c:numCache>
                <c:formatCode>General</c:formatCode>
                <c:ptCount val="30"/>
                <c:pt idx="0">
                  <c:v>0.995</c:v>
                </c:pt>
                <c:pt idx="1">
                  <c:v>1</c:v>
                </c:pt>
                <c:pt idx="2">
                  <c:v>1</c:v>
                </c:pt>
                <c:pt idx="3">
                  <c:v>1</c:v>
                </c:pt>
                <c:pt idx="4">
                  <c:v>1</c:v>
                </c:pt>
                <c:pt idx="5">
                  <c:v>1</c:v>
                </c:pt>
                <c:pt idx="6">
                  <c:v>1</c:v>
                </c:pt>
                <c:pt idx="7">
                  <c:v>1</c:v>
                </c:pt>
                <c:pt idx="8">
                  <c:v>0.98299999999999998</c:v>
                </c:pt>
                <c:pt idx="9">
                  <c:v>1</c:v>
                </c:pt>
                <c:pt idx="10">
                  <c:v>1</c:v>
                </c:pt>
                <c:pt idx="11">
                  <c:v>0.999</c:v>
                </c:pt>
                <c:pt idx="12">
                  <c:v>0.998</c:v>
                </c:pt>
                <c:pt idx="13">
                  <c:v>0.999</c:v>
                </c:pt>
                <c:pt idx="14">
                  <c:v>0.999</c:v>
                </c:pt>
                <c:pt idx="15">
                  <c:v>1</c:v>
                </c:pt>
                <c:pt idx="16">
                  <c:v>0.999</c:v>
                </c:pt>
                <c:pt idx="17">
                  <c:v>1</c:v>
                </c:pt>
                <c:pt idx="18">
                  <c:v>1</c:v>
                </c:pt>
                <c:pt idx="19">
                  <c:v>1</c:v>
                </c:pt>
                <c:pt idx="20">
                  <c:v>1</c:v>
                </c:pt>
                <c:pt idx="21">
                  <c:v>1</c:v>
                </c:pt>
                <c:pt idx="22">
                  <c:v>1</c:v>
                </c:pt>
                <c:pt idx="23">
                  <c:v>1</c:v>
                </c:pt>
                <c:pt idx="24">
                  <c:v>0.998</c:v>
                </c:pt>
                <c:pt idx="25">
                  <c:v>1</c:v>
                </c:pt>
                <c:pt idx="26">
                  <c:v>1</c:v>
                </c:pt>
                <c:pt idx="27">
                  <c:v>1</c:v>
                </c:pt>
                <c:pt idx="28">
                  <c:v>1</c:v>
                </c:pt>
                <c:pt idx="29">
                  <c:v>1</c:v>
                </c:pt>
              </c:numCache>
            </c:numRef>
          </c:val>
          <c:extLst>
            <c:ext xmlns:c16="http://schemas.microsoft.com/office/drawing/2014/chart" uri="{C3380CC4-5D6E-409C-BE32-E72D297353CC}">
              <c16:uniqueId val="{00000002-5FDA-40EC-8F75-08B4D6318BE5}"/>
            </c:ext>
          </c:extLst>
        </c:ser>
        <c: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totals_out_KMixRun1_2ndtry_cole!$J$2:$J$37</c:f>
              <c:numCache>
                <c:formatCode>General</c:formatCode>
                <c:ptCount val="30"/>
                <c:pt idx="0">
                  <c:v>0.999</c:v>
                </c:pt>
                <c:pt idx="1">
                  <c:v>1</c:v>
                </c:pt>
                <c:pt idx="2">
                  <c:v>1</c:v>
                </c:pt>
                <c:pt idx="3">
                  <c:v>1</c:v>
                </c:pt>
                <c:pt idx="4">
                  <c:v>1</c:v>
                </c:pt>
                <c:pt idx="5">
                  <c:v>1</c:v>
                </c:pt>
                <c:pt idx="6">
                  <c:v>1</c:v>
                </c:pt>
                <c:pt idx="7">
                  <c:v>1</c:v>
                </c:pt>
                <c:pt idx="8">
                  <c:v>1</c:v>
                </c:pt>
                <c:pt idx="9">
                  <c:v>0.97</c:v>
                </c:pt>
                <c:pt idx="10">
                  <c:v>1</c:v>
                </c:pt>
                <c:pt idx="11">
                  <c:v>1</c:v>
                </c:pt>
                <c:pt idx="12">
                  <c:v>0.999</c:v>
                </c:pt>
                <c:pt idx="13">
                  <c:v>0.999</c:v>
                </c:pt>
                <c:pt idx="14">
                  <c:v>0.996</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numCache>
            </c:numRef>
          </c:val>
          <c:extLst>
            <c:ext xmlns:c16="http://schemas.microsoft.com/office/drawing/2014/chart" uri="{C3380CC4-5D6E-409C-BE32-E72D297353CC}">
              <c16:uniqueId val="{00000003-5FDA-40EC-8F75-08B4D6318BE5}"/>
            </c:ext>
          </c:extLst>
        </c:ser>
        <c: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totals_out_KMixRun1_2ndtry_cole!$K$2:$K$37</c:f>
              <c:numCache>
                <c:formatCode>General</c:formatCode>
                <c:ptCount val="30"/>
                <c:pt idx="0">
                  <c:v>0.92300000000000004</c:v>
                </c:pt>
                <c:pt idx="1">
                  <c:v>0.93100000000000005</c:v>
                </c:pt>
                <c:pt idx="2">
                  <c:v>1</c:v>
                </c:pt>
                <c:pt idx="3">
                  <c:v>1</c:v>
                </c:pt>
                <c:pt idx="4">
                  <c:v>0.99399999999999999</c:v>
                </c:pt>
                <c:pt idx="5">
                  <c:v>0.999</c:v>
                </c:pt>
                <c:pt idx="6">
                  <c:v>0.999</c:v>
                </c:pt>
                <c:pt idx="7">
                  <c:v>1</c:v>
                </c:pt>
                <c:pt idx="8">
                  <c:v>0.97799999999999998</c:v>
                </c:pt>
                <c:pt idx="9">
                  <c:v>1</c:v>
                </c:pt>
                <c:pt idx="10">
                  <c:v>1</c:v>
                </c:pt>
                <c:pt idx="11">
                  <c:v>1</c:v>
                </c:pt>
                <c:pt idx="12">
                  <c:v>0.99199999999999999</c:v>
                </c:pt>
                <c:pt idx="13">
                  <c:v>1</c:v>
                </c:pt>
                <c:pt idx="14">
                  <c:v>1</c:v>
                </c:pt>
                <c:pt idx="15">
                  <c:v>1</c:v>
                </c:pt>
                <c:pt idx="16">
                  <c:v>0.99199999999999999</c:v>
                </c:pt>
                <c:pt idx="17">
                  <c:v>0.99099999999999999</c:v>
                </c:pt>
                <c:pt idx="18">
                  <c:v>0.99099999999999999</c:v>
                </c:pt>
                <c:pt idx="19">
                  <c:v>0.99099999999999999</c:v>
                </c:pt>
                <c:pt idx="20">
                  <c:v>0.97099999999999997</c:v>
                </c:pt>
                <c:pt idx="21">
                  <c:v>1</c:v>
                </c:pt>
                <c:pt idx="22">
                  <c:v>1</c:v>
                </c:pt>
                <c:pt idx="23">
                  <c:v>0.97199999999999998</c:v>
                </c:pt>
                <c:pt idx="24">
                  <c:v>0.93</c:v>
                </c:pt>
                <c:pt idx="25">
                  <c:v>0.99399999999999999</c:v>
                </c:pt>
                <c:pt idx="26">
                  <c:v>0.995</c:v>
                </c:pt>
                <c:pt idx="27">
                  <c:v>0.94899999999999995</c:v>
                </c:pt>
                <c:pt idx="28">
                  <c:v>0.999</c:v>
                </c:pt>
                <c:pt idx="29">
                  <c:v>0.996</c:v>
                </c:pt>
              </c:numCache>
            </c:numRef>
          </c:val>
          <c:extLst>
            <c:ext xmlns:c16="http://schemas.microsoft.com/office/drawing/2014/chart" uri="{C3380CC4-5D6E-409C-BE32-E72D297353CC}">
              <c16:uniqueId val="{00000004-5FDA-40EC-8F75-08B4D6318BE5}"/>
            </c:ext>
          </c:extLst>
        </c:ser>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totals_out_KMixRun1_2ndtry_cole!$L$2:$L$37</c:f>
              <c:numCache>
                <c:formatCode>General</c:formatCode>
                <c:ptCount val="30"/>
                <c:pt idx="0">
                  <c:v>0.24199999999999999</c:v>
                </c:pt>
                <c:pt idx="1">
                  <c:v>0.20699999999999999</c:v>
                </c:pt>
                <c:pt idx="2">
                  <c:v>0.24399999999999999</c:v>
                </c:pt>
                <c:pt idx="3">
                  <c:v>0.30299999999999999</c:v>
                </c:pt>
                <c:pt idx="4">
                  <c:v>0.19500000000000001</c:v>
                </c:pt>
                <c:pt idx="5">
                  <c:v>0.219</c:v>
                </c:pt>
                <c:pt idx="6">
                  <c:v>0.248</c:v>
                </c:pt>
                <c:pt idx="7">
                  <c:v>0.73</c:v>
                </c:pt>
                <c:pt idx="8">
                  <c:v>0.52400000000000002</c:v>
                </c:pt>
                <c:pt idx="9">
                  <c:v>0.245</c:v>
                </c:pt>
                <c:pt idx="10">
                  <c:v>0.29299999999999998</c:v>
                </c:pt>
                <c:pt idx="11">
                  <c:v>0.27400000000000002</c:v>
                </c:pt>
                <c:pt idx="12">
                  <c:v>0.30199999999999999</c:v>
                </c:pt>
                <c:pt idx="13">
                  <c:v>0.30599999999999999</c:v>
                </c:pt>
                <c:pt idx="14">
                  <c:v>0.23</c:v>
                </c:pt>
                <c:pt idx="15">
                  <c:v>0.28999999999999998</c:v>
                </c:pt>
                <c:pt idx="16">
                  <c:v>0.156</c:v>
                </c:pt>
                <c:pt idx="17">
                  <c:v>0.28499999999999998</c:v>
                </c:pt>
                <c:pt idx="18">
                  <c:v>0.106</c:v>
                </c:pt>
                <c:pt idx="19">
                  <c:v>0.34499999999999997</c:v>
                </c:pt>
                <c:pt idx="20">
                  <c:v>0.19500000000000001</c:v>
                </c:pt>
                <c:pt idx="21">
                  <c:v>0.82099999999999995</c:v>
                </c:pt>
                <c:pt idx="22">
                  <c:v>0.80300000000000005</c:v>
                </c:pt>
                <c:pt idx="23">
                  <c:v>0.61799999999999999</c:v>
                </c:pt>
                <c:pt idx="24">
                  <c:v>0.215</c:v>
                </c:pt>
                <c:pt idx="25">
                  <c:v>0.68600000000000005</c:v>
                </c:pt>
                <c:pt idx="26">
                  <c:v>0.66900000000000004</c:v>
                </c:pt>
                <c:pt idx="27">
                  <c:v>0.57699999999999996</c:v>
                </c:pt>
                <c:pt idx="28">
                  <c:v>0.316</c:v>
                </c:pt>
                <c:pt idx="29">
                  <c:v>0.35199999999999998</c:v>
                </c:pt>
              </c:numCache>
            </c:numRef>
          </c:val>
          <c:extLst>
            <c:ext xmlns:c16="http://schemas.microsoft.com/office/drawing/2014/chart" uri="{C3380CC4-5D6E-409C-BE32-E72D297353CC}">
              <c16:uniqueId val="{00000005-5FDA-40EC-8F75-08B4D6318BE5}"/>
            </c:ext>
          </c:extLst>
        </c:ser>
        <c:ser>
          <c:idx val="6"/>
          <c:order val="6"/>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totals_out_KMixRun1_2ndtry_cole!$D$2:$D$37</c:f>
              <c:strCache>
                <c:ptCount val="30"/>
                <c:pt idx="0">
                  <c:v>Seurat</c:v>
                </c:pt>
                <c:pt idx="1">
                  <c:v>Seurat_SNN</c:v>
                </c:pt>
                <c:pt idx="2">
                  <c:v>tSNE_Kmeans</c:v>
                </c:pt>
                <c:pt idx="3">
                  <c:v>tSNE_HC_E</c:v>
                </c:pt>
                <c:pt idx="4">
                  <c:v>Log_PCA_GMM</c:v>
                </c:pt>
                <c:pt idx="5">
                  <c:v>Log_PCA_Kmeans</c:v>
                </c:pt>
                <c:pt idx="6">
                  <c:v>Log_PCA_HC_E</c:v>
                </c:pt>
                <c:pt idx="7">
                  <c:v>Log_PCA_HC_P</c:v>
                </c:pt>
                <c:pt idx="8">
                  <c:v>Log_Louvain_E</c:v>
                </c:pt>
                <c:pt idx="9">
                  <c:v>TF-IDF_Top_Kmeans</c:v>
                </c:pt>
                <c:pt idx="10">
                  <c:v>TF-IDF_Top_sKmeans</c:v>
                </c:pt>
                <c:pt idx="11">
                  <c:v>TF-IDF_Top_HC_E</c:v>
                </c:pt>
                <c:pt idx="12">
                  <c:v>TF-IDF_Top_HC_P</c:v>
                </c:pt>
                <c:pt idx="13">
                  <c:v>TF-IDF_Top_HC_C</c:v>
                </c:pt>
                <c:pt idx="14">
                  <c:v>TF-IDF_Var_Kmeans</c:v>
                </c:pt>
                <c:pt idx="15">
                  <c:v>TF-IDF_Var_sKmeans</c:v>
                </c:pt>
                <c:pt idx="16">
                  <c:v>TF-IDF_Bin_HC_E</c:v>
                </c:pt>
                <c:pt idx="17">
                  <c:v>TF-IDF_Bin_HC_P</c:v>
                </c:pt>
                <c:pt idx="18">
                  <c:v>TF-IDF_Bin_HC_C</c:v>
                </c:pt>
                <c:pt idx="19">
                  <c:v>TF-IDF_Bin_HC_J</c:v>
                </c:pt>
                <c:pt idx="20">
                  <c:v>TF-IDF_Bin_Greedy_E</c:v>
                </c:pt>
                <c:pt idx="21">
                  <c:v>TF-IDF_Bin_Greedy_P</c:v>
                </c:pt>
                <c:pt idx="22">
                  <c:v>TF-IDF_Bin_Greedy_C</c:v>
                </c:pt>
                <c:pt idx="23">
                  <c:v>TF-IDF_Bin_Greedy_J</c:v>
                </c:pt>
                <c:pt idx="24">
                  <c:v>TF-IDF_Bin_Louvain_E</c:v>
                </c:pt>
                <c:pt idx="25">
                  <c:v>TF-IDF_Bin_Louvain_P</c:v>
                </c:pt>
                <c:pt idx="26">
                  <c:v>TF-IDF_Bin_Louvain_C</c:v>
                </c:pt>
                <c:pt idx="27">
                  <c:v>TF-IDF_Bin_Louvain_J</c:v>
                </c:pt>
                <c:pt idx="28">
                  <c:v>TopGenes_HC</c:v>
                </c:pt>
                <c:pt idx="29">
                  <c:v>TopGenes_sKmeans</c:v>
                </c:pt>
              </c:strCache>
            </c:strRef>
          </c:cat>
          <c:val>
            <c:numRef>
              <c:f>totals_out_KMixRun1_2ndtry_cole!$M$2:$M$37</c:f>
              <c:numCache>
                <c:formatCode>General</c:formatCode>
                <c:ptCount val="30"/>
                <c:pt idx="0">
                  <c:v>0.86099999999999999</c:v>
                </c:pt>
                <c:pt idx="1">
                  <c:v>0.23899999999999999</c:v>
                </c:pt>
                <c:pt idx="2">
                  <c:v>0.63300000000000001</c:v>
                </c:pt>
                <c:pt idx="3">
                  <c:v>0.65900000000000003</c:v>
                </c:pt>
                <c:pt idx="4">
                  <c:v>0.81599999999999995</c:v>
                </c:pt>
                <c:pt idx="5">
                  <c:v>0.91900000000000004</c:v>
                </c:pt>
                <c:pt idx="6">
                  <c:v>0.748</c:v>
                </c:pt>
                <c:pt idx="7">
                  <c:v>0.68700000000000006</c:v>
                </c:pt>
                <c:pt idx="8">
                  <c:v>0.68700000000000006</c:v>
                </c:pt>
                <c:pt idx="9">
                  <c:v>0.98199999999999998</c:v>
                </c:pt>
                <c:pt idx="10">
                  <c:v>0.96599999999999997</c:v>
                </c:pt>
                <c:pt idx="11">
                  <c:v>0.78600000000000003</c:v>
                </c:pt>
                <c:pt idx="12">
                  <c:v>0.89500000000000002</c:v>
                </c:pt>
                <c:pt idx="13">
                  <c:v>0.69</c:v>
                </c:pt>
                <c:pt idx="14">
                  <c:v>0.41399999999999998</c:v>
                </c:pt>
                <c:pt idx="15">
                  <c:v>0.73399999999999999</c:v>
                </c:pt>
                <c:pt idx="16">
                  <c:v>0.66400000000000003</c:v>
                </c:pt>
                <c:pt idx="17">
                  <c:v>0.79800000000000004</c:v>
                </c:pt>
                <c:pt idx="18">
                  <c:v>0.85699999999999998</c:v>
                </c:pt>
                <c:pt idx="19">
                  <c:v>0.76</c:v>
                </c:pt>
                <c:pt idx="20">
                  <c:v>0.98199999999999998</c:v>
                </c:pt>
                <c:pt idx="21">
                  <c:v>0.872</c:v>
                </c:pt>
                <c:pt idx="22">
                  <c:v>0.86399999999999999</c:v>
                </c:pt>
                <c:pt idx="23">
                  <c:v>0.67700000000000005</c:v>
                </c:pt>
                <c:pt idx="24">
                  <c:v>0.94699999999999995</c:v>
                </c:pt>
                <c:pt idx="25">
                  <c:v>0.92400000000000004</c:v>
                </c:pt>
                <c:pt idx="26">
                  <c:v>0.91700000000000004</c:v>
                </c:pt>
                <c:pt idx="27">
                  <c:v>0.69899999999999995</c:v>
                </c:pt>
                <c:pt idx="28">
                  <c:v>0.94799999999999995</c:v>
                </c:pt>
                <c:pt idx="29">
                  <c:v>0.98799999999999999</c:v>
                </c:pt>
              </c:numCache>
            </c:numRef>
          </c:val>
          <c:extLst>
            <c:ext xmlns:c16="http://schemas.microsoft.com/office/drawing/2014/chart" uri="{C3380CC4-5D6E-409C-BE32-E72D297353CC}">
              <c16:uniqueId val="{00000006-5FDA-40EC-8F75-08B4D6318BE5}"/>
            </c:ext>
          </c:extLst>
        </c:ser>
        <c:dLbls>
          <c:dLblPos val="ctr"/>
          <c:showLegendKey val="0"/>
          <c:showVal val="1"/>
          <c:showCatName val="0"/>
          <c:showSerName val="0"/>
          <c:showPercent val="0"/>
          <c:showBubbleSize val="0"/>
        </c:dLbls>
        <c:gapWidth val="150"/>
        <c:overlap val="100"/>
        <c:axId val="651100752"/>
        <c:axId val="570858528"/>
      </c:barChart>
      <c:catAx>
        <c:axId val="65110075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70858528"/>
        <c:crosses val="autoZero"/>
        <c:auto val="1"/>
        <c:lblAlgn val="ctr"/>
        <c:lblOffset val="100"/>
        <c:noMultiLvlLbl val="0"/>
      </c:catAx>
      <c:valAx>
        <c:axId val="570858528"/>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1100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066AC-F9A5-41F7-A91B-A731EC2F8CA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28E5ACB2-DAB6-4B43-94C9-D5EC5F06A8B3}">
      <dgm:prSet phldrT="[Text]" custT="1"/>
      <dgm:spPr>
        <a:solidFill>
          <a:schemeClr val="tx2">
            <a:lumMod val="75000"/>
          </a:schemeClr>
        </a:solidFill>
        <a:ln>
          <a:solidFill>
            <a:schemeClr val="bg1"/>
          </a:solidFill>
        </a:ln>
      </dgm:spPr>
      <dgm:t>
        <a:bodyPr/>
        <a:lstStyle/>
        <a:p>
          <a:r>
            <a:rPr lang="en-US" sz="1600" b="0" dirty="0">
              <a:solidFill>
                <a:schemeClr val="bg1"/>
              </a:solidFill>
              <a:latin typeface="+mn-lt"/>
            </a:rPr>
            <a:t>Reads QC</a:t>
          </a:r>
        </a:p>
      </dgm:t>
    </dgm:pt>
    <dgm:pt modelId="{4D531A01-EA65-4744-8D81-7304336AF78C}" type="parTrans" cxnId="{97623E19-735D-4ADC-81FF-A493487EABA1}">
      <dgm:prSet/>
      <dgm:spPr/>
      <dgm:t>
        <a:bodyPr/>
        <a:lstStyle/>
        <a:p>
          <a:endParaRPr lang="en-US" sz="2400" b="0">
            <a:latin typeface="+mn-lt"/>
          </a:endParaRPr>
        </a:p>
      </dgm:t>
    </dgm:pt>
    <dgm:pt modelId="{9CCDED8D-DC91-45ED-B428-BFCE34DBC2B4}" type="sibTrans" cxnId="{97623E19-735D-4ADC-81FF-A493487EABA1}">
      <dgm:prSet/>
      <dgm:spPr/>
      <dgm:t>
        <a:bodyPr/>
        <a:lstStyle/>
        <a:p>
          <a:endParaRPr lang="en-US" sz="2400" b="0">
            <a:latin typeface="+mn-lt"/>
          </a:endParaRPr>
        </a:p>
      </dgm:t>
    </dgm:pt>
    <dgm:pt modelId="{B24B38A7-9096-4F47-B3C6-3F5073417C50}">
      <dgm:prSet phldrT="[Text]" custT="1"/>
      <dgm:spPr>
        <a:solidFill>
          <a:schemeClr val="tx2">
            <a:lumMod val="75000"/>
          </a:schemeClr>
        </a:solidFill>
        <a:ln>
          <a:solidFill>
            <a:schemeClr val="bg1"/>
          </a:solidFill>
        </a:ln>
      </dgm:spPr>
      <dgm:t>
        <a:bodyPr/>
        <a:lstStyle/>
        <a:p>
          <a:r>
            <a:rPr lang="en-US" sz="1600" b="0" dirty="0">
              <a:solidFill>
                <a:schemeClr val="bg1"/>
              </a:solidFill>
              <a:latin typeface="+mn-lt"/>
            </a:rPr>
            <a:t>Read</a:t>
          </a:r>
          <a:r>
            <a:rPr lang="en-US" sz="1600" b="0" dirty="0">
              <a:solidFill>
                <a:srgbClr val="FFFF00"/>
              </a:solidFill>
              <a:latin typeface="+mn-lt"/>
            </a:rPr>
            <a:t> </a:t>
          </a:r>
          <a:r>
            <a:rPr lang="en-US" sz="1600" b="0" dirty="0">
              <a:solidFill>
                <a:schemeClr val="bg1"/>
              </a:solidFill>
              <a:latin typeface="+mn-lt"/>
            </a:rPr>
            <a:t>mapping</a:t>
          </a:r>
        </a:p>
      </dgm:t>
    </dgm:pt>
    <dgm:pt modelId="{21861F44-07D2-4C3D-AD81-9CF8DCB1F1AC}" type="parTrans" cxnId="{527939CE-4814-48AD-A703-D6967CE2964B}">
      <dgm:prSet/>
      <dgm:spPr/>
      <dgm:t>
        <a:bodyPr/>
        <a:lstStyle/>
        <a:p>
          <a:endParaRPr lang="en-US" sz="2400" b="0">
            <a:latin typeface="+mn-lt"/>
          </a:endParaRPr>
        </a:p>
      </dgm:t>
    </dgm:pt>
    <dgm:pt modelId="{2A0A66F4-19DA-4EA8-92D4-E8AEFB63FAF3}" type="sibTrans" cxnId="{527939CE-4814-48AD-A703-D6967CE2964B}">
      <dgm:prSet/>
      <dgm:spPr/>
      <dgm:t>
        <a:bodyPr/>
        <a:lstStyle/>
        <a:p>
          <a:endParaRPr lang="en-US" sz="2400" b="0">
            <a:latin typeface="+mn-lt"/>
          </a:endParaRPr>
        </a:p>
      </dgm:t>
    </dgm:pt>
    <dgm:pt modelId="{32D2388F-D623-4C10-A892-DBD5881992AB}">
      <dgm:prSet phldrT="[Text]" custT="1"/>
      <dgm:spPr>
        <a:ln>
          <a:solidFill>
            <a:schemeClr val="bg1"/>
          </a:solidFill>
        </a:ln>
      </dgm:spPr>
      <dgm:t>
        <a:bodyPr/>
        <a:lstStyle/>
        <a:p>
          <a:r>
            <a:rPr lang="en-US" sz="1600" b="0" dirty="0">
              <a:solidFill>
                <a:schemeClr val="bg1"/>
              </a:solidFill>
              <a:latin typeface="+mn-lt"/>
            </a:rPr>
            <a:t>Normalization</a:t>
          </a:r>
        </a:p>
      </dgm:t>
    </dgm:pt>
    <dgm:pt modelId="{E802148A-DC22-4381-BDCF-10861AD7FB1E}" type="parTrans" cxnId="{BF9EFC80-13DF-462E-9DC7-5277AD5B610D}">
      <dgm:prSet/>
      <dgm:spPr/>
      <dgm:t>
        <a:bodyPr/>
        <a:lstStyle/>
        <a:p>
          <a:endParaRPr lang="en-US" sz="2400" b="0">
            <a:latin typeface="+mn-lt"/>
          </a:endParaRPr>
        </a:p>
      </dgm:t>
    </dgm:pt>
    <dgm:pt modelId="{B116FA8C-E208-41D2-9FAD-39B92021A653}" type="sibTrans" cxnId="{BF9EFC80-13DF-462E-9DC7-5277AD5B610D}">
      <dgm:prSet/>
      <dgm:spPr/>
      <dgm:t>
        <a:bodyPr/>
        <a:lstStyle/>
        <a:p>
          <a:endParaRPr lang="en-US" sz="2400" b="0">
            <a:latin typeface="+mn-lt"/>
          </a:endParaRPr>
        </a:p>
      </dgm:t>
    </dgm:pt>
    <dgm:pt modelId="{30C66EAF-3E01-44A7-8C0D-0303B3518966}">
      <dgm:prSet phldrT="[Text]" custT="1"/>
      <dgm:spPr>
        <a:solidFill>
          <a:schemeClr val="tx2">
            <a:lumMod val="75000"/>
          </a:schemeClr>
        </a:solidFill>
        <a:ln>
          <a:solidFill>
            <a:schemeClr val="bg1"/>
          </a:solidFill>
        </a:ln>
      </dgm:spPr>
      <dgm:t>
        <a:bodyPr/>
        <a:lstStyle/>
        <a:p>
          <a:r>
            <a:rPr lang="en-US" sz="1600" b="0" dirty="0">
              <a:solidFill>
                <a:schemeClr val="bg1"/>
              </a:solidFill>
              <a:latin typeface="+mn-lt"/>
            </a:rPr>
            <a:t>Quantification</a:t>
          </a:r>
        </a:p>
      </dgm:t>
    </dgm:pt>
    <dgm:pt modelId="{183B7170-82BB-4ADA-9F67-C4FE0ACCD262}" type="parTrans" cxnId="{B2341FB4-51CD-4806-807C-47B9231B4133}">
      <dgm:prSet/>
      <dgm:spPr/>
      <dgm:t>
        <a:bodyPr/>
        <a:lstStyle/>
        <a:p>
          <a:endParaRPr lang="en-US" sz="2400" b="0">
            <a:latin typeface="+mn-lt"/>
          </a:endParaRPr>
        </a:p>
      </dgm:t>
    </dgm:pt>
    <dgm:pt modelId="{08D8BB79-1369-42BB-B540-B8F0C06695C3}" type="sibTrans" cxnId="{B2341FB4-51CD-4806-807C-47B9231B4133}">
      <dgm:prSet/>
      <dgm:spPr/>
      <dgm:t>
        <a:bodyPr/>
        <a:lstStyle/>
        <a:p>
          <a:endParaRPr lang="en-US" sz="2400" b="0">
            <a:latin typeface="+mn-lt"/>
          </a:endParaRPr>
        </a:p>
      </dgm:t>
    </dgm:pt>
    <dgm:pt modelId="{AB45BE0A-A791-4252-AA90-8766E65194F6}">
      <dgm:prSet phldrT="[Text]" custT="1"/>
      <dgm:spPr>
        <a:ln>
          <a:solidFill>
            <a:schemeClr val="bg1"/>
          </a:solidFill>
        </a:ln>
      </dgm:spPr>
      <dgm:t>
        <a:bodyPr/>
        <a:lstStyle/>
        <a:p>
          <a:r>
            <a:rPr lang="en-US" sz="1600" b="0" dirty="0">
              <a:solidFill>
                <a:schemeClr val="bg1"/>
              </a:solidFill>
              <a:latin typeface="+mn-lt"/>
            </a:rPr>
            <a:t>Clustering</a:t>
          </a:r>
        </a:p>
      </dgm:t>
    </dgm:pt>
    <dgm:pt modelId="{BBE5B9D3-CBFB-4014-8CF3-C641A25EAB42}" type="parTrans" cxnId="{0C0B4007-7BAA-4F2C-91AD-08B745D3B106}">
      <dgm:prSet/>
      <dgm:spPr/>
      <dgm:t>
        <a:bodyPr/>
        <a:lstStyle/>
        <a:p>
          <a:endParaRPr lang="en-US" sz="2400" b="0">
            <a:latin typeface="+mn-lt"/>
          </a:endParaRPr>
        </a:p>
      </dgm:t>
    </dgm:pt>
    <dgm:pt modelId="{F07025D6-3E08-401A-A2DD-5F72B9FC0BA2}" type="sibTrans" cxnId="{0C0B4007-7BAA-4F2C-91AD-08B745D3B106}">
      <dgm:prSet/>
      <dgm:spPr/>
      <dgm:t>
        <a:bodyPr/>
        <a:lstStyle/>
        <a:p>
          <a:endParaRPr lang="en-US" sz="2400" b="0">
            <a:latin typeface="+mn-lt"/>
          </a:endParaRPr>
        </a:p>
      </dgm:t>
    </dgm:pt>
    <dgm:pt modelId="{7B05CA1F-14FE-4F89-B97C-50E4C52A045B}">
      <dgm:prSet phldrT="[Text]" custT="1"/>
      <dgm:spPr>
        <a:ln>
          <a:solidFill>
            <a:schemeClr val="bg1"/>
          </a:solidFill>
        </a:ln>
      </dgm:spPr>
      <dgm:t>
        <a:bodyPr/>
        <a:lstStyle/>
        <a:p>
          <a:r>
            <a:rPr lang="en-US" sz="1600" b="0" dirty="0">
              <a:solidFill>
                <a:schemeClr val="bg1"/>
              </a:solidFill>
              <a:latin typeface="+mn-lt"/>
            </a:rPr>
            <a:t>Cells QC</a:t>
          </a:r>
        </a:p>
      </dgm:t>
    </dgm:pt>
    <dgm:pt modelId="{27AB24AC-B06B-4049-B8CE-79BF314BF58C}" type="parTrans" cxnId="{FF3424C7-C884-443B-88CD-2A4FA7F9FBB9}">
      <dgm:prSet/>
      <dgm:spPr/>
      <dgm:t>
        <a:bodyPr/>
        <a:lstStyle/>
        <a:p>
          <a:endParaRPr lang="en-US" sz="2400" b="0">
            <a:latin typeface="+mn-lt"/>
          </a:endParaRPr>
        </a:p>
      </dgm:t>
    </dgm:pt>
    <dgm:pt modelId="{561EBE3E-1462-46BC-B144-ED177A4C6CD5}" type="sibTrans" cxnId="{FF3424C7-C884-443B-88CD-2A4FA7F9FBB9}">
      <dgm:prSet/>
      <dgm:spPr/>
      <dgm:t>
        <a:bodyPr/>
        <a:lstStyle/>
        <a:p>
          <a:endParaRPr lang="en-US" sz="2400" b="0">
            <a:latin typeface="+mn-lt"/>
          </a:endParaRPr>
        </a:p>
      </dgm:t>
    </dgm:pt>
    <dgm:pt modelId="{8444CFAF-7CB4-4BCE-BEDD-101AD64C06D0}">
      <dgm:prSet phldrT="[Text]" custT="1"/>
      <dgm:spPr>
        <a:solidFill>
          <a:schemeClr val="accent1"/>
        </a:solidFill>
      </dgm:spPr>
      <dgm:t>
        <a:bodyPr/>
        <a:lstStyle/>
        <a:p>
          <a:r>
            <a:rPr lang="en-US" sz="1600" b="0" dirty="0">
              <a:latin typeface="+mn-lt"/>
            </a:rPr>
            <a:t>Differential expression</a:t>
          </a:r>
        </a:p>
      </dgm:t>
    </dgm:pt>
    <dgm:pt modelId="{8CE07D20-5CF2-4877-9CD1-101E532901F7}" type="parTrans" cxnId="{AEC2FCDF-5D20-476D-9310-2A95E9BD8A27}">
      <dgm:prSet/>
      <dgm:spPr/>
      <dgm:t>
        <a:bodyPr/>
        <a:lstStyle/>
        <a:p>
          <a:endParaRPr lang="en-US" sz="2400" b="0">
            <a:latin typeface="+mn-lt"/>
          </a:endParaRPr>
        </a:p>
      </dgm:t>
    </dgm:pt>
    <dgm:pt modelId="{1EE9EB1D-08F6-4C33-BFA7-E98483F7C7F8}" type="sibTrans" cxnId="{AEC2FCDF-5D20-476D-9310-2A95E9BD8A27}">
      <dgm:prSet/>
      <dgm:spPr/>
      <dgm:t>
        <a:bodyPr/>
        <a:lstStyle/>
        <a:p>
          <a:endParaRPr lang="en-US" sz="2400" b="0">
            <a:latin typeface="+mn-lt"/>
          </a:endParaRPr>
        </a:p>
      </dgm:t>
    </dgm:pt>
    <dgm:pt modelId="{5A76AAAA-65DB-4567-ABDF-43A4D108E712}">
      <dgm:prSet phldrT="[Text]" custT="1"/>
      <dgm:spPr>
        <a:solidFill>
          <a:schemeClr val="tx2">
            <a:lumMod val="40000"/>
            <a:lumOff val="60000"/>
          </a:schemeClr>
        </a:solidFill>
      </dgm:spPr>
      <dgm:t>
        <a:bodyPr/>
        <a:lstStyle/>
        <a:p>
          <a:r>
            <a:rPr lang="en-US" sz="1600" b="0" dirty="0">
              <a:latin typeface="+mn-lt"/>
            </a:rPr>
            <a:t>Functional annotation</a:t>
          </a:r>
        </a:p>
      </dgm:t>
    </dgm:pt>
    <dgm:pt modelId="{B124FD08-6A84-4649-AF61-9DA2E208F916}" type="parTrans" cxnId="{52623085-FFA6-4A21-BA26-7E09E7C0A99C}">
      <dgm:prSet/>
      <dgm:spPr/>
      <dgm:t>
        <a:bodyPr/>
        <a:lstStyle/>
        <a:p>
          <a:endParaRPr lang="en-US" sz="2400" b="0">
            <a:latin typeface="+mn-lt"/>
          </a:endParaRPr>
        </a:p>
      </dgm:t>
    </dgm:pt>
    <dgm:pt modelId="{A135F902-CAE6-4A97-B3FD-8CF1DEE4E07A}" type="sibTrans" cxnId="{52623085-FFA6-4A21-BA26-7E09E7C0A99C}">
      <dgm:prSet/>
      <dgm:spPr/>
      <dgm:t>
        <a:bodyPr/>
        <a:lstStyle/>
        <a:p>
          <a:endParaRPr lang="en-US" sz="2400" b="0">
            <a:latin typeface="+mn-lt"/>
          </a:endParaRPr>
        </a:p>
      </dgm:t>
    </dgm:pt>
    <dgm:pt modelId="{D246C300-68AF-48FA-A398-4C95650E26C6}" type="pres">
      <dgm:prSet presAssocID="{820066AC-F9A5-41F7-A91B-A731EC2F8CAF}" presName="Name0" presStyleCnt="0">
        <dgm:presLayoutVars>
          <dgm:dir/>
          <dgm:resizeHandles val="exact"/>
        </dgm:presLayoutVars>
      </dgm:prSet>
      <dgm:spPr/>
    </dgm:pt>
    <dgm:pt modelId="{34A29376-F483-482C-B6A8-4DBDF22D5AC5}" type="pres">
      <dgm:prSet presAssocID="{28E5ACB2-DAB6-4B43-94C9-D5EC5F06A8B3}" presName="parTxOnly" presStyleLbl="node1" presStyleIdx="0" presStyleCnt="8" custScaleX="46777">
        <dgm:presLayoutVars>
          <dgm:bulletEnabled val="1"/>
        </dgm:presLayoutVars>
      </dgm:prSet>
      <dgm:spPr/>
    </dgm:pt>
    <dgm:pt modelId="{34D5B670-66A4-4956-8EA7-AEDF79D9861D}" type="pres">
      <dgm:prSet presAssocID="{9CCDED8D-DC91-45ED-B428-BFCE34DBC2B4}" presName="parSpace" presStyleCnt="0"/>
      <dgm:spPr/>
    </dgm:pt>
    <dgm:pt modelId="{53C35653-9134-4F82-8279-FAF4F5A25161}" type="pres">
      <dgm:prSet presAssocID="{B24B38A7-9096-4F47-B3C6-3F5073417C50}" presName="parTxOnly" presStyleLbl="node1" presStyleIdx="1" presStyleCnt="8" custScaleX="93212">
        <dgm:presLayoutVars>
          <dgm:bulletEnabled val="1"/>
        </dgm:presLayoutVars>
      </dgm:prSet>
      <dgm:spPr/>
    </dgm:pt>
    <dgm:pt modelId="{1088ABBC-1FB4-45E1-B4C8-8499FC4B8E60}" type="pres">
      <dgm:prSet presAssocID="{2A0A66F4-19DA-4EA8-92D4-E8AEFB63FAF3}" presName="parSpace" presStyleCnt="0"/>
      <dgm:spPr/>
    </dgm:pt>
    <dgm:pt modelId="{07605D17-5962-4D7F-AA59-AC9D4E0B8C85}" type="pres">
      <dgm:prSet presAssocID="{30C66EAF-3E01-44A7-8C0D-0303B3518966}" presName="parTxOnly" presStyleLbl="node1" presStyleIdx="2" presStyleCnt="8" custScaleX="112922">
        <dgm:presLayoutVars>
          <dgm:bulletEnabled val="1"/>
        </dgm:presLayoutVars>
      </dgm:prSet>
      <dgm:spPr/>
    </dgm:pt>
    <dgm:pt modelId="{22B3FB4B-29D9-47D4-A31B-4F9185A06938}" type="pres">
      <dgm:prSet presAssocID="{08D8BB79-1369-42BB-B540-B8F0C06695C3}" presName="parSpace" presStyleCnt="0"/>
      <dgm:spPr/>
    </dgm:pt>
    <dgm:pt modelId="{43303263-A7F8-4D06-9C81-5A1A40261E3D}" type="pres">
      <dgm:prSet presAssocID="{7B05CA1F-14FE-4F89-B97C-50E4C52A045B}" presName="parTxOnly" presStyleLbl="node1" presStyleIdx="3" presStyleCnt="8" custScaleX="69608">
        <dgm:presLayoutVars>
          <dgm:bulletEnabled val="1"/>
        </dgm:presLayoutVars>
      </dgm:prSet>
      <dgm:spPr/>
    </dgm:pt>
    <dgm:pt modelId="{9498192B-CE5B-4BAD-9AD5-ADCFEB2783E5}" type="pres">
      <dgm:prSet presAssocID="{561EBE3E-1462-46BC-B144-ED177A4C6CD5}" presName="parSpace" presStyleCnt="0"/>
      <dgm:spPr/>
    </dgm:pt>
    <dgm:pt modelId="{5BA1C2E2-8EE1-4E54-A3BF-D8303794736A}" type="pres">
      <dgm:prSet presAssocID="{32D2388F-D623-4C10-A892-DBD5881992AB}" presName="parTxOnly" presStyleLbl="node1" presStyleIdx="4" presStyleCnt="8" custScaleX="112298">
        <dgm:presLayoutVars>
          <dgm:bulletEnabled val="1"/>
        </dgm:presLayoutVars>
      </dgm:prSet>
      <dgm:spPr/>
    </dgm:pt>
    <dgm:pt modelId="{6EBFDF88-43AE-4D6F-9995-D5DCEC513827}" type="pres">
      <dgm:prSet presAssocID="{B116FA8C-E208-41D2-9FAD-39B92021A653}" presName="parSpace" presStyleCnt="0"/>
      <dgm:spPr/>
    </dgm:pt>
    <dgm:pt modelId="{92B21093-CB4F-4973-93C1-6EC1414BC501}" type="pres">
      <dgm:prSet presAssocID="{AB45BE0A-A791-4252-AA90-8766E65194F6}" presName="parTxOnly" presStyleLbl="node1" presStyleIdx="5" presStyleCnt="8">
        <dgm:presLayoutVars>
          <dgm:bulletEnabled val="1"/>
        </dgm:presLayoutVars>
      </dgm:prSet>
      <dgm:spPr/>
    </dgm:pt>
    <dgm:pt modelId="{4F0609F8-474D-49C4-BCC1-1DDD7A19BFD2}" type="pres">
      <dgm:prSet presAssocID="{F07025D6-3E08-401A-A2DD-5F72B9FC0BA2}" presName="parSpace" presStyleCnt="0"/>
      <dgm:spPr/>
    </dgm:pt>
    <dgm:pt modelId="{6C69FB04-06EE-4BDA-80F2-10FCDF17FF44}" type="pres">
      <dgm:prSet presAssocID="{8444CFAF-7CB4-4BCE-BEDD-101AD64C06D0}" presName="parTxOnly" presStyleLbl="node1" presStyleIdx="6" presStyleCnt="8">
        <dgm:presLayoutVars>
          <dgm:bulletEnabled val="1"/>
        </dgm:presLayoutVars>
      </dgm:prSet>
      <dgm:spPr/>
    </dgm:pt>
    <dgm:pt modelId="{1FD511D4-A23A-4471-83A3-EF2D1736561E}" type="pres">
      <dgm:prSet presAssocID="{1EE9EB1D-08F6-4C33-BFA7-E98483F7C7F8}" presName="parSpace" presStyleCnt="0"/>
      <dgm:spPr/>
    </dgm:pt>
    <dgm:pt modelId="{3A475FE7-5696-499A-94FC-C280DD5A4575}" type="pres">
      <dgm:prSet presAssocID="{5A76AAAA-65DB-4567-ABDF-43A4D108E712}" presName="parTxOnly" presStyleLbl="node1" presStyleIdx="7" presStyleCnt="8">
        <dgm:presLayoutVars>
          <dgm:bulletEnabled val="1"/>
        </dgm:presLayoutVars>
      </dgm:prSet>
      <dgm:spPr/>
    </dgm:pt>
  </dgm:ptLst>
  <dgm:cxnLst>
    <dgm:cxn modelId="{0C0B4007-7BAA-4F2C-91AD-08B745D3B106}" srcId="{820066AC-F9A5-41F7-A91B-A731EC2F8CAF}" destId="{AB45BE0A-A791-4252-AA90-8766E65194F6}" srcOrd="5" destOrd="0" parTransId="{BBE5B9D3-CBFB-4014-8CF3-C641A25EAB42}" sibTransId="{F07025D6-3E08-401A-A2DD-5F72B9FC0BA2}"/>
    <dgm:cxn modelId="{7B0D3F17-F2BF-470D-A012-116854E97DAD}" type="presOf" srcId="{8444CFAF-7CB4-4BCE-BEDD-101AD64C06D0}" destId="{6C69FB04-06EE-4BDA-80F2-10FCDF17FF44}" srcOrd="0" destOrd="0" presId="urn:microsoft.com/office/officeart/2005/8/layout/hChevron3"/>
    <dgm:cxn modelId="{C181E118-DF30-481F-B51F-FA1D26A22285}" type="presOf" srcId="{7B05CA1F-14FE-4F89-B97C-50E4C52A045B}" destId="{43303263-A7F8-4D06-9C81-5A1A40261E3D}" srcOrd="0" destOrd="0" presId="urn:microsoft.com/office/officeart/2005/8/layout/hChevron3"/>
    <dgm:cxn modelId="{97623E19-735D-4ADC-81FF-A493487EABA1}" srcId="{820066AC-F9A5-41F7-A91B-A731EC2F8CAF}" destId="{28E5ACB2-DAB6-4B43-94C9-D5EC5F06A8B3}" srcOrd="0" destOrd="0" parTransId="{4D531A01-EA65-4744-8D81-7304336AF78C}" sibTransId="{9CCDED8D-DC91-45ED-B428-BFCE34DBC2B4}"/>
    <dgm:cxn modelId="{86DD8A4E-0F27-4D18-92F8-B1E0D30A7C55}" type="presOf" srcId="{30C66EAF-3E01-44A7-8C0D-0303B3518966}" destId="{07605D17-5962-4D7F-AA59-AC9D4E0B8C85}" srcOrd="0" destOrd="0" presId="urn:microsoft.com/office/officeart/2005/8/layout/hChevron3"/>
    <dgm:cxn modelId="{D5E15476-0D24-4057-9E9C-2935412E79DE}" type="presOf" srcId="{28E5ACB2-DAB6-4B43-94C9-D5EC5F06A8B3}" destId="{34A29376-F483-482C-B6A8-4DBDF22D5AC5}" srcOrd="0" destOrd="0" presId="urn:microsoft.com/office/officeart/2005/8/layout/hChevron3"/>
    <dgm:cxn modelId="{BF9EFC80-13DF-462E-9DC7-5277AD5B610D}" srcId="{820066AC-F9A5-41F7-A91B-A731EC2F8CAF}" destId="{32D2388F-D623-4C10-A892-DBD5881992AB}" srcOrd="4" destOrd="0" parTransId="{E802148A-DC22-4381-BDCF-10861AD7FB1E}" sibTransId="{B116FA8C-E208-41D2-9FAD-39B92021A653}"/>
    <dgm:cxn modelId="{52623085-FFA6-4A21-BA26-7E09E7C0A99C}" srcId="{820066AC-F9A5-41F7-A91B-A731EC2F8CAF}" destId="{5A76AAAA-65DB-4567-ABDF-43A4D108E712}" srcOrd="7" destOrd="0" parTransId="{B124FD08-6A84-4649-AF61-9DA2E208F916}" sibTransId="{A135F902-CAE6-4A97-B3FD-8CF1DEE4E07A}"/>
    <dgm:cxn modelId="{B2341FB4-51CD-4806-807C-47B9231B4133}" srcId="{820066AC-F9A5-41F7-A91B-A731EC2F8CAF}" destId="{30C66EAF-3E01-44A7-8C0D-0303B3518966}" srcOrd="2" destOrd="0" parTransId="{183B7170-82BB-4ADA-9F67-C4FE0ACCD262}" sibTransId="{08D8BB79-1369-42BB-B540-B8F0C06695C3}"/>
    <dgm:cxn modelId="{E04725C4-6CAA-4E35-ABC8-EEFE028C4283}" type="presOf" srcId="{AB45BE0A-A791-4252-AA90-8766E65194F6}" destId="{92B21093-CB4F-4973-93C1-6EC1414BC501}" srcOrd="0" destOrd="0" presId="urn:microsoft.com/office/officeart/2005/8/layout/hChevron3"/>
    <dgm:cxn modelId="{FF3424C7-C884-443B-88CD-2A4FA7F9FBB9}" srcId="{820066AC-F9A5-41F7-A91B-A731EC2F8CAF}" destId="{7B05CA1F-14FE-4F89-B97C-50E4C52A045B}" srcOrd="3" destOrd="0" parTransId="{27AB24AC-B06B-4049-B8CE-79BF314BF58C}" sibTransId="{561EBE3E-1462-46BC-B144-ED177A4C6CD5}"/>
    <dgm:cxn modelId="{527939CE-4814-48AD-A703-D6967CE2964B}" srcId="{820066AC-F9A5-41F7-A91B-A731EC2F8CAF}" destId="{B24B38A7-9096-4F47-B3C6-3F5073417C50}" srcOrd="1" destOrd="0" parTransId="{21861F44-07D2-4C3D-AD81-9CF8DCB1F1AC}" sibTransId="{2A0A66F4-19DA-4EA8-92D4-E8AEFB63FAF3}"/>
    <dgm:cxn modelId="{EED465D5-BCB7-4FD1-884B-C942AF96E5AC}" type="presOf" srcId="{B24B38A7-9096-4F47-B3C6-3F5073417C50}" destId="{53C35653-9134-4F82-8279-FAF4F5A25161}" srcOrd="0" destOrd="0" presId="urn:microsoft.com/office/officeart/2005/8/layout/hChevron3"/>
    <dgm:cxn modelId="{AEC2FCDF-5D20-476D-9310-2A95E9BD8A27}" srcId="{820066AC-F9A5-41F7-A91B-A731EC2F8CAF}" destId="{8444CFAF-7CB4-4BCE-BEDD-101AD64C06D0}" srcOrd="6" destOrd="0" parTransId="{8CE07D20-5CF2-4877-9CD1-101E532901F7}" sibTransId="{1EE9EB1D-08F6-4C33-BFA7-E98483F7C7F8}"/>
    <dgm:cxn modelId="{C0E3DDE4-CB98-468A-9C28-CC7F4E6A084D}" type="presOf" srcId="{5A76AAAA-65DB-4567-ABDF-43A4D108E712}" destId="{3A475FE7-5696-499A-94FC-C280DD5A4575}" srcOrd="0" destOrd="0" presId="urn:microsoft.com/office/officeart/2005/8/layout/hChevron3"/>
    <dgm:cxn modelId="{8E578DE5-2F39-4CF4-9B6D-ED3E757E1F7C}" type="presOf" srcId="{820066AC-F9A5-41F7-A91B-A731EC2F8CAF}" destId="{D246C300-68AF-48FA-A398-4C95650E26C6}" srcOrd="0" destOrd="0" presId="urn:microsoft.com/office/officeart/2005/8/layout/hChevron3"/>
    <dgm:cxn modelId="{7BB7BAE6-57E3-4742-B3FF-E7D264EAC482}" type="presOf" srcId="{32D2388F-D623-4C10-A892-DBD5881992AB}" destId="{5BA1C2E2-8EE1-4E54-A3BF-D8303794736A}" srcOrd="0" destOrd="0" presId="urn:microsoft.com/office/officeart/2005/8/layout/hChevron3"/>
    <dgm:cxn modelId="{61D21B8A-9545-4B9A-A9CA-EA59EA3ECB58}" type="presParOf" srcId="{D246C300-68AF-48FA-A398-4C95650E26C6}" destId="{34A29376-F483-482C-B6A8-4DBDF22D5AC5}" srcOrd="0" destOrd="0" presId="urn:microsoft.com/office/officeart/2005/8/layout/hChevron3"/>
    <dgm:cxn modelId="{4F588D80-696D-4E35-9B82-121C1623304C}" type="presParOf" srcId="{D246C300-68AF-48FA-A398-4C95650E26C6}" destId="{34D5B670-66A4-4956-8EA7-AEDF79D9861D}" srcOrd="1" destOrd="0" presId="urn:microsoft.com/office/officeart/2005/8/layout/hChevron3"/>
    <dgm:cxn modelId="{A8B246D5-CF58-4739-BD02-615B8962AF6B}" type="presParOf" srcId="{D246C300-68AF-48FA-A398-4C95650E26C6}" destId="{53C35653-9134-4F82-8279-FAF4F5A25161}" srcOrd="2" destOrd="0" presId="urn:microsoft.com/office/officeart/2005/8/layout/hChevron3"/>
    <dgm:cxn modelId="{3081F4DB-6021-4B96-9E30-9D05AD7CE426}" type="presParOf" srcId="{D246C300-68AF-48FA-A398-4C95650E26C6}" destId="{1088ABBC-1FB4-45E1-B4C8-8499FC4B8E60}" srcOrd="3" destOrd="0" presId="urn:microsoft.com/office/officeart/2005/8/layout/hChevron3"/>
    <dgm:cxn modelId="{AB24CD42-25BC-4394-83CA-2FDABA05620E}" type="presParOf" srcId="{D246C300-68AF-48FA-A398-4C95650E26C6}" destId="{07605D17-5962-4D7F-AA59-AC9D4E0B8C85}" srcOrd="4" destOrd="0" presId="urn:microsoft.com/office/officeart/2005/8/layout/hChevron3"/>
    <dgm:cxn modelId="{47CB8042-8F32-4D1D-96E8-04A225C998E2}" type="presParOf" srcId="{D246C300-68AF-48FA-A398-4C95650E26C6}" destId="{22B3FB4B-29D9-47D4-A31B-4F9185A06938}" srcOrd="5" destOrd="0" presId="urn:microsoft.com/office/officeart/2005/8/layout/hChevron3"/>
    <dgm:cxn modelId="{96015147-A9FD-494D-A7BF-0B31AD61AB48}" type="presParOf" srcId="{D246C300-68AF-48FA-A398-4C95650E26C6}" destId="{43303263-A7F8-4D06-9C81-5A1A40261E3D}" srcOrd="6" destOrd="0" presId="urn:microsoft.com/office/officeart/2005/8/layout/hChevron3"/>
    <dgm:cxn modelId="{EED443E8-5E88-4F7E-A54E-F50FB7594092}" type="presParOf" srcId="{D246C300-68AF-48FA-A398-4C95650E26C6}" destId="{9498192B-CE5B-4BAD-9AD5-ADCFEB2783E5}" srcOrd="7" destOrd="0" presId="urn:microsoft.com/office/officeart/2005/8/layout/hChevron3"/>
    <dgm:cxn modelId="{FB1CB9A5-E027-47B6-986E-3843D0932458}" type="presParOf" srcId="{D246C300-68AF-48FA-A398-4C95650E26C6}" destId="{5BA1C2E2-8EE1-4E54-A3BF-D8303794736A}" srcOrd="8" destOrd="0" presId="urn:microsoft.com/office/officeart/2005/8/layout/hChevron3"/>
    <dgm:cxn modelId="{1B226F06-3677-4111-BD8F-48B56C19AAD2}" type="presParOf" srcId="{D246C300-68AF-48FA-A398-4C95650E26C6}" destId="{6EBFDF88-43AE-4D6F-9995-D5DCEC513827}" srcOrd="9" destOrd="0" presId="urn:microsoft.com/office/officeart/2005/8/layout/hChevron3"/>
    <dgm:cxn modelId="{69C04C43-0BF5-4374-AEBB-9D985DE78499}" type="presParOf" srcId="{D246C300-68AF-48FA-A398-4C95650E26C6}" destId="{92B21093-CB4F-4973-93C1-6EC1414BC501}" srcOrd="10" destOrd="0" presId="urn:microsoft.com/office/officeart/2005/8/layout/hChevron3"/>
    <dgm:cxn modelId="{8A33ED9B-A77D-4721-87A5-21B6A83F33A1}" type="presParOf" srcId="{D246C300-68AF-48FA-A398-4C95650E26C6}" destId="{4F0609F8-474D-49C4-BCC1-1DDD7A19BFD2}" srcOrd="11" destOrd="0" presId="urn:microsoft.com/office/officeart/2005/8/layout/hChevron3"/>
    <dgm:cxn modelId="{C2050BB1-85BE-4A80-93F9-C2AED65BC92E}" type="presParOf" srcId="{D246C300-68AF-48FA-A398-4C95650E26C6}" destId="{6C69FB04-06EE-4BDA-80F2-10FCDF17FF44}" srcOrd="12" destOrd="0" presId="urn:microsoft.com/office/officeart/2005/8/layout/hChevron3"/>
    <dgm:cxn modelId="{E26D5A0B-74F3-45D2-818D-0680399341A7}" type="presParOf" srcId="{D246C300-68AF-48FA-A398-4C95650E26C6}" destId="{1FD511D4-A23A-4471-83A3-EF2D1736561E}" srcOrd="13" destOrd="0" presId="urn:microsoft.com/office/officeart/2005/8/layout/hChevron3"/>
    <dgm:cxn modelId="{272AC9A6-98FD-48B5-9D7D-6197D38E9ABA}" type="presParOf" srcId="{D246C300-68AF-48FA-A398-4C95650E26C6}" destId="{3A475FE7-5696-499A-94FC-C280DD5A4575}"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1B7D0-2A67-492B-994B-1562769EF06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n-US"/>
        </a:p>
      </dgm:t>
    </dgm:pt>
    <dgm:pt modelId="{433EECEC-7F1D-435C-8659-AF27BEC8D9C4}">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400" b="0" i="1" dirty="0">
              <a:solidFill>
                <a:schemeClr val="tx1"/>
              </a:solidFill>
            </a:rPr>
            <a:t>Data Transformation: </a:t>
          </a:r>
        </a:p>
        <a:p>
          <a:r>
            <a:rPr lang="en-US" sz="1400" b="0" dirty="0">
              <a:solidFill>
                <a:schemeClr val="tx1"/>
              </a:solidFill>
            </a:rPr>
            <a:t>TF-IDF</a:t>
          </a:r>
        </a:p>
      </dgm:t>
    </dgm:pt>
    <dgm:pt modelId="{FFB54F73-01F9-423F-BD6A-4EBC11B65668}" type="parTrans" cxnId="{9C916E84-05F0-471C-AD9E-6DC37B2D34F4}">
      <dgm:prSet/>
      <dgm:spPr>
        <a:ln>
          <a:solidFill>
            <a:schemeClr val="tx1">
              <a:lumMod val="50000"/>
              <a:lumOff val="50000"/>
            </a:schemeClr>
          </a:solidFill>
        </a:ln>
      </dgm:spPr>
      <dgm:t>
        <a:bodyPr/>
        <a:lstStyle/>
        <a:p>
          <a:endParaRPr lang="en-US" sz="3600" b="0">
            <a:solidFill>
              <a:schemeClr val="tx1"/>
            </a:solidFill>
          </a:endParaRPr>
        </a:p>
      </dgm:t>
    </dgm:pt>
    <dgm:pt modelId="{47B14D61-DCF0-4CF0-BB21-1E2DA53896EE}" type="sibTrans" cxnId="{9C916E84-05F0-471C-AD9E-6DC37B2D34F4}">
      <dgm:prSet/>
      <dgm:spPr/>
      <dgm:t>
        <a:bodyPr/>
        <a:lstStyle/>
        <a:p>
          <a:endParaRPr lang="en-US" sz="1800" b="0">
            <a:solidFill>
              <a:schemeClr val="tx1"/>
            </a:solidFill>
          </a:endParaRPr>
        </a:p>
      </dgm:t>
    </dgm:pt>
    <dgm:pt modelId="{A41B048F-5A74-4D82-B49C-967C989D5A9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GMM</a:t>
          </a:r>
        </a:p>
      </dgm:t>
    </dgm:pt>
    <dgm:pt modelId="{5933FA09-E220-4E2F-A464-4CFC3E8F9C54}" type="parTrans" cxnId="{92CF7D81-8FED-4F30-A076-D95F18CBE274}">
      <dgm:prSet/>
      <dgm:spPr>
        <a:ln>
          <a:solidFill>
            <a:schemeClr val="tx1">
              <a:lumMod val="50000"/>
              <a:lumOff val="50000"/>
            </a:schemeClr>
          </a:solidFill>
        </a:ln>
      </dgm:spPr>
      <dgm:t>
        <a:bodyPr/>
        <a:lstStyle/>
        <a:p>
          <a:endParaRPr lang="en-US" sz="3600" b="0">
            <a:solidFill>
              <a:schemeClr val="tx1"/>
            </a:solidFill>
          </a:endParaRPr>
        </a:p>
      </dgm:t>
    </dgm:pt>
    <dgm:pt modelId="{472E123E-7E6B-46F3-97D1-C2A4B06147DB}" type="sibTrans" cxnId="{92CF7D81-8FED-4F30-A076-D95F18CBE274}">
      <dgm:prSet/>
      <dgm:spPr/>
      <dgm:t>
        <a:bodyPr/>
        <a:lstStyle/>
        <a:p>
          <a:endParaRPr lang="en-US" sz="1800" b="0">
            <a:solidFill>
              <a:schemeClr val="tx1"/>
            </a:solidFill>
          </a:endParaRPr>
        </a:p>
      </dgm:t>
    </dgm:pt>
    <dgm:pt modelId="{5DECA329-9837-43A4-A18C-1E89B631B09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K-means</a:t>
          </a:r>
        </a:p>
      </dgm:t>
    </dgm:pt>
    <dgm:pt modelId="{02A260F1-0D3D-43F3-98BC-AD749FDBEE5B}" type="parTrans" cxnId="{3C5560E2-37BB-4054-B6BE-AD014DF33F99}">
      <dgm:prSet/>
      <dgm:spPr>
        <a:ln>
          <a:solidFill>
            <a:schemeClr val="tx1">
              <a:lumMod val="50000"/>
              <a:lumOff val="50000"/>
            </a:schemeClr>
          </a:solidFill>
        </a:ln>
      </dgm:spPr>
      <dgm:t>
        <a:bodyPr/>
        <a:lstStyle/>
        <a:p>
          <a:endParaRPr lang="en-US" sz="3600" b="0">
            <a:solidFill>
              <a:schemeClr val="tx1"/>
            </a:solidFill>
          </a:endParaRPr>
        </a:p>
      </dgm:t>
    </dgm:pt>
    <dgm:pt modelId="{921C96C0-90EC-43AC-BC01-87E72D63761F}" type="sibTrans" cxnId="{3C5560E2-37BB-4054-B6BE-AD014DF33F99}">
      <dgm:prSet/>
      <dgm:spPr/>
      <dgm:t>
        <a:bodyPr/>
        <a:lstStyle/>
        <a:p>
          <a:endParaRPr lang="en-US" sz="1800" b="0">
            <a:solidFill>
              <a:schemeClr val="tx1"/>
            </a:solidFill>
          </a:endParaRPr>
        </a:p>
      </dgm:t>
    </dgm:pt>
    <dgm:pt modelId="{6C38A22D-1FA9-431C-AC7E-0AEA0F0A22F7}">
      <dgm:prSet phldrT="[Text]" custT="1">
        <dgm:style>
          <a:lnRef idx="1">
            <a:schemeClr val="dk1"/>
          </a:lnRef>
          <a:fillRef idx="2">
            <a:schemeClr val="dk1"/>
          </a:fillRef>
          <a:effectRef idx="1">
            <a:schemeClr val="dk1"/>
          </a:effectRef>
          <a:fontRef idx="minor">
            <a:schemeClr val="dk1"/>
          </a:fontRef>
        </dgm:style>
      </dgm:prSet>
      <dgm:spPr>
        <a:ln/>
        <a:effectLst/>
      </dgm:spPr>
      <dgm:t>
        <a:bodyPr/>
        <a:lstStyle/>
        <a:p>
          <a:r>
            <a:rPr lang="en-US" sz="1400" b="0" dirty="0">
              <a:solidFill>
                <a:schemeClr val="tx1"/>
              </a:solidFill>
            </a:rPr>
            <a:t>Cells QC, Genes QC, </a:t>
          </a:r>
          <a:r>
            <a:rPr lang="en-US" sz="1400" dirty="0">
              <a:solidFill>
                <a:schemeClr val="tx1"/>
              </a:solidFill>
            </a:rPr>
            <a:t>Gap-Statistics Analysis</a:t>
          </a:r>
          <a:endParaRPr lang="en-US" sz="1400" b="0" dirty="0">
            <a:solidFill>
              <a:schemeClr val="tx1"/>
            </a:solidFill>
          </a:endParaRPr>
        </a:p>
      </dgm:t>
    </dgm:pt>
    <dgm:pt modelId="{3000651C-374F-4B1C-AF2B-91906835A9D4}" type="parTrans" cxnId="{9BA3C0B8-433F-4AC1-B3F6-8599844DA88F}">
      <dgm:prSet/>
      <dgm:spPr/>
      <dgm:t>
        <a:bodyPr/>
        <a:lstStyle/>
        <a:p>
          <a:endParaRPr lang="en-US" sz="1800" b="0">
            <a:solidFill>
              <a:schemeClr val="tx1"/>
            </a:solidFill>
          </a:endParaRPr>
        </a:p>
      </dgm:t>
    </dgm:pt>
    <dgm:pt modelId="{4185FBCE-0080-434D-8C7B-9A44CA3D9733}" type="sibTrans" cxnId="{9BA3C0B8-433F-4AC1-B3F6-8599844DA88F}">
      <dgm:prSet/>
      <dgm:spPr/>
      <dgm:t>
        <a:bodyPr/>
        <a:lstStyle/>
        <a:p>
          <a:endParaRPr lang="en-US" sz="1800" b="0">
            <a:solidFill>
              <a:schemeClr val="tx1"/>
            </a:solidFill>
          </a:endParaRPr>
        </a:p>
      </dgm:t>
    </dgm:pt>
    <dgm:pt modelId="{7F3554D2-C0B0-4FDC-914C-B3773DCFD00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Data Transformation:</a:t>
          </a:r>
          <a:r>
            <a:rPr lang="en-US" sz="1400" b="0" dirty="0">
              <a:solidFill>
                <a:schemeClr val="tx1"/>
              </a:solidFill>
            </a:rPr>
            <a:t> Log2(x+1) or none</a:t>
          </a:r>
        </a:p>
      </dgm:t>
    </dgm:pt>
    <dgm:pt modelId="{F2917899-7AF5-4E51-97B4-E5C394BDBFD7}" type="parTrans" cxnId="{5988B4D2-3A4E-4F04-B55B-06CB4150595C}">
      <dgm:prSet/>
      <dgm:spPr>
        <a:ln>
          <a:solidFill>
            <a:schemeClr val="tx1">
              <a:lumMod val="50000"/>
              <a:lumOff val="50000"/>
            </a:schemeClr>
          </a:solidFill>
        </a:ln>
      </dgm:spPr>
      <dgm:t>
        <a:bodyPr/>
        <a:lstStyle/>
        <a:p>
          <a:endParaRPr lang="en-US" sz="3600" b="0">
            <a:solidFill>
              <a:schemeClr val="tx1"/>
            </a:solidFill>
          </a:endParaRPr>
        </a:p>
      </dgm:t>
    </dgm:pt>
    <dgm:pt modelId="{46EFBEA8-80A7-4615-A57A-25293407349D}" type="sibTrans" cxnId="{5988B4D2-3A4E-4F04-B55B-06CB4150595C}">
      <dgm:prSet/>
      <dgm:spPr/>
      <dgm:t>
        <a:bodyPr/>
        <a:lstStyle/>
        <a:p>
          <a:endParaRPr lang="en-US" sz="1800" b="0">
            <a:solidFill>
              <a:schemeClr val="tx1"/>
            </a:solidFill>
          </a:endParaRPr>
        </a:p>
      </dgm:t>
    </dgm:pt>
    <dgm:pt modelId="{677712E4-C196-4CAB-A602-6DB2F4CB854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Feature Selection: </a:t>
          </a:r>
          <a:r>
            <a:rPr lang="en-US" sz="1400" b="0" dirty="0">
              <a:solidFill>
                <a:schemeClr val="tx1"/>
              </a:solidFill>
            </a:rPr>
            <a:t>PCA, </a:t>
          </a:r>
          <a:r>
            <a:rPr lang="en-US" sz="1400" b="0" dirty="0" err="1">
              <a:solidFill>
                <a:schemeClr val="tx1"/>
              </a:solidFill>
            </a:rPr>
            <a:t>tSNE</a:t>
          </a:r>
          <a:r>
            <a:rPr lang="en-US" sz="1400" b="0" dirty="0">
              <a:solidFill>
                <a:schemeClr val="tx1"/>
              </a:solidFill>
            </a:rPr>
            <a:t>, highly variable genes* or none</a:t>
          </a:r>
        </a:p>
      </dgm:t>
    </dgm:pt>
    <dgm:pt modelId="{B755F549-4788-49C0-947C-0E6282E7255B}" type="parTrans" cxnId="{3D3FC0D9-5FC5-4EEF-B3DE-3A5BE91D19B7}">
      <dgm:prSet/>
      <dgm:spPr>
        <a:ln>
          <a:solidFill>
            <a:schemeClr val="tx1">
              <a:lumMod val="50000"/>
              <a:lumOff val="50000"/>
            </a:schemeClr>
          </a:solidFill>
        </a:ln>
      </dgm:spPr>
      <dgm:t>
        <a:bodyPr/>
        <a:lstStyle/>
        <a:p>
          <a:endParaRPr lang="en-US" sz="3600" b="0">
            <a:solidFill>
              <a:schemeClr val="tx1"/>
            </a:solidFill>
          </a:endParaRPr>
        </a:p>
      </dgm:t>
    </dgm:pt>
    <dgm:pt modelId="{9DD854FD-93CD-448D-9C58-1C18E7E01B69}" type="sibTrans" cxnId="{3D3FC0D9-5FC5-4EEF-B3DE-3A5BE91D19B7}">
      <dgm:prSet/>
      <dgm:spPr/>
      <dgm:t>
        <a:bodyPr/>
        <a:lstStyle/>
        <a:p>
          <a:endParaRPr lang="en-US" sz="1800" b="0">
            <a:solidFill>
              <a:schemeClr val="tx1"/>
            </a:solidFill>
          </a:endParaRPr>
        </a:p>
      </dgm:t>
    </dgm:pt>
    <dgm:pt modelId="{01C88D8A-19FD-495D-A726-B41A9D6D4924}">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(K-means)*</a:t>
          </a:r>
        </a:p>
      </dgm:t>
    </dgm:pt>
    <dgm:pt modelId="{5214BF8F-366C-410F-A2A3-63E88E44305F}" type="parTrans" cxnId="{8732F4BD-2A52-4F71-AC77-E8ED558D8E73}">
      <dgm:prSet/>
      <dgm:spPr>
        <a:ln>
          <a:solidFill>
            <a:schemeClr val="tx1">
              <a:lumMod val="50000"/>
              <a:lumOff val="50000"/>
            </a:schemeClr>
          </a:solidFill>
        </a:ln>
      </dgm:spPr>
      <dgm:t>
        <a:bodyPr/>
        <a:lstStyle/>
        <a:p>
          <a:endParaRPr lang="en-US" sz="3600" b="0">
            <a:solidFill>
              <a:schemeClr val="tx1"/>
            </a:solidFill>
          </a:endParaRPr>
        </a:p>
      </dgm:t>
    </dgm:pt>
    <dgm:pt modelId="{12CF6EDD-7157-4FB8-BD56-839E29B775C0}" type="sibTrans" cxnId="{8732F4BD-2A52-4F71-AC77-E8ED558D8E73}">
      <dgm:prSet/>
      <dgm:spPr/>
      <dgm:t>
        <a:bodyPr/>
        <a:lstStyle/>
        <a:p>
          <a:endParaRPr lang="en-US" sz="1800" b="0">
            <a:solidFill>
              <a:schemeClr val="tx1"/>
            </a:solidFill>
          </a:endParaRPr>
        </a:p>
      </dgm:t>
    </dgm:pt>
    <dgm:pt modelId="{3C0CCAD9-8BEB-4F27-862C-A0D466CD492E}">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K-means</a:t>
          </a:r>
        </a:p>
      </dgm:t>
    </dgm:pt>
    <dgm:pt modelId="{E8CE93DE-B1E2-48EC-B986-F043C30A702C}" type="parTrans" cxnId="{DF987AF4-5060-4472-8FDB-341C676E89F0}">
      <dgm:prSet/>
      <dgm:spPr>
        <a:ln>
          <a:solidFill>
            <a:schemeClr val="tx1">
              <a:lumMod val="50000"/>
              <a:lumOff val="50000"/>
            </a:schemeClr>
          </a:solidFill>
        </a:ln>
      </dgm:spPr>
      <dgm:t>
        <a:bodyPr/>
        <a:lstStyle/>
        <a:p>
          <a:endParaRPr lang="en-US" sz="3600" b="0">
            <a:solidFill>
              <a:schemeClr val="tx1"/>
            </a:solidFill>
          </a:endParaRPr>
        </a:p>
      </dgm:t>
    </dgm:pt>
    <dgm:pt modelId="{14E3CA77-557B-4051-B929-889A237C9F22}" type="sibTrans" cxnId="{DF987AF4-5060-4472-8FDB-341C676E89F0}">
      <dgm:prSet/>
      <dgm:spPr/>
      <dgm:t>
        <a:bodyPr/>
        <a:lstStyle/>
        <a:p>
          <a:endParaRPr lang="en-US" sz="1800" b="0">
            <a:solidFill>
              <a:schemeClr val="tx1"/>
            </a:solidFill>
          </a:endParaRPr>
        </a:p>
      </dgm:t>
    </dgm:pt>
    <dgm:pt modelId="{D37EF37C-AA2E-4ABD-8C29-5D6AB3B19AF2}">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HC (E/P)</a:t>
          </a:r>
        </a:p>
      </dgm:t>
    </dgm:pt>
    <dgm:pt modelId="{69881202-C667-4213-8CED-490283980515}" type="parTrans" cxnId="{D0E81320-B0A1-478B-9482-0EF9A2F7579C}">
      <dgm:prSet/>
      <dgm:spPr/>
      <dgm:t>
        <a:bodyPr/>
        <a:lstStyle/>
        <a:p>
          <a:endParaRPr lang="en-US"/>
        </a:p>
      </dgm:t>
    </dgm:pt>
    <dgm:pt modelId="{60EBE583-9631-4FF1-8090-F705C2014CEE}" type="sibTrans" cxnId="{D0E81320-B0A1-478B-9482-0EF9A2F7579C}">
      <dgm:prSet/>
      <dgm:spPr/>
      <dgm:t>
        <a:bodyPr/>
        <a:lstStyle/>
        <a:p>
          <a:endParaRPr lang="en-US"/>
        </a:p>
      </dgm:t>
    </dgm:pt>
    <dgm:pt modelId="{3362545E-EC4C-4800-8B58-112C91A27858}">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i="1" dirty="0">
              <a:solidFill>
                <a:schemeClr val="tx1"/>
              </a:solidFill>
            </a:rPr>
            <a:t>Feature Selection:</a:t>
          </a:r>
          <a:r>
            <a:rPr lang="en-US" sz="1400" b="0" dirty="0">
              <a:solidFill>
                <a:schemeClr val="tx1"/>
              </a:solidFill>
            </a:rPr>
            <a:t> High avg. TFIDF score (Top)  or Highly variable TF-IDF (Var)</a:t>
          </a:r>
        </a:p>
      </dgm:t>
    </dgm:pt>
    <dgm:pt modelId="{526E2FD4-87D2-4C56-A726-C1196304D61A}" type="parTrans" cxnId="{65991E41-C461-4826-9B3B-66281F4AA8B9}">
      <dgm:prSet/>
      <dgm:spPr/>
      <dgm:t>
        <a:bodyPr/>
        <a:lstStyle/>
        <a:p>
          <a:endParaRPr lang="en-US"/>
        </a:p>
      </dgm:t>
    </dgm:pt>
    <dgm:pt modelId="{5273512E-5DC4-445A-BE8B-65F2D7038D95}" type="sibTrans" cxnId="{65991E41-C461-4826-9B3B-66281F4AA8B9}">
      <dgm:prSet/>
      <dgm:spPr/>
      <dgm:t>
        <a:bodyPr/>
        <a:lstStyle/>
        <a:p>
          <a:endParaRPr lang="en-US"/>
        </a:p>
      </dgm:t>
    </dgm:pt>
    <dgm:pt modelId="{F363F456-E5F4-4895-9406-DB9974A55629}">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Louvain (E)</a:t>
          </a:r>
        </a:p>
      </dgm:t>
    </dgm:pt>
    <dgm:pt modelId="{E0526498-6770-4947-9D56-CA8C70691B7E}" type="parTrans" cxnId="{D60CD269-9239-4FCF-BFED-11F9235B3B25}">
      <dgm:prSet/>
      <dgm:spPr/>
      <dgm:t>
        <a:bodyPr/>
        <a:lstStyle/>
        <a:p>
          <a:endParaRPr lang="en-US"/>
        </a:p>
      </dgm:t>
    </dgm:pt>
    <dgm:pt modelId="{9FDBA5E7-CEBC-4371-B318-18E763FBD06C}" type="sibTrans" cxnId="{D60CD269-9239-4FCF-BFED-11F9235B3B25}">
      <dgm:prSet/>
      <dgm:spPr/>
      <dgm:t>
        <a:bodyPr/>
        <a:lstStyle/>
        <a:p>
          <a:endParaRPr lang="en-US"/>
        </a:p>
      </dgm:t>
    </dgm:pt>
    <dgm:pt modelId="{3842F40F-7C14-4408-B12D-2047673B7664}">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HC (E/P/C)</a:t>
          </a:r>
        </a:p>
      </dgm:t>
    </dgm:pt>
    <dgm:pt modelId="{326CD522-EC4D-45DD-B113-0310498D5220}" type="parTrans" cxnId="{CEAC453F-654D-4D52-A05B-124814EC7055}">
      <dgm:prSet/>
      <dgm:spPr/>
      <dgm:t>
        <a:bodyPr/>
        <a:lstStyle/>
        <a:p>
          <a:endParaRPr lang="en-US"/>
        </a:p>
      </dgm:t>
    </dgm:pt>
    <dgm:pt modelId="{D4724742-D398-45A2-851B-122B523478DA}" type="sibTrans" cxnId="{CEAC453F-654D-4D52-A05B-124814EC7055}">
      <dgm:prSet/>
      <dgm:spPr/>
      <dgm:t>
        <a:bodyPr/>
        <a:lstStyle/>
        <a:p>
          <a:endParaRPr lang="en-US"/>
        </a:p>
      </dgm:t>
    </dgm:pt>
    <dgm:pt modelId="{FAF0531A-3F68-47B8-B5F2-38A33205496E}">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i="1" dirty="0">
              <a:solidFill>
                <a:schemeClr val="tx1"/>
              </a:solidFill>
            </a:rPr>
            <a:t>Data Binarization:</a:t>
          </a:r>
        </a:p>
        <a:p>
          <a:r>
            <a:rPr lang="en-US" sz="1400" b="0" dirty="0">
              <a:solidFill>
                <a:schemeClr val="tx1"/>
              </a:solidFill>
            </a:rPr>
            <a:t>Cutoff threshold per cell based on cell avg. TF-IDF</a:t>
          </a:r>
          <a:r>
            <a:rPr lang="en-US" sz="1400" b="0" i="0" dirty="0">
              <a:solidFill>
                <a:schemeClr val="tx1"/>
              </a:solidFill>
            </a:rPr>
            <a:t>(Bin)</a:t>
          </a:r>
        </a:p>
      </dgm:t>
    </dgm:pt>
    <dgm:pt modelId="{BFFCC01B-534D-4DE3-82F3-9A481DC2232A}" type="parTrans" cxnId="{CE152E29-BF9D-4E32-AF24-D5B067DBDAFF}">
      <dgm:prSet/>
      <dgm:spPr/>
      <dgm:t>
        <a:bodyPr/>
        <a:lstStyle/>
        <a:p>
          <a:endParaRPr lang="en-US"/>
        </a:p>
      </dgm:t>
    </dgm:pt>
    <dgm:pt modelId="{F7BB500E-D2EA-44AE-AE65-AA06F366586D}" type="sibTrans" cxnId="{CE152E29-BF9D-4E32-AF24-D5B067DBDAFF}">
      <dgm:prSet/>
      <dgm:spPr/>
      <dgm:t>
        <a:bodyPr/>
        <a:lstStyle/>
        <a:p>
          <a:endParaRPr lang="en-US"/>
        </a:p>
      </dgm:t>
    </dgm:pt>
    <dgm:pt modelId="{B46D20DF-4625-48FA-A11B-1FA34AD50B93}">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HC (E/P/C/J)</a:t>
          </a:r>
        </a:p>
      </dgm:t>
    </dgm:pt>
    <dgm:pt modelId="{15CA7AFC-5C8A-421F-B3FD-A05FBCCA973F}" type="parTrans" cxnId="{5B77A2C5-16DB-4E48-9EE4-C0EF0174F019}">
      <dgm:prSet/>
      <dgm:spPr/>
      <dgm:t>
        <a:bodyPr/>
        <a:lstStyle/>
        <a:p>
          <a:endParaRPr lang="en-US"/>
        </a:p>
      </dgm:t>
    </dgm:pt>
    <dgm:pt modelId="{794C5D23-BEF9-4FEA-B064-EBF453BF5EDF}" type="sibTrans" cxnId="{5B77A2C5-16DB-4E48-9EE4-C0EF0174F019}">
      <dgm:prSet/>
      <dgm:spPr/>
      <dgm:t>
        <a:bodyPr/>
        <a:lstStyle/>
        <a:p>
          <a:endParaRPr lang="en-US"/>
        </a:p>
      </dgm:t>
    </dgm:pt>
    <dgm:pt modelId="{7106060B-3D2A-4AD7-B867-484EACAD9297}">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Greedy (E/P/C/J)</a:t>
          </a:r>
        </a:p>
      </dgm:t>
    </dgm:pt>
    <dgm:pt modelId="{691ABC3C-6A9B-4950-AF7A-A5217C9C8388}" type="parTrans" cxnId="{D7476B23-AEA4-4287-8179-D516684F1E1D}">
      <dgm:prSet/>
      <dgm:spPr/>
      <dgm:t>
        <a:bodyPr/>
        <a:lstStyle/>
        <a:p>
          <a:endParaRPr lang="en-US"/>
        </a:p>
      </dgm:t>
    </dgm:pt>
    <dgm:pt modelId="{BB25DE45-0325-4012-859F-57F4BC45BA20}" type="sibTrans" cxnId="{D7476B23-AEA4-4287-8179-D516684F1E1D}">
      <dgm:prSet/>
      <dgm:spPr/>
      <dgm:t>
        <a:bodyPr/>
        <a:lstStyle/>
        <a:p>
          <a:endParaRPr lang="en-US"/>
        </a:p>
      </dgm:t>
    </dgm:pt>
    <dgm:pt modelId="{67DDA746-6C60-4C11-B77E-B266EF9DFD6D}">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Louvain (E/P/C/J)</a:t>
          </a:r>
        </a:p>
      </dgm:t>
    </dgm:pt>
    <dgm:pt modelId="{119497FC-766F-4DCF-931D-43AC51035C2B}" type="parTrans" cxnId="{1F71A7DB-765B-4875-8A4D-77336FA43BA6}">
      <dgm:prSet/>
      <dgm:spPr/>
      <dgm:t>
        <a:bodyPr/>
        <a:lstStyle/>
        <a:p>
          <a:endParaRPr lang="en-US"/>
        </a:p>
      </dgm:t>
    </dgm:pt>
    <dgm:pt modelId="{C82900AF-6934-4779-81A1-5951511A157F}" type="sibTrans" cxnId="{1F71A7DB-765B-4875-8A4D-77336FA43BA6}">
      <dgm:prSet/>
      <dgm:spPr/>
      <dgm:t>
        <a:bodyPr/>
        <a:lstStyle/>
        <a:p>
          <a:endParaRPr lang="en-US"/>
        </a:p>
      </dgm:t>
    </dgm:pt>
    <dgm:pt modelId="{E65BF32D-B718-4DB1-8514-D05646F42D77}">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GMM</a:t>
          </a:r>
        </a:p>
      </dgm:t>
    </dgm:pt>
    <dgm:pt modelId="{7A8ECC98-FA6D-41D4-8331-2AA9074DF1F5}" type="parTrans" cxnId="{8DEC64B0-8821-461D-8AEF-F8BB7123E900}">
      <dgm:prSet/>
      <dgm:spPr/>
      <dgm:t>
        <a:bodyPr/>
        <a:lstStyle/>
        <a:p>
          <a:endParaRPr lang="en-US"/>
        </a:p>
      </dgm:t>
    </dgm:pt>
    <dgm:pt modelId="{5CAB9E74-06DA-48C9-9C96-3F27221402FD}" type="sibTrans" cxnId="{8DEC64B0-8821-461D-8AEF-F8BB7123E900}">
      <dgm:prSet/>
      <dgm:spPr/>
      <dgm:t>
        <a:bodyPr/>
        <a:lstStyle/>
        <a:p>
          <a:endParaRPr lang="en-US"/>
        </a:p>
      </dgm:t>
    </dgm:pt>
    <dgm:pt modelId="{D75259DF-3D73-436F-9533-DC78ED1C51A0}">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(SNN)*</a:t>
          </a:r>
        </a:p>
      </dgm:t>
    </dgm:pt>
    <dgm:pt modelId="{0EC04BE5-46C1-4AA3-B140-111D4766D34A}" type="parTrans" cxnId="{CB20ADCB-A002-47AF-9B7F-929E5E543D10}">
      <dgm:prSet/>
      <dgm:spPr/>
      <dgm:t>
        <a:bodyPr/>
        <a:lstStyle/>
        <a:p>
          <a:endParaRPr lang="en-US"/>
        </a:p>
      </dgm:t>
    </dgm:pt>
    <dgm:pt modelId="{CF6ED897-6AFA-444F-BB75-F3C591658FE5}" type="sibTrans" cxnId="{CB20ADCB-A002-47AF-9B7F-929E5E543D10}">
      <dgm:prSet/>
      <dgm:spPr/>
      <dgm:t>
        <a:bodyPr/>
        <a:lstStyle/>
        <a:p>
          <a:endParaRPr lang="en-US"/>
        </a:p>
      </dgm:t>
    </dgm:pt>
    <dgm:pt modelId="{C89E10A9-8C6A-47C6-B3F9-CF834E608D8A}">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68307A22-5CAF-43D3-B5FC-E8E500E09E0C}" type="parTrans" cxnId="{6DA69CB3-2A5C-40F7-B9BA-AC8E5180F2E2}">
      <dgm:prSet/>
      <dgm:spPr/>
      <dgm:t>
        <a:bodyPr/>
        <a:lstStyle/>
        <a:p>
          <a:endParaRPr lang="en-US"/>
        </a:p>
      </dgm:t>
    </dgm:pt>
    <dgm:pt modelId="{721D49FE-57FC-4423-9B6C-C4DB364CE7C0}" type="sibTrans" cxnId="{6DA69CB3-2A5C-40F7-B9BA-AC8E5180F2E2}">
      <dgm:prSet/>
      <dgm:spPr/>
      <dgm:t>
        <a:bodyPr/>
        <a:lstStyle/>
        <a:p>
          <a:endParaRPr lang="en-US"/>
        </a:p>
      </dgm:t>
    </dgm:pt>
    <dgm:pt modelId="{302311F8-77E5-402E-B254-D4664F7B0EF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53501F9F-D968-40C5-A879-351EE0CE4578}" type="parTrans" cxnId="{5478092A-6EC2-4E38-8FF5-7D1D64DB1B24}">
      <dgm:prSet/>
      <dgm:spPr/>
      <dgm:t>
        <a:bodyPr/>
        <a:lstStyle/>
        <a:p>
          <a:endParaRPr lang="en-US"/>
        </a:p>
      </dgm:t>
    </dgm:pt>
    <dgm:pt modelId="{F7416DD5-B0DF-41E3-A545-4AEF7FBA9C8E}" type="sibTrans" cxnId="{5478092A-6EC2-4E38-8FF5-7D1D64DB1B24}">
      <dgm:prSet/>
      <dgm:spPr/>
      <dgm:t>
        <a:bodyPr/>
        <a:lstStyle/>
        <a:p>
          <a:endParaRPr lang="en-US"/>
        </a:p>
      </dgm:t>
    </dgm:pt>
    <dgm:pt modelId="{3BE28E9F-AACF-45FB-9639-AD702556FA73}" type="pres">
      <dgm:prSet presAssocID="{8621B7D0-2A67-492B-994B-1562769EF067}" presName="hierChild1" presStyleCnt="0">
        <dgm:presLayoutVars>
          <dgm:orgChart val="1"/>
          <dgm:chPref val="1"/>
          <dgm:dir/>
          <dgm:animOne val="branch"/>
          <dgm:animLvl val="lvl"/>
          <dgm:resizeHandles/>
        </dgm:presLayoutVars>
      </dgm:prSet>
      <dgm:spPr/>
    </dgm:pt>
    <dgm:pt modelId="{01D2CCDE-2CCA-436F-8B9F-ABADEF4AAB86}" type="pres">
      <dgm:prSet presAssocID="{6C38A22D-1FA9-431C-AC7E-0AEA0F0A22F7}" presName="hierRoot1" presStyleCnt="0">
        <dgm:presLayoutVars>
          <dgm:hierBranch val="init"/>
        </dgm:presLayoutVars>
      </dgm:prSet>
      <dgm:spPr/>
    </dgm:pt>
    <dgm:pt modelId="{2CBA7F09-3A90-4553-A003-C737319BBEF3}" type="pres">
      <dgm:prSet presAssocID="{6C38A22D-1FA9-431C-AC7E-0AEA0F0A22F7}" presName="rootComposite1" presStyleCnt="0"/>
      <dgm:spPr/>
    </dgm:pt>
    <dgm:pt modelId="{BECFE85C-01B4-43AB-B00A-F4B7CF6D11F0}" type="pres">
      <dgm:prSet presAssocID="{6C38A22D-1FA9-431C-AC7E-0AEA0F0A22F7}" presName="rootText1" presStyleLbl="node0" presStyleIdx="0" presStyleCnt="1" custScaleX="682680" custScaleY="1233227" custLinFactX="-300000" custLinFactNeighborX="-350935" custLinFactNeighborY="30528">
        <dgm:presLayoutVars>
          <dgm:chPref val="3"/>
        </dgm:presLayoutVars>
      </dgm:prSet>
      <dgm:spPr/>
    </dgm:pt>
    <dgm:pt modelId="{C71043FD-171F-46C3-80AC-169CD1E0F6DE}" type="pres">
      <dgm:prSet presAssocID="{6C38A22D-1FA9-431C-AC7E-0AEA0F0A22F7}" presName="rootConnector1" presStyleLbl="node1" presStyleIdx="0" presStyleCnt="0"/>
      <dgm:spPr/>
    </dgm:pt>
    <dgm:pt modelId="{8F841D31-29B7-42F4-B7A0-0C1F54ACAE07}" type="pres">
      <dgm:prSet presAssocID="{6C38A22D-1FA9-431C-AC7E-0AEA0F0A22F7}" presName="hierChild2" presStyleCnt="0"/>
      <dgm:spPr/>
    </dgm:pt>
    <dgm:pt modelId="{49B78C87-E228-4B31-8904-F7BACD31D864}" type="pres">
      <dgm:prSet presAssocID="{F2917899-7AF5-4E51-97B4-E5C394BDBFD7}" presName="Name64" presStyleLbl="parChTrans1D2" presStyleIdx="0" presStyleCnt="2" custSzX="3200400" custSzY="548640"/>
      <dgm:spPr/>
    </dgm:pt>
    <dgm:pt modelId="{C408DB8A-822A-485C-97C2-86CDD6DC731A}" type="pres">
      <dgm:prSet presAssocID="{7F3554D2-C0B0-4FDC-914C-B3773DCFD00B}" presName="hierRoot2" presStyleCnt="0">
        <dgm:presLayoutVars>
          <dgm:hierBranch val="init"/>
        </dgm:presLayoutVars>
      </dgm:prSet>
      <dgm:spPr/>
    </dgm:pt>
    <dgm:pt modelId="{361E2C3E-5CD0-4E64-8D52-05F800C3B367}" type="pres">
      <dgm:prSet presAssocID="{7F3554D2-C0B0-4FDC-914C-B3773DCFD00B}" presName="rootComposite" presStyleCnt="0"/>
      <dgm:spPr/>
    </dgm:pt>
    <dgm:pt modelId="{8133B387-1E09-4627-B344-850AD1D518CD}" type="pres">
      <dgm:prSet presAssocID="{7F3554D2-C0B0-4FDC-914C-B3773DCFD00B}" presName="rootText" presStyleLbl="node2" presStyleIdx="0" presStyleCnt="2" custScaleX="598252" custScaleY="922876" custLinFactX="-118240" custLinFactNeighborX="-200000" custLinFactNeighborY="-9567">
        <dgm:presLayoutVars>
          <dgm:chPref val="3"/>
        </dgm:presLayoutVars>
      </dgm:prSet>
      <dgm:spPr/>
    </dgm:pt>
    <dgm:pt modelId="{F9D5DAC8-FBDB-4593-A6E4-0E58F3241BE8}" type="pres">
      <dgm:prSet presAssocID="{7F3554D2-C0B0-4FDC-914C-B3773DCFD00B}" presName="rootConnector" presStyleLbl="node2" presStyleIdx="0" presStyleCnt="2"/>
      <dgm:spPr/>
    </dgm:pt>
    <dgm:pt modelId="{0D868344-F003-437C-AE20-ECFD890A79DD}" type="pres">
      <dgm:prSet presAssocID="{7F3554D2-C0B0-4FDC-914C-B3773DCFD00B}" presName="hierChild4" presStyleCnt="0"/>
      <dgm:spPr/>
    </dgm:pt>
    <dgm:pt modelId="{41626EB6-8EDC-4B72-8709-99997D27C012}" type="pres">
      <dgm:prSet presAssocID="{B755F549-4788-49C0-947C-0E6282E7255B}" presName="Name64" presStyleLbl="parChTrans1D3" presStyleIdx="0" presStyleCnt="3" custSzX="3200400" custSzY="548640"/>
      <dgm:spPr/>
    </dgm:pt>
    <dgm:pt modelId="{04DC69C4-7E52-4919-A35A-CC2369401838}" type="pres">
      <dgm:prSet presAssocID="{677712E4-C196-4CAB-A602-6DB2F4CB854B}" presName="hierRoot2" presStyleCnt="0">
        <dgm:presLayoutVars>
          <dgm:hierBranch val="init"/>
        </dgm:presLayoutVars>
      </dgm:prSet>
      <dgm:spPr/>
    </dgm:pt>
    <dgm:pt modelId="{DA19BE29-0C08-4663-8CDE-E4BD3FE33921}" type="pres">
      <dgm:prSet presAssocID="{677712E4-C196-4CAB-A602-6DB2F4CB854B}" presName="rootComposite" presStyleCnt="0"/>
      <dgm:spPr/>
    </dgm:pt>
    <dgm:pt modelId="{00BF8063-5882-48DA-A998-6926BE460861}" type="pres">
      <dgm:prSet presAssocID="{677712E4-C196-4CAB-A602-6DB2F4CB854B}" presName="rootText" presStyleLbl="node3" presStyleIdx="0" presStyleCnt="3" custScaleX="678755" custScaleY="1723782" custLinFactNeighborX="-96298">
        <dgm:presLayoutVars>
          <dgm:chPref val="3"/>
        </dgm:presLayoutVars>
      </dgm:prSet>
      <dgm:spPr/>
    </dgm:pt>
    <dgm:pt modelId="{633B8A3B-F3B2-49C6-B1F3-52B811B84EB4}" type="pres">
      <dgm:prSet presAssocID="{677712E4-C196-4CAB-A602-6DB2F4CB854B}" presName="rootConnector" presStyleLbl="node3" presStyleIdx="0" presStyleCnt="3"/>
      <dgm:spPr/>
    </dgm:pt>
    <dgm:pt modelId="{0ECBB069-2311-449B-A4AD-876FEA96A858}" type="pres">
      <dgm:prSet presAssocID="{677712E4-C196-4CAB-A602-6DB2F4CB854B}" presName="hierChild4" presStyleCnt="0"/>
      <dgm:spPr/>
    </dgm:pt>
    <dgm:pt modelId="{AD57E52F-327D-4F00-AD54-76AEAD02D23E}" type="pres">
      <dgm:prSet presAssocID="{5214BF8F-366C-410F-A2A3-63E88E44305F}" presName="Name64" presStyleLbl="parChTrans1D4" presStyleIdx="0" presStyleCnt="14" custSzX="3200400" custSzY="548640"/>
      <dgm:spPr/>
    </dgm:pt>
    <dgm:pt modelId="{0FEFB2CA-A8F8-4370-A6B9-D82C04AADEF5}" type="pres">
      <dgm:prSet presAssocID="{01C88D8A-19FD-495D-A726-B41A9D6D4924}" presName="hierRoot2" presStyleCnt="0">
        <dgm:presLayoutVars>
          <dgm:hierBranch val="init"/>
        </dgm:presLayoutVars>
      </dgm:prSet>
      <dgm:spPr/>
    </dgm:pt>
    <dgm:pt modelId="{3FF50BD2-09B1-46FA-8CD7-6941758C264E}" type="pres">
      <dgm:prSet presAssocID="{01C88D8A-19FD-495D-A726-B41A9D6D4924}" presName="rootComposite" presStyleCnt="0"/>
      <dgm:spPr/>
    </dgm:pt>
    <dgm:pt modelId="{A037A2D4-4B86-443B-918C-C02D1608C159}" type="pres">
      <dgm:prSet presAssocID="{01C88D8A-19FD-495D-A726-B41A9D6D4924}" presName="rootText" presStyleLbl="node4" presStyleIdx="0" presStyleCnt="14" custScaleX="867444" custScaleY="539407" custLinFactX="57579" custLinFactNeighborX="100000">
        <dgm:presLayoutVars>
          <dgm:chPref val="3"/>
        </dgm:presLayoutVars>
      </dgm:prSet>
      <dgm:spPr/>
    </dgm:pt>
    <dgm:pt modelId="{EEA028B8-D7F8-46C3-A246-C243A54D211D}" type="pres">
      <dgm:prSet presAssocID="{01C88D8A-19FD-495D-A726-B41A9D6D4924}" presName="rootConnector" presStyleLbl="node4" presStyleIdx="0" presStyleCnt="14"/>
      <dgm:spPr/>
    </dgm:pt>
    <dgm:pt modelId="{5BBAFA43-A6F8-476C-A280-549754F5DE3A}" type="pres">
      <dgm:prSet presAssocID="{01C88D8A-19FD-495D-A726-B41A9D6D4924}" presName="hierChild4" presStyleCnt="0"/>
      <dgm:spPr/>
    </dgm:pt>
    <dgm:pt modelId="{F8A7A9BD-1D91-4FA6-A1C6-957EBDFE5677}" type="pres">
      <dgm:prSet presAssocID="{01C88D8A-19FD-495D-A726-B41A9D6D4924}" presName="hierChild5" presStyleCnt="0"/>
      <dgm:spPr/>
    </dgm:pt>
    <dgm:pt modelId="{74AE46BD-2BD6-49B0-AF7B-15ECF0D0D82A}" type="pres">
      <dgm:prSet presAssocID="{0EC04BE5-46C1-4AA3-B140-111D4766D34A}" presName="Name64" presStyleLbl="parChTrans1D4" presStyleIdx="1" presStyleCnt="14" custSzX="3200400" custSzY="548640"/>
      <dgm:spPr/>
    </dgm:pt>
    <dgm:pt modelId="{A420BF70-00A8-4FD1-B2EA-8698465F5312}" type="pres">
      <dgm:prSet presAssocID="{D75259DF-3D73-436F-9533-DC78ED1C51A0}" presName="hierRoot2" presStyleCnt="0">
        <dgm:presLayoutVars>
          <dgm:hierBranch val="init"/>
        </dgm:presLayoutVars>
      </dgm:prSet>
      <dgm:spPr/>
    </dgm:pt>
    <dgm:pt modelId="{88B7B20B-B42E-4FE1-BF59-AAC2A15B2262}" type="pres">
      <dgm:prSet presAssocID="{D75259DF-3D73-436F-9533-DC78ED1C51A0}" presName="rootComposite" presStyleCnt="0"/>
      <dgm:spPr/>
    </dgm:pt>
    <dgm:pt modelId="{18A8A2F5-6601-48AE-BD68-CF30ED2485B9}" type="pres">
      <dgm:prSet presAssocID="{D75259DF-3D73-436F-9533-DC78ED1C51A0}" presName="rootText" presStyleLbl="node4" presStyleIdx="1" presStyleCnt="14" custScaleX="867444" custScaleY="539407" custLinFactX="57579" custLinFactNeighborX="100000">
        <dgm:presLayoutVars>
          <dgm:chPref val="3"/>
        </dgm:presLayoutVars>
      </dgm:prSet>
      <dgm:spPr/>
    </dgm:pt>
    <dgm:pt modelId="{696AF996-B78C-4345-9C7D-DD12ED2EA6F0}" type="pres">
      <dgm:prSet presAssocID="{D75259DF-3D73-436F-9533-DC78ED1C51A0}" presName="rootConnector" presStyleLbl="node4" presStyleIdx="1" presStyleCnt="14"/>
      <dgm:spPr/>
    </dgm:pt>
    <dgm:pt modelId="{0E244318-6F0E-45C5-98FE-25D73BF3B42B}" type="pres">
      <dgm:prSet presAssocID="{D75259DF-3D73-436F-9533-DC78ED1C51A0}" presName="hierChild4" presStyleCnt="0"/>
      <dgm:spPr/>
    </dgm:pt>
    <dgm:pt modelId="{94AD0EA0-45C6-4C4C-ABD4-23D5CCDFCC31}" type="pres">
      <dgm:prSet presAssocID="{D75259DF-3D73-436F-9533-DC78ED1C51A0}" presName="hierChild5" presStyleCnt="0"/>
      <dgm:spPr/>
    </dgm:pt>
    <dgm:pt modelId="{C9CCB06D-B18A-4D7E-B705-B6241357DEA7}" type="pres">
      <dgm:prSet presAssocID="{7A8ECC98-FA6D-41D4-8331-2AA9074DF1F5}" presName="Name64" presStyleLbl="parChTrans1D4" presStyleIdx="2" presStyleCnt="14" custSzX="3200400" custSzY="548640"/>
      <dgm:spPr/>
    </dgm:pt>
    <dgm:pt modelId="{3AFA572A-13C2-4946-8F03-DCED615A4A3C}" type="pres">
      <dgm:prSet presAssocID="{E65BF32D-B718-4DB1-8514-D05646F42D77}" presName="hierRoot2" presStyleCnt="0">
        <dgm:presLayoutVars>
          <dgm:hierBranch val="init"/>
        </dgm:presLayoutVars>
      </dgm:prSet>
      <dgm:spPr/>
    </dgm:pt>
    <dgm:pt modelId="{F073D4F0-62B7-4123-9E68-2A99CEC92D2A}" type="pres">
      <dgm:prSet presAssocID="{E65BF32D-B718-4DB1-8514-D05646F42D77}" presName="rootComposite" presStyleCnt="0"/>
      <dgm:spPr/>
    </dgm:pt>
    <dgm:pt modelId="{C1928D54-A4D7-475A-BC96-5ABAC9553A26}" type="pres">
      <dgm:prSet presAssocID="{E65BF32D-B718-4DB1-8514-D05646F42D77}" presName="rootText" presStyleLbl="node4" presStyleIdx="2" presStyleCnt="14" custScaleX="867444" custScaleY="539407" custLinFactX="57579" custLinFactNeighborX="100000">
        <dgm:presLayoutVars>
          <dgm:chPref val="3"/>
        </dgm:presLayoutVars>
      </dgm:prSet>
      <dgm:spPr/>
    </dgm:pt>
    <dgm:pt modelId="{5EE97DCB-C858-452E-92EF-493E9D79E9F4}" type="pres">
      <dgm:prSet presAssocID="{E65BF32D-B718-4DB1-8514-D05646F42D77}" presName="rootConnector" presStyleLbl="node4" presStyleIdx="2" presStyleCnt="14"/>
      <dgm:spPr/>
    </dgm:pt>
    <dgm:pt modelId="{9D87838B-54F5-447A-B62D-B4A3D4569AFF}" type="pres">
      <dgm:prSet presAssocID="{E65BF32D-B718-4DB1-8514-D05646F42D77}" presName="hierChild4" presStyleCnt="0"/>
      <dgm:spPr/>
    </dgm:pt>
    <dgm:pt modelId="{91BB7A4F-C9C5-436B-AF3B-8419450C033E}" type="pres">
      <dgm:prSet presAssocID="{E65BF32D-B718-4DB1-8514-D05646F42D77}" presName="hierChild5" presStyleCnt="0"/>
      <dgm:spPr/>
    </dgm:pt>
    <dgm:pt modelId="{0E490ADB-B176-47CD-9A80-BABD06E9C9E8}" type="pres">
      <dgm:prSet presAssocID="{E8CE93DE-B1E2-48EC-B986-F043C30A702C}" presName="Name64" presStyleLbl="parChTrans1D4" presStyleIdx="3" presStyleCnt="14" custSzX="3200400" custSzY="548641"/>
      <dgm:spPr/>
    </dgm:pt>
    <dgm:pt modelId="{B43FCAC7-D2BB-436F-837B-8292A25C75F3}" type="pres">
      <dgm:prSet presAssocID="{3C0CCAD9-8BEB-4F27-862C-A0D466CD492E}" presName="hierRoot2" presStyleCnt="0">
        <dgm:presLayoutVars>
          <dgm:hierBranch val="init"/>
        </dgm:presLayoutVars>
      </dgm:prSet>
      <dgm:spPr/>
    </dgm:pt>
    <dgm:pt modelId="{5D9FAC27-ADD0-4499-90A3-A26E1FDF243E}" type="pres">
      <dgm:prSet presAssocID="{3C0CCAD9-8BEB-4F27-862C-A0D466CD492E}" presName="rootComposite" presStyleCnt="0"/>
      <dgm:spPr/>
    </dgm:pt>
    <dgm:pt modelId="{9E923254-02B1-4880-AE77-F23B2B892373}" type="pres">
      <dgm:prSet presAssocID="{3C0CCAD9-8BEB-4F27-862C-A0D466CD492E}" presName="rootText" presStyleLbl="node4" presStyleIdx="3" presStyleCnt="14" custScaleX="867444" custScaleY="539407" custLinFactX="57579" custLinFactNeighborX="100000">
        <dgm:presLayoutVars>
          <dgm:chPref val="3"/>
        </dgm:presLayoutVars>
      </dgm:prSet>
      <dgm:spPr/>
    </dgm:pt>
    <dgm:pt modelId="{83C86C38-DF9F-4EA1-B98A-F41832C1A0BC}" type="pres">
      <dgm:prSet presAssocID="{3C0CCAD9-8BEB-4F27-862C-A0D466CD492E}" presName="rootConnector" presStyleLbl="node4" presStyleIdx="3" presStyleCnt="14"/>
      <dgm:spPr/>
    </dgm:pt>
    <dgm:pt modelId="{31E8CE79-3AC4-49A6-B8EE-02B16F3E3F1E}" type="pres">
      <dgm:prSet presAssocID="{3C0CCAD9-8BEB-4F27-862C-A0D466CD492E}" presName="hierChild4" presStyleCnt="0"/>
      <dgm:spPr/>
    </dgm:pt>
    <dgm:pt modelId="{086C0378-A0F4-4406-9352-2744634F6CAB}" type="pres">
      <dgm:prSet presAssocID="{3C0CCAD9-8BEB-4F27-862C-A0D466CD492E}" presName="hierChild5" presStyleCnt="0"/>
      <dgm:spPr/>
    </dgm:pt>
    <dgm:pt modelId="{620E4DDD-2647-4A9B-BF95-DBBB106718FC}" type="pres">
      <dgm:prSet presAssocID="{68307A22-5CAF-43D3-B5FC-E8E500E09E0C}" presName="Name64" presStyleLbl="parChTrans1D4" presStyleIdx="4" presStyleCnt="14" custSzX="3200400" custSzY="548641"/>
      <dgm:spPr/>
    </dgm:pt>
    <dgm:pt modelId="{E7882E30-A436-4B4D-B6B5-BE33D51E21A1}" type="pres">
      <dgm:prSet presAssocID="{C89E10A9-8C6A-47C6-B3F9-CF834E608D8A}" presName="hierRoot2" presStyleCnt="0">
        <dgm:presLayoutVars>
          <dgm:hierBranch val="init"/>
        </dgm:presLayoutVars>
      </dgm:prSet>
      <dgm:spPr/>
    </dgm:pt>
    <dgm:pt modelId="{0B31FB92-91C8-4292-965E-44052A6F5446}" type="pres">
      <dgm:prSet presAssocID="{C89E10A9-8C6A-47C6-B3F9-CF834E608D8A}" presName="rootComposite" presStyleCnt="0"/>
      <dgm:spPr/>
    </dgm:pt>
    <dgm:pt modelId="{18344BC1-4AD0-42BB-9A76-47B4CFE235BB}" type="pres">
      <dgm:prSet presAssocID="{C89E10A9-8C6A-47C6-B3F9-CF834E608D8A}" presName="rootText" presStyleLbl="node4" presStyleIdx="4" presStyleCnt="14" custScaleX="867444" custScaleY="539407" custLinFactX="57579" custLinFactNeighborX="100000">
        <dgm:presLayoutVars>
          <dgm:chPref val="3"/>
        </dgm:presLayoutVars>
      </dgm:prSet>
      <dgm:spPr/>
    </dgm:pt>
    <dgm:pt modelId="{5748EDB0-347E-48FE-990A-08718148A86A}" type="pres">
      <dgm:prSet presAssocID="{C89E10A9-8C6A-47C6-B3F9-CF834E608D8A}" presName="rootConnector" presStyleLbl="node4" presStyleIdx="4" presStyleCnt="14"/>
      <dgm:spPr/>
    </dgm:pt>
    <dgm:pt modelId="{57888E54-1C24-47B0-B565-EC56AED11C81}" type="pres">
      <dgm:prSet presAssocID="{C89E10A9-8C6A-47C6-B3F9-CF834E608D8A}" presName="hierChild4" presStyleCnt="0"/>
      <dgm:spPr/>
    </dgm:pt>
    <dgm:pt modelId="{6A2192BA-1614-44AD-B90D-892E94F182F2}" type="pres">
      <dgm:prSet presAssocID="{C89E10A9-8C6A-47C6-B3F9-CF834E608D8A}" presName="hierChild5" presStyleCnt="0"/>
      <dgm:spPr/>
    </dgm:pt>
    <dgm:pt modelId="{884CF34A-4ABA-4D6C-8A5A-721399A2474D}" type="pres">
      <dgm:prSet presAssocID="{69881202-C667-4213-8CED-490283980515}" presName="Name64" presStyleLbl="parChTrans1D4" presStyleIdx="5" presStyleCnt="14" custSzX="3200400" custSzY="548641"/>
      <dgm:spPr/>
    </dgm:pt>
    <dgm:pt modelId="{18D7C40A-83F3-4E35-BC46-51D7FBC71B5E}" type="pres">
      <dgm:prSet presAssocID="{D37EF37C-AA2E-4ABD-8C29-5D6AB3B19AF2}" presName="hierRoot2" presStyleCnt="0">
        <dgm:presLayoutVars>
          <dgm:hierBranch val="init"/>
        </dgm:presLayoutVars>
      </dgm:prSet>
      <dgm:spPr/>
    </dgm:pt>
    <dgm:pt modelId="{E8C076DF-E1E0-4172-8F9C-4281E1A0CAC9}" type="pres">
      <dgm:prSet presAssocID="{D37EF37C-AA2E-4ABD-8C29-5D6AB3B19AF2}" presName="rootComposite" presStyleCnt="0"/>
      <dgm:spPr/>
    </dgm:pt>
    <dgm:pt modelId="{58037265-8B7E-4AB1-A1C4-3B72C8C00D94}" type="pres">
      <dgm:prSet presAssocID="{D37EF37C-AA2E-4ABD-8C29-5D6AB3B19AF2}" presName="rootText" presStyleLbl="node4" presStyleIdx="5" presStyleCnt="14" custScaleX="867444" custScaleY="539407" custLinFactX="57579" custLinFactNeighborX="100000">
        <dgm:presLayoutVars>
          <dgm:chPref val="3"/>
        </dgm:presLayoutVars>
      </dgm:prSet>
      <dgm:spPr/>
    </dgm:pt>
    <dgm:pt modelId="{99DD6BC1-A9CB-4702-BE6E-DA9769A1A038}" type="pres">
      <dgm:prSet presAssocID="{D37EF37C-AA2E-4ABD-8C29-5D6AB3B19AF2}" presName="rootConnector" presStyleLbl="node4" presStyleIdx="5" presStyleCnt="14"/>
      <dgm:spPr/>
    </dgm:pt>
    <dgm:pt modelId="{185840A8-0991-493E-B68E-A54EF91CC4CD}" type="pres">
      <dgm:prSet presAssocID="{D37EF37C-AA2E-4ABD-8C29-5D6AB3B19AF2}" presName="hierChild4" presStyleCnt="0"/>
      <dgm:spPr/>
    </dgm:pt>
    <dgm:pt modelId="{E71DCFDE-3285-40E1-A01E-5F609151D43B}" type="pres">
      <dgm:prSet presAssocID="{D37EF37C-AA2E-4ABD-8C29-5D6AB3B19AF2}" presName="hierChild5" presStyleCnt="0"/>
      <dgm:spPr/>
    </dgm:pt>
    <dgm:pt modelId="{1A96489F-73DC-4C9A-9939-3C5F23FF86F3}" type="pres">
      <dgm:prSet presAssocID="{E0526498-6770-4947-9D56-CA8C70691B7E}" presName="Name64" presStyleLbl="parChTrans1D4" presStyleIdx="6" presStyleCnt="14" custSzX="3200400" custSzY="548640"/>
      <dgm:spPr/>
    </dgm:pt>
    <dgm:pt modelId="{D5B77D2C-E9EC-49E5-915F-281A26B458FC}" type="pres">
      <dgm:prSet presAssocID="{F363F456-E5F4-4895-9406-DB9974A55629}" presName="hierRoot2" presStyleCnt="0">
        <dgm:presLayoutVars>
          <dgm:hierBranch val="init"/>
        </dgm:presLayoutVars>
      </dgm:prSet>
      <dgm:spPr/>
    </dgm:pt>
    <dgm:pt modelId="{3E2E3353-2ED8-4BCC-A7C2-E93595B9DCEE}" type="pres">
      <dgm:prSet presAssocID="{F363F456-E5F4-4895-9406-DB9974A55629}" presName="rootComposite" presStyleCnt="0"/>
      <dgm:spPr/>
    </dgm:pt>
    <dgm:pt modelId="{4243F4B8-8EC5-4773-939C-4273555D5F1E}" type="pres">
      <dgm:prSet presAssocID="{F363F456-E5F4-4895-9406-DB9974A55629}" presName="rootText" presStyleLbl="node4" presStyleIdx="6" presStyleCnt="14" custScaleX="867444" custScaleY="539407" custLinFactX="57579" custLinFactNeighborX="100000">
        <dgm:presLayoutVars>
          <dgm:chPref val="3"/>
        </dgm:presLayoutVars>
      </dgm:prSet>
      <dgm:spPr/>
    </dgm:pt>
    <dgm:pt modelId="{FF6EAF3D-B295-4676-B165-250219EA092C}" type="pres">
      <dgm:prSet presAssocID="{F363F456-E5F4-4895-9406-DB9974A55629}" presName="rootConnector" presStyleLbl="node4" presStyleIdx="6" presStyleCnt="14"/>
      <dgm:spPr/>
    </dgm:pt>
    <dgm:pt modelId="{586C3238-1D40-4C32-B371-2835C19331C9}" type="pres">
      <dgm:prSet presAssocID="{F363F456-E5F4-4895-9406-DB9974A55629}" presName="hierChild4" presStyleCnt="0"/>
      <dgm:spPr/>
    </dgm:pt>
    <dgm:pt modelId="{40BADD8F-CF88-4A9B-92BA-54BBA8B0F787}" type="pres">
      <dgm:prSet presAssocID="{F363F456-E5F4-4895-9406-DB9974A55629}" presName="hierChild5" presStyleCnt="0"/>
      <dgm:spPr/>
    </dgm:pt>
    <dgm:pt modelId="{0CA8E0D7-21C9-4850-92EB-FD26862F917F}" type="pres">
      <dgm:prSet presAssocID="{677712E4-C196-4CAB-A602-6DB2F4CB854B}" presName="hierChild5" presStyleCnt="0"/>
      <dgm:spPr/>
    </dgm:pt>
    <dgm:pt modelId="{E3F657D3-CC84-4411-8F48-685A780F3673}" type="pres">
      <dgm:prSet presAssocID="{7F3554D2-C0B0-4FDC-914C-B3773DCFD00B}" presName="hierChild5" presStyleCnt="0"/>
      <dgm:spPr/>
    </dgm:pt>
    <dgm:pt modelId="{B28923D9-61A3-44E3-ADD3-C08D1A36D982}" type="pres">
      <dgm:prSet presAssocID="{FFB54F73-01F9-423F-BD6A-4EBC11B65668}" presName="Name64" presStyleLbl="parChTrans1D2" presStyleIdx="1" presStyleCnt="2" custSzX="3200400" custSzY="548640"/>
      <dgm:spPr/>
    </dgm:pt>
    <dgm:pt modelId="{44D85E59-E7A2-4F7E-A63F-4CB55D0D7F79}" type="pres">
      <dgm:prSet presAssocID="{433EECEC-7F1D-435C-8659-AF27BEC8D9C4}" presName="hierRoot2" presStyleCnt="0">
        <dgm:presLayoutVars>
          <dgm:hierBranch val="init"/>
        </dgm:presLayoutVars>
      </dgm:prSet>
      <dgm:spPr/>
    </dgm:pt>
    <dgm:pt modelId="{CF056041-5785-4948-B215-042BFE88865F}" type="pres">
      <dgm:prSet presAssocID="{433EECEC-7F1D-435C-8659-AF27BEC8D9C4}" presName="rootComposite" presStyleCnt="0"/>
      <dgm:spPr/>
    </dgm:pt>
    <dgm:pt modelId="{7167DC97-7ACD-4A92-8E87-14248E3B5036}" type="pres">
      <dgm:prSet presAssocID="{433EECEC-7F1D-435C-8659-AF27BEC8D9C4}" presName="rootText" presStyleLbl="node2" presStyleIdx="1" presStyleCnt="2" custScaleX="598837" custScaleY="963131" custLinFactX="-118366" custLinFactNeighborX="-200000" custLinFactNeighborY="-9567">
        <dgm:presLayoutVars>
          <dgm:chPref val="3"/>
        </dgm:presLayoutVars>
      </dgm:prSet>
      <dgm:spPr/>
    </dgm:pt>
    <dgm:pt modelId="{ED57672B-C224-4380-A3F3-A560144C23E1}" type="pres">
      <dgm:prSet presAssocID="{433EECEC-7F1D-435C-8659-AF27BEC8D9C4}" presName="rootConnector" presStyleLbl="node2" presStyleIdx="1" presStyleCnt="2"/>
      <dgm:spPr/>
    </dgm:pt>
    <dgm:pt modelId="{A9E29F7C-30E4-44B6-B2A8-CB0B119B7D8C}" type="pres">
      <dgm:prSet presAssocID="{433EECEC-7F1D-435C-8659-AF27BEC8D9C4}" presName="hierChild4" presStyleCnt="0"/>
      <dgm:spPr/>
    </dgm:pt>
    <dgm:pt modelId="{ABC7AF90-D235-48B2-B494-5907785567CE}" type="pres">
      <dgm:prSet presAssocID="{526E2FD4-87D2-4C56-A726-C1196304D61A}" presName="Name64" presStyleLbl="parChTrans1D3" presStyleIdx="1" presStyleCnt="3" custSzX="3200400" custSzY="548640"/>
      <dgm:spPr/>
    </dgm:pt>
    <dgm:pt modelId="{C24F0423-72DD-4220-956C-C5232FC4A699}" type="pres">
      <dgm:prSet presAssocID="{3362545E-EC4C-4800-8B58-112C91A27858}" presName="hierRoot2" presStyleCnt="0">
        <dgm:presLayoutVars>
          <dgm:hierBranch val="init"/>
        </dgm:presLayoutVars>
      </dgm:prSet>
      <dgm:spPr/>
    </dgm:pt>
    <dgm:pt modelId="{E27432F0-101D-402C-BC1A-1D2EBD24E236}" type="pres">
      <dgm:prSet presAssocID="{3362545E-EC4C-4800-8B58-112C91A27858}" presName="rootComposite" presStyleCnt="0"/>
      <dgm:spPr/>
    </dgm:pt>
    <dgm:pt modelId="{085886A2-5B04-4EED-AB83-243B33282182}" type="pres">
      <dgm:prSet presAssocID="{3362545E-EC4C-4800-8B58-112C91A27858}" presName="rootText" presStyleLbl="node3" presStyleIdx="1" presStyleCnt="3" custScaleX="679419" custScaleY="1157969" custLinFactNeighborX="-96298">
        <dgm:presLayoutVars>
          <dgm:chPref val="3"/>
        </dgm:presLayoutVars>
      </dgm:prSet>
      <dgm:spPr/>
    </dgm:pt>
    <dgm:pt modelId="{B038A776-AD3B-4A3A-AB4A-6EACD84C6FA4}" type="pres">
      <dgm:prSet presAssocID="{3362545E-EC4C-4800-8B58-112C91A27858}" presName="rootConnector" presStyleLbl="node3" presStyleIdx="1" presStyleCnt="3"/>
      <dgm:spPr/>
    </dgm:pt>
    <dgm:pt modelId="{A7A92528-405A-4302-B2B1-29C71F5AF106}" type="pres">
      <dgm:prSet presAssocID="{3362545E-EC4C-4800-8B58-112C91A27858}" presName="hierChild4" presStyleCnt="0"/>
      <dgm:spPr/>
    </dgm:pt>
    <dgm:pt modelId="{B29EA421-EB8B-47AC-90A6-7C322A4A472D}" type="pres">
      <dgm:prSet presAssocID="{5933FA09-E220-4E2F-A464-4CFC3E8F9C54}" presName="Name64" presStyleLbl="parChTrans1D4" presStyleIdx="7" presStyleCnt="14" custSzX="3200400" custSzY="548640"/>
      <dgm:spPr/>
    </dgm:pt>
    <dgm:pt modelId="{68BC643A-EFBA-4B5C-901D-32482E0C699E}" type="pres">
      <dgm:prSet presAssocID="{A41B048F-5A74-4D82-B49C-967C989D5A93}" presName="hierRoot2" presStyleCnt="0">
        <dgm:presLayoutVars>
          <dgm:hierBranch val="init"/>
        </dgm:presLayoutVars>
      </dgm:prSet>
      <dgm:spPr/>
    </dgm:pt>
    <dgm:pt modelId="{F433B92F-F26D-4134-BF40-51B2A571136D}" type="pres">
      <dgm:prSet presAssocID="{A41B048F-5A74-4D82-B49C-967C989D5A93}" presName="rootComposite" presStyleCnt="0"/>
      <dgm:spPr/>
    </dgm:pt>
    <dgm:pt modelId="{6B0A4452-581B-4EE4-BBA8-1F4181579316}" type="pres">
      <dgm:prSet presAssocID="{A41B048F-5A74-4D82-B49C-967C989D5A93}" presName="rootText" presStyleLbl="node4" presStyleIdx="7" presStyleCnt="14" custScaleX="867444" custScaleY="539935" custLinFactX="57579" custLinFactNeighborX="100000">
        <dgm:presLayoutVars>
          <dgm:chPref val="3"/>
        </dgm:presLayoutVars>
      </dgm:prSet>
      <dgm:spPr/>
    </dgm:pt>
    <dgm:pt modelId="{53BBC4B1-1680-46A1-B8D5-4D20877D6CE8}" type="pres">
      <dgm:prSet presAssocID="{A41B048F-5A74-4D82-B49C-967C989D5A93}" presName="rootConnector" presStyleLbl="node4" presStyleIdx="7" presStyleCnt="14"/>
      <dgm:spPr/>
    </dgm:pt>
    <dgm:pt modelId="{F1F2E801-387E-411B-B056-B622D2C0B8F0}" type="pres">
      <dgm:prSet presAssocID="{A41B048F-5A74-4D82-B49C-967C989D5A93}" presName="hierChild4" presStyleCnt="0"/>
      <dgm:spPr/>
    </dgm:pt>
    <dgm:pt modelId="{5D6FFDAC-D1DE-43C5-9E53-E24FC1F6E7D9}" type="pres">
      <dgm:prSet presAssocID="{A41B048F-5A74-4D82-B49C-967C989D5A93}" presName="hierChild5" presStyleCnt="0"/>
      <dgm:spPr/>
    </dgm:pt>
    <dgm:pt modelId="{45D94E2D-C92F-43F2-86D3-BB20BF324241}" type="pres">
      <dgm:prSet presAssocID="{02A260F1-0D3D-43F3-98BC-AD749FDBEE5B}" presName="Name64" presStyleLbl="parChTrans1D4" presStyleIdx="8" presStyleCnt="14" custSzX="3200400" custSzY="548640"/>
      <dgm:spPr/>
    </dgm:pt>
    <dgm:pt modelId="{A5F1747D-A4B1-4841-A5B4-3E6344C45D4D}" type="pres">
      <dgm:prSet presAssocID="{5DECA329-9837-43A4-A18C-1E89B631B096}" presName="hierRoot2" presStyleCnt="0">
        <dgm:presLayoutVars>
          <dgm:hierBranch val="init"/>
        </dgm:presLayoutVars>
      </dgm:prSet>
      <dgm:spPr/>
    </dgm:pt>
    <dgm:pt modelId="{DA6CB3B0-275B-47D8-A53E-DD8A973E384B}" type="pres">
      <dgm:prSet presAssocID="{5DECA329-9837-43A4-A18C-1E89B631B096}" presName="rootComposite" presStyleCnt="0"/>
      <dgm:spPr/>
    </dgm:pt>
    <dgm:pt modelId="{E10441CA-62D2-4334-81C2-C47967CAB503}" type="pres">
      <dgm:prSet presAssocID="{5DECA329-9837-43A4-A18C-1E89B631B096}" presName="rootText" presStyleLbl="node4" presStyleIdx="8" presStyleCnt="14" custScaleX="867444" custScaleY="539935" custLinFactX="57579" custLinFactNeighborX="100000">
        <dgm:presLayoutVars>
          <dgm:chPref val="3"/>
        </dgm:presLayoutVars>
      </dgm:prSet>
      <dgm:spPr/>
    </dgm:pt>
    <dgm:pt modelId="{06114219-40F1-4AB3-A54C-82527384C6B5}" type="pres">
      <dgm:prSet presAssocID="{5DECA329-9837-43A4-A18C-1E89B631B096}" presName="rootConnector" presStyleLbl="node4" presStyleIdx="8" presStyleCnt="14"/>
      <dgm:spPr/>
    </dgm:pt>
    <dgm:pt modelId="{A6DB94B8-B9EA-477D-B05B-11051E2CC176}" type="pres">
      <dgm:prSet presAssocID="{5DECA329-9837-43A4-A18C-1E89B631B096}" presName="hierChild4" presStyleCnt="0"/>
      <dgm:spPr/>
    </dgm:pt>
    <dgm:pt modelId="{989EA003-0992-4659-90B2-67262EE15179}" type="pres">
      <dgm:prSet presAssocID="{5DECA329-9837-43A4-A18C-1E89B631B096}" presName="hierChild5" presStyleCnt="0"/>
      <dgm:spPr/>
    </dgm:pt>
    <dgm:pt modelId="{44EEF3D1-FFF7-45C8-B839-D3CDF7688C10}" type="pres">
      <dgm:prSet presAssocID="{53501F9F-D968-40C5-A879-351EE0CE4578}" presName="Name64" presStyleLbl="parChTrans1D4" presStyleIdx="9" presStyleCnt="14" custSzX="3200400" custSzY="548640"/>
      <dgm:spPr/>
    </dgm:pt>
    <dgm:pt modelId="{5E54FCF4-8112-43F3-A18A-FA67DEDC09C3}" type="pres">
      <dgm:prSet presAssocID="{302311F8-77E5-402E-B254-D4664F7B0EF6}" presName="hierRoot2" presStyleCnt="0">
        <dgm:presLayoutVars>
          <dgm:hierBranch val="init"/>
        </dgm:presLayoutVars>
      </dgm:prSet>
      <dgm:spPr/>
    </dgm:pt>
    <dgm:pt modelId="{BF27088B-7DB6-4765-84D1-A76F8EB7696A}" type="pres">
      <dgm:prSet presAssocID="{302311F8-77E5-402E-B254-D4664F7B0EF6}" presName="rootComposite" presStyleCnt="0"/>
      <dgm:spPr/>
    </dgm:pt>
    <dgm:pt modelId="{41F5A2FE-BEBB-4703-BCB9-683E5F7B1927}" type="pres">
      <dgm:prSet presAssocID="{302311F8-77E5-402E-B254-D4664F7B0EF6}" presName="rootText" presStyleLbl="node4" presStyleIdx="9" presStyleCnt="14" custScaleX="867444" custScaleY="539935" custLinFactX="57579" custLinFactNeighborX="100000">
        <dgm:presLayoutVars>
          <dgm:chPref val="3"/>
        </dgm:presLayoutVars>
      </dgm:prSet>
      <dgm:spPr/>
    </dgm:pt>
    <dgm:pt modelId="{45195923-26D6-4FE1-A3F4-52B3E731512D}" type="pres">
      <dgm:prSet presAssocID="{302311F8-77E5-402E-B254-D4664F7B0EF6}" presName="rootConnector" presStyleLbl="node4" presStyleIdx="9" presStyleCnt="14"/>
      <dgm:spPr/>
    </dgm:pt>
    <dgm:pt modelId="{A7F34AA2-7F04-4979-8693-1F8D352A1CDE}" type="pres">
      <dgm:prSet presAssocID="{302311F8-77E5-402E-B254-D4664F7B0EF6}" presName="hierChild4" presStyleCnt="0"/>
      <dgm:spPr/>
    </dgm:pt>
    <dgm:pt modelId="{D97F9DF3-1E2B-4FDA-B6E5-0126C84A8BB4}" type="pres">
      <dgm:prSet presAssocID="{302311F8-77E5-402E-B254-D4664F7B0EF6}" presName="hierChild5" presStyleCnt="0"/>
      <dgm:spPr/>
    </dgm:pt>
    <dgm:pt modelId="{AB223787-AD63-40F4-8A7D-6386C8963026}" type="pres">
      <dgm:prSet presAssocID="{326CD522-EC4D-45DD-B113-0310498D5220}" presName="Name64" presStyleLbl="parChTrans1D4" presStyleIdx="10" presStyleCnt="14" custSzX="3200400" custSzY="548640"/>
      <dgm:spPr/>
    </dgm:pt>
    <dgm:pt modelId="{5C934B4B-3BC5-40AF-A011-0B88E36BD778}" type="pres">
      <dgm:prSet presAssocID="{3842F40F-7C14-4408-B12D-2047673B7664}" presName="hierRoot2" presStyleCnt="0">
        <dgm:presLayoutVars>
          <dgm:hierBranch val="init"/>
        </dgm:presLayoutVars>
      </dgm:prSet>
      <dgm:spPr/>
    </dgm:pt>
    <dgm:pt modelId="{8C24C6FE-C5D2-4D49-A5A5-0BA6B0E0717E}" type="pres">
      <dgm:prSet presAssocID="{3842F40F-7C14-4408-B12D-2047673B7664}" presName="rootComposite" presStyleCnt="0"/>
      <dgm:spPr/>
    </dgm:pt>
    <dgm:pt modelId="{BECA84C7-5DBC-466C-9536-44500061781E}" type="pres">
      <dgm:prSet presAssocID="{3842F40F-7C14-4408-B12D-2047673B7664}" presName="rootText" presStyleLbl="node4" presStyleIdx="10" presStyleCnt="14" custScaleX="867444" custScaleY="539935" custLinFactX="57579" custLinFactNeighborX="100000">
        <dgm:presLayoutVars>
          <dgm:chPref val="3"/>
        </dgm:presLayoutVars>
      </dgm:prSet>
      <dgm:spPr/>
    </dgm:pt>
    <dgm:pt modelId="{B1E23679-F24E-40AF-8702-98C76F323A07}" type="pres">
      <dgm:prSet presAssocID="{3842F40F-7C14-4408-B12D-2047673B7664}" presName="rootConnector" presStyleLbl="node4" presStyleIdx="10" presStyleCnt="14"/>
      <dgm:spPr/>
    </dgm:pt>
    <dgm:pt modelId="{A3453CAF-36A4-4183-B107-FDC5A6CEE136}" type="pres">
      <dgm:prSet presAssocID="{3842F40F-7C14-4408-B12D-2047673B7664}" presName="hierChild4" presStyleCnt="0"/>
      <dgm:spPr/>
    </dgm:pt>
    <dgm:pt modelId="{CACAC265-96EB-4776-AD7A-3FE6833C2AB7}" type="pres">
      <dgm:prSet presAssocID="{3842F40F-7C14-4408-B12D-2047673B7664}" presName="hierChild5" presStyleCnt="0"/>
      <dgm:spPr/>
    </dgm:pt>
    <dgm:pt modelId="{881BFCA3-0711-4C2C-BDEA-994E8BD52935}" type="pres">
      <dgm:prSet presAssocID="{3362545E-EC4C-4800-8B58-112C91A27858}" presName="hierChild5" presStyleCnt="0"/>
      <dgm:spPr/>
    </dgm:pt>
    <dgm:pt modelId="{88F43348-6CDB-4BA1-AC4E-990DC7A18248}" type="pres">
      <dgm:prSet presAssocID="{BFFCC01B-534D-4DE3-82F3-9A481DC2232A}" presName="Name64" presStyleLbl="parChTrans1D3" presStyleIdx="2" presStyleCnt="3" custSzX="3200400" custSzY="548640"/>
      <dgm:spPr/>
    </dgm:pt>
    <dgm:pt modelId="{A8678078-8E4E-4EFD-A9AA-30D86AFF47CB}" type="pres">
      <dgm:prSet presAssocID="{FAF0531A-3F68-47B8-B5F2-38A33205496E}" presName="hierRoot2" presStyleCnt="0">
        <dgm:presLayoutVars>
          <dgm:hierBranch val="init"/>
        </dgm:presLayoutVars>
      </dgm:prSet>
      <dgm:spPr/>
    </dgm:pt>
    <dgm:pt modelId="{4BB1F5BB-2840-44B6-9CC6-804313B73EFC}" type="pres">
      <dgm:prSet presAssocID="{FAF0531A-3F68-47B8-B5F2-38A33205496E}" presName="rootComposite" presStyleCnt="0"/>
      <dgm:spPr/>
    </dgm:pt>
    <dgm:pt modelId="{96B9159B-F365-423D-9051-D62AB4DEDDD3}" type="pres">
      <dgm:prSet presAssocID="{FAF0531A-3F68-47B8-B5F2-38A33205496E}" presName="rootText" presStyleLbl="node3" presStyleIdx="2" presStyleCnt="3" custScaleX="679419" custScaleY="1487975" custLinFactNeighborX="-96298">
        <dgm:presLayoutVars>
          <dgm:chPref val="3"/>
        </dgm:presLayoutVars>
      </dgm:prSet>
      <dgm:spPr/>
    </dgm:pt>
    <dgm:pt modelId="{91BC9AAB-84A3-4F46-B905-803BA1C3DD28}" type="pres">
      <dgm:prSet presAssocID="{FAF0531A-3F68-47B8-B5F2-38A33205496E}" presName="rootConnector" presStyleLbl="node3" presStyleIdx="2" presStyleCnt="3"/>
      <dgm:spPr/>
    </dgm:pt>
    <dgm:pt modelId="{3231025C-E6DF-4512-9A7F-828DBA1295C6}" type="pres">
      <dgm:prSet presAssocID="{FAF0531A-3F68-47B8-B5F2-38A33205496E}" presName="hierChild4" presStyleCnt="0"/>
      <dgm:spPr/>
    </dgm:pt>
    <dgm:pt modelId="{4C0DF0C0-63BE-4586-BC21-70379715A4CF}" type="pres">
      <dgm:prSet presAssocID="{15CA7AFC-5C8A-421F-B3FD-A05FBCCA973F}" presName="Name64" presStyleLbl="parChTrans1D4" presStyleIdx="11" presStyleCnt="14" custSzX="3200400" custSzY="548640"/>
      <dgm:spPr/>
    </dgm:pt>
    <dgm:pt modelId="{D65A8B97-3513-40F0-B19F-32DF8020E0F1}" type="pres">
      <dgm:prSet presAssocID="{B46D20DF-4625-48FA-A11B-1FA34AD50B93}" presName="hierRoot2" presStyleCnt="0">
        <dgm:presLayoutVars>
          <dgm:hierBranch val="init"/>
        </dgm:presLayoutVars>
      </dgm:prSet>
      <dgm:spPr/>
    </dgm:pt>
    <dgm:pt modelId="{2D8460EB-33DA-4D31-ABB8-276F01966A96}" type="pres">
      <dgm:prSet presAssocID="{B46D20DF-4625-48FA-A11B-1FA34AD50B93}" presName="rootComposite" presStyleCnt="0"/>
      <dgm:spPr/>
    </dgm:pt>
    <dgm:pt modelId="{1C664242-72F5-4031-BB57-32AD582BD2DA}" type="pres">
      <dgm:prSet presAssocID="{B46D20DF-4625-48FA-A11B-1FA34AD50B93}" presName="rootText" presStyleLbl="node4" presStyleIdx="11" presStyleCnt="14" custScaleX="867444" custScaleY="539935" custLinFactX="57579" custLinFactNeighborX="100000">
        <dgm:presLayoutVars>
          <dgm:chPref val="3"/>
        </dgm:presLayoutVars>
      </dgm:prSet>
      <dgm:spPr/>
    </dgm:pt>
    <dgm:pt modelId="{BA324B38-8A50-40E5-B00D-E3C90F01BB28}" type="pres">
      <dgm:prSet presAssocID="{B46D20DF-4625-48FA-A11B-1FA34AD50B93}" presName="rootConnector" presStyleLbl="node4" presStyleIdx="11" presStyleCnt="14"/>
      <dgm:spPr/>
    </dgm:pt>
    <dgm:pt modelId="{12CD5A11-15DC-42D1-9D8C-5EC23496D80A}" type="pres">
      <dgm:prSet presAssocID="{B46D20DF-4625-48FA-A11B-1FA34AD50B93}" presName="hierChild4" presStyleCnt="0"/>
      <dgm:spPr/>
    </dgm:pt>
    <dgm:pt modelId="{E79DC471-BC6F-491B-ABE0-115D6C37FD36}" type="pres">
      <dgm:prSet presAssocID="{B46D20DF-4625-48FA-A11B-1FA34AD50B93}" presName="hierChild5" presStyleCnt="0"/>
      <dgm:spPr/>
    </dgm:pt>
    <dgm:pt modelId="{41A6DCD0-6923-4E9F-8813-267DD993A139}" type="pres">
      <dgm:prSet presAssocID="{691ABC3C-6A9B-4950-AF7A-A5217C9C8388}" presName="Name64" presStyleLbl="parChTrans1D4" presStyleIdx="12" presStyleCnt="14" custSzX="3200400" custSzY="548640"/>
      <dgm:spPr/>
    </dgm:pt>
    <dgm:pt modelId="{D48FB3CC-CBA0-4E5C-AF9C-D5A6E31C7249}" type="pres">
      <dgm:prSet presAssocID="{7106060B-3D2A-4AD7-B867-484EACAD9297}" presName="hierRoot2" presStyleCnt="0">
        <dgm:presLayoutVars>
          <dgm:hierBranch val="init"/>
        </dgm:presLayoutVars>
      </dgm:prSet>
      <dgm:spPr/>
    </dgm:pt>
    <dgm:pt modelId="{95775F11-3AB2-4E74-BCA6-C788115FFB5D}" type="pres">
      <dgm:prSet presAssocID="{7106060B-3D2A-4AD7-B867-484EACAD9297}" presName="rootComposite" presStyleCnt="0"/>
      <dgm:spPr/>
    </dgm:pt>
    <dgm:pt modelId="{22AD8352-3D37-4FFA-A089-95433C0C55FE}" type="pres">
      <dgm:prSet presAssocID="{7106060B-3D2A-4AD7-B867-484EACAD9297}" presName="rootText" presStyleLbl="node4" presStyleIdx="12" presStyleCnt="14" custScaleX="867444" custScaleY="539935" custLinFactX="57579" custLinFactNeighborX="100000">
        <dgm:presLayoutVars>
          <dgm:chPref val="3"/>
        </dgm:presLayoutVars>
      </dgm:prSet>
      <dgm:spPr/>
    </dgm:pt>
    <dgm:pt modelId="{BDF7FB33-7991-481C-A43F-07B2A16A1179}" type="pres">
      <dgm:prSet presAssocID="{7106060B-3D2A-4AD7-B867-484EACAD9297}" presName="rootConnector" presStyleLbl="node4" presStyleIdx="12" presStyleCnt="14"/>
      <dgm:spPr/>
    </dgm:pt>
    <dgm:pt modelId="{A4949076-EA2B-42F5-8DE3-23B3E2AE8C44}" type="pres">
      <dgm:prSet presAssocID="{7106060B-3D2A-4AD7-B867-484EACAD9297}" presName="hierChild4" presStyleCnt="0"/>
      <dgm:spPr/>
    </dgm:pt>
    <dgm:pt modelId="{252697D6-0EAE-42DF-866F-A5BDED09C71E}" type="pres">
      <dgm:prSet presAssocID="{7106060B-3D2A-4AD7-B867-484EACAD9297}" presName="hierChild5" presStyleCnt="0"/>
      <dgm:spPr/>
    </dgm:pt>
    <dgm:pt modelId="{295CF004-57BC-4A14-8267-5B2FDA94460E}" type="pres">
      <dgm:prSet presAssocID="{119497FC-766F-4DCF-931D-43AC51035C2B}" presName="Name64" presStyleLbl="parChTrans1D4" presStyleIdx="13" presStyleCnt="14" custSzX="3200400" custSzY="548640"/>
      <dgm:spPr/>
    </dgm:pt>
    <dgm:pt modelId="{DBF67DEE-D875-4581-BA68-F858492E2EED}" type="pres">
      <dgm:prSet presAssocID="{67DDA746-6C60-4C11-B77E-B266EF9DFD6D}" presName="hierRoot2" presStyleCnt="0">
        <dgm:presLayoutVars>
          <dgm:hierBranch val="init"/>
        </dgm:presLayoutVars>
      </dgm:prSet>
      <dgm:spPr/>
    </dgm:pt>
    <dgm:pt modelId="{6030240F-B935-4AFE-97B3-0F49EFCF2C83}" type="pres">
      <dgm:prSet presAssocID="{67DDA746-6C60-4C11-B77E-B266EF9DFD6D}" presName="rootComposite" presStyleCnt="0"/>
      <dgm:spPr/>
    </dgm:pt>
    <dgm:pt modelId="{A97A3C5B-303F-41B6-A2FF-8C76A3C1A70C}" type="pres">
      <dgm:prSet presAssocID="{67DDA746-6C60-4C11-B77E-B266EF9DFD6D}" presName="rootText" presStyleLbl="node4" presStyleIdx="13" presStyleCnt="14" custScaleX="867444" custScaleY="539935" custLinFactX="57579" custLinFactNeighborX="100000">
        <dgm:presLayoutVars>
          <dgm:chPref val="3"/>
        </dgm:presLayoutVars>
      </dgm:prSet>
      <dgm:spPr/>
    </dgm:pt>
    <dgm:pt modelId="{BA5AD3C4-54DE-4ADE-A7F8-5A0AF5877D63}" type="pres">
      <dgm:prSet presAssocID="{67DDA746-6C60-4C11-B77E-B266EF9DFD6D}" presName="rootConnector" presStyleLbl="node4" presStyleIdx="13" presStyleCnt="14"/>
      <dgm:spPr/>
    </dgm:pt>
    <dgm:pt modelId="{CDE5278A-2F8A-4D0E-AFBB-9687C01C8FC6}" type="pres">
      <dgm:prSet presAssocID="{67DDA746-6C60-4C11-B77E-B266EF9DFD6D}" presName="hierChild4" presStyleCnt="0"/>
      <dgm:spPr/>
    </dgm:pt>
    <dgm:pt modelId="{C488E867-3161-4AD3-B7A9-01583AE7D578}" type="pres">
      <dgm:prSet presAssocID="{67DDA746-6C60-4C11-B77E-B266EF9DFD6D}" presName="hierChild5" presStyleCnt="0"/>
      <dgm:spPr/>
    </dgm:pt>
    <dgm:pt modelId="{7A6F8A5F-DA19-4FE4-9FD7-D6A73F699C9F}" type="pres">
      <dgm:prSet presAssocID="{FAF0531A-3F68-47B8-B5F2-38A33205496E}" presName="hierChild5" presStyleCnt="0"/>
      <dgm:spPr/>
    </dgm:pt>
    <dgm:pt modelId="{6499EBE2-F11F-46B8-BB28-D234095416E5}" type="pres">
      <dgm:prSet presAssocID="{433EECEC-7F1D-435C-8659-AF27BEC8D9C4}" presName="hierChild5" presStyleCnt="0"/>
      <dgm:spPr/>
    </dgm:pt>
    <dgm:pt modelId="{7ECE1755-8ED5-43CB-9E00-644B61D306F3}" type="pres">
      <dgm:prSet presAssocID="{6C38A22D-1FA9-431C-AC7E-0AEA0F0A22F7}" presName="hierChild3" presStyleCnt="0"/>
      <dgm:spPr/>
    </dgm:pt>
  </dgm:ptLst>
  <dgm:cxnLst>
    <dgm:cxn modelId="{B9A9F200-948F-4509-BCA1-EF35CE2F9AC3}" type="presOf" srcId="{677712E4-C196-4CAB-A602-6DB2F4CB854B}" destId="{00BF8063-5882-48DA-A998-6926BE460861}" srcOrd="0" destOrd="0" presId="urn:microsoft.com/office/officeart/2009/3/layout/HorizontalOrganizationChart"/>
    <dgm:cxn modelId="{F1E17703-44D1-4D71-848E-50B59A84E5BD}" type="presOf" srcId="{A41B048F-5A74-4D82-B49C-967C989D5A93}" destId="{53BBC4B1-1680-46A1-B8D5-4D20877D6CE8}" srcOrd="1" destOrd="0" presId="urn:microsoft.com/office/officeart/2009/3/layout/HorizontalOrganizationChart"/>
    <dgm:cxn modelId="{2C797605-9555-4303-BC0D-085499C09FBF}" type="presOf" srcId="{119497FC-766F-4DCF-931D-43AC51035C2B}" destId="{295CF004-57BC-4A14-8267-5B2FDA94460E}" srcOrd="0" destOrd="0" presId="urn:microsoft.com/office/officeart/2009/3/layout/HorizontalOrganizationChart"/>
    <dgm:cxn modelId="{8F75CA0D-E77F-4ABA-A5A8-43F4B2A12EC6}" type="presOf" srcId="{E0526498-6770-4947-9D56-CA8C70691B7E}" destId="{1A96489F-73DC-4C9A-9939-3C5F23FF86F3}" srcOrd="0" destOrd="0" presId="urn:microsoft.com/office/officeart/2009/3/layout/HorizontalOrganizationChart"/>
    <dgm:cxn modelId="{94D48A11-5896-4B9D-B16E-788AD82A5F0C}" type="presOf" srcId="{F363F456-E5F4-4895-9406-DB9974A55629}" destId="{4243F4B8-8EC5-4773-939C-4273555D5F1E}" srcOrd="0" destOrd="0" presId="urn:microsoft.com/office/officeart/2009/3/layout/HorizontalOrganizationChart"/>
    <dgm:cxn modelId="{BCD6ED16-C9F2-4646-A427-5A389825D145}" type="presOf" srcId="{D37EF37C-AA2E-4ABD-8C29-5D6AB3B19AF2}" destId="{99DD6BC1-A9CB-4702-BE6E-DA9769A1A038}" srcOrd="1" destOrd="0" presId="urn:microsoft.com/office/officeart/2009/3/layout/HorizontalOrganizationChart"/>
    <dgm:cxn modelId="{8BCB5F19-F6ED-4D86-94F0-9842D55F2201}" type="presOf" srcId="{6C38A22D-1FA9-431C-AC7E-0AEA0F0A22F7}" destId="{C71043FD-171F-46C3-80AC-169CD1E0F6DE}" srcOrd="1" destOrd="0" presId="urn:microsoft.com/office/officeart/2009/3/layout/HorizontalOrganizationChart"/>
    <dgm:cxn modelId="{7F81481C-86FE-4646-BA73-BC488B05D987}" type="presOf" srcId="{5DECA329-9837-43A4-A18C-1E89B631B096}" destId="{06114219-40F1-4AB3-A54C-82527384C6B5}" srcOrd="1" destOrd="0" presId="urn:microsoft.com/office/officeart/2009/3/layout/HorizontalOrganizationChart"/>
    <dgm:cxn modelId="{D0E81320-B0A1-478B-9482-0EF9A2F7579C}" srcId="{677712E4-C196-4CAB-A602-6DB2F4CB854B}" destId="{D37EF37C-AA2E-4ABD-8C29-5D6AB3B19AF2}" srcOrd="5" destOrd="0" parTransId="{69881202-C667-4213-8CED-490283980515}" sibTransId="{60EBE583-9631-4FF1-8090-F705C2014CEE}"/>
    <dgm:cxn modelId="{8AE84120-9112-4458-91BA-68335D0C78C4}" type="presOf" srcId="{3842F40F-7C14-4408-B12D-2047673B7664}" destId="{BECA84C7-5DBC-466C-9536-44500061781E}" srcOrd="0" destOrd="0" presId="urn:microsoft.com/office/officeart/2009/3/layout/HorizontalOrganizationChart"/>
    <dgm:cxn modelId="{1FA87321-41A8-48BC-A475-038E718370FB}" type="presOf" srcId="{5933FA09-E220-4E2F-A464-4CFC3E8F9C54}" destId="{B29EA421-EB8B-47AC-90A6-7C322A4A472D}" srcOrd="0" destOrd="0" presId="urn:microsoft.com/office/officeart/2009/3/layout/HorizontalOrganizationChart"/>
    <dgm:cxn modelId="{D7476B23-AEA4-4287-8179-D516684F1E1D}" srcId="{FAF0531A-3F68-47B8-B5F2-38A33205496E}" destId="{7106060B-3D2A-4AD7-B867-484EACAD9297}" srcOrd="1" destOrd="0" parTransId="{691ABC3C-6A9B-4950-AF7A-A5217C9C8388}" sibTransId="{BB25DE45-0325-4012-859F-57F4BC45BA20}"/>
    <dgm:cxn modelId="{5BDD2725-B89A-4990-9B89-2CD7CC65E59B}" type="presOf" srcId="{53501F9F-D968-40C5-A879-351EE0CE4578}" destId="{44EEF3D1-FFF7-45C8-B839-D3CDF7688C10}" srcOrd="0" destOrd="0" presId="urn:microsoft.com/office/officeart/2009/3/layout/HorizontalOrganizationChart"/>
    <dgm:cxn modelId="{CE152E29-BF9D-4E32-AF24-D5B067DBDAFF}" srcId="{433EECEC-7F1D-435C-8659-AF27BEC8D9C4}" destId="{FAF0531A-3F68-47B8-B5F2-38A33205496E}" srcOrd="1" destOrd="0" parTransId="{BFFCC01B-534D-4DE3-82F3-9A481DC2232A}" sibTransId="{F7BB500E-D2EA-44AE-AE65-AA06F366586D}"/>
    <dgm:cxn modelId="{5478092A-6EC2-4E38-8FF5-7D1D64DB1B24}" srcId="{3362545E-EC4C-4800-8B58-112C91A27858}" destId="{302311F8-77E5-402E-B254-D4664F7B0EF6}" srcOrd="2" destOrd="0" parTransId="{53501F9F-D968-40C5-A879-351EE0CE4578}" sibTransId="{F7416DD5-B0DF-41E3-A545-4AEF7FBA9C8E}"/>
    <dgm:cxn modelId="{507A542B-0CA8-49DA-BF92-5D825F2605C5}" type="presOf" srcId="{677712E4-C196-4CAB-A602-6DB2F4CB854B}" destId="{633B8A3B-F3B2-49C6-B1F3-52B811B84EB4}" srcOrd="1" destOrd="0" presId="urn:microsoft.com/office/officeart/2009/3/layout/HorizontalOrganizationChart"/>
    <dgm:cxn modelId="{FA136432-B29D-4B16-8F3C-7444E24C9EDD}" type="presOf" srcId="{433EECEC-7F1D-435C-8659-AF27BEC8D9C4}" destId="{7167DC97-7ACD-4A92-8E87-14248E3B5036}" srcOrd="0" destOrd="0" presId="urn:microsoft.com/office/officeart/2009/3/layout/HorizontalOrganizationChart"/>
    <dgm:cxn modelId="{1DAF9136-DA2F-4773-AF90-1D6D2BA57A5B}" type="presOf" srcId="{302311F8-77E5-402E-B254-D4664F7B0EF6}" destId="{41F5A2FE-BEBB-4703-BCB9-683E5F7B1927}" srcOrd="0" destOrd="0" presId="urn:microsoft.com/office/officeart/2009/3/layout/HorizontalOrganizationChart"/>
    <dgm:cxn modelId="{019BC33E-A091-4115-A310-1E505640CDC1}" type="presOf" srcId="{67DDA746-6C60-4C11-B77E-B266EF9DFD6D}" destId="{BA5AD3C4-54DE-4ADE-A7F8-5A0AF5877D63}" srcOrd="1" destOrd="0" presId="urn:microsoft.com/office/officeart/2009/3/layout/HorizontalOrganizationChart"/>
    <dgm:cxn modelId="{CEAC453F-654D-4D52-A05B-124814EC7055}" srcId="{3362545E-EC4C-4800-8B58-112C91A27858}" destId="{3842F40F-7C14-4408-B12D-2047673B7664}" srcOrd="3" destOrd="0" parTransId="{326CD522-EC4D-45DD-B113-0310498D5220}" sibTransId="{D4724742-D398-45A2-851B-122B523478DA}"/>
    <dgm:cxn modelId="{34A23C60-D1C0-48EE-B16D-703C53F33081}" type="presOf" srcId="{E65BF32D-B718-4DB1-8514-D05646F42D77}" destId="{C1928D54-A4D7-475A-BC96-5ABAC9553A26}" srcOrd="0" destOrd="0" presId="urn:microsoft.com/office/officeart/2009/3/layout/HorizontalOrganizationChart"/>
    <dgm:cxn modelId="{65991E41-C461-4826-9B3B-66281F4AA8B9}" srcId="{433EECEC-7F1D-435C-8659-AF27BEC8D9C4}" destId="{3362545E-EC4C-4800-8B58-112C91A27858}" srcOrd="0" destOrd="0" parTransId="{526E2FD4-87D2-4C56-A726-C1196304D61A}" sibTransId="{5273512E-5DC4-445A-BE8B-65F2D7038D95}"/>
    <dgm:cxn modelId="{66D43361-5509-43EA-8BD6-5D3CDEBD8382}" type="presOf" srcId="{02A260F1-0D3D-43F3-98BC-AD749FDBEE5B}" destId="{45D94E2D-C92F-43F2-86D3-BB20BF324241}" srcOrd="0" destOrd="0" presId="urn:microsoft.com/office/officeart/2009/3/layout/HorizontalOrganizationChart"/>
    <dgm:cxn modelId="{34103943-D0CB-4F2C-B639-E953E14295A8}" type="presOf" srcId="{7F3554D2-C0B0-4FDC-914C-B3773DCFD00B}" destId="{F9D5DAC8-FBDB-4593-A6E4-0E58F3241BE8}" srcOrd="1" destOrd="0" presId="urn:microsoft.com/office/officeart/2009/3/layout/HorizontalOrganizationChart"/>
    <dgm:cxn modelId="{1674D644-13D0-41D6-BCD1-6C53B94EFA19}" type="presOf" srcId="{326CD522-EC4D-45DD-B113-0310498D5220}" destId="{AB223787-AD63-40F4-8A7D-6386C8963026}" srcOrd="0" destOrd="0" presId="urn:microsoft.com/office/officeart/2009/3/layout/HorizontalOrganizationChart"/>
    <dgm:cxn modelId="{BBE04867-FA91-4DD2-811E-830AAE38059C}" type="presOf" srcId="{E65BF32D-B718-4DB1-8514-D05646F42D77}" destId="{5EE97DCB-C858-452E-92EF-493E9D79E9F4}" srcOrd="1" destOrd="0" presId="urn:microsoft.com/office/officeart/2009/3/layout/HorizontalOrganizationChart"/>
    <dgm:cxn modelId="{D60CD269-9239-4FCF-BFED-11F9235B3B25}" srcId="{677712E4-C196-4CAB-A602-6DB2F4CB854B}" destId="{F363F456-E5F4-4895-9406-DB9974A55629}" srcOrd="6" destOrd="0" parTransId="{E0526498-6770-4947-9D56-CA8C70691B7E}" sibTransId="{9FDBA5E7-CEBC-4371-B318-18E763FBD06C}"/>
    <dgm:cxn modelId="{7BE9A14D-B07C-4F04-9B43-8617E0C31A2F}" type="presOf" srcId="{433EECEC-7F1D-435C-8659-AF27BEC8D9C4}" destId="{ED57672B-C224-4380-A3F3-A560144C23E1}" srcOrd="1" destOrd="0" presId="urn:microsoft.com/office/officeart/2009/3/layout/HorizontalOrganizationChart"/>
    <dgm:cxn modelId="{7D406B4E-7F53-41E0-9903-8A446252FFE2}" type="presOf" srcId="{526E2FD4-87D2-4C56-A726-C1196304D61A}" destId="{ABC7AF90-D235-48B2-B494-5907785567CE}" srcOrd="0" destOrd="0" presId="urn:microsoft.com/office/officeart/2009/3/layout/HorizontalOrganizationChart"/>
    <dgm:cxn modelId="{B4055970-782D-4BC8-B28A-3C2CAF6F5BF7}" type="presOf" srcId="{15CA7AFC-5C8A-421F-B3FD-A05FBCCA973F}" destId="{4C0DF0C0-63BE-4586-BC21-70379715A4CF}" srcOrd="0" destOrd="0" presId="urn:microsoft.com/office/officeart/2009/3/layout/HorizontalOrganizationChart"/>
    <dgm:cxn modelId="{EAD89050-9150-47F5-9967-106E4E9506D8}" type="presOf" srcId="{FFB54F73-01F9-423F-BD6A-4EBC11B65668}" destId="{B28923D9-61A3-44E3-ADD3-C08D1A36D982}" srcOrd="0" destOrd="0" presId="urn:microsoft.com/office/officeart/2009/3/layout/HorizontalOrganizationChart"/>
    <dgm:cxn modelId="{2A538951-9D2A-4B9A-AC2F-15785BF8386E}" type="presOf" srcId="{691ABC3C-6A9B-4950-AF7A-A5217C9C8388}" destId="{41A6DCD0-6923-4E9F-8813-267DD993A139}" srcOrd="0" destOrd="0" presId="urn:microsoft.com/office/officeart/2009/3/layout/HorizontalOrganizationChart"/>
    <dgm:cxn modelId="{33CFD574-4E5D-4DF6-8EAE-C9F3AC6C7964}" type="presOf" srcId="{7106060B-3D2A-4AD7-B867-484EACAD9297}" destId="{BDF7FB33-7991-481C-A43F-07B2A16A1179}" srcOrd="1" destOrd="0" presId="urn:microsoft.com/office/officeart/2009/3/layout/HorizontalOrganizationChart"/>
    <dgm:cxn modelId="{34D9DB55-7FF9-4F04-AEE6-6E50EE646832}" type="presOf" srcId="{A41B048F-5A74-4D82-B49C-967C989D5A93}" destId="{6B0A4452-581B-4EE4-BBA8-1F4181579316}" srcOrd="0" destOrd="0" presId="urn:microsoft.com/office/officeart/2009/3/layout/HorizontalOrganizationChart"/>
    <dgm:cxn modelId="{F1A8E17A-A1A5-415A-B6BC-D03C46AEAD5C}" type="presOf" srcId="{01C88D8A-19FD-495D-A726-B41A9D6D4924}" destId="{A037A2D4-4B86-443B-918C-C02D1608C159}" srcOrd="0" destOrd="0" presId="urn:microsoft.com/office/officeart/2009/3/layout/HorizontalOrganizationChart"/>
    <dgm:cxn modelId="{290FF27C-7B62-4524-9844-2EDA8985D625}" type="presOf" srcId="{FAF0531A-3F68-47B8-B5F2-38A33205496E}" destId="{91BC9AAB-84A3-4F46-B905-803BA1C3DD28}" srcOrd="1" destOrd="0" presId="urn:microsoft.com/office/officeart/2009/3/layout/HorizontalOrganizationChart"/>
    <dgm:cxn modelId="{1F959B7E-1F37-4208-9295-56897DDACC57}" type="presOf" srcId="{5214BF8F-366C-410F-A2A3-63E88E44305F}" destId="{AD57E52F-327D-4F00-AD54-76AEAD02D23E}" srcOrd="0" destOrd="0" presId="urn:microsoft.com/office/officeart/2009/3/layout/HorizontalOrganizationChart"/>
    <dgm:cxn modelId="{92CF7D81-8FED-4F30-A076-D95F18CBE274}" srcId="{3362545E-EC4C-4800-8B58-112C91A27858}" destId="{A41B048F-5A74-4D82-B49C-967C989D5A93}" srcOrd="0" destOrd="0" parTransId="{5933FA09-E220-4E2F-A464-4CFC3E8F9C54}" sibTransId="{472E123E-7E6B-46F3-97D1-C2A4B06147DB}"/>
    <dgm:cxn modelId="{B7809583-5F0D-4638-8D13-0A9B9E892035}" type="presOf" srcId="{0EC04BE5-46C1-4AA3-B140-111D4766D34A}" destId="{74AE46BD-2BD6-49B0-AF7B-15ECF0D0D82A}" srcOrd="0" destOrd="0" presId="urn:microsoft.com/office/officeart/2009/3/layout/HorizontalOrganizationChart"/>
    <dgm:cxn modelId="{48B4C583-58E0-4C0E-A249-E8AB49599E4C}" type="presOf" srcId="{D37EF37C-AA2E-4ABD-8C29-5D6AB3B19AF2}" destId="{58037265-8B7E-4AB1-A1C4-3B72C8C00D94}" srcOrd="0" destOrd="0" presId="urn:microsoft.com/office/officeart/2009/3/layout/HorizontalOrganizationChart"/>
    <dgm:cxn modelId="{9C916E84-05F0-471C-AD9E-6DC37B2D34F4}" srcId="{6C38A22D-1FA9-431C-AC7E-0AEA0F0A22F7}" destId="{433EECEC-7F1D-435C-8659-AF27BEC8D9C4}" srcOrd="1" destOrd="0" parTransId="{FFB54F73-01F9-423F-BD6A-4EBC11B65668}" sibTransId="{47B14D61-DCF0-4CF0-BB21-1E2DA53896EE}"/>
    <dgm:cxn modelId="{232EAD86-2F17-4611-8269-B3B822BCB416}" type="presOf" srcId="{69881202-C667-4213-8CED-490283980515}" destId="{884CF34A-4ABA-4D6C-8A5A-721399A2474D}" srcOrd="0" destOrd="0" presId="urn:microsoft.com/office/officeart/2009/3/layout/HorizontalOrganizationChart"/>
    <dgm:cxn modelId="{3BC67189-5D6C-419D-A7B6-B6AB5CB7019A}" type="presOf" srcId="{01C88D8A-19FD-495D-A726-B41A9D6D4924}" destId="{EEA028B8-D7F8-46C3-A246-C243A54D211D}" srcOrd="1" destOrd="0" presId="urn:microsoft.com/office/officeart/2009/3/layout/HorizontalOrganizationChart"/>
    <dgm:cxn modelId="{CBAE5490-BD18-40C6-B315-2B510DE0643A}" type="presOf" srcId="{3362545E-EC4C-4800-8B58-112C91A27858}" destId="{B038A776-AD3B-4A3A-AB4A-6EACD84C6FA4}" srcOrd="1" destOrd="0" presId="urn:microsoft.com/office/officeart/2009/3/layout/HorizontalOrganizationChart"/>
    <dgm:cxn modelId="{1EC51093-3A36-41B7-A2A1-4F61C87B54F2}" type="presOf" srcId="{B46D20DF-4625-48FA-A11B-1FA34AD50B93}" destId="{BA324B38-8A50-40E5-B00D-E3C90F01BB28}" srcOrd="1" destOrd="0" presId="urn:microsoft.com/office/officeart/2009/3/layout/HorizontalOrganizationChart"/>
    <dgm:cxn modelId="{9119A797-A4EF-4B01-99F8-E83E3378E88A}" type="presOf" srcId="{3842F40F-7C14-4408-B12D-2047673B7664}" destId="{B1E23679-F24E-40AF-8702-98C76F323A07}" srcOrd="1" destOrd="0" presId="urn:microsoft.com/office/officeart/2009/3/layout/HorizontalOrganizationChart"/>
    <dgm:cxn modelId="{9278729A-6BB4-4543-8FA9-95152E5C6D1E}" type="presOf" srcId="{D75259DF-3D73-436F-9533-DC78ED1C51A0}" destId="{18A8A2F5-6601-48AE-BD68-CF30ED2485B9}" srcOrd="0" destOrd="0" presId="urn:microsoft.com/office/officeart/2009/3/layout/HorizontalOrganizationChart"/>
    <dgm:cxn modelId="{002EC29B-6598-4D73-9C34-E1A78B382182}" type="presOf" srcId="{C89E10A9-8C6A-47C6-B3F9-CF834E608D8A}" destId="{18344BC1-4AD0-42BB-9A76-47B4CFE235BB}" srcOrd="0" destOrd="0" presId="urn:microsoft.com/office/officeart/2009/3/layout/HorizontalOrganizationChart"/>
    <dgm:cxn modelId="{9F7A2EA1-AFEF-4D31-9B5A-3478AD0051FF}" type="presOf" srcId="{7106060B-3D2A-4AD7-B867-484EACAD9297}" destId="{22AD8352-3D37-4FFA-A089-95433C0C55FE}" srcOrd="0" destOrd="0" presId="urn:microsoft.com/office/officeart/2009/3/layout/HorizontalOrganizationChart"/>
    <dgm:cxn modelId="{23C200A4-E732-4D1B-BC24-3286D069BC7A}" type="presOf" srcId="{7F3554D2-C0B0-4FDC-914C-B3773DCFD00B}" destId="{8133B387-1E09-4627-B344-850AD1D518CD}" srcOrd="0" destOrd="0" presId="urn:microsoft.com/office/officeart/2009/3/layout/HorizontalOrganizationChart"/>
    <dgm:cxn modelId="{1A19B3A7-7D99-4C03-8908-3C557C6F1947}" type="presOf" srcId="{B755F549-4788-49C0-947C-0E6282E7255B}" destId="{41626EB6-8EDC-4B72-8709-99997D27C012}" srcOrd="0" destOrd="0" presId="urn:microsoft.com/office/officeart/2009/3/layout/HorizontalOrganizationChart"/>
    <dgm:cxn modelId="{517F93A9-B2B7-4C81-BD5C-B2F7927C6096}" type="presOf" srcId="{3C0CCAD9-8BEB-4F27-862C-A0D466CD492E}" destId="{83C86C38-DF9F-4EA1-B98A-F41832C1A0BC}" srcOrd="1" destOrd="0" presId="urn:microsoft.com/office/officeart/2009/3/layout/HorizontalOrganizationChart"/>
    <dgm:cxn modelId="{5C71E7AC-E466-4028-9446-452914339A57}" type="presOf" srcId="{FAF0531A-3F68-47B8-B5F2-38A33205496E}" destId="{96B9159B-F365-423D-9051-D62AB4DEDDD3}" srcOrd="0" destOrd="0" presId="urn:microsoft.com/office/officeart/2009/3/layout/HorizontalOrganizationChart"/>
    <dgm:cxn modelId="{8DEC64B0-8821-461D-8AEF-F8BB7123E900}" srcId="{677712E4-C196-4CAB-A602-6DB2F4CB854B}" destId="{E65BF32D-B718-4DB1-8514-D05646F42D77}" srcOrd="2" destOrd="0" parTransId="{7A8ECC98-FA6D-41D4-8331-2AA9074DF1F5}" sibTransId="{5CAB9E74-06DA-48C9-9C96-3F27221402FD}"/>
    <dgm:cxn modelId="{6DA69CB3-2A5C-40F7-B9BA-AC8E5180F2E2}" srcId="{677712E4-C196-4CAB-A602-6DB2F4CB854B}" destId="{C89E10A9-8C6A-47C6-B3F9-CF834E608D8A}" srcOrd="4" destOrd="0" parTransId="{68307A22-5CAF-43D3-B5FC-E8E500E09E0C}" sibTransId="{721D49FE-57FC-4423-9B6C-C4DB364CE7C0}"/>
    <dgm:cxn modelId="{9BA3C0B8-433F-4AC1-B3F6-8599844DA88F}" srcId="{8621B7D0-2A67-492B-994B-1562769EF067}" destId="{6C38A22D-1FA9-431C-AC7E-0AEA0F0A22F7}" srcOrd="0" destOrd="0" parTransId="{3000651C-374F-4B1C-AF2B-91906835A9D4}" sibTransId="{4185FBCE-0080-434D-8C7B-9A44CA3D9733}"/>
    <dgm:cxn modelId="{8732F4BD-2A52-4F71-AC77-E8ED558D8E73}" srcId="{677712E4-C196-4CAB-A602-6DB2F4CB854B}" destId="{01C88D8A-19FD-495D-A726-B41A9D6D4924}" srcOrd="0" destOrd="0" parTransId="{5214BF8F-366C-410F-A2A3-63E88E44305F}" sibTransId="{12CF6EDD-7157-4FB8-BD56-839E29B775C0}"/>
    <dgm:cxn modelId="{5B77A2C5-16DB-4E48-9EE4-C0EF0174F019}" srcId="{FAF0531A-3F68-47B8-B5F2-38A33205496E}" destId="{B46D20DF-4625-48FA-A11B-1FA34AD50B93}" srcOrd="0" destOrd="0" parTransId="{15CA7AFC-5C8A-421F-B3FD-A05FBCCA973F}" sibTransId="{794C5D23-BEF9-4FEA-B064-EBF453BF5EDF}"/>
    <dgm:cxn modelId="{696B38CA-431C-43E6-BB6F-9E33062CE96F}" type="presOf" srcId="{7A8ECC98-FA6D-41D4-8331-2AA9074DF1F5}" destId="{C9CCB06D-B18A-4D7E-B705-B6241357DEA7}" srcOrd="0" destOrd="0" presId="urn:microsoft.com/office/officeart/2009/3/layout/HorizontalOrganizationChart"/>
    <dgm:cxn modelId="{CB20ADCB-A002-47AF-9B7F-929E5E543D10}" srcId="{677712E4-C196-4CAB-A602-6DB2F4CB854B}" destId="{D75259DF-3D73-436F-9533-DC78ED1C51A0}" srcOrd="1" destOrd="0" parTransId="{0EC04BE5-46C1-4AA3-B140-111D4766D34A}" sibTransId="{CF6ED897-6AFA-444F-BB75-F3C591658FE5}"/>
    <dgm:cxn modelId="{6CD366D1-09F5-4AD3-9740-D95F49C2CB2E}" type="presOf" srcId="{67DDA746-6C60-4C11-B77E-B266EF9DFD6D}" destId="{A97A3C5B-303F-41B6-A2FF-8C76A3C1A70C}" srcOrd="0" destOrd="0" presId="urn:microsoft.com/office/officeart/2009/3/layout/HorizontalOrganizationChart"/>
    <dgm:cxn modelId="{5988B4D2-3A4E-4F04-B55B-06CB4150595C}" srcId="{6C38A22D-1FA9-431C-AC7E-0AEA0F0A22F7}" destId="{7F3554D2-C0B0-4FDC-914C-B3773DCFD00B}" srcOrd="0" destOrd="0" parTransId="{F2917899-7AF5-4E51-97B4-E5C394BDBFD7}" sibTransId="{46EFBEA8-80A7-4615-A57A-25293407349D}"/>
    <dgm:cxn modelId="{9666C4D6-79F0-4E31-BF52-A62F77963BB1}" type="presOf" srcId="{BFFCC01B-534D-4DE3-82F3-9A481DC2232A}" destId="{88F43348-6CDB-4BA1-AC4E-990DC7A18248}" srcOrd="0" destOrd="0" presId="urn:microsoft.com/office/officeart/2009/3/layout/HorizontalOrganizationChart"/>
    <dgm:cxn modelId="{83451FD8-C1B1-4461-B67B-04B2DFB750A7}" type="presOf" srcId="{F2917899-7AF5-4E51-97B4-E5C394BDBFD7}" destId="{49B78C87-E228-4B31-8904-F7BACD31D864}" srcOrd="0" destOrd="0" presId="urn:microsoft.com/office/officeart/2009/3/layout/HorizontalOrganizationChart"/>
    <dgm:cxn modelId="{9714AED8-90AB-4404-AD14-F957BFD51715}" type="presOf" srcId="{3C0CCAD9-8BEB-4F27-862C-A0D466CD492E}" destId="{9E923254-02B1-4880-AE77-F23B2B892373}" srcOrd="0" destOrd="0" presId="urn:microsoft.com/office/officeart/2009/3/layout/HorizontalOrganizationChart"/>
    <dgm:cxn modelId="{3D3FC0D9-5FC5-4EEF-B3DE-3A5BE91D19B7}" srcId="{7F3554D2-C0B0-4FDC-914C-B3773DCFD00B}" destId="{677712E4-C196-4CAB-A602-6DB2F4CB854B}" srcOrd="0" destOrd="0" parTransId="{B755F549-4788-49C0-947C-0E6282E7255B}" sibTransId="{9DD854FD-93CD-448D-9C58-1C18E7E01B69}"/>
    <dgm:cxn modelId="{1F71A7DB-765B-4875-8A4D-77336FA43BA6}" srcId="{FAF0531A-3F68-47B8-B5F2-38A33205496E}" destId="{67DDA746-6C60-4C11-B77E-B266EF9DFD6D}" srcOrd="2" destOrd="0" parTransId="{119497FC-766F-4DCF-931D-43AC51035C2B}" sibTransId="{C82900AF-6934-4779-81A1-5951511A157F}"/>
    <dgm:cxn modelId="{B8E63DDE-6E83-4B9A-8711-C553A970A911}" type="presOf" srcId="{6C38A22D-1FA9-431C-AC7E-0AEA0F0A22F7}" destId="{BECFE85C-01B4-43AB-B00A-F4B7CF6D11F0}" srcOrd="0" destOrd="0" presId="urn:microsoft.com/office/officeart/2009/3/layout/HorizontalOrganizationChart"/>
    <dgm:cxn modelId="{3C5560E2-37BB-4054-B6BE-AD014DF33F99}" srcId="{3362545E-EC4C-4800-8B58-112C91A27858}" destId="{5DECA329-9837-43A4-A18C-1E89B631B096}" srcOrd="1" destOrd="0" parTransId="{02A260F1-0D3D-43F3-98BC-AD749FDBEE5B}" sibTransId="{921C96C0-90EC-43AC-BC01-87E72D63761F}"/>
    <dgm:cxn modelId="{3AA9F1E4-B4F6-427D-AA19-79785EB7CE85}" type="presOf" srcId="{C89E10A9-8C6A-47C6-B3F9-CF834E608D8A}" destId="{5748EDB0-347E-48FE-990A-08718148A86A}" srcOrd="1" destOrd="0" presId="urn:microsoft.com/office/officeart/2009/3/layout/HorizontalOrganizationChart"/>
    <dgm:cxn modelId="{D1DD20E6-B8F7-42ED-A131-BBB678679D26}" type="presOf" srcId="{B46D20DF-4625-48FA-A11B-1FA34AD50B93}" destId="{1C664242-72F5-4031-BB57-32AD582BD2DA}" srcOrd="0" destOrd="0" presId="urn:microsoft.com/office/officeart/2009/3/layout/HorizontalOrganizationChart"/>
    <dgm:cxn modelId="{89E542E8-E894-4FA9-A2AC-0C02A8446228}" type="presOf" srcId="{68307A22-5CAF-43D3-B5FC-E8E500E09E0C}" destId="{620E4DDD-2647-4A9B-BF95-DBBB106718FC}" srcOrd="0" destOrd="0" presId="urn:microsoft.com/office/officeart/2009/3/layout/HorizontalOrganizationChart"/>
    <dgm:cxn modelId="{81067FF2-3B53-4368-AD40-EC54C2B5FD94}" type="presOf" srcId="{F363F456-E5F4-4895-9406-DB9974A55629}" destId="{FF6EAF3D-B295-4676-B165-250219EA092C}" srcOrd="1" destOrd="0" presId="urn:microsoft.com/office/officeart/2009/3/layout/HorizontalOrganizationChart"/>
    <dgm:cxn modelId="{28A600F4-35AF-4E2E-A64F-7ACACB53D01F}" type="presOf" srcId="{3362545E-EC4C-4800-8B58-112C91A27858}" destId="{085886A2-5B04-4EED-AB83-243B33282182}" srcOrd="0" destOrd="0" presId="urn:microsoft.com/office/officeart/2009/3/layout/HorizontalOrganizationChart"/>
    <dgm:cxn modelId="{DF987AF4-5060-4472-8FDB-341C676E89F0}" srcId="{677712E4-C196-4CAB-A602-6DB2F4CB854B}" destId="{3C0CCAD9-8BEB-4F27-862C-A0D466CD492E}" srcOrd="3" destOrd="0" parTransId="{E8CE93DE-B1E2-48EC-B986-F043C30A702C}" sibTransId="{14E3CA77-557B-4051-B929-889A237C9F22}"/>
    <dgm:cxn modelId="{9B5A6DF7-A00F-4C4A-AB6B-22DD32670B3D}" type="presOf" srcId="{302311F8-77E5-402E-B254-D4664F7B0EF6}" destId="{45195923-26D6-4FE1-A3F4-52B3E731512D}" srcOrd="1" destOrd="0" presId="urn:microsoft.com/office/officeart/2009/3/layout/HorizontalOrganizationChart"/>
    <dgm:cxn modelId="{B116BFF8-3C0B-4723-B80F-4C42938525D1}" type="presOf" srcId="{E8CE93DE-B1E2-48EC-B986-F043C30A702C}" destId="{0E490ADB-B176-47CD-9A80-BABD06E9C9E8}" srcOrd="0" destOrd="0" presId="urn:microsoft.com/office/officeart/2009/3/layout/HorizontalOrganizationChart"/>
    <dgm:cxn modelId="{3DF11EF9-58FB-4526-8C40-3514DA2BB3F3}" type="presOf" srcId="{D75259DF-3D73-436F-9533-DC78ED1C51A0}" destId="{696AF996-B78C-4345-9C7D-DD12ED2EA6F0}" srcOrd="1" destOrd="0" presId="urn:microsoft.com/office/officeart/2009/3/layout/HorizontalOrganizationChart"/>
    <dgm:cxn modelId="{873610FF-6C2B-4988-842A-E185FB99DCFB}" type="presOf" srcId="{8621B7D0-2A67-492B-994B-1562769EF067}" destId="{3BE28E9F-AACF-45FB-9639-AD702556FA73}" srcOrd="0" destOrd="0" presId="urn:microsoft.com/office/officeart/2009/3/layout/HorizontalOrganizationChart"/>
    <dgm:cxn modelId="{D1E780FF-EB2F-4A03-893E-3B5F8C3D9383}" type="presOf" srcId="{5DECA329-9837-43A4-A18C-1E89B631B096}" destId="{E10441CA-62D2-4334-81C2-C47967CAB503}" srcOrd="0" destOrd="0" presId="urn:microsoft.com/office/officeart/2009/3/layout/HorizontalOrganizationChart"/>
    <dgm:cxn modelId="{6740076B-68E2-4D97-AA6D-B23AA3B3A6AE}" type="presParOf" srcId="{3BE28E9F-AACF-45FB-9639-AD702556FA73}" destId="{01D2CCDE-2CCA-436F-8B9F-ABADEF4AAB86}" srcOrd="0" destOrd="0" presId="urn:microsoft.com/office/officeart/2009/3/layout/HorizontalOrganizationChart"/>
    <dgm:cxn modelId="{69BBD19A-6BDC-4D05-8E9B-DB9A9294BE13}" type="presParOf" srcId="{01D2CCDE-2CCA-436F-8B9F-ABADEF4AAB86}" destId="{2CBA7F09-3A90-4553-A003-C737319BBEF3}" srcOrd="0" destOrd="0" presId="urn:microsoft.com/office/officeart/2009/3/layout/HorizontalOrganizationChart"/>
    <dgm:cxn modelId="{255A6E65-4FFC-4764-ABDD-74717E5CA3A6}" type="presParOf" srcId="{2CBA7F09-3A90-4553-A003-C737319BBEF3}" destId="{BECFE85C-01B4-43AB-B00A-F4B7CF6D11F0}" srcOrd="0" destOrd="0" presId="urn:microsoft.com/office/officeart/2009/3/layout/HorizontalOrganizationChart"/>
    <dgm:cxn modelId="{CEA15E1F-B280-4FAE-8159-7D2457CEC764}" type="presParOf" srcId="{2CBA7F09-3A90-4553-A003-C737319BBEF3}" destId="{C71043FD-171F-46C3-80AC-169CD1E0F6DE}" srcOrd="1" destOrd="0" presId="urn:microsoft.com/office/officeart/2009/3/layout/HorizontalOrganizationChart"/>
    <dgm:cxn modelId="{F3D56835-666D-41A7-9101-21FB41AE32E2}" type="presParOf" srcId="{01D2CCDE-2CCA-436F-8B9F-ABADEF4AAB86}" destId="{8F841D31-29B7-42F4-B7A0-0C1F54ACAE07}" srcOrd="1" destOrd="0" presId="urn:microsoft.com/office/officeart/2009/3/layout/HorizontalOrganizationChart"/>
    <dgm:cxn modelId="{6A25AE4D-CCF0-4F7E-8B03-288F8A69F928}" type="presParOf" srcId="{8F841D31-29B7-42F4-B7A0-0C1F54ACAE07}" destId="{49B78C87-E228-4B31-8904-F7BACD31D864}" srcOrd="0" destOrd="0" presId="urn:microsoft.com/office/officeart/2009/3/layout/HorizontalOrganizationChart"/>
    <dgm:cxn modelId="{C1FB686D-70FD-4847-BDDD-9B2427C6DD7C}" type="presParOf" srcId="{8F841D31-29B7-42F4-B7A0-0C1F54ACAE07}" destId="{C408DB8A-822A-485C-97C2-86CDD6DC731A}" srcOrd="1" destOrd="0" presId="urn:microsoft.com/office/officeart/2009/3/layout/HorizontalOrganizationChart"/>
    <dgm:cxn modelId="{F29F87E6-97FB-4291-80E4-3600FB97FDC8}" type="presParOf" srcId="{C408DB8A-822A-485C-97C2-86CDD6DC731A}" destId="{361E2C3E-5CD0-4E64-8D52-05F800C3B367}" srcOrd="0" destOrd="0" presId="urn:microsoft.com/office/officeart/2009/3/layout/HorizontalOrganizationChart"/>
    <dgm:cxn modelId="{B66B557D-81B8-494C-9282-00E5EB1440B4}" type="presParOf" srcId="{361E2C3E-5CD0-4E64-8D52-05F800C3B367}" destId="{8133B387-1E09-4627-B344-850AD1D518CD}" srcOrd="0" destOrd="0" presId="urn:microsoft.com/office/officeart/2009/3/layout/HorizontalOrganizationChart"/>
    <dgm:cxn modelId="{5CCA57E2-AC71-4C59-AE75-895389FFF545}" type="presParOf" srcId="{361E2C3E-5CD0-4E64-8D52-05F800C3B367}" destId="{F9D5DAC8-FBDB-4593-A6E4-0E58F3241BE8}" srcOrd="1" destOrd="0" presId="urn:microsoft.com/office/officeart/2009/3/layout/HorizontalOrganizationChart"/>
    <dgm:cxn modelId="{AE4EAA61-60CC-4518-AD47-2E8B83479A64}" type="presParOf" srcId="{C408DB8A-822A-485C-97C2-86CDD6DC731A}" destId="{0D868344-F003-437C-AE20-ECFD890A79DD}" srcOrd="1" destOrd="0" presId="urn:microsoft.com/office/officeart/2009/3/layout/HorizontalOrganizationChart"/>
    <dgm:cxn modelId="{A7AE95BC-5486-4752-9B94-288CB9CCFD46}" type="presParOf" srcId="{0D868344-F003-437C-AE20-ECFD890A79DD}" destId="{41626EB6-8EDC-4B72-8709-99997D27C012}" srcOrd="0" destOrd="0" presId="urn:microsoft.com/office/officeart/2009/3/layout/HorizontalOrganizationChart"/>
    <dgm:cxn modelId="{F3C4E706-CC7E-4834-B144-58E4B7E2D40E}" type="presParOf" srcId="{0D868344-F003-437C-AE20-ECFD890A79DD}" destId="{04DC69C4-7E52-4919-A35A-CC2369401838}" srcOrd="1" destOrd="0" presId="urn:microsoft.com/office/officeart/2009/3/layout/HorizontalOrganizationChart"/>
    <dgm:cxn modelId="{8ECB2D1E-2271-4191-90FB-A59A76AAD0B1}" type="presParOf" srcId="{04DC69C4-7E52-4919-A35A-CC2369401838}" destId="{DA19BE29-0C08-4663-8CDE-E4BD3FE33921}" srcOrd="0" destOrd="0" presId="urn:microsoft.com/office/officeart/2009/3/layout/HorizontalOrganizationChart"/>
    <dgm:cxn modelId="{12518C12-1826-43B2-93C9-9BEA1C69CF16}" type="presParOf" srcId="{DA19BE29-0C08-4663-8CDE-E4BD3FE33921}" destId="{00BF8063-5882-48DA-A998-6926BE460861}" srcOrd="0" destOrd="0" presId="urn:microsoft.com/office/officeart/2009/3/layout/HorizontalOrganizationChart"/>
    <dgm:cxn modelId="{4B5EDA58-28CE-4978-8F24-727143FBD7EE}" type="presParOf" srcId="{DA19BE29-0C08-4663-8CDE-E4BD3FE33921}" destId="{633B8A3B-F3B2-49C6-B1F3-52B811B84EB4}" srcOrd="1" destOrd="0" presId="urn:microsoft.com/office/officeart/2009/3/layout/HorizontalOrganizationChart"/>
    <dgm:cxn modelId="{E4F08C18-B569-4CF7-A9D5-988BEF6DBC07}" type="presParOf" srcId="{04DC69C4-7E52-4919-A35A-CC2369401838}" destId="{0ECBB069-2311-449B-A4AD-876FEA96A858}" srcOrd="1" destOrd="0" presId="urn:microsoft.com/office/officeart/2009/3/layout/HorizontalOrganizationChart"/>
    <dgm:cxn modelId="{AA9CB519-ACF4-4515-9B06-75CF7DCA4242}" type="presParOf" srcId="{0ECBB069-2311-449B-A4AD-876FEA96A858}" destId="{AD57E52F-327D-4F00-AD54-76AEAD02D23E}" srcOrd="0" destOrd="0" presId="urn:microsoft.com/office/officeart/2009/3/layout/HorizontalOrganizationChart"/>
    <dgm:cxn modelId="{431CD573-39EB-443A-9612-7D738A434538}" type="presParOf" srcId="{0ECBB069-2311-449B-A4AD-876FEA96A858}" destId="{0FEFB2CA-A8F8-4370-A6B9-D82C04AADEF5}" srcOrd="1" destOrd="0" presId="urn:microsoft.com/office/officeart/2009/3/layout/HorizontalOrganizationChart"/>
    <dgm:cxn modelId="{7E20056F-FAEE-402B-9F9F-EA8149DAB8F9}" type="presParOf" srcId="{0FEFB2CA-A8F8-4370-A6B9-D82C04AADEF5}" destId="{3FF50BD2-09B1-46FA-8CD7-6941758C264E}" srcOrd="0" destOrd="0" presId="urn:microsoft.com/office/officeart/2009/3/layout/HorizontalOrganizationChart"/>
    <dgm:cxn modelId="{8C806ECA-83A7-43D3-BE18-697E2E7E2BF4}" type="presParOf" srcId="{3FF50BD2-09B1-46FA-8CD7-6941758C264E}" destId="{A037A2D4-4B86-443B-918C-C02D1608C159}" srcOrd="0" destOrd="0" presId="urn:microsoft.com/office/officeart/2009/3/layout/HorizontalOrganizationChart"/>
    <dgm:cxn modelId="{2D7CA94B-B30F-454C-B8D1-D45A8996597F}" type="presParOf" srcId="{3FF50BD2-09B1-46FA-8CD7-6941758C264E}" destId="{EEA028B8-D7F8-46C3-A246-C243A54D211D}" srcOrd="1" destOrd="0" presId="urn:microsoft.com/office/officeart/2009/3/layout/HorizontalOrganizationChart"/>
    <dgm:cxn modelId="{E7B2E47D-DF91-4605-9D11-307D3D5BAFBE}" type="presParOf" srcId="{0FEFB2CA-A8F8-4370-A6B9-D82C04AADEF5}" destId="{5BBAFA43-A6F8-476C-A280-549754F5DE3A}" srcOrd="1" destOrd="0" presId="urn:microsoft.com/office/officeart/2009/3/layout/HorizontalOrganizationChart"/>
    <dgm:cxn modelId="{3DAFA6B4-D865-4A3C-873D-7FCC79470173}" type="presParOf" srcId="{0FEFB2CA-A8F8-4370-A6B9-D82C04AADEF5}" destId="{F8A7A9BD-1D91-4FA6-A1C6-957EBDFE5677}" srcOrd="2" destOrd="0" presId="urn:microsoft.com/office/officeart/2009/3/layout/HorizontalOrganizationChart"/>
    <dgm:cxn modelId="{AA2E73CB-C46D-4442-9CA7-2236999FBC1E}" type="presParOf" srcId="{0ECBB069-2311-449B-A4AD-876FEA96A858}" destId="{74AE46BD-2BD6-49B0-AF7B-15ECF0D0D82A}" srcOrd="2" destOrd="0" presId="urn:microsoft.com/office/officeart/2009/3/layout/HorizontalOrganizationChart"/>
    <dgm:cxn modelId="{496CB6DA-6F73-4F2A-AE5B-C267144A5826}" type="presParOf" srcId="{0ECBB069-2311-449B-A4AD-876FEA96A858}" destId="{A420BF70-00A8-4FD1-B2EA-8698465F5312}" srcOrd="3" destOrd="0" presId="urn:microsoft.com/office/officeart/2009/3/layout/HorizontalOrganizationChart"/>
    <dgm:cxn modelId="{04780951-C70A-4987-8534-9ED67704FBC9}" type="presParOf" srcId="{A420BF70-00A8-4FD1-B2EA-8698465F5312}" destId="{88B7B20B-B42E-4FE1-BF59-AAC2A15B2262}" srcOrd="0" destOrd="0" presId="urn:microsoft.com/office/officeart/2009/3/layout/HorizontalOrganizationChart"/>
    <dgm:cxn modelId="{9367DEB6-7BC2-4386-B0CC-122D62E16C54}" type="presParOf" srcId="{88B7B20B-B42E-4FE1-BF59-AAC2A15B2262}" destId="{18A8A2F5-6601-48AE-BD68-CF30ED2485B9}" srcOrd="0" destOrd="0" presId="urn:microsoft.com/office/officeart/2009/3/layout/HorizontalOrganizationChart"/>
    <dgm:cxn modelId="{46B38F06-CB54-4B12-BA7D-9CF903AE01D5}" type="presParOf" srcId="{88B7B20B-B42E-4FE1-BF59-AAC2A15B2262}" destId="{696AF996-B78C-4345-9C7D-DD12ED2EA6F0}" srcOrd="1" destOrd="0" presId="urn:microsoft.com/office/officeart/2009/3/layout/HorizontalOrganizationChart"/>
    <dgm:cxn modelId="{2F7F5A1C-5D0B-4BBC-92D5-27CDB8B9DC52}" type="presParOf" srcId="{A420BF70-00A8-4FD1-B2EA-8698465F5312}" destId="{0E244318-6F0E-45C5-98FE-25D73BF3B42B}" srcOrd="1" destOrd="0" presId="urn:microsoft.com/office/officeart/2009/3/layout/HorizontalOrganizationChart"/>
    <dgm:cxn modelId="{CE9A9D3F-50F2-4509-8E6A-9C1ABA93BD40}" type="presParOf" srcId="{A420BF70-00A8-4FD1-B2EA-8698465F5312}" destId="{94AD0EA0-45C6-4C4C-ABD4-23D5CCDFCC31}" srcOrd="2" destOrd="0" presId="urn:microsoft.com/office/officeart/2009/3/layout/HorizontalOrganizationChart"/>
    <dgm:cxn modelId="{88EC18EB-98E3-44DB-87DC-25028819F08B}" type="presParOf" srcId="{0ECBB069-2311-449B-A4AD-876FEA96A858}" destId="{C9CCB06D-B18A-4D7E-B705-B6241357DEA7}" srcOrd="4" destOrd="0" presId="urn:microsoft.com/office/officeart/2009/3/layout/HorizontalOrganizationChart"/>
    <dgm:cxn modelId="{2EB86AC0-5EBE-4105-BE8B-077587753867}" type="presParOf" srcId="{0ECBB069-2311-449B-A4AD-876FEA96A858}" destId="{3AFA572A-13C2-4946-8F03-DCED615A4A3C}" srcOrd="5" destOrd="0" presId="urn:microsoft.com/office/officeart/2009/3/layout/HorizontalOrganizationChart"/>
    <dgm:cxn modelId="{23E01972-E8D5-48BC-AEBC-E9EA0651AF98}" type="presParOf" srcId="{3AFA572A-13C2-4946-8F03-DCED615A4A3C}" destId="{F073D4F0-62B7-4123-9E68-2A99CEC92D2A}" srcOrd="0" destOrd="0" presId="urn:microsoft.com/office/officeart/2009/3/layout/HorizontalOrganizationChart"/>
    <dgm:cxn modelId="{52E5D19B-9ABD-4E73-9EED-446298099032}" type="presParOf" srcId="{F073D4F0-62B7-4123-9E68-2A99CEC92D2A}" destId="{C1928D54-A4D7-475A-BC96-5ABAC9553A26}" srcOrd="0" destOrd="0" presId="urn:microsoft.com/office/officeart/2009/3/layout/HorizontalOrganizationChart"/>
    <dgm:cxn modelId="{DABA7527-4781-43E6-BCC5-D8B459ED12F8}" type="presParOf" srcId="{F073D4F0-62B7-4123-9E68-2A99CEC92D2A}" destId="{5EE97DCB-C858-452E-92EF-493E9D79E9F4}" srcOrd="1" destOrd="0" presId="urn:microsoft.com/office/officeart/2009/3/layout/HorizontalOrganizationChart"/>
    <dgm:cxn modelId="{1F99F155-C3FD-46A6-AE58-6B2A836393B4}" type="presParOf" srcId="{3AFA572A-13C2-4946-8F03-DCED615A4A3C}" destId="{9D87838B-54F5-447A-B62D-B4A3D4569AFF}" srcOrd="1" destOrd="0" presId="urn:microsoft.com/office/officeart/2009/3/layout/HorizontalOrganizationChart"/>
    <dgm:cxn modelId="{88B1900C-BB8F-4866-AAF3-E631440EBC4D}" type="presParOf" srcId="{3AFA572A-13C2-4946-8F03-DCED615A4A3C}" destId="{91BB7A4F-C9C5-436B-AF3B-8419450C033E}" srcOrd="2" destOrd="0" presId="urn:microsoft.com/office/officeart/2009/3/layout/HorizontalOrganizationChart"/>
    <dgm:cxn modelId="{B99ED6BF-FA6A-4781-9FF8-40F05A6EF422}" type="presParOf" srcId="{0ECBB069-2311-449B-A4AD-876FEA96A858}" destId="{0E490ADB-B176-47CD-9A80-BABD06E9C9E8}" srcOrd="6" destOrd="0" presId="urn:microsoft.com/office/officeart/2009/3/layout/HorizontalOrganizationChart"/>
    <dgm:cxn modelId="{C87BCF20-86F6-4BAF-B66F-6B0C0448801A}" type="presParOf" srcId="{0ECBB069-2311-449B-A4AD-876FEA96A858}" destId="{B43FCAC7-D2BB-436F-837B-8292A25C75F3}" srcOrd="7" destOrd="0" presId="urn:microsoft.com/office/officeart/2009/3/layout/HorizontalOrganizationChart"/>
    <dgm:cxn modelId="{5E88E51D-8767-4AEF-87E5-2BA0C4BAAC1B}" type="presParOf" srcId="{B43FCAC7-D2BB-436F-837B-8292A25C75F3}" destId="{5D9FAC27-ADD0-4499-90A3-A26E1FDF243E}" srcOrd="0" destOrd="0" presId="urn:microsoft.com/office/officeart/2009/3/layout/HorizontalOrganizationChart"/>
    <dgm:cxn modelId="{E027879F-AF5E-498C-AC8F-0CB2B4AC7C90}" type="presParOf" srcId="{5D9FAC27-ADD0-4499-90A3-A26E1FDF243E}" destId="{9E923254-02B1-4880-AE77-F23B2B892373}" srcOrd="0" destOrd="0" presId="urn:microsoft.com/office/officeart/2009/3/layout/HorizontalOrganizationChart"/>
    <dgm:cxn modelId="{BFF11487-9BA2-4956-A240-38A7D2D1B6B7}" type="presParOf" srcId="{5D9FAC27-ADD0-4499-90A3-A26E1FDF243E}" destId="{83C86C38-DF9F-4EA1-B98A-F41832C1A0BC}" srcOrd="1" destOrd="0" presId="urn:microsoft.com/office/officeart/2009/3/layout/HorizontalOrganizationChart"/>
    <dgm:cxn modelId="{778C60EA-2EB5-4BF2-8F37-3FB20F0B1451}" type="presParOf" srcId="{B43FCAC7-D2BB-436F-837B-8292A25C75F3}" destId="{31E8CE79-3AC4-49A6-B8EE-02B16F3E3F1E}" srcOrd="1" destOrd="0" presId="urn:microsoft.com/office/officeart/2009/3/layout/HorizontalOrganizationChart"/>
    <dgm:cxn modelId="{CFD511AE-C05B-468B-8632-3C910D110541}" type="presParOf" srcId="{B43FCAC7-D2BB-436F-837B-8292A25C75F3}" destId="{086C0378-A0F4-4406-9352-2744634F6CAB}" srcOrd="2" destOrd="0" presId="urn:microsoft.com/office/officeart/2009/3/layout/HorizontalOrganizationChart"/>
    <dgm:cxn modelId="{CDC12313-831A-4D15-A6C6-1DA94B278720}" type="presParOf" srcId="{0ECBB069-2311-449B-A4AD-876FEA96A858}" destId="{620E4DDD-2647-4A9B-BF95-DBBB106718FC}" srcOrd="8" destOrd="0" presId="urn:microsoft.com/office/officeart/2009/3/layout/HorizontalOrganizationChart"/>
    <dgm:cxn modelId="{DF374B66-1348-40FE-B42C-6B84BB70550E}" type="presParOf" srcId="{0ECBB069-2311-449B-A4AD-876FEA96A858}" destId="{E7882E30-A436-4B4D-B6B5-BE33D51E21A1}" srcOrd="9" destOrd="0" presId="urn:microsoft.com/office/officeart/2009/3/layout/HorizontalOrganizationChart"/>
    <dgm:cxn modelId="{9E71989D-6A5C-4829-A98E-0DA32A310BC1}" type="presParOf" srcId="{E7882E30-A436-4B4D-B6B5-BE33D51E21A1}" destId="{0B31FB92-91C8-4292-965E-44052A6F5446}" srcOrd="0" destOrd="0" presId="urn:microsoft.com/office/officeart/2009/3/layout/HorizontalOrganizationChart"/>
    <dgm:cxn modelId="{FC102D11-705D-468F-916B-E11416059E26}" type="presParOf" srcId="{0B31FB92-91C8-4292-965E-44052A6F5446}" destId="{18344BC1-4AD0-42BB-9A76-47B4CFE235BB}" srcOrd="0" destOrd="0" presId="urn:microsoft.com/office/officeart/2009/3/layout/HorizontalOrganizationChart"/>
    <dgm:cxn modelId="{7FC5D457-585D-48A7-AD72-BE3C4609D27E}" type="presParOf" srcId="{0B31FB92-91C8-4292-965E-44052A6F5446}" destId="{5748EDB0-347E-48FE-990A-08718148A86A}" srcOrd="1" destOrd="0" presId="urn:microsoft.com/office/officeart/2009/3/layout/HorizontalOrganizationChart"/>
    <dgm:cxn modelId="{FC8F2D22-26C4-44E3-B5B2-E868983B5659}" type="presParOf" srcId="{E7882E30-A436-4B4D-B6B5-BE33D51E21A1}" destId="{57888E54-1C24-47B0-B565-EC56AED11C81}" srcOrd="1" destOrd="0" presId="urn:microsoft.com/office/officeart/2009/3/layout/HorizontalOrganizationChart"/>
    <dgm:cxn modelId="{6E12E3C5-8177-41D4-AF51-45D8E46CF95A}" type="presParOf" srcId="{E7882E30-A436-4B4D-B6B5-BE33D51E21A1}" destId="{6A2192BA-1614-44AD-B90D-892E94F182F2}" srcOrd="2" destOrd="0" presId="urn:microsoft.com/office/officeart/2009/3/layout/HorizontalOrganizationChart"/>
    <dgm:cxn modelId="{177A3DC2-54B3-4038-9AC0-FEE979F75B53}" type="presParOf" srcId="{0ECBB069-2311-449B-A4AD-876FEA96A858}" destId="{884CF34A-4ABA-4D6C-8A5A-721399A2474D}" srcOrd="10" destOrd="0" presId="urn:microsoft.com/office/officeart/2009/3/layout/HorizontalOrganizationChart"/>
    <dgm:cxn modelId="{704FD87F-5CE3-4521-816A-C167765FF2E3}" type="presParOf" srcId="{0ECBB069-2311-449B-A4AD-876FEA96A858}" destId="{18D7C40A-83F3-4E35-BC46-51D7FBC71B5E}" srcOrd="11" destOrd="0" presId="urn:microsoft.com/office/officeart/2009/3/layout/HorizontalOrganizationChart"/>
    <dgm:cxn modelId="{B0EE1C4A-D17A-4408-ABF3-53CDB08462D8}" type="presParOf" srcId="{18D7C40A-83F3-4E35-BC46-51D7FBC71B5E}" destId="{E8C076DF-E1E0-4172-8F9C-4281E1A0CAC9}" srcOrd="0" destOrd="0" presId="urn:microsoft.com/office/officeart/2009/3/layout/HorizontalOrganizationChart"/>
    <dgm:cxn modelId="{13BF5AC0-AC00-4E8C-AEB6-EF475BC57951}" type="presParOf" srcId="{E8C076DF-E1E0-4172-8F9C-4281E1A0CAC9}" destId="{58037265-8B7E-4AB1-A1C4-3B72C8C00D94}" srcOrd="0" destOrd="0" presId="urn:microsoft.com/office/officeart/2009/3/layout/HorizontalOrganizationChart"/>
    <dgm:cxn modelId="{E7697808-E208-491D-8D4E-C120B424071F}" type="presParOf" srcId="{E8C076DF-E1E0-4172-8F9C-4281E1A0CAC9}" destId="{99DD6BC1-A9CB-4702-BE6E-DA9769A1A038}" srcOrd="1" destOrd="0" presId="urn:microsoft.com/office/officeart/2009/3/layout/HorizontalOrganizationChart"/>
    <dgm:cxn modelId="{92405A06-9DB8-42B5-8CDC-70B48206CE70}" type="presParOf" srcId="{18D7C40A-83F3-4E35-BC46-51D7FBC71B5E}" destId="{185840A8-0991-493E-B68E-A54EF91CC4CD}" srcOrd="1" destOrd="0" presId="urn:microsoft.com/office/officeart/2009/3/layout/HorizontalOrganizationChart"/>
    <dgm:cxn modelId="{0795D37F-FF2D-48BC-9E1C-728DC0535B40}" type="presParOf" srcId="{18D7C40A-83F3-4E35-BC46-51D7FBC71B5E}" destId="{E71DCFDE-3285-40E1-A01E-5F609151D43B}" srcOrd="2" destOrd="0" presId="urn:microsoft.com/office/officeart/2009/3/layout/HorizontalOrganizationChart"/>
    <dgm:cxn modelId="{263CB126-311A-4223-86A3-F00911581EE1}" type="presParOf" srcId="{0ECBB069-2311-449B-A4AD-876FEA96A858}" destId="{1A96489F-73DC-4C9A-9939-3C5F23FF86F3}" srcOrd="12" destOrd="0" presId="urn:microsoft.com/office/officeart/2009/3/layout/HorizontalOrganizationChart"/>
    <dgm:cxn modelId="{A91FE173-95B9-415B-9DCA-031DCD7D6BE5}" type="presParOf" srcId="{0ECBB069-2311-449B-A4AD-876FEA96A858}" destId="{D5B77D2C-E9EC-49E5-915F-281A26B458FC}" srcOrd="13" destOrd="0" presId="urn:microsoft.com/office/officeart/2009/3/layout/HorizontalOrganizationChart"/>
    <dgm:cxn modelId="{628A0757-972D-4418-83C4-1C973C9B23F7}" type="presParOf" srcId="{D5B77D2C-E9EC-49E5-915F-281A26B458FC}" destId="{3E2E3353-2ED8-4BCC-A7C2-E93595B9DCEE}" srcOrd="0" destOrd="0" presId="urn:microsoft.com/office/officeart/2009/3/layout/HorizontalOrganizationChart"/>
    <dgm:cxn modelId="{B4CEF7FB-9B3D-4562-8C75-AFCE0A118B9A}" type="presParOf" srcId="{3E2E3353-2ED8-4BCC-A7C2-E93595B9DCEE}" destId="{4243F4B8-8EC5-4773-939C-4273555D5F1E}" srcOrd="0" destOrd="0" presId="urn:microsoft.com/office/officeart/2009/3/layout/HorizontalOrganizationChart"/>
    <dgm:cxn modelId="{68B94A7D-4315-4D9C-B095-B2E783265111}" type="presParOf" srcId="{3E2E3353-2ED8-4BCC-A7C2-E93595B9DCEE}" destId="{FF6EAF3D-B295-4676-B165-250219EA092C}" srcOrd="1" destOrd="0" presId="urn:microsoft.com/office/officeart/2009/3/layout/HorizontalOrganizationChart"/>
    <dgm:cxn modelId="{7CD8DCB1-78A8-4FEF-9D90-B65F288FA18F}" type="presParOf" srcId="{D5B77D2C-E9EC-49E5-915F-281A26B458FC}" destId="{586C3238-1D40-4C32-B371-2835C19331C9}" srcOrd="1" destOrd="0" presId="urn:microsoft.com/office/officeart/2009/3/layout/HorizontalOrganizationChart"/>
    <dgm:cxn modelId="{61E9D4E7-92CE-461F-80D1-3BC9A7C145EF}" type="presParOf" srcId="{D5B77D2C-E9EC-49E5-915F-281A26B458FC}" destId="{40BADD8F-CF88-4A9B-92BA-54BBA8B0F787}" srcOrd="2" destOrd="0" presId="urn:microsoft.com/office/officeart/2009/3/layout/HorizontalOrganizationChart"/>
    <dgm:cxn modelId="{9E1407A6-C7C0-4351-86E0-A93B56F8B687}" type="presParOf" srcId="{04DC69C4-7E52-4919-A35A-CC2369401838}" destId="{0CA8E0D7-21C9-4850-92EB-FD26862F917F}" srcOrd="2" destOrd="0" presId="urn:microsoft.com/office/officeart/2009/3/layout/HorizontalOrganizationChart"/>
    <dgm:cxn modelId="{2BDBF816-6692-4CE6-AB01-2D88FB99D8FD}" type="presParOf" srcId="{C408DB8A-822A-485C-97C2-86CDD6DC731A}" destId="{E3F657D3-CC84-4411-8F48-685A780F3673}" srcOrd="2" destOrd="0" presId="urn:microsoft.com/office/officeart/2009/3/layout/HorizontalOrganizationChart"/>
    <dgm:cxn modelId="{67CAEAAF-5620-44A6-9E19-4F6D5CD00762}" type="presParOf" srcId="{8F841D31-29B7-42F4-B7A0-0C1F54ACAE07}" destId="{B28923D9-61A3-44E3-ADD3-C08D1A36D982}" srcOrd="2" destOrd="0" presId="urn:microsoft.com/office/officeart/2009/3/layout/HorizontalOrganizationChart"/>
    <dgm:cxn modelId="{D78CAC25-3346-46DE-A371-962A97C0E075}" type="presParOf" srcId="{8F841D31-29B7-42F4-B7A0-0C1F54ACAE07}" destId="{44D85E59-E7A2-4F7E-A63F-4CB55D0D7F79}" srcOrd="3" destOrd="0" presId="urn:microsoft.com/office/officeart/2009/3/layout/HorizontalOrganizationChart"/>
    <dgm:cxn modelId="{EC4722AE-1882-4578-96D6-70D4B8733FA2}" type="presParOf" srcId="{44D85E59-E7A2-4F7E-A63F-4CB55D0D7F79}" destId="{CF056041-5785-4948-B215-042BFE88865F}" srcOrd="0" destOrd="0" presId="urn:microsoft.com/office/officeart/2009/3/layout/HorizontalOrganizationChart"/>
    <dgm:cxn modelId="{AAB79ACD-AEFD-446D-B004-6A856E3CAACE}" type="presParOf" srcId="{CF056041-5785-4948-B215-042BFE88865F}" destId="{7167DC97-7ACD-4A92-8E87-14248E3B5036}" srcOrd="0" destOrd="0" presId="urn:microsoft.com/office/officeart/2009/3/layout/HorizontalOrganizationChart"/>
    <dgm:cxn modelId="{75807CE6-6E28-4E12-B86B-B374FC58AE00}" type="presParOf" srcId="{CF056041-5785-4948-B215-042BFE88865F}" destId="{ED57672B-C224-4380-A3F3-A560144C23E1}" srcOrd="1" destOrd="0" presId="urn:microsoft.com/office/officeart/2009/3/layout/HorizontalOrganizationChart"/>
    <dgm:cxn modelId="{895638FC-6DDC-4BD3-B8DE-B2574FAF9993}" type="presParOf" srcId="{44D85E59-E7A2-4F7E-A63F-4CB55D0D7F79}" destId="{A9E29F7C-30E4-44B6-B2A8-CB0B119B7D8C}" srcOrd="1" destOrd="0" presId="urn:microsoft.com/office/officeart/2009/3/layout/HorizontalOrganizationChart"/>
    <dgm:cxn modelId="{ED69866A-DA96-46E8-A10E-F74095960003}" type="presParOf" srcId="{A9E29F7C-30E4-44B6-B2A8-CB0B119B7D8C}" destId="{ABC7AF90-D235-48B2-B494-5907785567CE}" srcOrd="0" destOrd="0" presId="urn:microsoft.com/office/officeart/2009/3/layout/HorizontalOrganizationChart"/>
    <dgm:cxn modelId="{DA95DCF5-48E4-471D-B66D-A7ED56D0708B}" type="presParOf" srcId="{A9E29F7C-30E4-44B6-B2A8-CB0B119B7D8C}" destId="{C24F0423-72DD-4220-956C-C5232FC4A699}" srcOrd="1" destOrd="0" presId="urn:microsoft.com/office/officeart/2009/3/layout/HorizontalOrganizationChart"/>
    <dgm:cxn modelId="{7A7D76F4-161B-43D4-A03D-1796E341EFF9}" type="presParOf" srcId="{C24F0423-72DD-4220-956C-C5232FC4A699}" destId="{E27432F0-101D-402C-BC1A-1D2EBD24E236}" srcOrd="0" destOrd="0" presId="urn:microsoft.com/office/officeart/2009/3/layout/HorizontalOrganizationChart"/>
    <dgm:cxn modelId="{75662457-549E-43A8-A6E7-FE3045AA3A6F}" type="presParOf" srcId="{E27432F0-101D-402C-BC1A-1D2EBD24E236}" destId="{085886A2-5B04-4EED-AB83-243B33282182}" srcOrd="0" destOrd="0" presId="urn:microsoft.com/office/officeart/2009/3/layout/HorizontalOrganizationChart"/>
    <dgm:cxn modelId="{C2C97136-FC3F-457D-B3EE-EE3FFA0AD758}" type="presParOf" srcId="{E27432F0-101D-402C-BC1A-1D2EBD24E236}" destId="{B038A776-AD3B-4A3A-AB4A-6EACD84C6FA4}" srcOrd="1" destOrd="0" presId="urn:microsoft.com/office/officeart/2009/3/layout/HorizontalOrganizationChart"/>
    <dgm:cxn modelId="{DF0F4A63-215C-4FB3-BF0B-CA6562CD35F0}" type="presParOf" srcId="{C24F0423-72DD-4220-956C-C5232FC4A699}" destId="{A7A92528-405A-4302-B2B1-29C71F5AF106}" srcOrd="1" destOrd="0" presId="urn:microsoft.com/office/officeart/2009/3/layout/HorizontalOrganizationChart"/>
    <dgm:cxn modelId="{BCE9EFA5-EA57-4C65-A21C-7E70544FBD81}" type="presParOf" srcId="{A7A92528-405A-4302-B2B1-29C71F5AF106}" destId="{B29EA421-EB8B-47AC-90A6-7C322A4A472D}" srcOrd="0" destOrd="0" presId="urn:microsoft.com/office/officeart/2009/3/layout/HorizontalOrganizationChart"/>
    <dgm:cxn modelId="{7B066CB5-6FCE-400F-8A1A-BCC3D8E83792}" type="presParOf" srcId="{A7A92528-405A-4302-B2B1-29C71F5AF106}" destId="{68BC643A-EFBA-4B5C-901D-32482E0C699E}" srcOrd="1" destOrd="0" presId="urn:microsoft.com/office/officeart/2009/3/layout/HorizontalOrganizationChart"/>
    <dgm:cxn modelId="{C303526B-5667-4D12-9EDB-1EED52446229}" type="presParOf" srcId="{68BC643A-EFBA-4B5C-901D-32482E0C699E}" destId="{F433B92F-F26D-4134-BF40-51B2A571136D}" srcOrd="0" destOrd="0" presId="urn:microsoft.com/office/officeart/2009/3/layout/HorizontalOrganizationChart"/>
    <dgm:cxn modelId="{9DB0B6D4-D2B5-4530-BCD7-5B2C84D4279B}" type="presParOf" srcId="{F433B92F-F26D-4134-BF40-51B2A571136D}" destId="{6B0A4452-581B-4EE4-BBA8-1F4181579316}" srcOrd="0" destOrd="0" presId="urn:microsoft.com/office/officeart/2009/3/layout/HorizontalOrganizationChart"/>
    <dgm:cxn modelId="{41D37946-152A-44A7-A477-404048C4B60B}" type="presParOf" srcId="{F433B92F-F26D-4134-BF40-51B2A571136D}" destId="{53BBC4B1-1680-46A1-B8D5-4D20877D6CE8}" srcOrd="1" destOrd="0" presId="urn:microsoft.com/office/officeart/2009/3/layout/HorizontalOrganizationChart"/>
    <dgm:cxn modelId="{D8E84601-6A36-465D-A8B7-9CFF4AA028ED}" type="presParOf" srcId="{68BC643A-EFBA-4B5C-901D-32482E0C699E}" destId="{F1F2E801-387E-411B-B056-B622D2C0B8F0}" srcOrd="1" destOrd="0" presId="urn:microsoft.com/office/officeart/2009/3/layout/HorizontalOrganizationChart"/>
    <dgm:cxn modelId="{7B5A4BD7-1AB8-4A5C-BB21-76578FF88000}" type="presParOf" srcId="{68BC643A-EFBA-4B5C-901D-32482E0C699E}" destId="{5D6FFDAC-D1DE-43C5-9E53-E24FC1F6E7D9}" srcOrd="2" destOrd="0" presId="urn:microsoft.com/office/officeart/2009/3/layout/HorizontalOrganizationChart"/>
    <dgm:cxn modelId="{A9C7C752-0996-4A98-8CEF-ECBFA44AB687}" type="presParOf" srcId="{A7A92528-405A-4302-B2B1-29C71F5AF106}" destId="{45D94E2D-C92F-43F2-86D3-BB20BF324241}" srcOrd="2" destOrd="0" presId="urn:microsoft.com/office/officeart/2009/3/layout/HorizontalOrganizationChart"/>
    <dgm:cxn modelId="{80C1CFA8-B2CE-44C7-934F-AB5F29FA6E5C}" type="presParOf" srcId="{A7A92528-405A-4302-B2B1-29C71F5AF106}" destId="{A5F1747D-A4B1-4841-A5B4-3E6344C45D4D}" srcOrd="3" destOrd="0" presId="urn:microsoft.com/office/officeart/2009/3/layout/HorizontalOrganizationChart"/>
    <dgm:cxn modelId="{3905B00B-61BF-4251-883F-28D230EB3D3F}" type="presParOf" srcId="{A5F1747D-A4B1-4841-A5B4-3E6344C45D4D}" destId="{DA6CB3B0-275B-47D8-A53E-DD8A973E384B}" srcOrd="0" destOrd="0" presId="urn:microsoft.com/office/officeart/2009/3/layout/HorizontalOrganizationChart"/>
    <dgm:cxn modelId="{4E237A4D-746F-48F8-A025-6F46FC6F6C6B}" type="presParOf" srcId="{DA6CB3B0-275B-47D8-A53E-DD8A973E384B}" destId="{E10441CA-62D2-4334-81C2-C47967CAB503}" srcOrd="0" destOrd="0" presId="urn:microsoft.com/office/officeart/2009/3/layout/HorizontalOrganizationChart"/>
    <dgm:cxn modelId="{41FD3537-8BAE-4E5B-B578-22F426963746}" type="presParOf" srcId="{DA6CB3B0-275B-47D8-A53E-DD8A973E384B}" destId="{06114219-40F1-4AB3-A54C-82527384C6B5}" srcOrd="1" destOrd="0" presId="urn:microsoft.com/office/officeart/2009/3/layout/HorizontalOrganizationChart"/>
    <dgm:cxn modelId="{44737FA8-EBD3-4E02-A919-D9152959CAAB}" type="presParOf" srcId="{A5F1747D-A4B1-4841-A5B4-3E6344C45D4D}" destId="{A6DB94B8-B9EA-477D-B05B-11051E2CC176}" srcOrd="1" destOrd="0" presId="urn:microsoft.com/office/officeart/2009/3/layout/HorizontalOrganizationChart"/>
    <dgm:cxn modelId="{73725144-7518-4018-A2AB-197DFEDA0B79}" type="presParOf" srcId="{A5F1747D-A4B1-4841-A5B4-3E6344C45D4D}" destId="{989EA003-0992-4659-90B2-67262EE15179}" srcOrd="2" destOrd="0" presId="urn:microsoft.com/office/officeart/2009/3/layout/HorizontalOrganizationChart"/>
    <dgm:cxn modelId="{E66DC0A5-CB54-49A2-B15E-869102B46A2A}" type="presParOf" srcId="{A7A92528-405A-4302-B2B1-29C71F5AF106}" destId="{44EEF3D1-FFF7-45C8-B839-D3CDF7688C10}" srcOrd="4" destOrd="0" presId="urn:microsoft.com/office/officeart/2009/3/layout/HorizontalOrganizationChart"/>
    <dgm:cxn modelId="{05DC4301-E2A4-4658-ACCE-AC26F5AA3C96}" type="presParOf" srcId="{A7A92528-405A-4302-B2B1-29C71F5AF106}" destId="{5E54FCF4-8112-43F3-A18A-FA67DEDC09C3}" srcOrd="5" destOrd="0" presId="urn:microsoft.com/office/officeart/2009/3/layout/HorizontalOrganizationChart"/>
    <dgm:cxn modelId="{8D79E158-7565-4470-9D8D-74F0DEC740E4}" type="presParOf" srcId="{5E54FCF4-8112-43F3-A18A-FA67DEDC09C3}" destId="{BF27088B-7DB6-4765-84D1-A76F8EB7696A}" srcOrd="0" destOrd="0" presId="urn:microsoft.com/office/officeart/2009/3/layout/HorizontalOrganizationChart"/>
    <dgm:cxn modelId="{D985D2C1-FBF8-4991-BE24-61CE0BE88680}" type="presParOf" srcId="{BF27088B-7DB6-4765-84D1-A76F8EB7696A}" destId="{41F5A2FE-BEBB-4703-BCB9-683E5F7B1927}" srcOrd="0" destOrd="0" presId="urn:microsoft.com/office/officeart/2009/3/layout/HorizontalOrganizationChart"/>
    <dgm:cxn modelId="{D641A383-5F99-4FAE-B8D7-E035A1957313}" type="presParOf" srcId="{BF27088B-7DB6-4765-84D1-A76F8EB7696A}" destId="{45195923-26D6-4FE1-A3F4-52B3E731512D}" srcOrd="1" destOrd="0" presId="urn:microsoft.com/office/officeart/2009/3/layout/HorizontalOrganizationChart"/>
    <dgm:cxn modelId="{00113D8E-F3EE-40EE-B098-3D705B33263C}" type="presParOf" srcId="{5E54FCF4-8112-43F3-A18A-FA67DEDC09C3}" destId="{A7F34AA2-7F04-4979-8693-1F8D352A1CDE}" srcOrd="1" destOrd="0" presId="urn:microsoft.com/office/officeart/2009/3/layout/HorizontalOrganizationChart"/>
    <dgm:cxn modelId="{B7C2A74A-9F9B-4D48-A3D8-66161210C6DC}" type="presParOf" srcId="{5E54FCF4-8112-43F3-A18A-FA67DEDC09C3}" destId="{D97F9DF3-1E2B-4FDA-B6E5-0126C84A8BB4}" srcOrd="2" destOrd="0" presId="urn:microsoft.com/office/officeart/2009/3/layout/HorizontalOrganizationChart"/>
    <dgm:cxn modelId="{3D887A7C-6EEB-4D75-BE8E-75990E9B3DFF}" type="presParOf" srcId="{A7A92528-405A-4302-B2B1-29C71F5AF106}" destId="{AB223787-AD63-40F4-8A7D-6386C8963026}" srcOrd="6" destOrd="0" presId="urn:microsoft.com/office/officeart/2009/3/layout/HorizontalOrganizationChart"/>
    <dgm:cxn modelId="{3D111651-2C38-491B-B1D6-851CCD4446E1}" type="presParOf" srcId="{A7A92528-405A-4302-B2B1-29C71F5AF106}" destId="{5C934B4B-3BC5-40AF-A011-0B88E36BD778}" srcOrd="7" destOrd="0" presId="urn:microsoft.com/office/officeart/2009/3/layout/HorizontalOrganizationChart"/>
    <dgm:cxn modelId="{2F9ADA30-8687-4E95-A517-319D7C9D5B19}" type="presParOf" srcId="{5C934B4B-3BC5-40AF-A011-0B88E36BD778}" destId="{8C24C6FE-C5D2-4D49-A5A5-0BA6B0E0717E}" srcOrd="0" destOrd="0" presId="urn:microsoft.com/office/officeart/2009/3/layout/HorizontalOrganizationChart"/>
    <dgm:cxn modelId="{9342E530-9F02-4B08-B288-B3E0809D7E54}" type="presParOf" srcId="{8C24C6FE-C5D2-4D49-A5A5-0BA6B0E0717E}" destId="{BECA84C7-5DBC-466C-9536-44500061781E}" srcOrd="0" destOrd="0" presId="urn:microsoft.com/office/officeart/2009/3/layout/HorizontalOrganizationChart"/>
    <dgm:cxn modelId="{367E2B39-B924-4579-8BC4-FE323FFE4E57}" type="presParOf" srcId="{8C24C6FE-C5D2-4D49-A5A5-0BA6B0E0717E}" destId="{B1E23679-F24E-40AF-8702-98C76F323A07}" srcOrd="1" destOrd="0" presId="urn:microsoft.com/office/officeart/2009/3/layout/HorizontalOrganizationChart"/>
    <dgm:cxn modelId="{A5C3FA18-58A8-4537-A504-21835D0CE29D}" type="presParOf" srcId="{5C934B4B-3BC5-40AF-A011-0B88E36BD778}" destId="{A3453CAF-36A4-4183-B107-FDC5A6CEE136}" srcOrd="1" destOrd="0" presId="urn:microsoft.com/office/officeart/2009/3/layout/HorizontalOrganizationChart"/>
    <dgm:cxn modelId="{FE9FA320-53E9-4859-9183-6C01C3703A1F}" type="presParOf" srcId="{5C934B4B-3BC5-40AF-A011-0B88E36BD778}" destId="{CACAC265-96EB-4776-AD7A-3FE6833C2AB7}" srcOrd="2" destOrd="0" presId="urn:microsoft.com/office/officeart/2009/3/layout/HorizontalOrganizationChart"/>
    <dgm:cxn modelId="{FD946896-40EB-4A29-8748-B99A5A8CBED2}" type="presParOf" srcId="{C24F0423-72DD-4220-956C-C5232FC4A699}" destId="{881BFCA3-0711-4C2C-BDEA-994E8BD52935}" srcOrd="2" destOrd="0" presId="urn:microsoft.com/office/officeart/2009/3/layout/HorizontalOrganizationChart"/>
    <dgm:cxn modelId="{DF48A24B-37C0-4F4F-90AD-DA9311642087}" type="presParOf" srcId="{A9E29F7C-30E4-44B6-B2A8-CB0B119B7D8C}" destId="{88F43348-6CDB-4BA1-AC4E-990DC7A18248}" srcOrd="2" destOrd="0" presId="urn:microsoft.com/office/officeart/2009/3/layout/HorizontalOrganizationChart"/>
    <dgm:cxn modelId="{76E2A983-FF30-4C42-A271-49045362A13A}" type="presParOf" srcId="{A9E29F7C-30E4-44B6-B2A8-CB0B119B7D8C}" destId="{A8678078-8E4E-4EFD-A9AA-30D86AFF47CB}" srcOrd="3" destOrd="0" presId="urn:microsoft.com/office/officeart/2009/3/layout/HorizontalOrganizationChart"/>
    <dgm:cxn modelId="{602DDDDA-9C38-42EA-B7A7-C11609523518}" type="presParOf" srcId="{A8678078-8E4E-4EFD-A9AA-30D86AFF47CB}" destId="{4BB1F5BB-2840-44B6-9CC6-804313B73EFC}" srcOrd="0" destOrd="0" presId="urn:microsoft.com/office/officeart/2009/3/layout/HorizontalOrganizationChart"/>
    <dgm:cxn modelId="{6E47AA04-31E0-4367-8C23-E40C3D8F2BF8}" type="presParOf" srcId="{4BB1F5BB-2840-44B6-9CC6-804313B73EFC}" destId="{96B9159B-F365-423D-9051-D62AB4DEDDD3}" srcOrd="0" destOrd="0" presId="urn:microsoft.com/office/officeart/2009/3/layout/HorizontalOrganizationChart"/>
    <dgm:cxn modelId="{2A4358D7-A690-43CE-8EFF-4C9639F61306}" type="presParOf" srcId="{4BB1F5BB-2840-44B6-9CC6-804313B73EFC}" destId="{91BC9AAB-84A3-4F46-B905-803BA1C3DD28}" srcOrd="1" destOrd="0" presId="urn:microsoft.com/office/officeart/2009/3/layout/HorizontalOrganizationChart"/>
    <dgm:cxn modelId="{2FEC931C-AD20-4854-8608-F66EFF3902A2}" type="presParOf" srcId="{A8678078-8E4E-4EFD-A9AA-30D86AFF47CB}" destId="{3231025C-E6DF-4512-9A7F-828DBA1295C6}" srcOrd="1" destOrd="0" presId="urn:microsoft.com/office/officeart/2009/3/layout/HorizontalOrganizationChart"/>
    <dgm:cxn modelId="{68D1A267-BA06-4130-B958-BF950880DA71}" type="presParOf" srcId="{3231025C-E6DF-4512-9A7F-828DBA1295C6}" destId="{4C0DF0C0-63BE-4586-BC21-70379715A4CF}" srcOrd="0" destOrd="0" presId="urn:microsoft.com/office/officeart/2009/3/layout/HorizontalOrganizationChart"/>
    <dgm:cxn modelId="{925D14F0-1573-4503-83A9-2734C9CB8689}" type="presParOf" srcId="{3231025C-E6DF-4512-9A7F-828DBA1295C6}" destId="{D65A8B97-3513-40F0-B19F-32DF8020E0F1}" srcOrd="1" destOrd="0" presId="urn:microsoft.com/office/officeart/2009/3/layout/HorizontalOrganizationChart"/>
    <dgm:cxn modelId="{95BE668C-81CA-45EB-B7D6-3BDCA41C59E5}" type="presParOf" srcId="{D65A8B97-3513-40F0-B19F-32DF8020E0F1}" destId="{2D8460EB-33DA-4D31-ABB8-276F01966A96}" srcOrd="0" destOrd="0" presId="urn:microsoft.com/office/officeart/2009/3/layout/HorizontalOrganizationChart"/>
    <dgm:cxn modelId="{ED151425-B3E6-4DC1-9A1E-1D00C792024E}" type="presParOf" srcId="{2D8460EB-33DA-4D31-ABB8-276F01966A96}" destId="{1C664242-72F5-4031-BB57-32AD582BD2DA}" srcOrd="0" destOrd="0" presId="urn:microsoft.com/office/officeart/2009/3/layout/HorizontalOrganizationChart"/>
    <dgm:cxn modelId="{1DF56559-3151-47E9-86B3-FE3A2B5C4DDF}" type="presParOf" srcId="{2D8460EB-33DA-4D31-ABB8-276F01966A96}" destId="{BA324B38-8A50-40E5-B00D-E3C90F01BB28}" srcOrd="1" destOrd="0" presId="urn:microsoft.com/office/officeart/2009/3/layout/HorizontalOrganizationChart"/>
    <dgm:cxn modelId="{61088BA6-31BD-409B-87A9-24920377345B}" type="presParOf" srcId="{D65A8B97-3513-40F0-B19F-32DF8020E0F1}" destId="{12CD5A11-15DC-42D1-9D8C-5EC23496D80A}" srcOrd="1" destOrd="0" presId="urn:microsoft.com/office/officeart/2009/3/layout/HorizontalOrganizationChart"/>
    <dgm:cxn modelId="{97199FBA-2556-4E85-ACFB-40B0973A6A87}" type="presParOf" srcId="{D65A8B97-3513-40F0-B19F-32DF8020E0F1}" destId="{E79DC471-BC6F-491B-ABE0-115D6C37FD36}" srcOrd="2" destOrd="0" presId="urn:microsoft.com/office/officeart/2009/3/layout/HorizontalOrganizationChart"/>
    <dgm:cxn modelId="{6C28A5F5-85EA-4E07-9DB0-45266E536527}" type="presParOf" srcId="{3231025C-E6DF-4512-9A7F-828DBA1295C6}" destId="{41A6DCD0-6923-4E9F-8813-267DD993A139}" srcOrd="2" destOrd="0" presId="urn:microsoft.com/office/officeart/2009/3/layout/HorizontalOrganizationChart"/>
    <dgm:cxn modelId="{94BBE3E9-EBD6-4DAE-9481-51F297889CD0}" type="presParOf" srcId="{3231025C-E6DF-4512-9A7F-828DBA1295C6}" destId="{D48FB3CC-CBA0-4E5C-AF9C-D5A6E31C7249}" srcOrd="3" destOrd="0" presId="urn:microsoft.com/office/officeart/2009/3/layout/HorizontalOrganizationChart"/>
    <dgm:cxn modelId="{7B92BCF1-E0B7-4208-9880-C2AA42DBF46E}" type="presParOf" srcId="{D48FB3CC-CBA0-4E5C-AF9C-D5A6E31C7249}" destId="{95775F11-3AB2-4E74-BCA6-C788115FFB5D}" srcOrd="0" destOrd="0" presId="urn:microsoft.com/office/officeart/2009/3/layout/HorizontalOrganizationChart"/>
    <dgm:cxn modelId="{CC660670-32A5-42DA-A9D1-136B346B1B81}" type="presParOf" srcId="{95775F11-3AB2-4E74-BCA6-C788115FFB5D}" destId="{22AD8352-3D37-4FFA-A089-95433C0C55FE}" srcOrd="0" destOrd="0" presId="urn:microsoft.com/office/officeart/2009/3/layout/HorizontalOrganizationChart"/>
    <dgm:cxn modelId="{3909364C-63D7-48A7-AB9B-5D2B843FFBD9}" type="presParOf" srcId="{95775F11-3AB2-4E74-BCA6-C788115FFB5D}" destId="{BDF7FB33-7991-481C-A43F-07B2A16A1179}" srcOrd="1" destOrd="0" presId="urn:microsoft.com/office/officeart/2009/3/layout/HorizontalOrganizationChart"/>
    <dgm:cxn modelId="{E46CD948-FE14-42DB-B53F-AC57E692E41F}" type="presParOf" srcId="{D48FB3CC-CBA0-4E5C-AF9C-D5A6E31C7249}" destId="{A4949076-EA2B-42F5-8DE3-23B3E2AE8C44}" srcOrd="1" destOrd="0" presId="urn:microsoft.com/office/officeart/2009/3/layout/HorizontalOrganizationChart"/>
    <dgm:cxn modelId="{E70876C3-C081-435E-9A75-F1FD9D306079}" type="presParOf" srcId="{D48FB3CC-CBA0-4E5C-AF9C-D5A6E31C7249}" destId="{252697D6-0EAE-42DF-866F-A5BDED09C71E}" srcOrd="2" destOrd="0" presId="urn:microsoft.com/office/officeart/2009/3/layout/HorizontalOrganizationChart"/>
    <dgm:cxn modelId="{1386668B-4D69-4FED-92A3-A0E171837FE6}" type="presParOf" srcId="{3231025C-E6DF-4512-9A7F-828DBA1295C6}" destId="{295CF004-57BC-4A14-8267-5B2FDA94460E}" srcOrd="4" destOrd="0" presId="urn:microsoft.com/office/officeart/2009/3/layout/HorizontalOrganizationChart"/>
    <dgm:cxn modelId="{1790146E-6C56-4826-8D1B-F55CDB4BE46A}" type="presParOf" srcId="{3231025C-E6DF-4512-9A7F-828DBA1295C6}" destId="{DBF67DEE-D875-4581-BA68-F858492E2EED}" srcOrd="5" destOrd="0" presId="urn:microsoft.com/office/officeart/2009/3/layout/HorizontalOrganizationChart"/>
    <dgm:cxn modelId="{73502606-D3EE-40C5-9F2B-6D647A0375CD}" type="presParOf" srcId="{DBF67DEE-D875-4581-BA68-F858492E2EED}" destId="{6030240F-B935-4AFE-97B3-0F49EFCF2C83}" srcOrd="0" destOrd="0" presId="urn:microsoft.com/office/officeart/2009/3/layout/HorizontalOrganizationChart"/>
    <dgm:cxn modelId="{838E067C-A859-49C1-9C37-5D2A457E265E}" type="presParOf" srcId="{6030240F-B935-4AFE-97B3-0F49EFCF2C83}" destId="{A97A3C5B-303F-41B6-A2FF-8C76A3C1A70C}" srcOrd="0" destOrd="0" presId="urn:microsoft.com/office/officeart/2009/3/layout/HorizontalOrganizationChart"/>
    <dgm:cxn modelId="{D5D62D35-9831-4748-B9A5-6906AF45ECD2}" type="presParOf" srcId="{6030240F-B935-4AFE-97B3-0F49EFCF2C83}" destId="{BA5AD3C4-54DE-4ADE-A7F8-5A0AF5877D63}" srcOrd="1" destOrd="0" presId="urn:microsoft.com/office/officeart/2009/3/layout/HorizontalOrganizationChart"/>
    <dgm:cxn modelId="{F444D13E-6683-43B3-8069-CA939C6B0B1E}" type="presParOf" srcId="{DBF67DEE-D875-4581-BA68-F858492E2EED}" destId="{CDE5278A-2F8A-4D0E-AFBB-9687C01C8FC6}" srcOrd="1" destOrd="0" presId="urn:microsoft.com/office/officeart/2009/3/layout/HorizontalOrganizationChart"/>
    <dgm:cxn modelId="{2C96302B-702A-457E-B6EA-EB4BE0AF88A7}" type="presParOf" srcId="{DBF67DEE-D875-4581-BA68-F858492E2EED}" destId="{C488E867-3161-4AD3-B7A9-01583AE7D578}" srcOrd="2" destOrd="0" presId="urn:microsoft.com/office/officeart/2009/3/layout/HorizontalOrganizationChart"/>
    <dgm:cxn modelId="{CD7FC4DA-19EC-4BB8-B20F-B7973A51775E}" type="presParOf" srcId="{A8678078-8E4E-4EFD-A9AA-30D86AFF47CB}" destId="{7A6F8A5F-DA19-4FE4-9FD7-D6A73F699C9F}" srcOrd="2" destOrd="0" presId="urn:microsoft.com/office/officeart/2009/3/layout/HorizontalOrganizationChart"/>
    <dgm:cxn modelId="{A6118754-840F-4661-A797-69790CA8F2D4}" type="presParOf" srcId="{44D85E59-E7A2-4F7E-A63F-4CB55D0D7F79}" destId="{6499EBE2-F11F-46B8-BB28-D234095416E5}" srcOrd="2" destOrd="0" presId="urn:microsoft.com/office/officeart/2009/3/layout/HorizontalOrganizationChart"/>
    <dgm:cxn modelId="{2F1319D3-9109-4BEE-88D3-058DA170B442}" type="presParOf" srcId="{01D2CCDE-2CCA-436F-8B9F-ABADEF4AAB86}" destId="{7ECE1755-8ED5-43CB-9E00-644B61D306F3}" srcOrd="2" destOrd="0" presId="urn:microsoft.com/office/officeart/2009/3/layout/HorizontalOrganizationChart"/>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1B7D0-2A67-492B-994B-1562769EF06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n-US"/>
        </a:p>
      </dgm:t>
    </dgm:pt>
    <dgm:pt modelId="{433EECEC-7F1D-435C-8659-AF27BEC8D9C4}">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400" b="0" i="1" dirty="0">
              <a:solidFill>
                <a:schemeClr val="tx1"/>
              </a:solidFill>
            </a:rPr>
            <a:t>Data Transformation: </a:t>
          </a:r>
        </a:p>
        <a:p>
          <a:r>
            <a:rPr lang="en-US" sz="1400" b="0" dirty="0">
              <a:solidFill>
                <a:schemeClr val="tx1"/>
              </a:solidFill>
            </a:rPr>
            <a:t>TF-IDF</a:t>
          </a:r>
        </a:p>
      </dgm:t>
    </dgm:pt>
    <dgm:pt modelId="{FFB54F73-01F9-423F-BD6A-4EBC11B65668}" type="parTrans" cxnId="{9C916E84-05F0-471C-AD9E-6DC37B2D34F4}">
      <dgm:prSet/>
      <dgm:spPr>
        <a:ln>
          <a:solidFill>
            <a:schemeClr val="tx1">
              <a:lumMod val="50000"/>
              <a:lumOff val="50000"/>
            </a:schemeClr>
          </a:solidFill>
        </a:ln>
      </dgm:spPr>
      <dgm:t>
        <a:bodyPr/>
        <a:lstStyle/>
        <a:p>
          <a:endParaRPr lang="en-US" sz="3600" b="0">
            <a:solidFill>
              <a:schemeClr val="tx1"/>
            </a:solidFill>
          </a:endParaRPr>
        </a:p>
      </dgm:t>
    </dgm:pt>
    <dgm:pt modelId="{47B14D61-DCF0-4CF0-BB21-1E2DA53896EE}" type="sibTrans" cxnId="{9C916E84-05F0-471C-AD9E-6DC37B2D34F4}">
      <dgm:prSet/>
      <dgm:spPr/>
      <dgm:t>
        <a:bodyPr/>
        <a:lstStyle/>
        <a:p>
          <a:endParaRPr lang="en-US" sz="1800" b="0">
            <a:solidFill>
              <a:schemeClr val="tx1"/>
            </a:solidFill>
          </a:endParaRPr>
        </a:p>
      </dgm:t>
    </dgm:pt>
    <dgm:pt modelId="{A41B048F-5A74-4D82-B49C-967C989D5A9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GMM</a:t>
          </a:r>
        </a:p>
      </dgm:t>
    </dgm:pt>
    <dgm:pt modelId="{5933FA09-E220-4E2F-A464-4CFC3E8F9C54}" type="parTrans" cxnId="{92CF7D81-8FED-4F30-A076-D95F18CBE274}">
      <dgm:prSet/>
      <dgm:spPr>
        <a:ln>
          <a:solidFill>
            <a:schemeClr val="tx1">
              <a:lumMod val="50000"/>
              <a:lumOff val="50000"/>
            </a:schemeClr>
          </a:solidFill>
        </a:ln>
      </dgm:spPr>
      <dgm:t>
        <a:bodyPr/>
        <a:lstStyle/>
        <a:p>
          <a:endParaRPr lang="en-US" sz="3600" b="0">
            <a:solidFill>
              <a:schemeClr val="tx1"/>
            </a:solidFill>
          </a:endParaRPr>
        </a:p>
      </dgm:t>
    </dgm:pt>
    <dgm:pt modelId="{472E123E-7E6B-46F3-97D1-C2A4B06147DB}" type="sibTrans" cxnId="{92CF7D81-8FED-4F30-A076-D95F18CBE274}">
      <dgm:prSet/>
      <dgm:spPr/>
      <dgm:t>
        <a:bodyPr/>
        <a:lstStyle/>
        <a:p>
          <a:endParaRPr lang="en-US" sz="1800" b="0">
            <a:solidFill>
              <a:schemeClr val="tx1"/>
            </a:solidFill>
          </a:endParaRPr>
        </a:p>
      </dgm:t>
    </dgm:pt>
    <dgm:pt modelId="{5DECA329-9837-43A4-A18C-1E89B631B09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K-means</a:t>
          </a:r>
        </a:p>
      </dgm:t>
    </dgm:pt>
    <dgm:pt modelId="{02A260F1-0D3D-43F3-98BC-AD749FDBEE5B}" type="parTrans" cxnId="{3C5560E2-37BB-4054-B6BE-AD014DF33F99}">
      <dgm:prSet/>
      <dgm:spPr>
        <a:ln>
          <a:solidFill>
            <a:schemeClr val="tx1">
              <a:lumMod val="50000"/>
              <a:lumOff val="50000"/>
            </a:schemeClr>
          </a:solidFill>
        </a:ln>
      </dgm:spPr>
      <dgm:t>
        <a:bodyPr/>
        <a:lstStyle/>
        <a:p>
          <a:endParaRPr lang="en-US" sz="3600" b="0">
            <a:solidFill>
              <a:schemeClr val="tx1"/>
            </a:solidFill>
          </a:endParaRPr>
        </a:p>
      </dgm:t>
    </dgm:pt>
    <dgm:pt modelId="{921C96C0-90EC-43AC-BC01-87E72D63761F}" type="sibTrans" cxnId="{3C5560E2-37BB-4054-B6BE-AD014DF33F99}">
      <dgm:prSet/>
      <dgm:spPr/>
      <dgm:t>
        <a:bodyPr/>
        <a:lstStyle/>
        <a:p>
          <a:endParaRPr lang="en-US" sz="1800" b="0">
            <a:solidFill>
              <a:schemeClr val="tx1"/>
            </a:solidFill>
          </a:endParaRPr>
        </a:p>
      </dgm:t>
    </dgm:pt>
    <dgm:pt modelId="{6C38A22D-1FA9-431C-AC7E-0AEA0F0A22F7}">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Cells QC, Genes QC, </a:t>
          </a:r>
          <a:r>
            <a:rPr lang="en-US" sz="1400" i="1" dirty="0">
              <a:solidFill>
                <a:schemeClr val="tx1"/>
              </a:solidFill>
            </a:rPr>
            <a:t>Gap-Statistics Analysis</a:t>
          </a:r>
          <a:endParaRPr lang="en-US" sz="1400" b="0" i="1" dirty="0">
            <a:solidFill>
              <a:schemeClr val="tx1"/>
            </a:solidFill>
          </a:endParaRPr>
        </a:p>
      </dgm:t>
    </dgm:pt>
    <dgm:pt modelId="{3000651C-374F-4B1C-AF2B-91906835A9D4}" type="parTrans" cxnId="{9BA3C0B8-433F-4AC1-B3F6-8599844DA88F}">
      <dgm:prSet/>
      <dgm:spPr/>
      <dgm:t>
        <a:bodyPr/>
        <a:lstStyle/>
        <a:p>
          <a:endParaRPr lang="en-US" sz="1800" b="0">
            <a:solidFill>
              <a:schemeClr val="tx1"/>
            </a:solidFill>
          </a:endParaRPr>
        </a:p>
      </dgm:t>
    </dgm:pt>
    <dgm:pt modelId="{4185FBCE-0080-434D-8C7B-9A44CA3D9733}" type="sibTrans" cxnId="{9BA3C0B8-433F-4AC1-B3F6-8599844DA88F}">
      <dgm:prSet/>
      <dgm:spPr/>
      <dgm:t>
        <a:bodyPr/>
        <a:lstStyle/>
        <a:p>
          <a:endParaRPr lang="en-US" sz="1800" b="0">
            <a:solidFill>
              <a:schemeClr val="tx1"/>
            </a:solidFill>
          </a:endParaRPr>
        </a:p>
      </dgm:t>
    </dgm:pt>
    <dgm:pt modelId="{7F3554D2-C0B0-4FDC-914C-B3773DCFD00B}">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i="1" dirty="0">
              <a:solidFill>
                <a:schemeClr val="tx1"/>
              </a:solidFill>
            </a:rPr>
            <a:t>Data Transformation:</a:t>
          </a:r>
          <a:r>
            <a:rPr lang="en-US" sz="1400" b="0" dirty="0">
              <a:solidFill>
                <a:schemeClr val="tx1"/>
              </a:solidFill>
            </a:rPr>
            <a:t> Log2(x+1) or none</a:t>
          </a:r>
        </a:p>
      </dgm:t>
    </dgm:pt>
    <dgm:pt modelId="{F2917899-7AF5-4E51-97B4-E5C394BDBFD7}" type="parTrans" cxnId="{5988B4D2-3A4E-4F04-B55B-06CB4150595C}">
      <dgm:prSet/>
      <dgm:spPr>
        <a:ln>
          <a:solidFill>
            <a:schemeClr val="tx1">
              <a:lumMod val="50000"/>
              <a:lumOff val="50000"/>
            </a:schemeClr>
          </a:solidFill>
        </a:ln>
      </dgm:spPr>
      <dgm:t>
        <a:bodyPr/>
        <a:lstStyle/>
        <a:p>
          <a:endParaRPr lang="en-US" sz="3600" b="0">
            <a:solidFill>
              <a:schemeClr val="tx1"/>
            </a:solidFill>
          </a:endParaRPr>
        </a:p>
      </dgm:t>
    </dgm:pt>
    <dgm:pt modelId="{46EFBEA8-80A7-4615-A57A-25293407349D}" type="sibTrans" cxnId="{5988B4D2-3A4E-4F04-B55B-06CB4150595C}">
      <dgm:prSet/>
      <dgm:spPr/>
      <dgm:t>
        <a:bodyPr/>
        <a:lstStyle/>
        <a:p>
          <a:endParaRPr lang="en-US" sz="1800" b="0">
            <a:solidFill>
              <a:schemeClr val="tx1"/>
            </a:solidFill>
          </a:endParaRPr>
        </a:p>
      </dgm:t>
    </dgm:pt>
    <dgm:pt modelId="{677712E4-C196-4CAB-A602-6DB2F4CB854B}">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i="1" dirty="0">
              <a:solidFill>
                <a:schemeClr val="tx1"/>
              </a:solidFill>
            </a:rPr>
            <a:t>Feature Selection: </a:t>
          </a:r>
          <a:r>
            <a:rPr lang="en-US" sz="1400" b="0" dirty="0">
              <a:solidFill>
                <a:schemeClr val="tx1"/>
              </a:solidFill>
            </a:rPr>
            <a:t>PCA, </a:t>
          </a:r>
          <a:r>
            <a:rPr lang="en-US" sz="1400" b="0" dirty="0" err="1">
              <a:solidFill>
                <a:schemeClr val="tx1"/>
              </a:solidFill>
            </a:rPr>
            <a:t>tSNE</a:t>
          </a:r>
          <a:r>
            <a:rPr lang="en-US" sz="1400" b="0" dirty="0">
              <a:solidFill>
                <a:schemeClr val="tx1"/>
              </a:solidFill>
            </a:rPr>
            <a:t>, highly variable genes* or none</a:t>
          </a:r>
        </a:p>
      </dgm:t>
    </dgm:pt>
    <dgm:pt modelId="{B755F549-4788-49C0-947C-0E6282E7255B}" type="parTrans" cxnId="{3D3FC0D9-5FC5-4EEF-B3DE-3A5BE91D19B7}">
      <dgm:prSet/>
      <dgm:spPr>
        <a:ln>
          <a:solidFill>
            <a:schemeClr val="tx1">
              <a:lumMod val="50000"/>
              <a:lumOff val="50000"/>
            </a:schemeClr>
          </a:solidFill>
        </a:ln>
      </dgm:spPr>
      <dgm:t>
        <a:bodyPr/>
        <a:lstStyle/>
        <a:p>
          <a:endParaRPr lang="en-US" sz="3600" b="0">
            <a:solidFill>
              <a:schemeClr val="tx1"/>
            </a:solidFill>
          </a:endParaRPr>
        </a:p>
      </dgm:t>
    </dgm:pt>
    <dgm:pt modelId="{9DD854FD-93CD-448D-9C58-1C18E7E01B69}" type="sibTrans" cxnId="{3D3FC0D9-5FC5-4EEF-B3DE-3A5BE91D19B7}">
      <dgm:prSet/>
      <dgm:spPr/>
      <dgm:t>
        <a:bodyPr/>
        <a:lstStyle/>
        <a:p>
          <a:endParaRPr lang="en-US" sz="1800" b="0">
            <a:solidFill>
              <a:schemeClr val="tx1"/>
            </a:solidFill>
          </a:endParaRPr>
        </a:p>
      </dgm:t>
    </dgm:pt>
    <dgm:pt modelId="{01C88D8A-19FD-495D-A726-B41A9D6D4924}">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Seurat (K-means)*</a:t>
          </a:r>
        </a:p>
      </dgm:t>
    </dgm:pt>
    <dgm:pt modelId="{5214BF8F-366C-410F-A2A3-63E88E44305F}" type="parTrans" cxnId="{8732F4BD-2A52-4F71-AC77-E8ED558D8E73}">
      <dgm:prSet/>
      <dgm:spPr>
        <a:ln>
          <a:solidFill>
            <a:schemeClr val="tx1">
              <a:lumMod val="50000"/>
              <a:lumOff val="50000"/>
            </a:schemeClr>
          </a:solidFill>
        </a:ln>
      </dgm:spPr>
      <dgm:t>
        <a:bodyPr/>
        <a:lstStyle/>
        <a:p>
          <a:endParaRPr lang="en-US" sz="3600" b="0">
            <a:solidFill>
              <a:schemeClr val="tx1"/>
            </a:solidFill>
          </a:endParaRPr>
        </a:p>
      </dgm:t>
    </dgm:pt>
    <dgm:pt modelId="{12CF6EDD-7157-4FB8-BD56-839E29B775C0}" type="sibTrans" cxnId="{8732F4BD-2A52-4F71-AC77-E8ED558D8E73}">
      <dgm:prSet/>
      <dgm:spPr/>
      <dgm:t>
        <a:bodyPr/>
        <a:lstStyle/>
        <a:p>
          <a:endParaRPr lang="en-US" sz="1800" b="0">
            <a:solidFill>
              <a:schemeClr val="tx1"/>
            </a:solidFill>
          </a:endParaRPr>
        </a:p>
      </dgm:t>
    </dgm:pt>
    <dgm:pt modelId="{3C0CCAD9-8BEB-4F27-862C-A0D466CD492E}">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K-means</a:t>
          </a:r>
        </a:p>
      </dgm:t>
    </dgm:pt>
    <dgm:pt modelId="{E8CE93DE-B1E2-48EC-B986-F043C30A702C}" type="parTrans" cxnId="{DF987AF4-5060-4472-8FDB-341C676E89F0}">
      <dgm:prSet/>
      <dgm:spPr>
        <a:ln>
          <a:solidFill>
            <a:schemeClr val="tx1">
              <a:lumMod val="50000"/>
              <a:lumOff val="50000"/>
            </a:schemeClr>
          </a:solidFill>
        </a:ln>
      </dgm:spPr>
      <dgm:t>
        <a:bodyPr/>
        <a:lstStyle/>
        <a:p>
          <a:endParaRPr lang="en-US" sz="3600" b="0">
            <a:solidFill>
              <a:schemeClr val="tx1"/>
            </a:solidFill>
          </a:endParaRPr>
        </a:p>
      </dgm:t>
    </dgm:pt>
    <dgm:pt modelId="{14E3CA77-557B-4051-B929-889A237C9F22}" type="sibTrans" cxnId="{DF987AF4-5060-4472-8FDB-341C676E89F0}">
      <dgm:prSet/>
      <dgm:spPr/>
      <dgm:t>
        <a:bodyPr/>
        <a:lstStyle/>
        <a:p>
          <a:endParaRPr lang="en-US" sz="1800" b="0">
            <a:solidFill>
              <a:schemeClr val="tx1"/>
            </a:solidFill>
          </a:endParaRPr>
        </a:p>
      </dgm:t>
    </dgm:pt>
    <dgm:pt modelId="{D37EF37C-AA2E-4ABD-8C29-5D6AB3B19AF2}">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HC (E/P)</a:t>
          </a:r>
        </a:p>
      </dgm:t>
    </dgm:pt>
    <dgm:pt modelId="{69881202-C667-4213-8CED-490283980515}" type="parTrans" cxnId="{D0E81320-B0A1-478B-9482-0EF9A2F7579C}">
      <dgm:prSet/>
      <dgm:spPr/>
      <dgm:t>
        <a:bodyPr/>
        <a:lstStyle/>
        <a:p>
          <a:endParaRPr lang="en-US"/>
        </a:p>
      </dgm:t>
    </dgm:pt>
    <dgm:pt modelId="{60EBE583-9631-4FF1-8090-F705C2014CEE}" type="sibTrans" cxnId="{D0E81320-B0A1-478B-9482-0EF9A2F7579C}">
      <dgm:prSet/>
      <dgm:spPr/>
      <dgm:t>
        <a:bodyPr/>
        <a:lstStyle/>
        <a:p>
          <a:endParaRPr lang="en-US"/>
        </a:p>
      </dgm:t>
    </dgm:pt>
    <dgm:pt modelId="{3362545E-EC4C-4800-8B58-112C91A27858}">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i="1" dirty="0">
              <a:solidFill>
                <a:schemeClr val="tx1"/>
              </a:solidFill>
            </a:rPr>
            <a:t>Feature Selection:</a:t>
          </a:r>
          <a:r>
            <a:rPr lang="en-US" sz="1400" b="0" dirty="0">
              <a:solidFill>
                <a:schemeClr val="tx1"/>
              </a:solidFill>
            </a:rPr>
            <a:t> High avg. TFIDF score (Top)  or Highly variable TF-IDF (Var)</a:t>
          </a:r>
        </a:p>
      </dgm:t>
    </dgm:pt>
    <dgm:pt modelId="{526E2FD4-87D2-4C56-A726-C1196304D61A}" type="parTrans" cxnId="{65991E41-C461-4826-9B3B-66281F4AA8B9}">
      <dgm:prSet/>
      <dgm:spPr/>
      <dgm:t>
        <a:bodyPr/>
        <a:lstStyle/>
        <a:p>
          <a:endParaRPr lang="en-US"/>
        </a:p>
      </dgm:t>
    </dgm:pt>
    <dgm:pt modelId="{5273512E-5DC4-445A-BE8B-65F2D7038D95}" type="sibTrans" cxnId="{65991E41-C461-4826-9B3B-66281F4AA8B9}">
      <dgm:prSet/>
      <dgm:spPr/>
      <dgm:t>
        <a:bodyPr/>
        <a:lstStyle/>
        <a:p>
          <a:endParaRPr lang="en-US"/>
        </a:p>
      </dgm:t>
    </dgm:pt>
    <dgm:pt modelId="{F363F456-E5F4-4895-9406-DB9974A55629}">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Louvain (E)</a:t>
          </a:r>
        </a:p>
      </dgm:t>
    </dgm:pt>
    <dgm:pt modelId="{E0526498-6770-4947-9D56-CA8C70691B7E}" type="parTrans" cxnId="{D60CD269-9239-4FCF-BFED-11F9235B3B25}">
      <dgm:prSet/>
      <dgm:spPr/>
      <dgm:t>
        <a:bodyPr/>
        <a:lstStyle/>
        <a:p>
          <a:endParaRPr lang="en-US"/>
        </a:p>
      </dgm:t>
    </dgm:pt>
    <dgm:pt modelId="{9FDBA5E7-CEBC-4371-B318-18E763FBD06C}" type="sibTrans" cxnId="{D60CD269-9239-4FCF-BFED-11F9235B3B25}">
      <dgm:prSet/>
      <dgm:spPr/>
      <dgm:t>
        <a:bodyPr/>
        <a:lstStyle/>
        <a:p>
          <a:endParaRPr lang="en-US"/>
        </a:p>
      </dgm:t>
    </dgm:pt>
    <dgm:pt modelId="{3842F40F-7C14-4408-B12D-2047673B7664}">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HC (E/P/C)</a:t>
          </a:r>
        </a:p>
      </dgm:t>
    </dgm:pt>
    <dgm:pt modelId="{326CD522-EC4D-45DD-B113-0310498D5220}" type="parTrans" cxnId="{CEAC453F-654D-4D52-A05B-124814EC7055}">
      <dgm:prSet/>
      <dgm:spPr/>
      <dgm:t>
        <a:bodyPr/>
        <a:lstStyle/>
        <a:p>
          <a:endParaRPr lang="en-US"/>
        </a:p>
      </dgm:t>
    </dgm:pt>
    <dgm:pt modelId="{D4724742-D398-45A2-851B-122B523478DA}" type="sibTrans" cxnId="{CEAC453F-654D-4D52-A05B-124814EC7055}">
      <dgm:prSet/>
      <dgm:spPr/>
      <dgm:t>
        <a:bodyPr/>
        <a:lstStyle/>
        <a:p>
          <a:endParaRPr lang="en-US"/>
        </a:p>
      </dgm:t>
    </dgm:pt>
    <dgm:pt modelId="{FAF0531A-3F68-47B8-B5F2-38A33205496E}">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i="1" dirty="0">
              <a:solidFill>
                <a:schemeClr val="tx1"/>
              </a:solidFill>
            </a:rPr>
            <a:t>Data Binarization:</a:t>
          </a:r>
        </a:p>
        <a:p>
          <a:r>
            <a:rPr lang="en-US" sz="1400" b="0" dirty="0">
              <a:solidFill>
                <a:schemeClr val="tx1"/>
              </a:solidFill>
            </a:rPr>
            <a:t>Cutoff threshold per cell based on cell avg. TF-IDF</a:t>
          </a:r>
          <a:r>
            <a:rPr lang="en-US" sz="1400" b="0" i="0" dirty="0">
              <a:solidFill>
                <a:schemeClr val="tx1"/>
              </a:solidFill>
            </a:rPr>
            <a:t>(Bin)</a:t>
          </a:r>
        </a:p>
      </dgm:t>
    </dgm:pt>
    <dgm:pt modelId="{BFFCC01B-534D-4DE3-82F3-9A481DC2232A}" type="parTrans" cxnId="{CE152E29-BF9D-4E32-AF24-D5B067DBDAFF}">
      <dgm:prSet/>
      <dgm:spPr/>
      <dgm:t>
        <a:bodyPr/>
        <a:lstStyle/>
        <a:p>
          <a:endParaRPr lang="en-US"/>
        </a:p>
      </dgm:t>
    </dgm:pt>
    <dgm:pt modelId="{F7BB500E-D2EA-44AE-AE65-AA06F366586D}" type="sibTrans" cxnId="{CE152E29-BF9D-4E32-AF24-D5B067DBDAFF}">
      <dgm:prSet/>
      <dgm:spPr/>
      <dgm:t>
        <a:bodyPr/>
        <a:lstStyle/>
        <a:p>
          <a:endParaRPr lang="en-US"/>
        </a:p>
      </dgm:t>
    </dgm:pt>
    <dgm:pt modelId="{B46D20DF-4625-48FA-A11B-1FA34AD50B93}">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HC (E/P/C/J)</a:t>
          </a:r>
        </a:p>
      </dgm:t>
    </dgm:pt>
    <dgm:pt modelId="{15CA7AFC-5C8A-421F-B3FD-A05FBCCA973F}" type="parTrans" cxnId="{5B77A2C5-16DB-4E48-9EE4-C0EF0174F019}">
      <dgm:prSet/>
      <dgm:spPr/>
      <dgm:t>
        <a:bodyPr/>
        <a:lstStyle/>
        <a:p>
          <a:endParaRPr lang="en-US"/>
        </a:p>
      </dgm:t>
    </dgm:pt>
    <dgm:pt modelId="{794C5D23-BEF9-4FEA-B064-EBF453BF5EDF}" type="sibTrans" cxnId="{5B77A2C5-16DB-4E48-9EE4-C0EF0174F019}">
      <dgm:prSet/>
      <dgm:spPr/>
      <dgm:t>
        <a:bodyPr/>
        <a:lstStyle/>
        <a:p>
          <a:endParaRPr lang="en-US"/>
        </a:p>
      </dgm:t>
    </dgm:pt>
    <dgm:pt modelId="{7106060B-3D2A-4AD7-B867-484EACAD9297}">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Greedy (E/P/C/J)</a:t>
          </a:r>
        </a:p>
      </dgm:t>
    </dgm:pt>
    <dgm:pt modelId="{691ABC3C-6A9B-4950-AF7A-A5217C9C8388}" type="parTrans" cxnId="{D7476B23-AEA4-4287-8179-D516684F1E1D}">
      <dgm:prSet/>
      <dgm:spPr/>
      <dgm:t>
        <a:bodyPr/>
        <a:lstStyle/>
        <a:p>
          <a:endParaRPr lang="en-US"/>
        </a:p>
      </dgm:t>
    </dgm:pt>
    <dgm:pt modelId="{BB25DE45-0325-4012-859F-57F4BC45BA20}" type="sibTrans" cxnId="{D7476B23-AEA4-4287-8179-D516684F1E1D}">
      <dgm:prSet/>
      <dgm:spPr/>
      <dgm:t>
        <a:bodyPr/>
        <a:lstStyle/>
        <a:p>
          <a:endParaRPr lang="en-US"/>
        </a:p>
      </dgm:t>
    </dgm:pt>
    <dgm:pt modelId="{67DDA746-6C60-4C11-B77E-B266EF9DFD6D}">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Louvain (E/P/C/J)</a:t>
          </a:r>
        </a:p>
      </dgm:t>
    </dgm:pt>
    <dgm:pt modelId="{119497FC-766F-4DCF-931D-43AC51035C2B}" type="parTrans" cxnId="{1F71A7DB-765B-4875-8A4D-77336FA43BA6}">
      <dgm:prSet/>
      <dgm:spPr/>
      <dgm:t>
        <a:bodyPr/>
        <a:lstStyle/>
        <a:p>
          <a:endParaRPr lang="en-US"/>
        </a:p>
      </dgm:t>
    </dgm:pt>
    <dgm:pt modelId="{C82900AF-6934-4779-81A1-5951511A157F}" type="sibTrans" cxnId="{1F71A7DB-765B-4875-8A4D-77336FA43BA6}">
      <dgm:prSet/>
      <dgm:spPr/>
      <dgm:t>
        <a:bodyPr/>
        <a:lstStyle/>
        <a:p>
          <a:endParaRPr lang="en-US"/>
        </a:p>
      </dgm:t>
    </dgm:pt>
    <dgm:pt modelId="{E65BF32D-B718-4DB1-8514-D05646F42D77}">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GMM</a:t>
          </a:r>
        </a:p>
      </dgm:t>
    </dgm:pt>
    <dgm:pt modelId="{7A8ECC98-FA6D-41D4-8331-2AA9074DF1F5}" type="parTrans" cxnId="{8DEC64B0-8821-461D-8AEF-F8BB7123E900}">
      <dgm:prSet/>
      <dgm:spPr/>
      <dgm:t>
        <a:bodyPr/>
        <a:lstStyle/>
        <a:p>
          <a:endParaRPr lang="en-US"/>
        </a:p>
      </dgm:t>
    </dgm:pt>
    <dgm:pt modelId="{5CAB9E74-06DA-48C9-9C96-3F27221402FD}" type="sibTrans" cxnId="{8DEC64B0-8821-461D-8AEF-F8BB7123E900}">
      <dgm:prSet/>
      <dgm:spPr/>
      <dgm:t>
        <a:bodyPr/>
        <a:lstStyle/>
        <a:p>
          <a:endParaRPr lang="en-US"/>
        </a:p>
      </dgm:t>
    </dgm:pt>
    <dgm:pt modelId="{D75259DF-3D73-436F-9533-DC78ED1C51A0}">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Seurat (SNN)*</a:t>
          </a:r>
        </a:p>
      </dgm:t>
    </dgm:pt>
    <dgm:pt modelId="{0EC04BE5-46C1-4AA3-B140-111D4766D34A}" type="parTrans" cxnId="{CB20ADCB-A002-47AF-9B7F-929E5E543D10}">
      <dgm:prSet/>
      <dgm:spPr/>
      <dgm:t>
        <a:bodyPr/>
        <a:lstStyle/>
        <a:p>
          <a:endParaRPr lang="en-US"/>
        </a:p>
      </dgm:t>
    </dgm:pt>
    <dgm:pt modelId="{CF6ED897-6AFA-444F-BB75-F3C591658FE5}" type="sibTrans" cxnId="{CB20ADCB-A002-47AF-9B7F-929E5E543D10}">
      <dgm:prSet/>
      <dgm:spPr/>
      <dgm:t>
        <a:bodyPr/>
        <a:lstStyle/>
        <a:p>
          <a:endParaRPr lang="en-US"/>
        </a:p>
      </dgm:t>
    </dgm:pt>
    <dgm:pt modelId="{C89E10A9-8C6A-47C6-B3F9-CF834E608D8A}">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err="1">
              <a:solidFill>
                <a:schemeClr val="tx1"/>
              </a:solidFill>
            </a:rPr>
            <a:t>Sph</a:t>
          </a:r>
          <a:r>
            <a:rPr lang="en-US" sz="1400" b="0" dirty="0">
              <a:solidFill>
                <a:schemeClr val="tx1"/>
              </a:solidFill>
            </a:rPr>
            <a:t>. K-means</a:t>
          </a:r>
        </a:p>
      </dgm:t>
    </dgm:pt>
    <dgm:pt modelId="{68307A22-5CAF-43D3-B5FC-E8E500E09E0C}" type="parTrans" cxnId="{6DA69CB3-2A5C-40F7-B9BA-AC8E5180F2E2}">
      <dgm:prSet/>
      <dgm:spPr/>
      <dgm:t>
        <a:bodyPr/>
        <a:lstStyle/>
        <a:p>
          <a:endParaRPr lang="en-US"/>
        </a:p>
      </dgm:t>
    </dgm:pt>
    <dgm:pt modelId="{721D49FE-57FC-4423-9B6C-C4DB364CE7C0}" type="sibTrans" cxnId="{6DA69CB3-2A5C-40F7-B9BA-AC8E5180F2E2}">
      <dgm:prSet/>
      <dgm:spPr/>
      <dgm:t>
        <a:bodyPr/>
        <a:lstStyle/>
        <a:p>
          <a:endParaRPr lang="en-US"/>
        </a:p>
      </dgm:t>
    </dgm:pt>
    <dgm:pt modelId="{302311F8-77E5-402E-B254-D4664F7B0EF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53501F9F-D968-40C5-A879-351EE0CE4578}" type="parTrans" cxnId="{5478092A-6EC2-4E38-8FF5-7D1D64DB1B24}">
      <dgm:prSet/>
      <dgm:spPr/>
      <dgm:t>
        <a:bodyPr/>
        <a:lstStyle/>
        <a:p>
          <a:endParaRPr lang="en-US"/>
        </a:p>
      </dgm:t>
    </dgm:pt>
    <dgm:pt modelId="{F7416DD5-B0DF-41E3-A545-4AEF7FBA9C8E}" type="sibTrans" cxnId="{5478092A-6EC2-4E38-8FF5-7D1D64DB1B24}">
      <dgm:prSet/>
      <dgm:spPr/>
      <dgm:t>
        <a:bodyPr/>
        <a:lstStyle/>
        <a:p>
          <a:endParaRPr lang="en-US"/>
        </a:p>
      </dgm:t>
    </dgm:pt>
    <dgm:pt modelId="{3BE28E9F-AACF-45FB-9639-AD702556FA73}" type="pres">
      <dgm:prSet presAssocID="{8621B7D0-2A67-492B-994B-1562769EF067}" presName="hierChild1" presStyleCnt="0">
        <dgm:presLayoutVars>
          <dgm:orgChart val="1"/>
          <dgm:chPref val="1"/>
          <dgm:dir/>
          <dgm:animOne val="branch"/>
          <dgm:animLvl val="lvl"/>
          <dgm:resizeHandles/>
        </dgm:presLayoutVars>
      </dgm:prSet>
      <dgm:spPr/>
    </dgm:pt>
    <dgm:pt modelId="{01D2CCDE-2CCA-436F-8B9F-ABADEF4AAB86}" type="pres">
      <dgm:prSet presAssocID="{6C38A22D-1FA9-431C-AC7E-0AEA0F0A22F7}" presName="hierRoot1" presStyleCnt="0">
        <dgm:presLayoutVars>
          <dgm:hierBranch val="init"/>
        </dgm:presLayoutVars>
      </dgm:prSet>
      <dgm:spPr/>
    </dgm:pt>
    <dgm:pt modelId="{2CBA7F09-3A90-4553-A003-C737319BBEF3}" type="pres">
      <dgm:prSet presAssocID="{6C38A22D-1FA9-431C-AC7E-0AEA0F0A22F7}" presName="rootComposite1" presStyleCnt="0"/>
      <dgm:spPr/>
    </dgm:pt>
    <dgm:pt modelId="{BECFE85C-01B4-43AB-B00A-F4B7CF6D11F0}" type="pres">
      <dgm:prSet presAssocID="{6C38A22D-1FA9-431C-AC7E-0AEA0F0A22F7}" presName="rootText1" presStyleLbl="node0" presStyleIdx="0" presStyleCnt="1" custScaleX="682680" custScaleY="1233227" custLinFactX="-300000" custLinFactNeighborX="-350935" custLinFactNeighborY="30528">
        <dgm:presLayoutVars>
          <dgm:chPref val="3"/>
        </dgm:presLayoutVars>
      </dgm:prSet>
      <dgm:spPr/>
    </dgm:pt>
    <dgm:pt modelId="{C71043FD-171F-46C3-80AC-169CD1E0F6DE}" type="pres">
      <dgm:prSet presAssocID="{6C38A22D-1FA9-431C-AC7E-0AEA0F0A22F7}" presName="rootConnector1" presStyleLbl="node1" presStyleIdx="0" presStyleCnt="0"/>
      <dgm:spPr/>
    </dgm:pt>
    <dgm:pt modelId="{8F841D31-29B7-42F4-B7A0-0C1F54ACAE07}" type="pres">
      <dgm:prSet presAssocID="{6C38A22D-1FA9-431C-AC7E-0AEA0F0A22F7}" presName="hierChild2" presStyleCnt="0"/>
      <dgm:spPr/>
    </dgm:pt>
    <dgm:pt modelId="{49B78C87-E228-4B31-8904-F7BACD31D864}" type="pres">
      <dgm:prSet presAssocID="{F2917899-7AF5-4E51-97B4-E5C394BDBFD7}" presName="Name64" presStyleLbl="parChTrans1D2" presStyleIdx="0" presStyleCnt="2" custSzX="3200400" custSzY="548640"/>
      <dgm:spPr/>
    </dgm:pt>
    <dgm:pt modelId="{C408DB8A-822A-485C-97C2-86CDD6DC731A}" type="pres">
      <dgm:prSet presAssocID="{7F3554D2-C0B0-4FDC-914C-B3773DCFD00B}" presName="hierRoot2" presStyleCnt="0">
        <dgm:presLayoutVars>
          <dgm:hierBranch val="init"/>
        </dgm:presLayoutVars>
      </dgm:prSet>
      <dgm:spPr/>
    </dgm:pt>
    <dgm:pt modelId="{361E2C3E-5CD0-4E64-8D52-05F800C3B367}" type="pres">
      <dgm:prSet presAssocID="{7F3554D2-C0B0-4FDC-914C-B3773DCFD00B}" presName="rootComposite" presStyleCnt="0"/>
      <dgm:spPr/>
    </dgm:pt>
    <dgm:pt modelId="{8133B387-1E09-4627-B344-850AD1D518CD}" type="pres">
      <dgm:prSet presAssocID="{7F3554D2-C0B0-4FDC-914C-B3773DCFD00B}" presName="rootText" presStyleLbl="node2" presStyleIdx="0" presStyleCnt="2" custScaleX="598252" custScaleY="922876" custLinFactX="-118240" custLinFactNeighborX="-200000" custLinFactNeighborY="-9567">
        <dgm:presLayoutVars>
          <dgm:chPref val="3"/>
        </dgm:presLayoutVars>
      </dgm:prSet>
      <dgm:spPr/>
    </dgm:pt>
    <dgm:pt modelId="{F9D5DAC8-FBDB-4593-A6E4-0E58F3241BE8}" type="pres">
      <dgm:prSet presAssocID="{7F3554D2-C0B0-4FDC-914C-B3773DCFD00B}" presName="rootConnector" presStyleLbl="node2" presStyleIdx="0" presStyleCnt="2"/>
      <dgm:spPr/>
    </dgm:pt>
    <dgm:pt modelId="{0D868344-F003-437C-AE20-ECFD890A79DD}" type="pres">
      <dgm:prSet presAssocID="{7F3554D2-C0B0-4FDC-914C-B3773DCFD00B}" presName="hierChild4" presStyleCnt="0"/>
      <dgm:spPr/>
    </dgm:pt>
    <dgm:pt modelId="{41626EB6-8EDC-4B72-8709-99997D27C012}" type="pres">
      <dgm:prSet presAssocID="{B755F549-4788-49C0-947C-0E6282E7255B}" presName="Name64" presStyleLbl="parChTrans1D3" presStyleIdx="0" presStyleCnt="3" custSzX="3200400" custSzY="548640"/>
      <dgm:spPr/>
    </dgm:pt>
    <dgm:pt modelId="{04DC69C4-7E52-4919-A35A-CC2369401838}" type="pres">
      <dgm:prSet presAssocID="{677712E4-C196-4CAB-A602-6DB2F4CB854B}" presName="hierRoot2" presStyleCnt="0">
        <dgm:presLayoutVars>
          <dgm:hierBranch val="init"/>
        </dgm:presLayoutVars>
      </dgm:prSet>
      <dgm:spPr/>
    </dgm:pt>
    <dgm:pt modelId="{DA19BE29-0C08-4663-8CDE-E4BD3FE33921}" type="pres">
      <dgm:prSet presAssocID="{677712E4-C196-4CAB-A602-6DB2F4CB854B}" presName="rootComposite" presStyleCnt="0"/>
      <dgm:spPr/>
    </dgm:pt>
    <dgm:pt modelId="{00BF8063-5882-48DA-A998-6926BE460861}" type="pres">
      <dgm:prSet presAssocID="{677712E4-C196-4CAB-A602-6DB2F4CB854B}" presName="rootText" presStyleLbl="node3" presStyleIdx="0" presStyleCnt="3" custScaleX="678755" custScaleY="1723782" custLinFactNeighborX="-96298">
        <dgm:presLayoutVars>
          <dgm:chPref val="3"/>
        </dgm:presLayoutVars>
      </dgm:prSet>
      <dgm:spPr/>
    </dgm:pt>
    <dgm:pt modelId="{633B8A3B-F3B2-49C6-B1F3-52B811B84EB4}" type="pres">
      <dgm:prSet presAssocID="{677712E4-C196-4CAB-A602-6DB2F4CB854B}" presName="rootConnector" presStyleLbl="node3" presStyleIdx="0" presStyleCnt="3"/>
      <dgm:spPr/>
    </dgm:pt>
    <dgm:pt modelId="{0ECBB069-2311-449B-A4AD-876FEA96A858}" type="pres">
      <dgm:prSet presAssocID="{677712E4-C196-4CAB-A602-6DB2F4CB854B}" presName="hierChild4" presStyleCnt="0"/>
      <dgm:spPr/>
    </dgm:pt>
    <dgm:pt modelId="{AD57E52F-327D-4F00-AD54-76AEAD02D23E}" type="pres">
      <dgm:prSet presAssocID="{5214BF8F-366C-410F-A2A3-63E88E44305F}" presName="Name64" presStyleLbl="parChTrans1D4" presStyleIdx="0" presStyleCnt="14" custSzX="3200400" custSzY="548640"/>
      <dgm:spPr/>
    </dgm:pt>
    <dgm:pt modelId="{0FEFB2CA-A8F8-4370-A6B9-D82C04AADEF5}" type="pres">
      <dgm:prSet presAssocID="{01C88D8A-19FD-495D-A726-B41A9D6D4924}" presName="hierRoot2" presStyleCnt="0">
        <dgm:presLayoutVars>
          <dgm:hierBranch val="init"/>
        </dgm:presLayoutVars>
      </dgm:prSet>
      <dgm:spPr/>
    </dgm:pt>
    <dgm:pt modelId="{3FF50BD2-09B1-46FA-8CD7-6941758C264E}" type="pres">
      <dgm:prSet presAssocID="{01C88D8A-19FD-495D-A726-B41A9D6D4924}" presName="rootComposite" presStyleCnt="0"/>
      <dgm:spPr/>
    </dgm:pt>
    <dgm:pt modelId="{A037A2D4-4B86-443B-918C-C02D1608C159}" type="pres">
      <dgm:prSet presAssocID="{01C88D8A-19FD-495D-A726-B41A9D6D4924}" presName="rootText" presStyleLbl="node4" presStyleIdx="0" presStyleCnt="14" custScaleX="867444" custScaleY="539407" custLinFactX="57579" custLinFactNeighborX="100000">
        <dgm:presLayoutVars>
          <dgm:chPref val="3"/>
        </dgm:presLayoutVars>
      </dgm:prSet>
      <dgm:spPr/>
    </dgm:pt>
    <dgm:pt modelId="{EEA028B8-D7F8-46C3-A246-C243A54D211D}" type="pres">
      <dgm:prSet presAssocID="{01C88D8A-19FD-495D-A726-B41A9D6D4924}" presName="rootConnector" presStyleLbl="node4" presStyleIdx="0" presStyleCnt="14"/>
      <dgm:spPr/>
    </dgm:pt>
    <dgm:pt modelId="{5BBAFA43-A6F8-476C-A280-549754F5DE3A}" type="pres">
      <dgm:prSet presAssocID="{01C88D8A-19FD-495D-A726-B41A9D6D4924}" presName="hierChild4" presStyleCnt="0"/>
      <dgm:spPr/>
    </dgm:pt>
    <dgm:pt modelId="{F8A7A9BD-1D91-4FA6-A1C6-957EBDFE5677}" type="pres">
      <dgm:prSet presAssocID="{01C88D8A-19FD-495D-A726-B41A9D6D4924}" presName="hierChild5" presStyleCnt="0"/>
      <dgm:spPr/>
    </dgm:pt>
    <dgm:pt modelId="{74AE46BD-2BD6-49B0-AF7B-15ECF0D0D82A}" type="pres">
      <dgm:prSet presAssocID="{0EC04BE5-46C1-4AA3-B140-111D4766D34A}" presName="Name64" presStyleLbl="parChTrans1D4" presStyleIdx="1" presStyleCnt="14" custSzX="3200400" custSzY="548640"/>
      <dgm:spPr/>
    </dgm:pt>
    <dgm:pt modelId="{A420BF70-00A8-4FD1-B2EA-8698465F5312}" type="pres">
      <dgm:prSet presAssocID="{D75259DF-3D73-436F-9533-DC78ED1C51A0}" presName="hierRoot2" presStyleCnt="0">
        <dgm:presLayoutVars>
          <dgm:hierBranch val="init"/>
        </dgm:presLayoutVars>
      </dgm:prSet>
      <dgm:spPr/>
    </dgm:pt>
    <dgm:pt modelId="{88B7B20B-B42E-4FE1-BF59-AAC2A15B2262}" type="pres">
      <dgm:prSet presAssocID="{D75259DF-3D73-436F-9533-DC78ED1C51A0}" presName="rootComposite" presStyleCnt="0"/>
      <dgm:spPr/>
    </dgm:pt>
    <dgm:pt modelId="{18A8A2F5-6601-48AE-BD68-CF30ED2485B9}" type="pres">
      <dgm:prSet presAssocID="{D75259DF-3D73-436F-9533-DC78ED1C51A0}" presName="rootText" presStyleLbl="node4" presStyleIdx="1" presStyleCnt="14" custScaleX="867444" custScaleY="539407" custLinFactX="57579" custLinFactNeighborX="100000">
        <dgm:presLayoutVars>
          <dgm:chPref val="3"/>
        </dgm:presLayoutVars>
      </dgm:prSet>
      <dgm:spPr/>
    </dgm:pt>
    <dgm:pt modelId="{696AF996-B78C-4345-9C7D-DD12ED2EA6F0}" type="pres">
      <dgm:prSet presAssocID="{D75259DF-3D73-436F-9533-DC78ED1C51A0}" presName="rootConnector" presStyleLbl="node4" presStyleIdx="1" presStyleCnt="14"/>
      <dgm:spPr/>
    </dgm:pt>
    <dgm:pt modelId="{0E244318-6F0E-45C5-98FE-25D73BF3B42B}" type="pres">
      <dgm:prSet presAssocID="{D75259DF-3D73-436F-9533-DC78ED1C51A0}" presName="hierChild4" presStyleCnt="0"/>
      <dgm:spPr/>
    </dgm:pt>
    <dgm:pt modelId="{94AD0EA0-45C6-4C4C-ABD4-23D5CCDFCC31}" type="pres">
      <dgm:prSet presAssocID="{D75259DF-3D73-436F-9533-DC78ED1C51A0}" presName="hierChild5" presStyleCnt="0"/>
      <dgm:spPr/>
    </dgm:pt>
    <dgm:pt modelId="{C9CCB06D-B18A-4D7E-B705-B6241357DEA7}" type="pres">
      <dgm:prSet presAssocID="{7A8ECC98-FA6D-41D4-8331-2AA9074DF1F5}" presName="Name64" presStyleLbl="parChTrans1D4" presStyleIdx="2" presStyleCnt="14" custSzX="3200400" custSzY="548640"/>
      <dgm:spPr/>
    </dgm:pt>
    <dgm:pt modelId="{3AFA572A-13C2-4946-8F03-DCED615A4A3C}" type="pres">
      <dgm:prSet presAssocID="{E65BF32D-B718-4DB1-8514-D05646F42D77}" presName="hierRoot2" presStyleCnt="0">
        <dgm:presLayoutVars>
          <dgm:hierBranch val="init"/>
        </dgm:presLayoutVars>
      </dgm:prSet>
      <dgm:spPr/>
    </dgm:pt>
    <dgm:pt modelId="{F073D4F0-62B7-4123-9E68-2A99CEC92D2A}" type="pres">
      <dgm:prSet presAssocID="{E65BF32D-B718-4DB1-8514-D05646F42D77}" presName="rootComposite" presStyleCnt="0"/>
      <dgm:spPr/>
    </dgm:pt>
    <dgm:pt modelId="{C1928D54-A4D7-475A-BC96-5ABAC9553A26}" type="pres">
      <dgm:prSet presAssocID="{E65BF32D-B718-4DB1-8514-D05646F42D77}" presName="rootText" presStyleLbl="node4" presStyleIdx="2" presStyleCnt="14" custScaleX="867444" custScaleY="539407" custLinFactX="57579" custLinFactNeighborX="100000">
        <dgm:presLayoutVars>
          <dgm:chPref val="3"/>
        </dgm:presLayoutVars>
      </dgm:prSet>
      <dgm:spPr/>
    </dgm:pt>
    <dgm:pt modelId="{5EE97DCB-C858-452E-92EF-493E9D79E9F4}" type="pres">
      <dgm:prSet presAssocID="{E65BF32D-B718-4DB1-8514-D05646F42D77}" presName="rootConnector" presStyleLbl="node4" presStyleIdx="2" presStyleCnt="14"/>
      <dgm:spPr/>
    </dgm:pt>
    <dgm:pt modelId="{9D87838B-54F5-447A-B62D-B4A3D4569AFF}" type="pres">
      <dgm:prSet presAssocID="{E65BF32D-B718-4DB1-8514-D05646F42D77}" presName="hierChild4" presStyleCnt="0"/>
      <dgm:spPr/>
    </dgm:pt>
    <dgm:pt modelId="{91BB7A4F-C9C5-436B-AF3B-8419450C033E}" type="pres">
      <dgm:prSet presAssocID="{E65BF32D-B718-4DB1-8514-D05646F42D77}" presName="hierChild5" presStyleCnt="0"/>
      <dgm:spPr/>
    </dgm:pt>
    <dgm:pt modelId="{0E490ADB-B176-47CD-9A80-BABD06E9C9E8}" type="pres">
      <dgm:prSet presAssocID="{E8CE93DE-B1E2-48EC-B986-F043C30A702C}" presName="Name64" presStyleLbl="parChTrans1D4" presStyleIdx="3" presStyleCnt="14" custSzX="3200400" custSzY="548641"/>
      <dgm:spPr/>
    </dgm:pt>
    <dgm:pt modelId="{B43FCAC7-D2BB-436F-837B-8292A25C75F3}" type="pres">
      <dgm:prSet presAssocID="{3C0CCAD9-8BEB-4F27-862C-A0D466CD492E}" presName="hierRoot2" presStyleCnt="0">
        <dgm:presLayoutVars>
          <dgm:hierBranch val="init"/>
        </dgm:presLayoutVars>
      </dgm:prSet>
      <dgm:spPr/>
    </dgm:pt>
    <dgm:pt modelId="{5D9FAC27-ADD0-4499-90A3-A26E1FDF243E}" type="pres">
      <dgm:prSet presAssocID="{3C0CCAD9-8BEB-4F27-862C-A0D466CD492E}" presName="rootComposite" presStyleCnt="0"/>
      <dgm:spPr/>
    </dgm:pt>
    <dgm:pt modelId="{9E923254-02B1-4880-AE77-F23B2B892373}" type="pres">
      <dgm:prSet presAssocID="{3C0CCAD9-8BEB-4F27-862C-A0D466CD492E}" presName="rootText" presStyleLbl="node4" presStyleIdx="3" presStyleCnt="14" custScaleX="867444" custScaleY="539407" custLinFactX="57579" custLinFactNeighborX="100000">
        <dgm:presLayoutVars>
          <dgm:chPref val="3"/>
        </dgm:presLayoutVars>
      </dgm:prSet>
      <dgm:spPr/>
    </dgm:pt>
    <dgm:pt modelId="{83C86C38-DF9F-4EA1-B98A-F41832C1A0BC}" type="pres">
      <dgm:prSet presAssocID="{3C0CCAD9-8BEB-4F27-862C-A0D466CD492E}" presName="rootConnector" presStyleLbl="node4" presStyleIdx="3" presStyleCnt="14"/>
      <dgm:spPr/>
    </dgm:pt>
    <dgm:pt modelId="{31E8CE79-3AC4-49A6-B8EE-02B16F3E3F1E}" type="pres">
      <dgm:prSet presAssocID="{3C0CCAD9-8BEB-4F27-862C-A0D466CD492E}" presName="hierChild4" presStyleCnt="0"/>
      <dgm:spPr/>
    </dgm:pt>
    <dgm:pt modelId="{086C0378-A0F4-4406-9352-2744634F6CAB}" type="pres">
      <dgm:prSet presAssocID="{3C0CCAD9-8BEB-4F27-862C-A0D466CD492E}" presName="hierChild5" presStyleCnt="0"/>
      <dgm:spPr/>
    </dgm:pt>
    <dgm:pt modelId="{620E4DDD-2647-4A9B-BF95-DBBB106718FC}" type="pres">
      <dgm:prSet presAssocID="{68307A22-5CAF-43D3-B5FC-E8E500E09E0C}" presName="Name64" presStyleLbl="parChTrans1D4" presStyleIdx="4" presStyleCnt="14" custSzX="3200400" custSzY="548641"/>
      <dgm:spPr/>
    </dgm:pt>
    <dgm:pt modelId="{E7882E30-A436-4B4D-B6B5-BE33D51E21A1}" type="pres">
      <dgm:prSet presAssocID="{C89E10A9-8C6A-47C6-B3F9-CF834E608D8A}" presName="hierRoot2" presStyleCnt="0">
        <dgm:presLayoutVars>
          <dgm:hierBranch val="init"/>
        </dgm:presLayoutVars>
      </dgm:prSet>
      <dgm:spPr/>
    </dgm:pt>
    <dgm:pt modelId="{0B31FB92-91C8-4292-965E-44052A6F5446}" type="pres">
      <dgm:prSet presAssocID="{C89E10A9-8C6A-47C6-B3F9-CF834E608D8A}" presName="rootComposite" presStyleCnt="0"/>
      <dgm:spPr/>
    </dgm:pt>
    <dgm:pt modelId="{18344BC1-4AD0-42BB-9A76-47B4CFE235BB}" type="pres">
      <dgm:prSet presAssocID="{C89E10A9-8C6A-47C6-B3F9-CF834E608D8A}" presName="rootText" presStyleLbl="node4" presStyleIdx="4" presStyleCnt="14" custScaleX="867444" custScaleY="539407" custLinFactX="57579" custLinFactNeighborX="100000">
        <dgm:presLayoutVars>
          <dgm:chPref val="3"/>
        </dgm:presLayoutVars>
      </dgm:prSet>
      <dgm:spPr/>
    </dgm:pt>
    <dgm:pt modelId="{5748EDB0-347E-48FE-990A-08718148A86A}" type="pres">
      <dgm:prSet presAssocID="{C89E10A9-8C6A-47C6-B3F9-CF834E608D8A}" presName="rootConnector" presStyleLbl="node4" presStyleIdx="4" presStyleCnt="14"/>
      <dgm:spPr/>
    </dgm:pt>
    <dgm:pt modelId="{57888E54-1C24-47B0-B565-EC56AED11C81}" type="pres">
      <dgm:prSet presAssocID="{C89E10A9-8C6A-47C6-B3F9-CF834E608D8A}" presName="hierChild4" presStyleCnt="0"/>
      <dgm:spPr/>
    </dgm:pt>
    <dgm:pt modelId="{6A2192BA-1614-44AD-B90D-892E94F182F2}" type="pres">
      <dgm:prSet presAssocID="{C89E10A9-8C6A-47C6-B3F9-CF834E608D8A}" presName="hierChild5" presStyleCnt="0"/>
      <dgm:spPr/>
    </dgm:pt>
    <dgm:pt modelId="{884CF34A-4ABA-4D6C-8A5A-721399A2474D}" type="pres">
      <dgm:prSet presAssocID="{69881202-C667-4213-8CED-490283980515}" presName="Name64" presStyleLbl="parChTrans1D4" presStyleIdx="5" presStyleCnt="14" custSzX="3200400" custSzY="548641"/>
      <dgm:spPr/>
    </dgm:pt>
    <dgm:pt modelId="{18D7C40A-83F3-4E35-BC46-51D7FBC71B5E}" type="pres">
      <dgm:prSet presAssocID="{D37EF37C-AA2E-4ABD-8C29-5D6AB3B19AF2}" presName="hierRoot2" presStyleCnt="0">
        <dgm:presLayoutVars>
          <dgm:hierBranch val="init"/>
        </dgm:presLayoutVars>
      </dgm:prSet>
      <dgm:spPr/>
    </dgm:pt>
    <dgm:pt modelId="{E8C076DF-E1E0-4172-8F9C-4281E1A0CAC9}" type="pres">
      <dgm:prSet presAssocID="{D37EF37C-AA2E-4ABD-8C29-5D6AB3B19AF2}" presName="rootComposite" presStyleCnt="0"/>
      <dgm:spPr/>
    </dgm:pt>
    <dgm:pt modelId="{58037265-8B7E-4AB1-A1C4-3B72C8C00D94}" type="pres">
      <dgm:prSet presAssocID="{D37EF37C-AA2E-4ABD-8C29-5D6AB3B19AF2}" presName="rootText" presStyleLbl="node4" presStyleIdx="5" presStyleCnt="14" custScaleX="867444" custScaleY="539407" custLinFactX="57579" custLinFactNeighborX="100000">
        <dgm:presLayoutVars>
          <dgm:chPref val="3"/>
        </dgm:presLayoutVars>
      </dgm:prSet>
      <dgm:spPr/>
    </dgm:pt>
    <dgm:pt modelId="{99DD6BC1-A9CB-4702-BE6E-DA9769A1A038}" type="pres">
      <dgm:prSet presAssocID="{D37EF37C-AA2E-4ABD-8C29-5D6AB3B19AF2}" presName="rootConnector" presStyleLbl="node4" presStyleIdx="5" presStyleCnt="14"/>
      <dgm:spPr/>
    </dgm:pt>
    <dgm:pt modelId="{185840A8-0991-493E-B68E-A54EF91CC4CD}" type="pres">
      <dgm:prSet presAssocID="{D37EF37C-AA2E-4ABD-8C29-5D6AB3B19AF2}" presName="hierChild4" presStyleCnt="0"/>
      <dgm:spPr/>
    </dgm:pt>
    <dgm:pt modelId="{E71DCFDE-3285-40E1-A01E-5F609151D43B}" type="pres">
      <dgm:prSet presAssocID="{D37EF37C-AA2E-4ABD-8C29-5D6AB3B19AF2}" presName="hierChild5" presStyleCnt="0"/>
      <dgm:spPr/>
    </dgm:pt>
    <dgm:pt modelId="{1A96489F-73DC-4C9A-9939-3C5F23FF86F3}" type="pres">
      <dgm:prSet presAssocID="{E0526498-6770-4947-9D56-CA8C70691B7E}" presName="Name64" presStyleLbl="parChTrans1D4" presStyleIdx="6" presStyleCnt="14" custSzX="3200400" custSzY="548640"/>
      <dgm:spPr/>
    </dgm:pt>
    <dgm:pt modelId="{D5B77D2C-E9EC-49E5-915F-281A26B458FC}" type="pres">
      <dgm:prSet presAssocID="{F363F456-E5F4-4895-9406-DB9974A55629}" presName="hierRoot2" presStyleCnt="0">
        <dgm:presLayoutVars>
          <dgm:hierBranch val="init"/>
        </dgm:presLayoutVars>
      </dgm:prSet>
      <dgm:spPr/>
    </dgm:pt>
    <dgm:pt modelId="{3E2E3353-2ED8-4BCC-A7C2-E93595B9DCEE}" type="pres">
      <dgm:prSet presAssocID="{F363F456-E5F4-4895-9406-DB9974A55629}" presName="rootComposite" presStyleCnt="0"/>
      <dgm:spPr/>
    </dgm:pt>
    <dgm:pt modelId="{4243F4B8-8EC5-4773-939C-4273555D5F1E}" type="pres">
      <dgm:prSet presAssocID="{F363F456-E5F4-4895-9406-DB9974A55629}" presName="rootText" presStyleLbl="node4" presStyleIdx="6" presStyleCnt="14" custScaleX="867444" custScaleY="539407" custLinFactX="57579" custLinFactNeighborX="100000">
        <dgm:presLayoutVars>
          <dgm:chPref val="3"/>
        </dgm:presLayoutVars>
      </dgm:prSet>
      <dgm:spPr/>
    </dgm:pt>
    <dgm:pt modelId="{FF6EAF3D-B295-4676-B165-250219EA092C}" type="pres">
      <dgm:prSet presAssocID="{F363F456-E5F4-4895-9406-DB9974A55629}" presName="rootConnector" presStyleLbl="node4" presStyleIdx="6" presStyleCnt="14"/>
      <dgm:spPr/>
    </dgm:pt>
    <dgm:pt modelId="{586C3238-1D40-4C32-B371-2835C19331C9}" type="pres">
      <dgm:prSet presAssocID="{F363F456-E5F4-4895-9406-DB9974A55629}" presName="hierChild4" presStyleCnt="0"/>
      <dgm:spPr/>
    </dgm:pt>
    <dgm:pt modelId="{40BADD8F-CF88-4A9B-92BA-54BBA8B0F787}" type="pres">
      <dgm:prSet presAssocID="{F363F456-E5F4-4895-9406-DB9974A55629}" presName="hierChild5" presStyleCnt="0"/>
      <dgm:spPr/>
    </dgm:pt>
    <dgm:pt modelId="{0CA8E0D7-21C9-4850-92EB-FD26862F917F}" type="pres">
      <dgm:prSet presAssocID="{677712E4-C196-4CAB-A602-6DB2F4CB854B}" presName="hierChild5" presStyleCnt="0"/>
      <dgm:spPr/>
    </dgm:pt>
    <dgm:pt modelId="{E3F657D3-CC84-4411-8F48-685A780F3673}" type="pres">
      <dgm:prSet presAssocID="{7F3554D2-C0B0-4FDC-914C-B3773DCFD00B}" presName="hierChild5" presStyleCnt="0"/>
      <dgm:spPr/>
    </dgm:pt>
    <dgm:pt modelId="{B28923D9-61A3-44E3-ADD3-C08D1A36D982}" type="pres">
      <dgm:prSet presAssocID="{FFB54F73-01F9-423F-BD6A-4EBC11B65668}" presName="Name64" presStyleLbl="parChTrans1D2" presStyleIdx="1" presStyleCnt="2" custSzX="3200400" custSzY="548640"/>
      <dgm:spPr/>
    </dgm:pt>
    <dgm:pt modelId="{44D85E59-E7A2-4F7E-A63F-4CB55D0D7F79}" type="pres">
      <dgm:prSet presAssocID="{433EECEC-7F1D-435C-8659-AF27BEC8D9C4}" presName="hierRoot2" presStyleCnt="0">
        <dgm:presLayoutVars>
          <dgm:hierBranch val="init"/>
        </dgm:presLayoutVars>
      </dgm:prSet>
      <dgm:spPr/>
    </dgm:pt>
    <dgm:pt modelId="{CF056041-5785-4948-B215-042BFE88865F}" type="pres">
      <dgm:prSet presAssocID="{433EECEC-7F1D-435C-8659-AF27BEC8D9C4}" presName="rootComposite" presStyleCnt="0"/>
      <dgm:spPr/>
    </dgm:pt>
    <dgm:pt modelId="{7167DC97-7ACD-4A92-8E87-14248E3B5036}" type="pres">
      <dgm:prSet presAssocID="{433EECEC-7F1D-435C-8659-AF27BEC8D9C4}" presName="rootText" presStyleLbl="node2" presStyleIdx="1" presStyleCnt="2" custScaleX="598837" custScaleY="963131" custLinFactX="-118366" custLinFactNeighborX="-200000" custLinFactNeighborY="-9567">
        <dgm:presLayoutVars>
          <dgm:chPref val="3"/>
        </dgm:presLayoutVars>
      </dgm:prSet>
      <dgm:spPr/>
    </dgm:pt>
    <dgm:pt modelId="{ED57672B-C224-4380-A3F3-A560144C23E1}" type="pres">
      <dgm:prSet presAssocID="{433EECEC-7F1D-435C-8659-AF27BEC8D9C4}" presName="rootConnector" presStyleLbl="node2" presStyleIdx="1" presStyleCnt="2"/>
      <dgm:spPr/>
    </dgm:pt>
    <dgm:pt modelId="{A9E29F7C-30E4-44B6-B2A8-CB0B119B7D8C}" type="pres">
      <dgm:prSet presAssocID="{433EECEC-7F1D-435C-8659-AF27BEC8D9C4}" presName="hierChild4" presStyleCnt="0"/>
      <dgm:spPr/>
    </dgm:pt>
    <dgm:pt modelId="{ABC7AF90-D235-48B2-B494-5907785567CE}" type="pres">
      <dgm:prSet presAssocID="{526E2FD4-87D2-4C56-A726-C1196304D61A}" presName="Name64" presStyleLbl="parChTrans1D3" presStyleIdx="1" presStyleCnt="3" custSzX="3200400" custSzY="548640"/>
      <dgm:spPr/>
    </dgm:pt>
    <dgm:pt modelId="{C24F0423-72DD-4220-956C-C5232FC4A699}" type="pres">
      <dgm:prSet presAssocID="{3362545E-EC4C-4800-8B58-112C91A27858}" presName="hierRoot2" presStyleCnt="0">
        <dgm:presLayoutVars>
          <dgm:hierBranch val="init"/>
        </dgm:presLayoutVars>
      </dgm:prSet>
      <dgm:spPr/>
    </dgm:pt>
    <dgm:pt modelId="{E27432F0-101D-402C-BC1A-1D2EBD24E236}" type="pres">
      <dgm:prSet presAssocID="{3362545E-EC4C-4800-8B58-112C91A27858}" presName="rootComposite" presStyleCnt="0"/>
      <dgm:spPr/>
    </dgm:pt>
    <dgm:pt modelId="{085886A2-5B04-4EED-AB83-243B33282182}" type="pres">
      <dgm:prSet presAssocID="{3362545E-EC4C-4800-8B58-112C91A27858}" presName="rootText" presStyleLbl="node3" presStyleIdx="1" presStyleCnt="3" custScaleX="679419" custScaleY="1157969" custLinFactNeighborX="-96298">
        <dgm:presLayoutVars>
          <dgm:chPref val="3"/>
        </dgm:presLayoutVars>
      </dgm:prSet>
      <dgm:spPr/>
    </dgm:pt>
    <dgm:pt modelId="{B038A776-AD3B-4A3A-AB4A-6EACD84C6FA4}" type="pres">
      <dgm:prSet presAssocID="{3362545E-EC4C-4800-8B58-112C91A27858}" presName="rootConnector" presStyleLbl="node3" presStyleIdx="1" presStyleCnt="3"/>
      <dgm:spPr/>
    </dgm:pt>
    <dgm:pt modelId="{A7A92528-405A-4302-B2B1-29C71F5AF106}" type="pres">
      <dgm:prSet presAssocID="{3362545E-EC4C-4800-8B58-112C91A27858}" presName="hierChild4" presStyleCnt="0"/>
      <dgm:spPr/>
    </dgm:pt>
    <dgm:pt modelId="{B29EA421-EB8B-47AC-90A6-7C322A4A472D}" type="pres">
      <dgm:prSet presAssocID="{5933FA09-E220-4E2F-A464-4CFC3E8F9C54}" presName="Name64" presStyleLbl="parChTrans1D4" presStyleIdx="7" presStyleCnt="14" custSzX="3200400" custSzY="548640"/>
      <dgm:spPr/>
    </dgm:pt>
    <dgm:pt modelId="{68BC643A-EFBA-4B5C-901D-32482E0C699E}" type="pres">
      <dgm:prSet presAssocID="{A41B048F-5A74-4D82-B49C-967C989D5A93}" presName="hierRoot2" presStyleCnt="0">
        <dgm:presLayoutVars>
          <dgm:hierBranch val="init"/>
        </dgm:presLayoutVars>
      </dgm:prSet>
      <dgm:spPr/>
    </dgm:pt>
    <dgm:pt modelId="{F433B92F-F26D-4134-BF40-51B2A571136D}" type="pres">
      <dgm:prSet presAssocID="{A41B048F-5A74-4D82-B49C-967C989D5A93}" presName="rootComposite" presStyleCnt="0"/>
      <dgm:spPr/>
    </dgm:pt>
    <dgm:pt modelId="{6B0A4452-581B-4EE4-BBA8-1F4181579316}" type="pres">
      <dgm:prSet presAssocID="{A41B048F-5A74-4D82-B49C-967C989D5A93}" presName="rootText" presStyleLbl="node4" presStyleIdx="7" presStyleCnt="14" custScaleX="867444" custScaleY="539935" custLinFactX="57579" custLinFactNeighborX="100000">
        <dgm:presLayoutVars>
          <dgm:chPref val="3"/>
        </dgm:presLayoutVars>
      </dgm:prSet>
      <dgm:spPr/>
    </dgm:pt>
    <dgm:pt modelId="{53BBC4B1-1680-46A1-B8D5-4D20877D6CE8}" type="pres">
      <dgm:prSet presAssocID="{A41B048F-5A74-4D82-B49C-967C989D5A93}" presName="rootConnector" presStyleLbl="node4" presStyleIdx="7" presStyleCnt="14"/>
      <dgm:spPr/>
    </dgm:pt>
    <dgm:pt modelId="{F1F2E801-387E-411B-B056-B622D2C0B8F0}" type="pres">
      <dgm:prSet presAssocID="{A41B048F-5A74-4D82-B49C-967C989D5A93}" presName="hierChild4" presStyleCnt="0"/>
      <dgm:spPr/>
    </dgm:pt>
    <dgm:pt modelId="{5D6FFDAC-D1DE-43C5-9E53-E24FC1F6E7D9}" type="pres">
      <dgm:prSet presAssocID="{A41B048F-5A74-4D82-B49C-967C989D5A93}" presName="hierChild5" presStyleCnt="0"/>
      <dgm:spPr/>
    </dgm:pt>
    <dgm:pt modelId="{45D94E2D-C92F-43F2-86D3-BB20BF324241}" type="pres">
      <dgm:prSet presAssocID="{02A260F1-0D3D-43F3-98BC-AD749FDBEE5B}" presName="Name64" presStyleLbl="parChTrans1D4" presStyleIdx="8" presStyleCnt="14" custSzX="3200400" custSzY="548640"/>
      <dgm:spPr/>
    </dgm:pt>
    <dgm:pt modelId="{A5F1747D-A4B1-4841-A5B4-3E6344C45D4D}" type="pres">
      <dgm:prSet presAssocID="{5DECA329-9837-43A4-A18C-1E89B631B096}" presName="hierRoot2" presStyleCnt="0">
        <dgm:presLayoutVars>
          <dgm:hierBranch val="init"/>
        </dgm:presLayoutVars>
      </dgm:prSet>
      <dgm:spPr/>
    </dgm:pt>
    <dgm:pt modelId="{DA6CB3B0-275B-47D8-A53E-DD8A973E384B}" type="pres">
      <dgm:prSet presAssocID="{5DECA329-9837-43A4-A18C-1E89B631B096}" presName="rootComposite" presStyleCnt="0"/>
      <dgm:spPr/>
    </dgm:pt>
    <dgm:pt modelId="{E10441CA-62D2-4334-81C2-C47967CAB503}" type="pres">
      <dgm:prSet presAssocID="{5DECA329-9837-43A4-A18C-1E89B631B096}" presName="rootText" presStyleLbl="node4" presStyleIdx="8" presStyleCnt="14" custScaleX="867444" custScaleY="539935" custLinFactX="57579" custLinFactNeighborX="100000">
        <dgm:presLayoutVars>
          <dgm:chPref val="3"/>
        </dgm:presLayoutVars>
      </dgm:prSet>
      <dgm:spPr/>
    </dgm:pt>
    <dgm:pt modelId="{06114219-40F1-4AB3-A54C-82527384C6B5}" type="pres">
      <dgm:prSet presAssocID="{5DECA329-9837-43A4-A18C-1E89B631B096}" presName="rootConnector" presStyleLbl="node4" presStyleIdx="8" presStyleCnt="14"/>
      <dgm:spPr/>
    </dgm:pt>
    <dgm:pt modelId="{A6DB94B8-B9EA-477D-B05B-11051E2CC176}" type="pres">
      <dgm:prSet presAssocID="{5DECA329-9837-43A4-A18C-1E89B631B096}" presName="hierChild4" presStyleCnt="0"/>
      <dgm:spPr/>
    </dgm:pt>
    <dgm:pt modelId="{989EA003-0992-4659-90B2-67262EE15179}" type="pres">
      <dgm:prSet presAssocID="{5DECA329-9837-43A4-A18C-1E89B631B096}" presName="hierChild5" presStyleCnt="0"/>
      <dgm:spPr/>
    </dgm:pt>
    <dgm:pt modelId="{44EEF3D1-FFF7-45C8-B839-D3CDF7688C10}" type="pres">
      <dgm:prSet presAssocID="{53501F9F-D968-40C5-A879-351EE0CE4578}" presName="Name64" presStyleLbl="parChTrans1D4" presStyleIdx="9" presStyleCnt="14" custSzX="3200400" custSzY="548640"/>
      <dgm:spPr/>
    </dgm:pt>
    <dgm:pt modelId="{5E54FCF4-8112-43F3-A18A-FA67DEDC09C3}" type="pres">
      <dgm:prSet presAssocID="{302311F8-77E5-402E-B254-D4664F7B0EF6}" presName="hierRoot2" presStyleCnt="0">
        <dgm:presLayoutVars>
          <dgm:hierBranch val="init"/>
        </dgm:presLayoutVars>
      </dgm:prSet>
      <dgm:spPr/>
    </dgm:pt>
    <dgm:pt modelId="{BF27088B-7DB6-4765-84D1-A76F8EB7696A}" type="pres">
      <dgm:prSet presAssocID="{302311F8-77E5-402E-B254-D4664F7B0EF6}" presName="rootComposite" presStyleCnt="0"/>
      <dgm:spPr/>
    </dgm:pt>
    <dgm:pt modelId="{41F5A2FE-BEBB-4703-BCB9-683E5F7B1927}" type="pres">
      <dgm:prSet presAssocID="{302311F8-77E5-402E-B254-D4664F7B0EF6}" presName="rootText" presStyleLbl="node4" presStyleIdx="9" presStyleCnt="14" custScaleX="867444" custScaleY="539935" custLinFactX="57579" custLinFactNeighborX="100000">
        <dgm:presLayoutVars>
          <dgm:chPref val="3"/>
        </dgm:presLayoutVars>
      </dgm:prSet>
      <dgm:spPr/>
    </dgm:pt>
    <dgm:pt modelId="{45195923-26D6-4FE1-A3F4-52B3E731512D}" type="pres">
      <dgm:prSet presAssocID="{302311F8-77E5-402E-B254-D4664F7B0EF6}" presName="rootConnector" presStyleLbl="node4" presStyleIdx="9" presStyleCnt="14"/>
      <dgm:spPr/>
    </dgm:pt>
    <dgm:pt modelId="{A7F34AA2-7F04-4979-8693-1F8D352A1CDE}" type="pres">
      <dgm:prSet presAssocID="{302311F8-77E5-402E-B254-D4664F7B0EF6}" presName="hierChild4" presStyleCnt="0"/>
      <dgm:spPr/>
    </dgm:pt>
    <dgm:pt modelId="{D97F9DF3-1E2B-4FDA-B6E5-0126C84A8BB4}" type="pres">
      <dgm:prSet presAssocID="{302311F8-77E5-402E-B254-D4664F7B0EF6}" presName="hierChild5" presStyleCnt="0"/>
      <dgm:spPr/>
    </dgm:pt>
    <dgm:pt modelId="{AB223787-AD63-40F4-8A7D-6386C8963026}" type="pres">
      <dgm:prSet presAssocID="{326CD522-EC4D-45DD-B113-0310498D5220}" presName="Name64" presStyleLbl="parChTrans1D4" presStyleIdx="10" presStyleCnt="14" custSzX="3200400" custSzY="548640"/>
      <dgm:spPr/>
    </dgm:pt>
    <dgm:pt modelId="{5C934B4B-3BC5-40AF-A011-0B88E36BD778}" type="pres">
      <dgm:prSet presAssocID="{3842F40F-7C14-4408-B12D-2047673B7664}" presName="hierRoot2" presStyleCnt="0">
        <dgm:presLayoutVars>
          <dgm:hierBranch val="init"/>
        </dgm:presLayoutVars>
      </dgm:prSet>
      <dgm:spPr/>
    </dgm:pt>
    <dgm:pt modelId="{8C24C6FE-C5D2-4D49-A5A5-0BA6B0E0717E}" type="pres">
      <dgm:prSet presAssocID="{3842F40F-7C14-4408-B12D-2047673B7664}" presName="rootComposite" presStyleCnt="0"/>
      <dgm:spPr/>
    </dgm:pt>
    <dgm:pt modelId="{BECA84C7-5DBC-466C-9536-44500061781E}" type="pres">
      <dgm:prSet presAssocID="{3842F40F-7C14-4408-B12D-2047673B7664}" presName="rootText" presStyleLbl="node4" presStyleIdx="10" presStyleCnt="14" custScaleX="867444" custScaleY="539935" custLinFactX="57579" custLinFactNeighborX="100000">
        <dgm:presLayoutVars>
          <dgm:chPref val="3"/>
        </dgm:presLayoutVars>
      </dgm:prSet>
      <dgm:spPr/>
    </dgm:pt>
    <dgm:pt modelId="{B1E23679-F24E-40AF-8702-98C76F323A07}" type="pres">
      <dgm:prSet presAssocID="{3842F40F-7C14-4408-B12D-2047673B7664}" presName="rootConnector" presStyleLbl="node4" presStyleIdx="10" presStyleCnt="14"/>
      <dgm:spPr/>
    </dgm:pt>
    <dgm:pt modelId="{A3453CAF-36A4-4183-B107-FDC5A6CEE136}" type="pres">
      <dgm:prSet presAssocID="{3842F40F-7C14-4408-B12D-2047673B7664}" presName="hierChild4" presStyleCnt="0"/>
      <dgm:spPr/>
    </dgm:pt>
    <dgm:pt modelId="{CACAC265-96EB-4776-AD7A-3FE6833C2AB7}" type="pres">
      <dgm:prSet presAssocID="{3842F40F-7C14-4408-B12D-2047673B7664}" presName="hierChild5" presStyleCnt="0"/>
      <dgm:spPr/>
    </dgm:pt>
    <dgm:pt modelId="{881BFCA3-0711-4C2C-BDEA-994E8BD52935}" type="pres">
      <dgm:prSet presAssocID="{3362545E-EC4C-4800-8B58-112C91A27858}" presName="hierChild5" presStyleCnt="0"/>
      <dgm:spPr/>
    </dgm:pt>
    <dgm:pt modelId="{88F43348-6CDB-4BA1-AC4E-990DC7A18248}" type="pres">
      <dgm:prSet presAssocID="{BFFCC01B-534D-4DE3-82F3-9A481DC2232A}" presName="Name64" presStyleLbl="parChTrans1D3" presStyleIdx="2" presStyleCnt="3" custSzX="3200400" custSzY="548640"/>
      <dgm:spPr/>
    </dgm:pt>
    <dgm:pt modelId="{A8678078-8E4E-4EFD-A9AA-30D86AFF47CB}" type="pres">
      <dgm:prSet presAssocID="{FAF0531A-3F68-47B8-B5F2-38A33205496E}" presName="hierRoot2" presStyleCnt="0">
        <dgm:presLayoutVars>
          <dgm:hierBranch val="init"/>
        </dgm:presLayoutVars>
      </dgm:prSet>
      <dgm:spPr/>
    </dgm:pt>
    <dgm:pt modelId="{4BB1F5BB-2840-44B6-9CC6-804313B73EFC}" type="pres">
      <dgm:prSet presAssocID="{FAF0531A-3F68-47B8-B5F2-38A33205496E}" presName="rootComposite" presStyleCnt="0"/>
      <dgm:spPr/>
    </dgm:pt>
    <dgm:pt modelId="{96B9159B-F365-423D-9051-D62AB4DEDDD3}" type="pres">
      <dgm:prSet presAssocID="{FAF0531A-3F68-47B8-B5F2-38A33205496E}" presName="rootText" presStyleLbl="node3" presStyleIdx="2" presStyleCnt="3" custScaleX="679419" custScaleY="1487975" custLinFactNeighborX="-96298">
        <dgm:presLayoutVars>
          <dgm:chPref val="3"/>
        </dgm:presLayoutVars>
      </dgm:prSet>
      <dgm:spPr/>
    </dgm:pt>
    <dgm:pt modelId="{91BC9AAB-84A3-4F46-B905-803BA1C3DD28}" type="pres">
      <dgm:prSet presAssocID="{FAF0531A-3F68-47B8-B5F2-38A33205496E}" presName="rootConnector" presStyleLbl="node3" presStyleIdx="2" presStyleCnt="3"/>
      <dgm:spPr/>
    </dgm:pt>
    <dgm:pt modelId="{3231025C-E6DF-4512-9A7F-828DBA1295C6}" type="pres">
      <dgm:prSet presAssocID="{FAF0531A-3F68-47B8-B5F2-38A33205496E}" presName="hierChild4" presStyleCnt="0"/>
      <dgm:spPr/>
    </dgm:pt>
    <dgm:pt modelId="{4C0DF0C0-63BE-4586-BC21-70379715A4CF}" type="pres">
      <dgm:prSet presAssocID="{15CA7AFC-5C8A-421F-B3FD-A05FBCCA973F}" presName="Name64" presStyleLbl="parChTrans1D4" presStyleIdx="11" presStyleCnt="14" custSzX="3200400" custSzY="548640"/>
      <dgm:spPr/>
    </dgm:pt>
    <dgm:pt modelId="{D65A8B97-3513-40F0-B19F-32DF8020E0F1}" type="pres">
      <dgm:prSet presAssocID="{B46D20DF-4625-48FA-A11B-1FA34AD50B93}" presName="hierRoot2" presStyleCnt="0">
        <dgm:presLayoutVars>
          <dgm:hierBranch val="init"/>
        </dgm:presLayoutVars>
      </dgm:prSet>
      <dgm:spPr/>
    </dgm:pt>
    <dgm:pt modelId="{2D8460EB-33DA-4D31-ABB8-276F01966A96}" type="pres">
      <dgm:prSet presAssocID="{B46D20DF-4625-48FA-A11B-1FA34AD50B93}" presName="rootComposite" presStyleCnt="0"/>
      <dgm:spPr/>
    </dgm:pt>
    <dgm:pt modelId="{1C664242-72F5-4031-BB57-32AD582BD2DA}" type="pres">
      <dgm:prSet presAssocID="{B46D20DF-4625-48FA-A11B-1FA34AD50B93}" presName="rootText" presStyleLbl="node4" presStyleIdx="11" presStyleCnt="14" custScaleX="867444" custScaleY="539935" custLinFactX="57579" custLinFactNeighborX="100000">
        <dgm:presLayoutVars>
          <dgm:chPref val="3"/>
        </dgm:presLayoutVars>
      </dgm:prSet>
      <dgm:spPr/>
    </dgm:pt>
    <dgm:pt modelId="{BA324B38-8A50-40E5-B00D-E3C90F01BB28}" type="pres">
      <dgm:prSet presAssocID="{B46D20DF-4625-48FA-A11B-1FA34AD50B93}" presName="rootConnector" presStyleLbl="node4" presStyleIdx="11" presStyleCnt="14"/>
      <dgm:spPr/>
    </dgm:pt>
    <dgm:pt modelId="{12CD5A11-15DC-42D1-9D8C-5EC23496D80A}" type="pres">
      <dgm:prSet presAssocID="{B46D20DF-4625-48FA-A11B-1FA34AD50B93}" presName="hierChild4" presStyleCnt="0"/>
      <dgm:spPr/>
    </dgm:pt>
    <dgm:pt modelId="{E79DC471-BC6F-491B-ABE0-115D6C37FD36}" type="pres">
      <dgm:prSet presAssocID="{B46D20DF-4625-48FA-A11B-1FA34AD50B93}" presName="hierChild5" presStyleCnt="0"/>
      <dgm:spPr/>
    </dgm:pt>
    <dgm:pt modelId="{41A6DCD0-6923-4E9F-8813-267DD993A139}" type="pres">
      <dgm:prSet presAssocID="{691ABC3C-6A9B-4950-AF7A-A5217C9C8388}" presName="Name64" presStyleLbl="parChTrans1D4" presStyleIdx="12" presStyleCnt="14" custSzX="3200400" custSzY="548640"/>
      <dgm:spPr/>
    </dgm:pt>
    <dgm:pt modelId="{D48FB3CC-CBA0-4E5C-AF9C-D5A6E31C7249}" type="pres">
      <dgm:prSet presAssocID="{7106060B-3D2A-4AD7-B867-484EACAD9297}" presName="hierRoot2" presStyleCnt="0">
        <dgm:presLayoutVars>
          <dgm:hierBranch val="init"/>
        </dgm:presLayoutVars>
      </dgm:prSet>
      <dgm:spPr/>
    </dgm:pt>
    <dgm:pt modelId="{95775F11-3AB2-4E74-BCA6-C788115FFB5D}" type="pres">
      <dgm:prSet presAssocID="{7106060B-3D2A-4AD7-B867-484EACAD9297}" presName="rootComposite" presStyleCnt="0"/>
      <dgm:spPr/>
    </dgm:pt>
    <dgm:pt modelId="{22AD8352-3D37-4FFA-A089-95433C0C55FE}" type="pres">
      <dgm:prSet presAssocID="{7106060B-3D2A-4AD7-B867-484EACAD9297}" presName="rootText" presStyleLbl="node4" presStyleIdx="12" presStyleCnt="14" custScaleX="867444" custScaleY="539935" custLinFactX="57579" custLinFactNeighborX="100000">
        <dgm:presLayoutVars>
          <dgm:chPref val="3"/>
        </dgm:presLayoutVars>
      </dgm:prSet>
      <dgm:spPr/>
    </dgm:pt>
    <dgm:pt modelId="{BDF7FB33-7991-481C-A43F-07B2A16A1179}" type="pres">
      <dgm:prSet presAssocID="{7106060B-3D2A-4AD7-B867-484EACAD9297}" presName="rootConnector" presStyleLbl="node4" presStyleIdx="12" presStyleCnt="14"/>
      <dgm:spPr/>
    </dgm:pt>
    <dgm:pt modelId="{A4949076-EA2B-42F5-8DE3-23B3E2AE8C44}" type="pres">
      <dgm:prSet presAssocID="{7106060B-3D2A-4AD7-B867-484EACAD9297}" presName="hierChild4" presStyleCnt="0"/>
      <dgm:spPr/>
    </dgm:pt>
    <dgm:pt modelId="{252697D6-0EAE-42DF-866F-A5BDED09C71E}" type="pres">
      <dgm:prSet presAssocID="{7106060B-3D2A-4AD7-B867-484EACAD9297}" presName="hierChild5" presStyleCnt="0"/>
      <dgm:spPr/>
    </dgm:pt>
    <dgm:pt modelId="{295CF004-57BC-4A14-8267-5B2FDA94460E}" type="pres">
      <dgm:prSet presAssocID="{119497FC-766F-4DCF-931D-43AC51035C2B}" presName="Name64" presStyleLbl="parChTrans1D4" presStyleIdx="13" presStyleCnt="14" custSzX="3200400" custSzY="548640"/>
      <dgm:spPr/>
    </dgm:pt>
    <dgm:pt modelId="{DBF67DEE-D875-4581-BA68-F858492E2EED}" type="pres">
      <dgm:prSet presAssocID="{67DDA746-6C60-4C11-B77E-B266EF9DFD6D}" presName="hierRoot2" presStyleCnt="0">
        <dgm:presLayoutVars>
          <dgm:hierBranch val="init"/>
        </dgm:presLayoutVars>
      </dgm:prSet>
      <dgm:spPr/>
    </dgm:pt>
    <dgm:pt modelId="{6030240F-B935-4AFE-97B3-0F49EFCF2C83}" type="pres">
      <dgm:prSet presAssocID="{67DDA746-6C60-4C11-B77E-B266EF9DFD6D}" presName="rootComposite" presStyleCnt="0"/>
      <dgm:spPr/>
    </dgm:pt>
    <dgm:pt modelId="{A97A3C5B-303F-41B6-A2FF-8C76A3C1A70C}" type="pres">
      <dgm:prSet presAssocID="{67DDA746-6C60-4C11-B77E-B266EF9DFD6D}" presName="rootText" presStyleLbl="node4" presStyleIdx="13" presStyleCnt="14" custScaleX="867444" custScaleY="539935" custLinFactX="57579" custLinFactNeighborX="100000">
        <dgm:presLayoutVars>
          <dgm:chPref val="3"/>
        </dgm:presLayoutVars>
      </dgm:prSet>
      <dgm:spPr/>
    </dgm:pt>
    <dgm:pt modelId="{BA5AD3C4-54DE-4ADE-A7F8-5A0AF5877D63}" type="pres">
      <dgm:prSet presAssocID="{67DDA746-6C60-4C11-B77E-B266EF9DFD6D}" presName="rootConnector" presStyleLbl="node4" presStyleIdx="13" presStyleCnt="14"/>
      <dgm:spPr/>
    </dgm:pt>
    <dgm:pt modelId="{CDE5278A-2F8A-4D0E-AFBB-9687C01C8FC6}" type="pres">
      <dgm:prSet presAssocID="{67DDA746-6C60-4C11-B77E-B266EF9DFD6D}" presName="hierChild4" presStyleCnt="0"/>
      <dgm:spPr/>
    </dgm:pt>
    <dgm:pt modelId="{C488E867-3161-4AD3-B7A9-01583AE7D578}" type="pres">
      <dgm:prSet presAssocID="{67DDA746-6C60-4C11-B77E-B266EF9DFD6D}" presName="hierChild5" presStyleCnt="0"/>
      <dgm:spPr/>
    </dgm:pt>
    <dgm:pt modelId="{7A6F8A5F-DA19-4FE4-9FD7-D6A73F699C9F}" type="pres">
      <dgm:prSet presAssocID="{FAF0531A-3F68-47B8-B5F2-38A33205496E}" presName="hierChild5" presStyleCnt="0"/>
      <dgm:spPr/>
    </dgm:pt>
    <dgm:pt modelId="{6499EBE2-F11F-46B8-BB28-D234095416E5}" type="pres">
      <dgm:prSet presAssocID="{433EECEC-7F1D-435C-8659-AF27BEC8D9C4}" presName="hierChild5" presStyleCnt="0"/>
      <dgm:spPr/>
    </dgm:pt>
    <dgm:pt modelId="{7ECE1755-8ED5-43CB-9E00-644B61D306F3}" type="pres">
      <dgm:prSet presAssocID="{6C38A22D-1FA9-431C-AC7E-0AEA0F0A22F7}" presName="hierChild3" presStyleCnt="0"/>
      <dgm:spPr/>
    </dgm:pt>
  </dgm:ptLst>
  <dgm:cxnLst>
    <dgm:cxn modelId="{B9A9F200-948F-4509-BCA1-EF35CE2F9AC3}" type="presOf" srcId="{677712E4-C196-4CAB-A602-6DB2F4CB854B}" destId="{00BF8063-5882-48DA-A998-6926BE460861}" srcOrd="0" destOrd="0" presId="urn:microsoft.com/office/officeart/2009/3/layout/HorizontalOrganizationChart"/>
    <dgm:cxn modelId="{F1E17703-44D1-4D71-848E-50B59A84E5BD}" type="presOf" srcId="{A41B048F-5A74-4D82-B49C-967C989D5A93}" destId="{53BBC4B1-1680-46A1-B8D5-4D20877D6CE8}" srcOrd="1" destOrd="0" presId="urn:microsoft.com/office/officeart/2009/3/layout/HorizontalOrganizationChart"/>
    <dgm:cxn modelId="{2C797605-9555-4303-BC0D-085499C09FBF}" type="presOf" srcId="{119497FC-766F-4DCF-931D-43AC51035C2B}" destId="{295CF004-57BC-4A14-8267-5B2FDA94460E}" srcOrd="0" destOrd="0" presId="urn:microsoft.com/office/officeart/2009/3/layout/HorizontalOrganizationChart"/>
    <dgm:cxn modelId="{8F75CA0D-E77F-4ABA-A5A8-43F4B2A12EC6}" type="presOf" srcId="{E0526498-6770-4947-9D56-CA8C70691B7E}" destId="{1A96489F-73DC-4C9A-9939-3C5F23FF86F3}" srcOrd="0" destOrd="0" presId="urn:microsoft.com/office/officeart/2009/3/layout/HorizontalOrganizationChart"/>
    <dgm:cxn modelId="{94D48A11-5896-4B9D-B16E-788AD82A5F0C}" type="presOf" srcId="{F363F456-E5F4-4895-9406-DB9974A55629}" destId="{4243F4B8-8EC5-4773-939C-4273555D5F1E}" srcOrd="0" destOrd="0" presId="urn:microsoft.com/office/officeart/2009/3/layout/HorizontalOrganizationChart"/>
    <dgm:cxn modelId="{BCD6ED16-C9F2-4646-A427-5A389825D145}" type="presOf" srcId="{D37EF37C-AA2E-4ABD-8C29-5D6AB3B19AF2}" destId="{99DD6BC1-A9CB-4702-BE6E-DA9769A1A038}" srcOrd="1" destOrd="0" presId="urn:microsoft.com/office/officeart/2009/3/layout/HorizontalOrganizationChart"/>
    <dgm:cxn modelId="{8BCB5F19-F6ED-4D86-94F0-9842D55F2201}" type="presOf" srcId="{6C38A22D-1FA9-431C-AC7E-0AEA0F0A22F7}" destId="{C71043FD-171F-46C3-80AC-169CD1E0F6DE}" srcOrd="1" destOrd="0" presId="urn:microsoft.com/office/officeart/2009/3/layout/HorizontalOrganizationChart"/>
    <dgm:cxn modelId="{7F81481C-86FE-4646-BA73-BC488B05D987}" type="presOf" srcId="{5DECA329-9837-43A4-A18C-1E89B631B096}" destId="{06114219-40F1-4AB3-A54C-82527384C6B5}" srcOrd="1" destOrd="0" presId="urn:microsoft.com/office/officeart/2009/3/layout/HorizontalOrganizationChart"/>
    <dgm:cxn modelId="{D0E81320-B0A1-478B-9482-0EF9A2F7579C}" srcId="{677712E4-C196-4CAB-A602-6DB2F4CB854B}" destId="{D37EF37C-AA2E-4ABD-8C29-5D6AB3B19AF2}" srcOrd="5" destOrd="0" parTransId="{69881202-C667-4213-8CED-490283980515}" sibTransId="{60EBE583-9631-4FF1-8090-F705C2014CEE}"/>
    <dgm:cxn modelId="{8AE84120-9112-4458-91BA-68335D0C78C4}" type="presOf" srcId="{3842F40F-7C14-4408-B12D-2047673B7664}" destId="{BECA84C7-5DBC-466C-9536-44500061781E}" srcOrd="0" destOrd="0" presId="urn:microsoft.com/office/officeart/2009/3/layout/HorizontalOrganizationChart"/>
    <dgm:cxn modelId="{1FA87321-41A8-48BC-A475-038E718370FB}" type="presOf" srcId="{5933FA09-E220-4E2F-A464-4CFC3E8F9C54}" destId="{B29EA421-EB8B-47AC-90A6-7C322A4A472D}" srcOrd="0" destOrd="0" presId="urn:microsoft.com/office/officeart/2009/3/layout/HorizontalOrganizationChart"/>
    <dgm:cxn modelId="{D7476B23-AEA4-4287-8179-D516684F1E1D}" srcId="{FAF0531A-3F68-47B8-B5F2-38A33205496E}" destId="{7106060B-3D2A-4AD7-B867-484EACAD9297}" srcOrd="1" destOrd="0" parTransId="{691ABC3C-6A9B-4950-AF7A-A5217C9C8388}" sibTransId="{BB25DE45-0325-4012-859F-57F4BC45BA20}"/>
    <dgm:cxn modelId="{5BDD2725-B89A-4990-9B89-2CD7CC65E59B}" type="presOf" srcId="{53501F9F-D968-40C5-A879-351EE0CE4578}" destId="{44EEF3D1-FFF7-45C8-B839-D3CDF7688C10}" srcOrd="0" destOrd="0" presId="urn:microsoft.com/office/officeart/2009/3/layout/HorizontalOrganizationChart"/>
    <dgm:cxn modelId="{CE152E29-BF9D-4E32-AF24-D5B067DBDAFF}" srcId="{433EECEC-7F1D-435C-8659-AF27BEC8D9C4}" destId="{FAF0531A-3F68-47B8-B5F2-38A33205496E}" srcOrd="1" destOrd="0" parTransId="{BFFCC01B-534D-4DE3-82F3-9A481DC2232A}" sibTransId="{F7BB500E-D2EA-44AE-AE65-AA06F366586D}"/>
    <dgm:cxn modelId="{5478092A-6EC2-4E38-8FF5-7D1D64DB1B24}" srcId="{3362545E-EC4C-4800-8B58-112C91A27858}" destId="{302311F8-77E5-402E-B254-D4664F7B0EF6}" srcOrd="2" destOrd="0" parTransId="{53501F9F-D968-40C5-A879-351EE0CE4578}" sibTransId="{F7416DD5-B0DF-41E3-A545-4AEF7FBA9C8E}"/>
    <dgm:cxn modelId="{507A542B-0CA8-49DA-BF92-5D825F2605C5}" type="presOf" srcId="{677712E4-C196-4CAB-A602-6DB2F4CB854B}" destId="{633B8A3B-F3B2-49C6-B1F3-52B811B84EB4}" srcOrd="1" destOrd="0" presId="urn:microsoft.com/office/officeart/2009/3/layout/HorizontalOrganizationChart"/>
    <dgm:cxn modelId="{FA136432-B29D-4B16-8F3C-7444E24C9EDD}" type="presOf" srcId="{433EECEC-7F1D-435C-8659-AF27BEC8D9C4}" destId="{7167DC97-7ACD-4A92-8E87-14248E3B5036}" srcOrd="0" destOrd="0" presId="urn:microsoft.com/office/officeart/2009/3/layout/HorizontalOrganizationChart"/>
    <dgm:cxn modelId="{1DAF9136-DA2F-4773-AF90-1D6D2BA57A5B}" type="presOf" srcId="{302311F8-77E5-402E-B254-D4664F7B0EF6}" destId="{41F5A2FE-BEBB-4703-BCB9-683E5F7B1927}" srcOrd="0" destOrd="0" presId="urn:microsoft.com/office/officeart/2009/3/layout/HorizontalOrganizationChart"/>
    <dgm:cxn modelId="{019BC33E-A091-4115-A310-1E505640CDC1}" type="presOf" srcId="{67DDA746-6C60-4C11-B77E-B266EF9DFD6D}" destId="{BA5AD3C4-54DE-4ADE-A7F8-5A0AF5877D63}" srcOrd="1" destOrd="0" presId="urn:microsoft.com/office/officeart/2009/3/layout/HorizontalOrganizationChart"/>
    <dgm:cxn modelId="{CEAC453F-654D-4D52-A05B-124814EC7055}" srcId="{3362545E-EC4C-4800-8B58-112C91A27858}" destId="{3842F40F-7C14-4408-B12D-2047673B7664}" srcOrd="3" destOrd="0" parTransId="{326CD522-EC4D-45DD-B113-0310498D5220}" sibTransId="{D4724742-D398-45A2-851B-122B523478DA}"/>
    <dgm:cxn modelId="{34A23C60-D1C0-48EE-B16D-703C53F33081}" type="presOf" srcId="{E65BF32D-B718-4DB1-8514-D05646F42D77}" destId="{C1928D54-A4D7-475A-BC96-5ABAC9553A26}" srcOrd="0" destOrd="0" presId="urn:microsoft.com/office/officeart/2009/3/layout/HorizontalOrganizationChart"/>
    <dgm:cxn modelId="{65991E41-C461-4826-9B3B-66281F4AA8B9}" srcId="{433EECEC-7F1D-435C-8659-AF27BEC8D9C4}" destId="{3362545E-EC4C-4800-8B58-112C91A27858}" srcOrd="0" destOrd="0" parTransId="{526E2FD4-87D2-4C56-A726-C1196304D61A}" sibTransId="{5273512E-5DC4-445A-BE8B-65F2D7038D95}"/>
    <dgm:cxn modelId="{66D43361-5509-43EA-8BD6-5D3CDEBD8382}" type="presOf" srcId="{02A260F1-0D3D-43F3-98BC-AD749FDBEE5B}" destId="{45D94E2D-C92F-43F2-86D3-BB20BF324241}" srcOrd="0" destOrd="0" presId="urn:microsoft.com/office/officeart/2009/3/layout/HorizontalOrganizationChart"/>
    <dgm:cxn modelId="{34103943-D0CB-4F2C-B639-E953E14295A8}" type="presOf" srcId="{7F3554D2-C0B0-4FDC-914C-B3773DCFD00B}" destId="{F9D5DAC8-FBDB-4593-A6E4-0E58F3241BE8}" srcOrd="1" destOrd="0" presId="urn:microsoft.com/office/officeart/2009/3/layout/HorizontalOrganizationChart"/>
    <dgm:cxn modelId="{1674D644-13D0-41D6-BCD1-6C53B94EFA19}" type="presOf" srcId="{326CD522-EC4D-45DD-B113-0310498D5220}" destId="{AB223787-AD63-40F4-8A7D-6386C8963026}" srcOrd="0" destOrd="0" presId="urn:microsoft.com/office/officeart/2009/3/layout/HorizontalOrganizationChart"/>
    <dgm:cxn modelId="{BBE04867-FA91-4DD2-811E-830AAE38059C}" type="presOf" srcId="{E65BF32D-B718-4DB1-8514-D05646F42D77}" destId="{5EE97DCB-C858-452E-92EF-493E9D79E9F4}" srcOrd="1" destOrd="0" presId="urn:microsoft.com/office/officeart/2009/3/layout/HorizontalOrganizationChart"/>
    <dgm:cxn modelId="{D60CD269-9239-4FCF-BFED-11F9235B3B25}" srcId="{677712E4-C196-4CAB-A602-6DB2F4CB854B}" destId="{F363F456-E5F4-4895-9406-DB9974A55629}" srcOrd="6" destOrd="0" parTransId="{E0526498-6770-4947-9D56-CA8C70691B7E}" sibTransId="{9FDBA5E7-CEBC-4371-B318-18E763FBD06C}"/>
    <dgm:cxn modelId="{7BE9A14D-B07C-4F04-9B43-8617E0C31A2F}" type="presOf" srcId="{433EECEC-7F1D-435C-8659-AF27BEC8D9C4}" destId="{ED57672B-C224-4380-A3F3-A560144C23E1}" srcOrd="1" destOrd="0" presId="urn:microsoft.com/office/officeart/2009/3/layout/HorizontalOrganizationChart"/>
    <dgm:cxn modelId="{7D406B4E-7F53-41E0-9903-8A446252FFE2}" type="presOf" srcId="{526E2FD4-87D2-4C56-A726-C1196304D61A}" destId="{ABC7AF90-D235-48B2-B494-5907785567CE}" srcOrd="0" destOrd="0" presId="urn:microsoft.com/office/officeart/2009/3/layout/HorizontalOrganizationChart"/>
    <dgm:cxn modelId="{B4055970-782D-4BC8-B28A-3C2CAF6F5BF7}" type="presOf" srcId="{15CA7AFC-5C8A-421F-B3FD-A05FBCCA973F}" destId="{4C0DF0C0-63BE-4586-BC21-70379715A4CF}" srcOrd="0" destOrd="0" presId="urn:microsoft.com/office/officeart/2009/3/layout/HorizontalOrganizationChart"/>
    <dgm:cxn modelId="{EAD89050-9150-47F5-9967-106E4E9506D8}" type="presOf" srcId="{FFB54F73-01F9-423F-BD6A-4EBC11B65668}" destId="{B28923D9-61A3-44E3-ADD3-C08D1A36D982}" srcOrd="0" destOrd="0" presId="urn:microsoft.com/office/officeart/2009/3/layout/HorizontalOrganizationChart"/>
    <dgm:cxn modelId="{2A538951-9D2A-4B9A-AC2F-15785BF8386E}" type="presOf" srcId="{691ABC3C-6A9B-4950-AF7A-A5217C9C8388}" destId="{41A6DCD0-6923-4E9F-8813-267DD993A139}" srcOrd="0" destOrd="0" presId="urn:microsoft.com/office/officeart/2009/3/layout/HorizontalOrganizationChart"/>
    <dgm:cxn modelId="{33CFD574-4E5D-4DF6-8EAE-C9F3AC6C7964}" type="presOf" srcId="{7106060B-3D2A-4AD7-B867-484EACAD9297}" destId="{BDF7FB33-7991-481C-A43F-07B2A16A1179}" srcOrd="1" destOrd="0" presId="urn:microsoft.com/office/officeart/2009/3/layout/HorizontalOrganizationChart"/>
    <dgm:cxn modelId="{34D9DB55-7FF9-4F04-AEE6-6E50EE646832}" type="presOf" srcId="{A41B048F-5A74-4D82-B49C-967C989D5A93}" destId="{6B0A4452-581B-4EE4-BBA8-1F4181579316}" srcOrd="0" destOrd="0" presId="urn:microsoft.com/office/officeart/2009/3/layout/HorizontalOrganizationChart"/>
    <dgm:cxn modelId="{F1A8E17A-A1A5-415A-B6BC-D03C46AEAD5C}" type="presOf" srcId="{01C88D8A-19FD-495D-A726-B41A9D6D4924}" destId="{A037A2D4-4B86-443B-918C-C02D1608C159}" srcOrd="0" destOrd="0" presId="urn:microsoft.com/office/officeart/2009/3/layout/HorizontalOrganizationChart"/>
    <dgm:cxn modelId="{290FF27C-7B62-4524-9844-2EDA8985D625}" type="presOf" srcId="{FAF0531A-3F68-47B8-B5F2-38A33205496E}" destId="{91BC9AAB-84A3-4F46-B905-803BA1C3DD28}" srcOrd="1" destOrd="0" presId="urn:microsoft.com/office/officeart/2009/3/layout/HorizontalOrganizationChart"/>
    <dgm:cxn modelId="{1F959B7E-1F37-4208-9295-56897DDACC57}" type="presOf" srcId="{5214BF8F-366C-410F-A2A3-63E88E44305F}" destId="{AD57E52F-327D-4F00-AD54-76AEAD02D23E}" srcOrd="0" destOrd="0" presId="urn:microsoft.com/office/officeart/2009/3/layout/HorizontalOrganizationChart"/>
    <dgm:cxn modelId="{92CF7D81-8FED-4F30-A076-D95F18CBE274}" srcId="{3362545E-EC4C-4800-8B58-112C91A27858}" destId="{A41B048F-5A74-4D82-B49C-967C989D5A93}" srcOrd="0" destOrd="0" parTransId="{5933FA09-E220-4E2F-A464-4CFC3E8F9C54}" sibTransId="{472E123E-7E6B-46F3-97D1-C2A4B06147DB}"/>
    <dgm:cxn modelId="{B7809583-5F0D-4638-8D13-0A9B9E892035}" type="presOf" srcId="{0EC04BE5-46C1-4AA3-B140-111D4766D34A}" destId="{74AE46BD-2BD6-49B0-AF7B-15ECF0D0D82A}" srcOrd="0" destOrd="0" presId="urn:microsoft.com/office/officeart/2009/3/layout/HorizontalOrganizationChart"/>
    <dgm:cxn modelId="{48B4C583-58E0-4C0E-A249-E8AB49599E4C}" type="presOf" srcId="{D37EF37C-AA2E-4ABD-8C29-5D6AB3B19AF2}" destId="{58037265-8B7E-4AB1-A1C4-3B72C8C00D94}" srcOrd="0" destOrd="0" presId="urn:microsoft.com/office/officeart/2009/3/layout/HorizontalOrganizationChart"/>
    <dgm:cxn modelId="{9C916E84-05F0-471C-AD9E-6DC37B2D34F4}" srcId="{6C38A22D-1FA9-431C-AC7E-0AEA0F0A22F7}" destId="{433EECEC-7F1D-435C-8659-AF27BEC8D9C4}" srcOrd="1" destOrd="0" parTransId="{FFB54F73-01F9-423F-BD6A-4EBC11B65668}" sibTransId="{47B14D61-DCF0-4CF0-BB21-1E2DA53896EE}"/>
    <dgm:cxn modelId="{232EAD86-2F17-4611-8269-B3B822BCB416}" type="presOf" srcId="{69881202-C667-4213-8CED-490283980515}" destId="{884CF34A-4ABA-4D6C-8A5A-721399A2474D}" srcOrd="0" destOrd="0" presId="urn:microsoft.com/office/officeart/2009/3/layout/HorizontalOrganizationChart"/>
    <dgm:cxn modelId="{3BC67189-5D6C-419D-A7B6-B6AB5CB7019A}" type="presOf" srcId="{01C88D8A-19FD-495D-A726-B41A9D6D4924}" destId="{EEA028B8-D7F8-46C3-A246-C243A54D211D}" srcOrd="1" destOrd="0" presId="urn:microsoft.com/office/officeart/2009/3/layout/HorizontalOrganizationChart"/>
    <dgm:cxn modelId="{CBAE5490-BD18-40C6-B315-2B510DE0643A}" type="presOf" srcId="{3362545E-EC4C-4800-8B58-112C91A27858}" destId="{B038A776-AD3B-4A3A-AB4A-6EACD84C6FA4}" srcOrd="1" destOrd="0" presId="urn:microsoft.com/office/officeart/2009/3/layout/HorizontalOrganizationChart"/>
    <dgm:cxn modelId="{1EC51093-3A36-41B7-A2A1-4F61C87B54F2}" type="presOf" srcId="{B46D20DF-4625-48FA-A11B-1FA34AD50B93}" destId="{BA324B38-8A50-40E5-B00D-E3C90F01BB28}" srcOrd="1" destOrd="0" presId="urn:microsoft.com/office/officeart/2009/3/layout/HorizontalOrganizationChart"/>
    <dgm:cxn modelId="{9119A797-A4EF-4B01-99F8-E83E3378E88A}" type="presOf" srcId="{3842F40F-7C14-4408-B12D-2047673B7664}" destId="{B1E23679-F24E-40AF-8702-98C76F323A07}" srcOrd="1" destOrd="0" presId="urn:microsoft.com/office/officeart/2009/3/layout/HorizontalOrganizationChart"/>
    <dgm:cxn modelId="{9278729A-6BB4-4543-8FA9-95152E5C6D1E}" type="presOf" srcId="{D75259DF-3D73-436F-9533-DC78ED1C51A0}" destId="{18A8A2F5-6601-48AE-BD68-CF30ED2485B9}" srcOrd="0" destOrd="0" presId="urn:microsoft.com/office/officeart/2009/3/layout/HorizontalOrganizationChart"/>
    <dgm:cxn modelId="{002EC29B-6598-4D73-9C34-E1A78B382182}" type="presOf" srcId="{C89E10A9-8C6A-47C6-B3F9-CF834E608D8A}" destId="{18344BC1-4AD0-42BB-9A76-47B4CFE235BB}" srcOrd="0" destOrd="0" presId="urn:microsoft.com/office/officeart/2009/3/layout/HorizontalOrganizationChart"/>
    <dgm:cxn modelId="{9F7A2EA1-AFEF-4D31-9B5A-3478AD0051FF}" type="presOf" srcId="{7106060B-3D2A-4AD7-B867-484EACAD9297}" destId="{22AD8352-3D37-4FFA-A089-95433C0C55FE}" srcOrd="0" destOrd="0" presId="urn:microsoft.com/office/officeart/2009/3/layout/HorizontalOrganizationChart"/>
    <dgm:cxn modelId="{23C200A4-E732-4D1B-BC24-3286D069BC7A}" type="presOf" srcId="{7F3554D2-C0B0-4FDC-914C-B3773DCFD00B}" destId="{8133B387-1E09-4627-B344-850AD1D518CD}" srcOrd="0" destOrd="0" presId="urn:microsoft.com/office/officeart/2009/3/layout/HorizontalOrganizationChart"/>
    <dgm:cxn modelId="{1A19B3A7-7D99-4C03-8908-3C557C6F1947}" type="presOf" srcId="{B755F549-4788-49C0-947C-0E6282E7255B}" destId="{41626EB6-8EDC-4B72-8709-99997D27C012}" srcOrd="0" destOrd="0" presId="urn:microsoft.com/office/officeart/2009/3/layout/HorizontalOrganizationChart"/>
    <dgm:cxn modelId="{517F93A9-B2B7-4C81-BD5C-B2F7927C6096}" type="presOf" srcId="{3C0CCAD9-8BEB-4F27-862C-A0D466CD492E}" destId="{83C86C38-DF9F-4EA1-B98A-F41832C1A0BC}" srcOrd="1" destOrd="0" presId="urn:microsoft.com/office/officeart/2009/3/layout/HorizontalOrganizationChart"/>
    <dgm:cxn modelId="{5C71E7AC-E466-4028-9446-452914339A57}" type="presOf" srcId="{FAF0531A-3F68-47B8-B5F2-38A33205496E}" destId="{96B9159B-F365-423D-9051-D62AB4DEDDD3}" srcOrd="0" destOrd="0" presId="urn:microsoft.com/office/officeart/2009/3/layout/HorizontalOrganizationChart"/>
    <dgm:cxn modelId="{8DEC64B0-8821-461D-8AEF-F8BB7123E900}" srcId="{677712E4-C196-4CAB-A602-6DB2F4CB854B}" destId="{E65BF32D-B718-4DB1-8514-D05646F42D77}" srcOrd="2" destOrd="0" parTransId="{7A8ECC98-FA6D-41D4-8331-2AA9074DF1F5}" sibTransId="{5CAB9E74-06DA-48C9-9C96-3F27221402FD}"/>
    <dgm:cxn modelId="{6DA69CB3-2A5C-40F7-B9BA-AC8E5180F2E2}" srcId="{677712E4-C196-4CAB-A602-6DB2F4CB854B}" destId="{C89E10A9-8C6A-47C6-B3F9-CF834E608D8A}" srcOrd="4" destOrd="0" parTransId="{68307A22-5CAF-43D3-B5FC-E8E500E09E0C}" sibTransId="{721D49FE-57FC-4423-9B6C-C4DB364CE7C0}"/>
    <dgm:cxn modelId="{9BA3C0B8-433F-4AC1-B3F6-8599844DA88F}" srcId="{8621B7D0-2A67-492B-994B-1562769EF067}" destId="{6C38A22D-1FA9-431C-AC7E-0AEA0F0A22F7}" srcOrd="0" destOrd="0" parTransId="{3000651C-374F-4B1C-AF2B-91906835A9D4}" sibTransId="{4185FBCE-0080-434D-8C7B-9A44CA3D9733}"/>
    <dgm:cxn modelId="{8732F4BD-2A52-4F71-AC77-E8ED558D8E73}" srcId="{677712E4-C196-4CAB-A602-6DB2F4CB854B}" destId="{01C88D8A-19FD-495D-A726-B41A9D6D4924}" srcOrd="0" destOrd="0" parTransId="{5214BF8F-366C-410F-A2A3-63E88E44305F}" sibTransId="{12CF6EDD-7157-4FB8-BD56-839E29B775C0}"/>
    <dgm:cxn modelId="{5B77A2C5-16DB-4E48-9EE4-C0EF0174F019}" srcId="{FAF0531A-3F68-47B8-B5F2-38A33205496E}" destId="{B46D20DF-4625-48FA-A11B-1FA34AD50B93}" srcOrd="0" destOrd="0" parTransId="{15CA7AFC-5C8A-421F-B3FD-A05FBCCA973F}" sibTransId="{794C5D23-BEF9-4FEA-B064-EBF453BF5EDF}"/>
    <dgm:cxn modelId="{696B38CA-431C-43E6-BB6F-9E33062CE96F}" type="presOf" srcId="{7A8ECC98-FA6D-41D4-8331-2AA9074DF1F5}" destId="{C9CCB06D-B18A-4D7E-B705-B6241357DEA7}" srcOrd="0" destOrd="0" presId="urn:microsoft.com/office/officeart/2009/3/layout/HorizontalOrganizationChart"/>
    <dgm:cxn modelId="{CB20ADCB-A002-47AF-9B7F-929E5E543D10}" srcId="{677712E4-C196-4CAB-A602-6DB2F4CB854B}" destId="{D75259DF-3D73-436F-9533-DC78ED1C51A0}" srcOrd="1" destOrd="0" parTransId="{0EC04BE5-46C1-4AA3-B140-111D4766D34A}" sibTransId="{CF6ED897-6AFA-444F-BB75-F3C591658FE5}"/>
    <dgm:cxn modelId="{6CD366D1-09F5-4AD3-9740-D95F49C2CB2E}" type="presOf" srcId="{67DDA746-6C60-4C11-B77E-B266EF9DFD6D}" destId="{A97A3C5B-303F-41B6-A2FF-8C76A3C1A70C}" srcOrd="0" destOrd="0" presId="urn:microsoft.com/office/officeart/2009/3/layout/HorizontalOrganizationChart"/>
    <dgm:cxn modelId="{5988B4D2-3A4E-4F04-B55B-06CB4150595C}" srcId="{6C38A22D-1FA9-431C-AC7E-0AEA0F0A22F7}" destId="{7F3554D2-C0B0-4FDC-914C-B3773DCFD00B}" srcOrd="0" destOrd="0" parTransId="{F2917899-7AF5-4E51-97B4-E5C394BDBFD7}" sibTransId="{46EFBEA8-80A7-4615-A57A-25293407349D}"/>
    <dgm:cxn modelId="{9666C4D6-79F0-4E31-BF52-A62F77963BB1}" type="presOf" srcId="{BFFCC01B-534D-4DE3-82F3-9A481DC2232A}" destId="{88F43348-6CDB-4BA1-AC4E-990DC7A18248}" srcOrd="0" destOrd="0" presId="urn:microsoft.com/office/officeart/2009/3/layout/HorizontalOrganizationChart"/>
    <dgm:cxn modelId="{83451FD8-C1B1-4461-B67B-04B2DFB750A7}" type="presOf" srcId="{F2917899-7AF5-4E51-97B4-E5C394BDBFD7}" destId="{49B78C87-E228-4B31-8904-F7BACD31D864}" srcOrd="0" destOrd="0" presId="urn:microsoft.com/office/officeart/2009/3/layout/HorizontalOrganizationChart"/>
    <dgm:cxn modelId="{9714AED8-90AB-4404-AD14-F957BFD51715}" type="presOf" srcId="{3C0CCAD9-8BEB-4F27-862C-A0D466CD492E}" destId="{9E923254-02B1-4880-AE77-F23B2B892373}" srcOrd="0" destOrd="0" presId="urn:microsoft.com/office/officeart/2009/3/layout/HorizontalOrganizationChart"/>
    <dgm:cxn modelId="{3D3FC0D9-5FC5-4EEF-B3DE-3A5BE91D19B7}" srcId="{7F3554D2-C0B0-4FDC-914C-B3773DCFD00B}" destId="{677712E4-C196-4CAB-A602-6DB2F4CB854B}" srcOrd="0" destOrd="0" parTransId="{B755F549-4788-49C0-947C-0E6282E7255B}" sibTransId="{9DD854FD-93CD-448D-9C58-1C18E7E01B69}"/>
    <dgm:cxn modelId="{1F71A7DB-765B-4875-8A4D-77336FA43BA6}" srcId="{FAF0531A-3F68-47B8-B5F2-38A33205496E}" destId="{67DDA746-6C60-4C11-B77E-B266EF9DFD6D}" srcOrd="2" destOrd="0" parTransId="{119497FC-766F-4DCF-931D-43AC51035C2B}" sibTransId="{C82900AF-6934-4779-81A1-5951511A157F}"/>
    <dgm:cxn modelId="{B8E63DDE-6E83-4B9A-8711-C553A970A911}" type="presOf" srcId="{6C38A22D-1FA9-431C-AC7E-0AEA0F0A22F7}" destId="{BECFE85C-01B4-43AB-B00A-F4B7CF6D11F0}" srcOrd="0" destOrd="0" presId="urn:microsoft.com/office/officeart/2009/3/layout/HorizontalOrganizationChart"/>
    <dgm:cxn modelId="{3C5560E2-37BB-4054-B6BE-AD014DF33F99}" srcId="{3362545E-EC4C-4800-8B58-112C91A27858}" destId="{5DECA329-9837-43A4-A18C-1E89B631B096}" srcOrd="1" destOrd="0" parTransId="{02A260F1-0D3D-43F3-98BC-AD749FDBEE5B}" sibTransId="{921C96C0-90EC-43AC-BC01-87E72D63761F}"/>
    <dgm:cxn modelId="{3AA9F1E4-B4F6-427D-AA19-79785EB7CE85}" type="presOf" srcId="{C89E10A9-8C6A-47C6-B3F9-CF834E608D8A}" destId="{5748EDB0-347E-48FE-990A-08718148A86A}" srcOrd="1" destOrd="0" presId="urn:microsoft.com/office/officeart/2009/3/layout/HorizontalOrganizationChart"/>
    <dgm:cxn modelId="{D1DD20E6-B8F7-42ED-A131-BBB678679D26}" type="presOf" srcId="{B46D20DF-4625-48FA-A11B-1FA34AD50B93}" destId="{1C664242-72F5-4031-BB57-32AD582BD2DA}" srcOrd="0" destOrd="0" presId="urn:microsoft.com/office/officeart/2009/3/layout/HorizontalOrganizationChart"/>
    <dgm:cxn modelId="{89E542E8-E894-4FA9-A2AC-0C02A8446228}" type="presOf" srcId="{68307A22-5CAF-43D3-B5FC-E8E500E09E0C}" destId="{620E4DDD-2647-4A9B-BF95-DBBB106718FC}" srcOrd="0" destOrd="0" presId="urn:microsoft.com/office/officeart/2009/3/layout/HorizontalOrganizationChart"/>
    <dgm:cxn modelId="{81067FF2-3B53-4368-AD40-EC54C2B5FD94}" type="presOf" srcId="{F363F456-E5F4-4895-9406-DB9974A55629}" destId="{FF6EAF3D-B295-4676-B165-250219EA092C}" srcOrd="1" destOrd="0" presId="urn:microsoft.com/office/officeart/2009/3/layout/HorizontalOrganizationChart"/>
    <dgm:cxn modelId="{28A600F4-35AF-4E2E-A64F-7ACACB53D01F}" type="presOf" srcId="{3362545E-EC4C-4800-8B58-112C91A27858}" destId="{085886A2-5B04-4EED-AB83-243B33282182}" srcOrd="0" destOrd="0" presId="urn:microsoft.com/office/officeart/2009/3/layout/HorizontalOrganizationChart"/>
    <dgm:cxn modelId="{DF987AF4-5060-4472-8FDB-341C676E89F0}" srcId="{677712E4-C196-4CAB-A602-6DB2F4CB854B}" destId="{3C0CCAD9-8BEB-4F27-862C-A0D466CD492E}" srcOrd="3" destOrd="0" parTransId="{E8CE93DE-B1E2-48EC-B986-F043C30A702C}" sibTransId="{14E3CA77-557B-4051-B929-889A237C9F22}"/>
    <dgm:cxn modelId="{9B5A6DF7-A00F-4C4A-AB6B-22DD32670B3D}" type="presOf" srcId="{302311F8-77E5-402E-B254-D4664F7B0EF6}" destId="{45195923-26D6-4FE1-A3F4-52B3E731512D}" srcOrd="1" destOrd="0" presId="urn:microsoft.com/office/officeart/2009/3/layout/HorizontalOrganizationChart"/>
    <dgm:cxn modelId="{B116BFF8-3C0B-4723-B80F-4C42938525D1}" type="presOf" srcId="{E8CE93DE-B1E2-48EC-B986-F043C30A702C}" destId="{0E490ADB-B176-47CD-9A80-BABD06E9C9E8}" srcOrd="0" destOrd="0" presId="urn:microsoft.com/office/officeart/2009/3/layout/HorizontalOrganizationChart"/>
    <dgm:cxn modelId="{3DF11EF9-58FB-4526-8C40-3514DA2BB3F3}" type="presOf" srcId="{D75259DF-3D73-436F-9533-DC78ED1C51A0}" destId="{696AF996-B78C-4345-9C7D-DD12ED2EA6F0}" srcOrd="1" destOrd="0" presId="urn:microsoft.com/office/officeart/2009/3/layout/HorizontalOrganizationChart"/>
    <dgm:cxn modelId="{873610FF-6C2B-4988-842A-E185FB99DCFB}" type="presOf" srcId="{8621B7D0-2A67-492B-994B-1562769EF067}" destId="{3BE28E9F-AACF-45FB-9639-AD702556FA73}" srcOrd="0" destOrd="0" presId="urn:microsoft.com/office/officeart/2009/3/layout/HorizontalOrganizationChart"/>
    <dgm:cxn modelId="{D1E780FF-EB2F-4A03-893E-3B5F8C3D9383}" type="presOf" srcId="{5DECA329-9837-43A4-A18C-1E89B631B096}" destId="{E10441CA-62D2-4334-81C2-C47967CAB503}" srcOrd="0" destOrd="0" presId="urn:microsoft.com/office/officeart/2009/3/layout/HorizontalOrganizationChart"/>
    <dgm:cxn modelId="{6740076B-68E2-4D97-AA6D-B23AA3B3A6AE}" type="presParOf" srcId="{3BE28E9F-AACF-45FB-9639-AD702556FA73}" destId="{01D2CCDE-2CCA-436F-8B9F-ABADEF4AAB86}" srcOrd="0" destOrd="0" presId="urn:microsoft.com/office/officeart/2009/3/layout/HorizontalOrganizationChart"/>
    <dgm:cxn modelId="{69BBD19A-6BDC-4D05-8E9B-DB9A9294BE13}" type="presParOf" srcId="{01D2CCDE-2CCA-436F-8B9F-ABADEF4AAB86}" destId="{2CBA7F09-3A90-4553-A003-C737319BBEF3}" srcOrd="0" destOrd="0" presId="urn:microsoft.com/office/officeart/2009/3/layout/HorizontalOrganizationChart"/>
    <dgm:cxn modelId="{255A6E65-4FFC-4764-ABDD-74717E5CA3A6}" type="presParOf" srcId="{2CBA7F09-3A90-4553-A003-C737319BBEF3}" destId="{BECFE85C-01B4-43AB-B00A-F4B7CF6D11F0}" srcOrd="0" destOrd="0" presId="urn:microsoft.com/office/officeart/2009/3/layout/HorizontalOrganizationChart"/>
    <dgm:cxn modelId="{CEA15E1F-B280-4FAE-8159-7D2457CEC764}" type="presParOf" srcId="{2CBA7F09-3A90-4553-A003-C737319BBEF3}" destId="{C71043FD-171F-46C3-80AC-169CD1E0F6DE}" srcOrd="1" destOrd="0" presId="urn:microsoft.com/office/officeart/2009/3/layout/HorizontalOrganizationChart"/>
    <dgm:cxn modelId="{F3D56835-666D-41A7-9101-21FB41AE32E2}" type="presParOf" srcId="{01D2CCDE-2CCA-436F-8B9F-ABADEF4AAB86}" destId="{8F841D31-29B7-42F4-B7A0-0C1F54ACAE07}" srcOrd="1" destOrd="0" presId="urn:microsoft.com/office/officeart/2009/3/layout/HorizontalOrganizationChart"/>
    <dgm:cxn modelId="{6A25AE4D-CCF0-4F7E-8B03-288F8A69F928}" type="presParOf" srcId="{8F841D31-29B7-42F4-B7A0-0C1F54ACAE07}" destId="{49B78C87-E228-4B31-8904-F7BACD31D864}" srcOrd="0" destOrd="0" presId="urn:microsoft.com/office/officeart/2009/3/layout/HorizontalOrganizationChart"/>
    <dgm:cxn modelId="{C1FB686D-70FD-4847-BDDD-9B2427C6DD7C}" type="presParOf" srcId="{8F841D31-29B7-42F4-B7A0-0C1F54ACAE07}" destId="{C408DB8A-822A-485C-97C2-86CDD6DC731A}" srcOrd="1" destOrd="0" presId="urn:microsoft.com/office/officeart/2009/3/layout/HorizontalOrganizationChart"/>
    <dgm:cxn modelId="{F29F87E6-97FB-4291-80E4-3600FB97FDC8}" type="presParOf" srcId="{C408DB8A-822A-485C-97C2-86CDD6DC731A}" destId="{361E2C3E-5CD0-4E64-8D52-05F800C3B367}" srcOrd="0" destOrd="0" presId="urn:microsoft.com/office/officeart/2009/3/layout/HorizontalOrganizationChart"/>
    <dgm:cxn modelId="{B66B557D-81B8-494C-9282-00E5EB1440B4}" type="presParOf" srcId="{361E2C3E-5CD0-4E64-8D52-05F800C3B367}" destId="{8133B387-1E09-4627-B344-850AD1D518CD}" srcOrd="0" destOrd="0" presId="urn:microsoft.com/office/officeart/2009/3/layout/HorizontalOrganizationChart"/>
    <dgm:cxn modelId="{5CCA57E2-AC71-4C59-AE75-895389FFF545}" type="presParOf" srcId="{361E2C3E-5CD0-4E64-8D52-05F800C3B367}" destId="{F9D5DAC8-FBDB-4593-A6E4-0E58F3241BE8}" srcOrd="1" destOrd="0" presId="urn:microsoft.com/office/officeart/2009/3/layout/HorizontalOrganizationChart"/>
    <dgm:cxn modelId="{AE4EAA61-60CC-4518-AD47-2E8B83479A64}" type="presParOf" srcId="{C408DB8A-822A-485C-97C2-86CDD6DC731A}" destId="{0D868344-F003-437C-AE20-ECFD890A79DD}" srcOrd="1" destOrd="0" presId="urn:microsoft.com/office/officeart/2009/3/layout/HorizontalOrganizationChart"/>
    <dgm:cxn modelId="{A7AE95BC-5486-4752-9B94-288CB9CCFD46}" type="presParOf" srcId="{0D868344-F003-437C-AE20-ECFD890A79DD}" destId="{41626EB6-8EDC-4B72-8709-99997D27C012}" srcOrd="0" destOrd="0" presId="urn:microsoft.com/office/officeart/2009/3/layout/HorizontalOrganizationChart"/>
    <dgm:cxn modelId="{F3C4E706-CC7E-4834-B144-58E4B7E2D40E}" type="presParOf" srcId="{0D868344-F003-437C-AE20-ECFD890A79DD}" destId="{04DC69C4-7E52-4919-A35A-CC2369401838}" srcOrd="1" destOrd="0" presId="urn:microsoft.com/office/officeart/2009/3/layout/HorizontalOrganizationChart"/>
    <dgm:cxn modelId="{8ECB2D1E-2271-4191-90FB-A59A76AAD0B1}" type="presParOf" srcId="{04DC69C4-7E52-4919-A35A-CC2369401838}" destId="{DA19BE29-0C08-4663-8CDE-E4BD3FE33921}" srcOrd="0" destOrd="0" presId="urn:microsoft.com/office/officeart/2009/3/layout/HorizontalOrganizationChart"/>
    <dgm:cxn modelId="{12518C12-1826-43B2-93C9-9BEA1C69CF16}" type="presParOf" srcId="{DA19BE29-0C08-4663-8CDE-E4BD3FE33921}" destId="{00BF8063-5882-48DA-A998-6926BE460861}" srcOrd="0" destOrd="0" presId="urn:microsoft.com/office/officeart/2009/3/layout/HorizontalOrganizationChart"/>
    <dgm:cxn modelId="{4B5EDA58-28CE-4978-8F24-727143FBD7EE}" type="presParOf" srcId="{DA19BE29-0C08-4663-8CDE-E4BD3FE33921}" destId="{633B8A3B-F3B2-49C6-B1F3-52B811B84EB4}" srcOrd="1" destOrd="0" presId="urn:microsoft.com/office/officeart/2009/3/layout/HorizontalOrganizationChart"/>
    <dgm:cxn modelId="{E4F08C18-B569-4CF7-A9D5-988BEF6DBC07}" type="presParOf" srcId="{04DC69C4-7E52-4919-A35A-CC2369401838}" destId="{0ECBB069-2311-449B-A4AD-876FEA96A858}" srcOrd="1" destOrd="0" presId="urn:microsoft.com/office/officeart/2009/3/layout/HorizontalOrganizationChart"/>
    <dgm:cxn modelId="{AA9CB519-ACF4-4515-9B06-75CF7DCA4242}" type="presParOf" srcId="{0ECBB069-2311-449B-A4AD-876FEA96A858}" destId="{AD57E52F-327D-4F00-AD54-76AEAD02D23E}" srcOrd="0" destOrd="0" presId="urn:microsoft.com/office/officeart/2009/3/layout/HorizontalOrganizationChart"/>
    <dgm:cxn modelId="{431CD573-39EB-443A-9612-7D738A434538}" type="presParOf" srcId="{0ECBB069-2311-449B-A4AD-876FEA96A858}" destId="{0FEFB2CA-A8F8-4370-A6B9-D82C04AADEF5}" srcOrd="1" destOrd="0" presId="urn:microsoft.com/office/officeart/2009/3/layout/HorizontalOrganizationChart"/>
    <dgm:cxn modelId="{7E20056F-FAEE-402B-9F9F-EA8149DAB8F9}" type="presParOf" srcId="{0FEFB2CA-A8F8-4370-A6B9-D82C04AADEF5}" destId="{3FF50BD2-09B1-46FA-8CD7-6941758C264E}" srcOrd="0" destOrd="0" presId="urn:microsoft.com/office/officeart/2009/3/layout/HorizontalOrganizationChart"/>
    <dgm:cxn modelId="{8C806ECA-83A7-43D3-BE18-697E2E7E2BF4}" type="presParOf" srcId="{3FF50BD2-09B1-46FA-8CD7-6941758C264E}" destId="{A037A2D4-4B86-443B-918C-C02D1608C159}" srcOrd="0" destOrd="0" presId="urn:microsoft.com/office/officeart/2009/3/layout/HorizontalOrganizationChart"/>
    <dgm:cxn modelId="{2D7CA94B-B30F-454C-B8D1-D45A8996597F}" type="presParOf" srcId="{3FF50BD2-09B1-46FA-8CD7-6941758C264E}" destId="{EEA028B8-D7F8-46C3-A246-C243A54D211D}" srcOrd="1" destOrd="0" presId="urn:microsoft.com/office/officeart/2009/3/layout/HorizontalOrganizationChart"/>
    <dgm:cxn modelId="{E7B2E47D-DF91-4605-9D11-307D3D5BAFBE}" type="presParOf" srcId="{0FEFB2CA-A8F8-4370-A6B9-D82C04AADEF5}" destId="{5BBAFA43-A6F8-476C-A280-549754F5DE3A}" srcOrd="1" destOrd="0" presId="urn:microsoft.com/office/officeart/2009/3/layout/HorizontalOrganizationChart"/>
    <dgm:cxn modelId="{3DAFA6B4-D865-4A3C-873D-7FCC79470173}" type="presParOf" srcId="{0FEFB2CA-A8F8-4370-A6B9-D82C04AADEF5}" destId="{F8A7A9BD-1D91-4FA6-A1C6-957EBDFE5677}" srcOrd="2" destOrd="0" presId="urn:microsoft.com/office/officeart/2009/3/layout/HorizontalOrganizationChart"/>
    <dgm:cxn modelId="{AA2E73CB-C46D-4442-9CA7-2236999FBC1E}" type="presParOf" srcId="{0ECBB069-2311-449B-A4AD-876FEA96A858}" destId="{74AE46BD-2BD6-49B0-AF7B-15ECF0D0D82A}" srcOrd="2" destOrd="0" presId="urn:microsoft.com/office/officeart/2009/3/layout/HorizontalOrganizationChart"/>
    <dgm:cxn modelId="{496CB6DA-6F73-4F2A-AE5B-C267144A5826}" type="presParOf" srcId="{0ECBB069-2311-449B-A4AD-876FEA96A858}" destId="{A420BF70-00A8-4FD1-B2EA-8698465F5312}" srcOrd="3" destOrd="0" presId="urn:microsoft.com/office/officeart/2009/3/layout/HorizontalOrganizationChart"/>
    <dgm:cxn modelId="{04780951-C70A-4987-8534-9ED67704FBC9}" type="presParOf" srcId="{A420BF70-00A8-4FD1-B2EA-8698465F5312}" destId="{88B7B20B-B42E-4FE1-BF59-AAC2A15B2262}" srcOrd="0" destOrd="0" presId="urn:microsoft.com/office/officeart/2009/3/layout/HorizontalOrganizationChart"/>
    <dgm:cxn modelId="{9367DEB6-7BC2-4386-B0CC-122D62E16C54}" type="presParOf" srcId="{88B7B20B-B42E-4FE1-BF59-AAC2A15B2262}" destId="{18A8A2F5-6601-48AE-BD68-CF30ED2485B9}" srcOrd="0" destOrd="0" presId="urn:microsoft.com/office/officeart/2009/3/layout/HorizontalOrganizationChart"/>
    <dgm:cxn modelId="{46B38F06-CB54-4B12-BA7D-9CF903AE01D5}" type="presParOf" srcId="{88B7B20B-B42E-4FE1-BF59-AAC2A15B2262}" destId="{696AF996-B78C-4345-9C7D-DD12ED2EA6F0}" srcOrd="1" destOrd="0" presId="urn:microsoft.com/office/officeart/2009/3/layout/HorizontalOrganizationChart"/>
    <dgm:cxn modelId="{2F7F5A1C-5D0B-4BBC-92D5-27CDB8B9DC52}" type="presParOf" srcId="{A420BF70-00A8-4FD1-B2EA-8698465F5312}" destId="{0E244318-6F0E-45C5-98FE-25D73BF3B42B}" srcOrd="1" destOrd="0" presId="urn:microsoft.com/office/officeart/2009/3/layout/HorizontalOrganizationChart"/>
    <dgm:cxn modelId="{CE9A9D3F-50F2-4509-8E6A-9C1ABA93BD40}" type="presParOf" srcId="{A420BF70-00A8-4FD1-B2EA-8698465F5312}" destId="{94AD0EA0-45C6-4C4C-ABD4-23D5CCDFCC31}" srcOrd="2" destOrd="0" presId="urn:microsoft.com/office/officeart/2009/3/layout/HorizontalOrganizationChart"/>
    <dgm:cxn modelId="{88EC18EB-98E3-44DB-87DC-25028819F08B}" type="presParOf" srcId="{0ECBB069-2311-449B-A4AD-876FEA96A858}" destId="{C9CCB06D-B18A-4D7E-B705-B6241357DEA7}" srcOrd="4" destOrd="0" presId="urn:microsoft.com/office/officeart/2009/3/layout/HorizontalOrganizationChart"/>
    <dgm:cxn modelId="{2EB86AC0-5EBE-4105-BE8B-077587753867}" type="presParOf" srcId="{0ECBB069-2311-449B-A4AD-876FEA96A858}" destId="{3AFA572A-13C2-4946-8F03-DCED615A4A3C}" srcOrd="5" destOrd="0" presId="urn:microsoft.com/office/officeart/2009/3/layout/HorizontalOrganizationChart"/>
    <dgm:cxn modelId="{23E01972-E8D5-48BC-AEBC-E9EA0651AF98}" type="presParOf" srcId="{3AFA572A-13C2-4946-8F03-DCED615A4A3C}" destId="{F073D4F0-62B7-4123-9E68-2A99CEC92D2A}" srcOrd="0" destOrd="0" presId="urn:microsoft.com/office/officeart/2009/3/layout/HorizontalOrganizationChart"/>
    <dgm:cxn modelId="{52E5D19B-9ABD-4E73-9EED-446298099032}" type="presParOf" srcId="{F073D4F0-62B7-4123-9E68-2A99CEC92D2A}" destId="{C1928D54-A4D7-475A-BC96-5ABAC9553A26}" srcOrd="0" destOrd="0" presId="urn:microsoft.com/office/officeart/2009/3/layout/HorizontalOrganizationChart"/>
    <dgm:cxn modelId="{DABA7527-4781-43E6-BCC5-D8B459ED12F8}" type="presParOf" srcId="{F073D4F0-62B7-4123-9E68-2A99CEC92D2A}" destId="{5EE97DCB-C858-452E-92EF-493E9D79E9F4}" srcOrd="1" destOrd="0" presId="urn:microsoft.com/office/officeart/2009/3/layout/HorizontalOrganizationChart"/>
    <dgm:cxn modelId="{1F99F155-C3FD-46A6-AE58-6B2A836393B4}" type="presParOf" srcId="{3AFA572A-13C2-4946-8F03-DCED615A4A3C}" destId="{9D87838B-54F5-447A-B62D-B4A3D4569AFF}" srcOrd="1" destOrd="0" presId="urn:microsoft.com/office/officeart/2009/3/layout/HorizontalOrganizationChart"/>
    <dgm:cxn modelId="{88B1900C-BB8F-4866-AAF3-E631440EBC4D}" type="presParOf" srcId="{3AFA572A-13C2-4946-8F03-DCED615A4A3C}" destId="{91BB7A4F-C9C5-436B-AF3B-8419450C033E}" srcOrd="2" destOrd="0" presId="urn:microsoft.com/office/officeart/2009/3/layout/HorizontalOrganizationChart"/>
    <dgm:cxn modelId="{B99ED6BF-FA6A-4781-9FF8-40F05A6EF422}" type="presParOf" srcId="{0ECBB069-2311-449B-A4AD-876FEA96A858}" destId="{0E490ADB-B176-47CD-9A80-BABD06E9C9E8}" srcOrd="6" destOrd="0" presId="urn:microsoft.com/office/officeart/2009/3/layout/HorizontalOrganizationChart"/>
    <dgm:cxn modelId="{C87BCF20-86F6-4BAF-B66F-6B0C0448801A}" type="presParOf" srcId="{0ECBB069-2311-449B-A4AD-876FEA96A858}" destId="{B43FCAC7-D2BB-436F-837B-8292A25C75F3}" srcOrd="7" destOrd="0" presId="urn:microsoft.com/office/officeart/2009/3/layout/HorizontalOrganizationChart"/>
    <dgm:cxn modelId="{5E88E51D-8767-4AEF-87E5-2BA0C4BAAC1B}" type="presParOf" srcId="{B43FCAC7-D2BB-436F-837B-8292A25C75F3}" destId="{5D9FAC27-ADD0-4499-90A3-A26E1FDF243E}" srcOrd="0" destOrd="0" presId="urn:microsoft.com/office/officeart/2009/3/layout/HorizontalOrganizationChart"/>
    <dgm:cxn modelId="{E027879F-AF5E-498C-AC8F-0CB2B4AC7C90}" type="presParOf" srcId="{5D9FAC27-ADD0-4499-90A3-A26E1FDF243E}" destId="{9E923254-02B1-4880-AE77-F23B2B892373}" srcOrd="0" destOrd="0" presId="urn:microsoft.com/office/officeart/2009/3/layout/HorizontalOrganizationChart"/>
    <dgm:cxn modelId="{BFF11487-9BA2-4956-A240-38A7D2D1B6B7}" type="presParOf" srcId="{5D9FAC27-ADD0-4499-90A3-A26E1FDF243E}" destId="{83C86C38-DF9F-4EA1-B98A-F41832C1A0BC}" srcOrd="1" destOrd="0" presId="urn:microsoft.com/office/officeart/2009/3/layout/HorizontalOrganizationChart"/>
    <dgm:cxn modelId="{778C60EA-2EB5-4BF2-8F37-3FB20F0B1451}" type="presParOf" srcId="{B43FCAC7-D2BB-436F-837B-8292A25C75F3}" destId="{31E8CE79-3AC4-49A6-B8EE-02B16F3E3F1E}" srcOrd="1" destOrd="0" presId="urn:microsoft.com/office/officeart/2009/3/layout/HorizontalOrganizationChart"/>
    <dgm:cxn modelId="{CFD511AE-C05B-468B-8632-3C910D110541}" type="presParOf" srcId="{B43FCAC7-D2BB-436F-837B-8292A25C75F3}" destId="{086C0378-A0F4-4406-9352-2744634F6CAB}" srcOrd="2" destOrd="0" presId="urn:microsoft.com/office/officeart/2009/3/layout/HorizontalOrganizationChart"/>
    <dgm:cxn modelId="{CDC12313-831A-4D15-A6C6-1DA94B278720}" type="presParOf" srcId="{0ECBB069-2311-449B-A4AD-876FEA96A858}" destId="{620E4DDD-2647-4A9B-BF95-DBBB106718FC}" srcOrd="8" destOrd="0" presId="urn:microsoft.com/office/officeart/2009/3/layout/HorizontalOrganizationChart"/>
    <dgm:cxn modelId="{DF374B66-1348-40FE-B42C-6B84BB70550E}" type="presParOf" srcId="{0ECBB069-2311-449B-A4AD-876FEA96A858}" destId="{E7882E30-A436-4B4D-B6B5-BE33D51E21A1}" srcOrd="9" destOrd="0" presId="urn:microsoft.com/office/officeart/2009/3/layout/HorizontalOrganizationChart"/>
    <dgm:cxn modelId="{9E71989D-6A5C-4829-A98E-0DA32A310BC1}" type="presParOf" srcId="{E7882E30-A436-4B4D-B6B5-BE33D51E21A1}" destId="{0B31FB92-91C8-4292-965E-44052A6F5446}" srcOrd="0" destOrd="0" presId="urn:microsoft.com/office/officeart/2009/3/layout/HorizontalOrganizationChart"/>
    <dgm:cxn modelId="{FC102D11-705D-468F-916B-E11416059E26}" type="presParOf" srcId="{0B31FB92-91C8-4292-965E-44052A6F5446}" destId="{18344BC1-4AD0-42BB-9A76-47B4CFE235BB}" srcOrd="0" destOrd="0" presId="urn:microsoft.com/office/officeart/2009/3/layout/HorizontalOrganizationChart"/>
    <dgm:cxn modelId="{7FC5D457-585D-48A7-AD72-BE3C4609D27E}" type="presParOf" srcId="{0B31FB92-91C8-4292-965E-44052A6F5446}" destId="{5748EDB0-347E-48FE-990A-08718148A86A}" srcOrd="1" destOrd="0" presId="urn:microsoft.com/office/officeart/2009/3/layout/HorizontalOrganizationChart"/>
    <dgm:cxn modelId="{FC8F2D22-26C4-44E3-B5B2-E868983B5659}" type="presParOf" srcId="{E7882E30-A436-4B4D-B6B5-BE33D51E21A1}" destId="{57888E54-1C24-47B0-B565-EC56AED11C81}" srcOrd="1" destOrd="0" presId="urn:microsoft.com/office/officeart/2009/3/layout/HorizontalOrganizationChart"/>
    <dgm:cxn modelId="{6E12E3C5-8177-41D4-AF51-45D8E46CF95A}" type="presParOf" srcId="{E7882E30-A436-4B4D-B6B5-BE33D51E21A1}" destId="{6A2192BA-1614-44AD-B90D-892E94F182F2}" srcOrd="2" destOrd="0" presId="urn:microsoft.com/office/officeart/2009/3/layout/HorizontalOrganizationChart"/>
    <dgm:cxn modelId="{177A3DC2-54B3-4038-9AC0-FEE979F75B53}" type="presParOf" srcId="{0ECBB069-2311-449B-A4AD-876FEA96A858}" destId="{884CF34A-4ABA-4D6C-8A5A-721399A2474D}" srcOrd="10" destOrd="0" presId="urn:microsoft.com/office/officeart/2009/3/layout/HorizontalOrganizationChart"/>
    <dgm:cxn modelId="{704FD87F-5CE3-4521-816A-C167765FF2E3}" type="presParOf" srcId="{0ECBB069-2311-449B-A4AD-876FEA96A858}" destId="{18D7C40A-83F3-4E35-BC46-51D7FBC71B5E}" srcOrd="11" destOrd="0" presId="urn:microsoft.com/office/officeart/2009/3/layout/HorizontalOrganizationChart"/>
    <dgm:cxn modelId="{B0EE1C4A-D17A-4408-ABF3-53CDB08462D8}" type="presParOf" srcId="{18D7C40A-83F3-4E35-BC46-51D7FBC71B5E}" destId="{E8C076DF-E1E0-4172-8F9C-4281E1A0CAC9}" srcOrd="0" destOrd="0" presId="urn:microsoft.com/office/officeart/2009/3/layout/HorizontalOrganizationChart"/>
    <dgm:cxn modelId="{13BF5AC0-AC00-4E8C-AEB6-EF475BC57951}" type="presParOf" srcId="{E8C076DF-E1E0-4172-8F9C-4281E1A0CAC9}" destId="{58037265-8B7E-4AB1-A1C4-3B72C8C00D94}" srcOrd="0" destOrd="0" presId="urn:microsoft.com/office/officeart/2009/3/layout/HorizontalOrganizationChart"/>
    <dgm:cxn modelId="{E7697808-E208-491D-8D4E-C120B424071F}" type="presParOf" srcId="{E8C076DF-E1E0-4172-8F9C-4281E1A0CAC9}" destId="{99DD6BC1-A9CB-4702-BE6E-DA9769A1A038}" srcOrd="1" destOrd="0" presId="urn:microsoft.com/office/officeart/2009/3/layout/HorizontalOrganizationChart"/>
    <dgm:cxn modelId="{92405A06-9DB8-42B5-8CDC-70B48206CE70}" type="presParOf" srcId="{18D7C40A-83F3-4E35-BC46-51D7FBC71B5E}" destId="{185840A8-0991-493E-B68E-A54EF91CC4CD}" srcOrd="1" destOrd="0" presId="urn:microsoft.com/office/officeart/2009/3/layout/HorizontalOrganizationChart"/>
    <dgm:cxn modelId="{0795D37F-FF2D-48BC-9E1C-728DC0535B40}" type="presParOf" srcId="{18D7C40A-83F3-4E35-BC46-51D7FBC71B5E}" destId="{E71DCFDE-3285-40E1-A01E-5F609151D43B}" srcOrd="2" destOrd="0" presId="urn:microsoft.com/office/officeart/2009/3/layout/HorizontalOrganizationChart"/>
    <dgm:cxn modelId="{263CB126-311A-4223-86A3-F00911581EE1}" type="presParOf" srcId="{0ECBB069-2311-449B-A4AD-876FEA96A858}" destId="{1A96489F-73DC-4C9A-9939-3C5F23FF86F3}" srcOrd="12" destOrd="0" presId="urn:microsoft.com/office/officeart/2009/3/layout/HorizontalOrganizationChart"/>
    <dgm:cxn modelId="{A91FE173-95B9-415B-9DCA-031DCD7D6BE5}" type="presParOf" srcId="{0ECBB069-2311-449B-A4AD-876FEA96A858}" destId="{D5B77D2C-E9EC-49E5-915F-281A26B458FC}" srcOrd="13" destOrd="0" presId="urn:microsoft.com/office/officeart/2009/3/layout/HorizontalOrganizationChart"/>
    <dgm:cxn modelId="{628A0757-972D-4418-83C4-1C973C9B23F7}" type="presParOf" srcId="{D5B77D2C-E9EC-49E5-915F-281A26B458FC}" destId="{3E2E3353-2ED8-4BCC-A7C2-E93595B9DCEE}" srcOrd="0" destOrd="0" presId="urn:microsoft.com/office/officeart/2009/3/layout/HorizontalOrganizationChart"/>
    <dgm:cxn modelId="{B4CEF7FB-9B3D-4562-8C75-AFCE0A118B9A}" type="presParOf" srcId="{3E2E3353-2ED8-4BCC-A7C2-E93595B9DCEE}" destId="{4243F4B8-8EC5-4773-939C-4273555D5F1E}" srcOrd="0" destOrd="0" presId="urn:microsoft.com/office/officeart/2009/3/layout/HorizontalOrganizationChart"/>
    <dgm:cxn modelId="{68B94A7D-4315-4D9C-B095-B2E783265111}" type="presParOf" srcId="{3E2E3353-2ED8-4BCC-A7C2-E93595B9DCEE}" destId="{FF6EAF3D-B295-4676-B165-250219EA092C}" srcOrd="1" destOrd="0" presId="urn:microsoft.com/office/officeart/2009/3/layout/HorizontalOrganizationChart"/>
    <dgm:cxn modelId="{7CD8DCB1-78A8-4FEF-9D90-B65F288FA18F}" type="presParOf" srcId="{D5B77D2C-E9EC-49E5-915F-281A26B458FC}" destId="{586C3238-1D40-4C32-B371-2835C19331C9}" srcOrd="1" destOrd="0" presId="urn:microsoft.com/office/officeart/2009/3/layout/HorizontalOrganizationChart"/>
    <dgm:cxn modelId="{61E9D4E7-92CE-461F-80D1-3BC9A7C145EF}" type="presParOf" srcId="{D5B77D2C-E9EC-49E5-915F-281A26B458FC}" destId="{40BADD8F-CF88-4A9B-92BA-54BBA8B0F787}" srcOrd="2" destOrd="0" presId="urn:microsoft.com/office/officeart/2009/3/layout/HorizontalOrganizationChart"/>
    <dgm:cxn modelId="{9E1407A6-C7C0-4351-86E0-A93B56F8B687}" type="presParOf" srcId="{04DC69C4-7E52-4919-A35A-CC2369401838}" destId="{0CA8E0D7-21C9-4850-92EB-FD26862F917F}" srcOrd="2" destOrd="0" presId="urn:microsoft.com/office/officeart/2009/3/layout/HorizontalOrganizationChart"/>
    <dgm:cxn modelId="{2BDBF816-6692-4CE6-AB01-2D88FB99D8FD}" type="presParOf" srcId="{C408DB8A-822A-485C-97C2-86CDD6DC731A}" destId="{E3F657D3-CC84-4411-8F48-685A780F3673}" srcOrd="2" destOrd="0" presId="urn:microsoft.com/office/officeart/2009/3/layout/HorizontalOrganizationChart"/>
    <dgm:cxn modelId="{67CAEAAF-5620-44A6-9E19-4F6D5CD00762}" type="presParOf" srcId="{8F841D31-29B7-42F4-B7A0-0C1F54ACAE07}" destId="{B28923D9-61A3-44E3-ADD3-C08D1A36D982}" srcOrd="2" destOrd="0" presId="urn:microsoft.com/office/officeart/2009/3/layout/HorizontalOrganizationChart"/>
    <dgm:cxn modelId="{D78CAC25-3346-46DE-A371-962A97C0E075}" type="presParOf" srcId="{8F841D31-29B7-42F4-B7A0-0C1F54ACAE07}" destId="{44D85E59-E7A2-4F7E-A63F-4CB55D0D7F79}" srcOrd="3" destOrd="0" presId="urn:microsoft.com/office/officeart/2009/3/layout/HorizontalOrganizationChart"/>
    <dgm:cxn modelId="{EC4722AE-1882-4578-96D6-70D4B8733FA2}" type="presParOf" srcId="{44D85E59-E7A2-4F7E-A63F-4CB55D0D7F79}" destId="{CF056041-5785-4948-B215-042BFE88865F}" srcOrd="0" destOrd="0" presId="urn:microsoft.com/office/officeart/2009/3/layout/HorizontalOrganizationChart"/>
    <dgm:cxn modelId="{AAB79ACD-AEFD-446D-B004-6A856E3CAACE}" type="presParOf" srcId="{CF056041-5785-4948-B215-042BFE88865F}" destId="{7167DC97-7ACD-4A92-8E87-14248E3B5036}" srcOrd="0" destOrd="0" presId="urn:microsoft.com/office/officeart/2009/3/layout/HorizontalOrganizationChart"/>
    <dgm:cxn modelId="{75807CE6-6E28-4E12-B86B-B374FC58AE00}" type="presParOf" srcId="{CF056041-5785-4948-B215-042BFE88865F}" destId="{ED57672B-C224-4380-A3F3-A560144C23E1}" srcOrd="1" destOrd="0" presId="urn:microsoft.com/office/officeart/2009/3/layout/HorizontalOrganizationChart"/>
    <dgm:cxn modelId="{895638FC-6DDC-4BD3-B8DE-B2574FAF9993}" type="presParOf" srcId="{44D85E59-E7A2-4F7E-A63F-4CB55D0D7F79}" destId="{A9E29F7C-30E4-44B6-B2A8-CB0B119B7D8C}" srcOrd="1" destOrd="0" presId="urn:microsoft.com/office/officeart/2009/3/layout/HorizontalOrganizationChart"/>
    <dgm:cxn modelId="{ED69866A-DA96-46E8-A10E-F74095960003}" type="presParOf" srcId="{A9E29F7C-30E4-44B6-B2A8-CB0B119B7D8C}" destId="{ABC7AF90-D235-48B2-B494-5907785567CE}" srcOrd="0" destOrd="0" presId="urn:microsoft.com/office/officeart/2009/3/layout/HorizontalOrganizationChart"/>
    <dgm:cxn modelId="{DA95DCF5-48E4-471D-B66D-A7ED56D0708B}" type="presParOf" srcId="{A9E29F7C-30E4-44B6-B2A8-CB0B119B7D8C}" destId="{C24F0423-72DD-4220-956C-C5232FC4A699}" srcOrd="1" destOrd="0" presId="urn:microsoft.com/office/officeart/2009/3/layout/HorizontalOrganizationChart"/>
    <dgm:cxn modelId="{7A7D76F4-161B-43D4-A03D-1796E341EFF9}" type="presParOf" srcId="{C24F0423-72DD-4220-956C-C5232FC4A699}" destId="{E27432F0-101D-402C-BC1A-1D2EBD24E236}" srcOrd="0" destOrd="0" presId="urn:microsoft.com/office/officeart/2009/3/layout/HorizontalOrganizationChart"/>
    <dgm:cxn modelId="{75662457-549E-43A8-A6E7-FE3045AA3A6F}" type="presParOf" srcId="{E27432F0-101D-402C-BC1A-1D2EBD24E236}" destId="{085886A2-5B04-4EED-AB83-243B33282182}" srcOrd="0" destOrd="0" presId="urn:microsoft.com/office/officeart/2009/3/layout/HorizontalOrganizationChart"/>
    <dgm:cxn modelId="{C2C97136-FC3F-457D-B3EE-EE3FFA0AD758}" type="presParOf" srcId="{E27432F0-101D-402C-BC1A-1D2EBD24E236}" destId="{B038A776-AD3B-4A3A-AB4A-6EACD84C6FA4}" srcOrd="1" destOrd="0" presId="urn:microsoft.com/office/officeart/2009/3/layout/HorizontalOrganizationChart"/>
    <dgm:cxn modelId="{DF0F4A63-215C-4FB3-BF0B-CA6562CD35F0}" type="presParOf" srcId="{C24F0423-72DD-4220-956C-C5232FC4A699}" destId="{A7A92528-405A-4302-B2B1-29C71F5AF106}" srcOrd="1" destOrd="0" presId="urn:microsoft.com/office/officeart/2009/3/layout/HorizontalOrganizationChart"/>
    <dgm:cxn modelId="{BCE9EFA5-EA57-4C65-A21C-7E70544FBD81}" type="presParOf" srcId="{A7A92528-405A-4302-B2B1-29C71F5AF106}" destId="{B29EA421-EB8B-47AC-90A6-7C322A4A472D}" srcOrd="0" destOrd="0" presId="urn:microsoft.com/office/officeart/2009/3/layout/HorizontalOrganizationChart"/>
    <dgm:cxn modelId="{7B066CB5-6FCE-400F-8A1A-BCC3D8E83792}" type="presParOf" srcId="{A7A92528-405A-4302-B2B1-29C71F5AF106}" destId="{68BC643A-EFBA-4B5C-901D-32482E0C699E}" srcOrd="1" destOrd="0" presId="urn:microsoft.com/office/officeart/2009/3/layout/HorizontalOrganizationChart"/>
    <dgm:cxn modelId="{C303526B-5667-4D12-9EDB-1EED52446229}" type="presParOf" srcId="{68BC643A-EFBA-4B5C-901D-32482E0C699E}" destId="{F433B92F-F26D-4134-BF40-51B2A571136D}" srcOrd="0" destOrd="0" presId="urn:microsoft.com/office/officeart/2009/3/layout/HorizontalOrganizationChart"/>
    <dgm:cxn modelId="{9DB0B6D4-D2B5-4530-BCD7-5B2C84D4279B}" type="presParOf" srcId="{F433B92F-F26D-4134-BF40-51B2A571136D}" destId="{6B0A4452-581B-4EE4-BBA8-1F4181579316}" srcOrd="0" destOrd="0" presId="urn:microsoft.com/office/officeart/2009/3/layout/HorizontalOrganizationChart"/>
    <dgm:cxn modelId="{41D37946-152A-44A7-A477-404048C4B60B}" type="presParOf" srcId="{F433B92F-F26D-4134-BF40-51B2A571136D}" destId="{53BBC4B1-1680-46A1-B8D5-4D20877D6CE8}" srcOrd="1" destOrd="0" presId="urn:microsoft.com/office/officeart/2009/3/layout/HorizontalOrganizationChart"/>
    <dgm:cxn modelId="{D8E84601-6A36-465D-A8B7-9CFF4AA028ED}" type="presParOf" srcId="{68BC643A-EFBA-4B5C-901D-32482E0C699E}" destId="{F1F2E801-387E-411B-B056-B622D2C0B8F0}" srcOrd="1" destOrd="0" presId="urn:microsoft.com/office/officeart/2009/3/layout/HorizontalOrganizationChart"/>
    <dgm:cxn modelId="{7B5A4BD7-1AB8-4A5C-BB21-76578FF88000}" type="presParOf" srcId="{68BC643A-EFBA-4B5C-901D-32482E0C699E}" destId="{5D6FFDAC-D1DE-43C5-9E53-E24FC1F6E7D9}" srcOrd="2" destOrd="0" presId="urn:microsoft.com/office/officeart/2009/3/layout/HorizontalOrganizationChart"/>
    <dgm:cxn modelId="{A9C7C752-0996-4A98-8CEF-ECBFA44AB687}" type="presParOf" srcId="{A7A92528-405A-4302-B2B1-29C71F5AF106}" destId="{45D94E2D-C92F-43F2-86D3-BB20BF324241}" srcOrd="2" destOrd="0" presId="urn:microsoft.com/office/officeart/2009/3/layout/HorizontalOrganizationChart"/>
    <dgm:cxn modelId="{80C1CFA8-B2CE-44C7-934F-AB5F29FA6E5C}" type="presParOf" srcId="{A7A92528-405A-4302-B2B1-29C71F5AF106}" destId="{A5F1747D-A4B1-4841-A5B4-3E6344C45D4D}" srcOrd="3" destOrd="0" presId="urn:microsoft.com/office/officeart/2009/3/layout/HorizontalOrganizationChart"/>
    <dgm:cxn modelId="{3905B00B-61BF-4251-883F-28D230EB3D3F}" type="presParOf" srcId="{A5F1747D-A4B1-4841-A5B4-3E6344C45D4D}" destId="{DA6CB3B0-275B-47D8-A53E-DD8A973E384B}" srcOrd="0" destOrd="0" presId="urn:microsoft.com/office/officeart/2009/3/layout/HorizontalOrganizationChart"/>
    <dgm:cxn modelId="{4E237A4D-746F-48F8-A025-6F46FC6F6C6B}" type="presParOf" srcId="{DA6CB3B0-275B-47D8-A53E-DD8A973E384B}" destId="{E10441CA-62D2-4334-81C2-C47967CAB503}" srcOrd="0" destOrd="0" presId="urn:microsoft.com/office/officeart/2009/3/layout/HorizontalOrganizationChart"/>
    <dgm:cxn modelId="{41FD3537-8BAE-4E5B-B578-22F426963746}" type="presParOf" srcId="{DA6CB3B0-275B-47D8-A53E-DD8A973E384B}" destId="{06114219-40F1-4AB3-A54C-82527384C6B5}" srcOrd="1" destOrd="0" presId="urn:microsoft.com/office/officeart/2009/3/layout/HorizontalOrganizationChart"/>
    <dgm:cxn modelId="{44737FA8-EBD3-4E02-A919-D9152959CAAB}" type="presParOf" srcId="{A5F1747D-A4B1-4841-A5B4-3E6344C45D4D}" destId="{A6DB94B8-B9EA-477D-B05B-11051E2CC176}" srcOrd="1" destOrd="0" presId="urn:microsoft.com/office/officeart/2009/3/layout/HorizontalOrganizationChart"/>
    <dgm:cxn modelId="{73725144-7518-4018-A2AB-197DFEDA0B79}" type="presParOf" srcId="{A5F1747D-A4B1-4841-A5B4-3E6344C45D4D}" destId="{989EA003-0992-4659-90B2-67262EE15179}" srcOrd="2" destOrd="0" presId="urn:microsoft.com/office/officeart/2009/3/layout/HorizontalOrganizationChart"/>
    <dgm:cxn modelId="{E66DC0A5-CB54-49A2-B15E-869102B46A2A}" type="presParOf" srcId="{A7A92528-405A-4302-B2B1-29C71F5AF106}" destId="{44EEF3D1-FFF7-45C8-B839-D3CDF7688C10}" srcOrd="4" destOrd="0" presId="urn:microsoft.com/office/officeart/2009/3/layout/HorizontalOrganizationChart"/>
    <dgm:cxn modelId="{05DC4301-E2A4-4658-ACCE-AC26F5AA3C96}" type="presParOf" srcId="{A7A92528-405A-4302-B2B1-29C71F5AF106}" destId="{5E54FCF4-8112-43F3-A18A-FA67DEDC09C3}" srcOrd="5" destOrd="0" presId="urn:microsoft.com/office/officeart/2009/3/layout/HorizontalOrganizationChart"/>
    <dgm:cxn modelId="{8D79E158-7565-4470-9D8D-74F0DEC740E4}" type="presParOf" srcId="{5E54FCF4-8112-43F3-A18A-FA67DEDC09C3}" destId="{BF27088B-7DB6-4765-84D1-A76F8EB7696A}" srcOrd="0" destOrd="0" presId="urn:microsoft.com/office/officeart/2009/3/layout/HorizontalOrganizationChart"/>
    <dgm:cxn modelId="{D985D2C1-FBF8-4991-BE24-61CE0BE88680}" type="presParOf" srcId="{BF27088B-7DB6-4765-84D1-A76F8EB7696A}" destId="{41F5A2FE-BEBB-4703-BCB9-683E5F7B1927}" srcOrd="0" destOrd="0" presId="urn:microsoft.com/office/officeart/2009/3/layout/HorizontalOrganizationChart"/>
    <dgm:cxn modelId="{D641A383-5F99-4FAE-B8D7-E035A1957313}" type="presParOf" srcId="{BF27088B-7DB6-4765-84D1-A76F8EB7696A}" destId="{45195923-26D6-4FE1-A3F4-52B3E731512D}" srcOrd="1" destOrd="0" presId="urn:microsoft.com/office/officeart/2009/3/layout/HorizontalOrganizationChart"/>
    <dgm:cxn modelId="{00113D8E-F3EE-40EE-B098-3D705B33263C}" type="presParOf" srcId="{5E54FCF4-8112-43F3-A18A-FA67DEDC09C3}" destId="{A7F34AA2-7F04-4979-8693-1F8D352A1CDE}" srcOrd="1" destOrd="0" presId="urn:microsoft.com/office/officeart/2009/3/layout/HorizontalOrganizationChart"/>
    <dgm:cxn modelId="{B7C2A74A-9F9B-4D48-A3D8-66161210C6DC}" type="presParOf" srcId="{5E54FCF4-8112-43F3-A18A-FA67DEDC09C3}" destId="{D97F9DF3-1E2B-4FDA-B6E5-0126C84A8BB4}" srcOrd="2" destOrd="0" presId="urn:microsoft.com/office/officeart/2009/3/layout/HorizontalOrganizationChart"/>
    <dgm:cxn modelId="{3D887A7C-6EEB-4D75-BE8E-75990E9B3DFF}" type="presParOf" srcId="{A7A92528-405A-4302-B2B1-29C71F5AF106}" destId="{AB223787-AD63-40F4-8A7D-6386C8963026}" srcOrd="6" destOrd="0" presId="urn:microsoft.com/office/officeart/2009/3/layout/HorizontalOrganizationChart"/>
    <dgm:cxn modelId="{3D111651-2C38-491B-B1D6-851CCD4446E1}" type="presParOf" srcId="{A7A92528-405A-4302-B2B1-29C71F5AF106}" destId="{5C934B4B-3BC5-40AF-A011-0B88E36BD778}" srcOrd="7" destOrd="0" presId="urn:microsoft.com/office/officeart/2009/3/layout/HorizontalOrganizationChart"/>
    <dgm:cxn modelId="{2F9ADA30-8687-4E95-A517-319D7C9D5B19}" type="presParOf" srcId="{5C934B4B-3BC5-40AF-A011-0B88E36BD778}" destId="{8C24C6FE-C5D2-4D49-A5A5-0BA6B0E0717E}" srcOrd="0" destOrd="0" presId="urn:microsoft.com/office/officeart/2009/3/layout/HorizontalOrganizationChart"/>
    <dgm:cxn modelId="{9342E530-9F02-4B08-B288-B3E0809D7E54}" type="presParOf" srcId="{8C24C6FE-C5D2-4D49-A5A5-0BA6B0E0717E}" destId="{BECA84C7-5DBC-466C-9536-44500061781E}" srcOrd="0" destOrd="0" presId="urn:microsoft.com/office/officeart/2009/3/layout/HorizontalOrganizationChart"/>
    <dgm:cxn modelId="{367E2B39-B924-4579-8BC4-FE323FFE4E57}" type="presParOf" srcId="{8C24C6FE-C5D2-4D49-A5A5-0BA6B0E0717E}" destId="{B1E23679-F24E-40AF-8702-98C76F323A07}" srcOrd="1" destOrd="0" presId="urn:microsoft.com/office/officeart/2009/3/layout/HorizontalOrganizationChart"/>
    <dgm:cxn modelId="{A5C3FA18-58A8-4537-A504-21835D0CE29D}" type="presParOf" srcId="{5C934B4B-3BC5-40AF-A011-0B88E36BD778}" destId="{A3453CAF-36A4-4183-B107-FDC5A6CEE136}" srcOrd="1" destOrd="0" presId="urn:microsoft.com/office/officeart/2009/3/layout/HorizontalOrganizationChart"/>
    <dgm:cxn modelId="{FE9FA320-53E9-4859-9183-6C01C3703A1F}" type="presParOf" srcId="{5C934B4B-3BC5-40AF-A011-0B88E36BD778}" destId="{CACAC265-96EB-4776-AD7A-3FE6833C2AB7}" srcOrd="2" destOrd="0" presId="urn:microsoft.com/office/officeart/2009/3/layout/HorizontalOrganizationChart"/>
    <dgm:cxn modelId="{FD946896-40EB-4A29-8748-B99A5A8CBED2}" type="presParOf" srcId="{C24F0423-72DD-4220-956C-C5232FC4A699}" destId="{881BFCA3-0711-4C2C-BDEA-994E8BD52935}" srcOrd="2" destOrd="0" presId="urn:microsoft.com/office/officeart/2009/3/layout/HorizontalOrganizationChart"/>
    <dgm:cxn modelId="{DF48A24B-37C0-4F4F-90AD-DA9311642087}" type="presParOf" srcId="{A9E29F7C-30E4-44B6-B2A8-CB0B119B7D8C}" destId="{88F43348-6CDB-4BA1-AC4E-990DC7A18248}" srcOrd="2" destOrd="0" presId="urn:microsoft.com/office/officeart/2009/3/layout/HorizontalOrganizationChart"/>
    <dgm:cxn modelId="{76E2A983-FF30-4C42-A271-49045362A13A}" type="presParOf" srcId="{A9E29F7C-30E4-44B6-B2A8-CB0B119B7D8C}" destId="{A8678078-8E4E-4EFD-A9AA-30D86AFF47CB}" srcOrd="3" destOrd="0" presId="urn:microsoft.com/office/officeart/2009/3/layout/HorizontalOrganizationChart"/>
    <dgm:cxn modelId="{602DDDDA-9C38-42EA-B7A7-C11609523518}" type="presParOf" srcId="{A8678078-8E4E-4EFD-A9AA-30D86AFF47CB}" destId="{4BB1F5BB-2840-44B6-9CC6-804313B73EFC}" srcOrd="0" destOrd="0" presId="urn:microsoft.com/office/officeart/2009/3/layout/HorizontalOrganizationChart"/>
    <dgm:cxn modelId="{6E47AA04-31E0-4367-8C23-E40C3D8F2BF8}" type="presParOf" srcId="{4BB1F5BB-2840-44B6-9CC6-804313B73EFC}" destId="{96B9159B-F365-423D-9051-D62AB4DEDDD3}" srcOrd="0" destOrd="0" presId="urn:microsoft.com/office/officeart/2009/3/layout/HorizontalOrganizationChart"/>
    <dgm:cxn modelId="{2A4358D7-A690-43CE-8EFF-4C9639F61306}" type="presParOf" srcId="{4BB1F5BB-2840-44B6-9CC6-804313B73EFC}" destId="{91BC9AAB-84A3-4F46-B905-803BA1C3DD28}" srcOrd="1" destOrd="0" presId="urn:microsoft.com/office/officeart/2009/3/layout/HorizontalOrganizationChart"/>
    <dgm:cxn modelId="{2FEC931C-AD20-4854-8608-F66EFF3902A2}" type="presParOf" srcId="{A8678078-8E4E-4EFD-A9AA-30D86AFF47CB}" destId="{3231025C-E6DF-4512-9A7F-828DBA1295C6}" srcOrd="1" destOrd="0" presId="urn:microsoft.com/office/officeart/2009/3/layout/HorizontalOrganizationChart"/>
    <dgm:cxn modelId="{68D1A267-BA06-4130-B958-BF950880DA71}" type="presParOf" srcId="{3231025C-E6DF-4512-9A7F-828DBA1295C6}" destId="{4C0DF0C0-63BE-4586-BC21-70379715A4CF}" srcOrd="0" destOrd="0" presId="urn:microsoft.com/office/officeart/2009/3/layout/HorizontalOrganizationChart"/>
    <dgm:cxn modelId="{925D14F0-1573-4503-83A9-2734C9CB8689}" type="presParOf" srcId="{3231025C-E6DF-4512-9A7F-828DBA1295C6}" destId="{D65A8B97-3513-40F0-B19F-32DF8020E0F1}" srcOrd="1" destOrd="0" presId="urn:microsoft.com/office/officeart/2009/3/layout/HorizontalOrganizationChart"/>
    <dgm:cxn modelId="{95BE668C-81CA-45EB-B7D6-3BDCA41C59E5}" type="presParOf" srcId="{D65A8B97-3513-40F0-B19F-32DF8020E0F1}" destId="{2D8460EB-33DA-4D31-ABB8-276F01966A96}" srcOrd="0" destOrd="0" presId="urn:microsoft.com/office/officeart/2009/3/layout/HorizontalOrganizationChart"/>
    <dgm:cxn modelId="{ED151425-B3E6-4DC1-9A1E-1D00C792024E}" type="presParOf" srcId="{2D8460EB-33DA-4D31-ABB8-276F01966A96}" destId="{1C664242-72F5-4031-BB57-32AD582BD2DA}" srcOrd="0" destOrd="0" presId="urn:microsoft.com/office/officeart/2009/3/layout/HorizontalOrganizationChart"/>
    <dgm:cxn modelId="{1DF56559-3151-47E9-86B3-FE3A2B5C4DDF}" type="presParOf" srcId="{2D8460EB-33DA-4D31-ABB8-276F01966A96}" destId="{BA324B38-8A50-40E5-B00D-E3C90F01BB28}" srcOrd="1" destOrd="0" presId="urn:microsoft.com/office/officeart/2009/3/layout/HorizontalOrganizationChart"/>
    <dgm:cxn modelId="{61088BA6-31BD-409B-87A9-24920377345B}" type="presParOf" srcId="{D65A8B97-3513-40F0-B19F-32DF8020E0F1}" destId="{12CD5A11-15DC-42D1-9D8C-5EC23496D80A}" srcOrd="1" destOrd="0" presId="urn:microsoft.com/office/officeart/2009/3/layout/HorizontalOrganizationChart"/>
    <dgm:cxn modelId="{97199FBA-2556-4E85-ACFB-40B0973A6A87}" type="presParOf" srcId="{D65A8B97-3513-40F0-B19F-32DF8020E0F1}" destId="{E79DC471-BC6F-491B-ABE0-115D6C37FD36}" srcOrd="2" destOrd="0" presId="urn:microsoft.com/office/officeart/2009/3/layout/HorizontalOrganizationChart"/>
    <dgm:cxn modelId="{6C28A5F5-85EA-4E07-9DB0-45266E536527}" type="presParOf" srcId="{3231025C-E6DF-4512-9A7F-828DBA1295C6}" destId="{41A6DCD0-6923-4E9F-8813-267DD993A139}" srcOrd="2" destOrd="0" presId="urn:microsoft.com/office/officeart/2009/3/layout/HorizontalOrganizationChart"/>
    <dgm:cxn modelId="{94BBE3E9-EBD6-4DAE-9481-51F297889CD0}" type="presParOf" srcId="{3231025C-E6DF-4512-9A7F-828DBA1295C6}" destId="{D48FB3CC-CBA0-4E5C-AF9C-D5A6E31C7249}" srcOrd="3" destOrd="0" presId="urn:microsoft.com/office/officeart/2009/3/layout/HorizontalOrganizationChart"/>
    <dgm:cxn modelId="{7B92BCF1-E0B7-4208-9880-C2AA42DBF46E}" type="presParOf" srcId="{D48FB3CC-CBA0-4E5C-AF9C-D5A6E31C7249}" destId="{95775F11-3AB2-4E74-BCA6-C788115FFB5D}" srcOrd="0" destOrd="0" presId="urn:microsoft.com/office/officeart/2009/3/layout/HorizontalOrganizationChart"/>
    <dgm:cxn modelId="{CC660670-32A5-42DA-A9D1-136B346B1B81}" type="presParOf" srcId="{95775F11-3AB2-4E74-BCA6-C788115FFB5D}" destId="{22AD8352-3D37-4FFA-A089-95433C0C55FE}" srcOrd="0" destOrd="0" presId="urn:microsoft.com/office/officeart/2009/3/layout/HorizontalOrganizationChart"/>
    <dgm:cxn modelId="{3909364C-63D7-48A7-AB9B-5D2B843FFBD9}" type="presParOf" srcId="{95775F11-3AB2-4E74-BCA6-C788115FFB5D}" destId="{BDF7FB33-7991-481C-A43F-07B2A16A1179}" srcOrd="1" destOrd="0" presId="urn:microsoft.com/office/officeart/2009/3/layout/HorizontalOrganizationChart"/>
    <dgm:cxn modelId="{E46CD948-FE14-42DB-B53F-AC57E692E41F}" type="presParOf" srcId="{D48FB3CC-CBA0-4E5C-AF9C-D5A6E31C7249}" destId="{A4949076-EA2B-42F5-8DE3-23B3E2AE8C44}" srcOrd="1" destOrd="0" presId="urn:microsoft.com/office/officeart/2009/3/layout/HorizontalOrganizationChart"/>
    <dgm:cxn modelId="{E70876C3-C081-435E-9A75-F1FD9D306079}" type="presParOf" srcId="{D48FB3CC-CBA0-4E5C-AF9C-D5A6E31C7249}" destId="{252697D6-0EAE-42DF-866F-A5BDED09C71E}" srcOrd="2" destOrd="0" presId="urn:microsoft.com/office/officeart/2009/3/layout/HorizontalOrganizationChart"/>
    <dgm:cxn modelId="{1386668B-4D69-4FED-92A3-A0E171837FE6}" type="presParOf" srcId="{3231025C-E6DF-4512-9A7F-828DBA1295C6}" destId="{295CF004-57BC-4A14-8267-5B2FDA94460E}" srcOrd="4" destOrd="0" presId="urn:microsoft.com/office/officeart/2009/3/layout/HorizontalOrganizationChart"/>
    <dgm:cxn modelId="{1790146E-6C56-4826-8D1B-F55CDB4BE46A}" type="presParOf" srcId="{3231025C-E6DF-4512-9A7F-828DBA1295C6}" destId="{DBF67DEE-D875-4581-BA68-F858492E2EED}" srcOrd="5" destOrd="0" presId="urn:microsoft.com/office/officeart/2009/3/layout/HorizontalOrganizationChart"/>
    <dgm:cxn modelId="{73502606-D3EE-40C5-9F2B-6D647A0375CD}" type="presParOf" srcId="{DBF67DEE-D875-4581-BA68-F858492E2EED}" destId="{6030240F-B935-4AFE-97B3-0F49EFCF2C83}" srcOrd="0" destOrd="0" presId="urn:microsoft.com/office/officeart/2009/3/layout/HorizontalOrganizationChart"/>
    <dgm:cxn modelId="{838E067C-A859-49C1-9C37-5D2A457E265E}" type="presParOf" srcId="{6030240F-B935-4AFE-97B3-0F49EFCF2C83}" destId="{A97A3C5B-303F-41B6-A2FF-8C76A3C1A70C}" srcOrd="0" destOrd="0" presId="urn:microsoft.com/office/officeart/2009/3/layout/HorizontalOrganizationChart"/>
    <dgm:cxn modelId="{D5D62D35-9831-4748-B9A5-6906AF45ECD2}" type="presParOf" srcId="{6030240F-B935-4AFE-97B3-0F49EFCF2C83}" destId="{BA5AD3C4-54DE-4ADE-A7F8-5A0AF5877D63}" srcOrd="1" destOrd="0" presId="urn:microsoft.com/office/officeart/2009/3/layout/HorizontalOrganizationChart"/>
    <dgm:cxn modelId="{F444D13E-6683-43B3-8069-CA939C6B0B1E}" type="presParOf" srcId="{DBF67DEE-D875-4581-BA68-F858492E2EED}" destId="{CDE5278A-2F8A-4D0E-AFBB-9687C01C8FC6}" srcOrd="1" destOrd="0" presId="urn:microsoft.com/office/officeart/2009/3/layout/HorizontalOrganizationChart"/>
    <dgm:cxn modelId="{2C96302B-702A-457E-B6EA-EB4BE0AF88A7}" type="presParOf" srcId="{DBF67DEE-D875-4581-BA68-F858492E2EED}" destId="{C488E867-3161-4AD3-B7A9-01583AE7D578}" srcOrd="2" destOrd="0" presId="urn:microsoft.com/office/officeart/2009/3/layout/HorizontalOrganizationChart"/>
    <dgm:cxn modelId="{CD7FC4DA-19EC-4BB8-B20F-B7973A51775E}" type="presParOf" srcId="{A8678078-8E4E-4EFD-A9AA-30D86AFF47CB}" destId="{7A6F8A5F-DA19-4FE4-9FD7-D6A73F699C9F}" srcOrd="2" destOrd="0" presId="urn:microsoft.com/office/officeart/2009/3/layout/HorizontalOrganizationChart"/>
    <dgm:cxn modelId="{A6118754-840F-4661-A797-69790CA8F2D4}" type="presParOf" srcId="{44D85E59-E7A2-4F7E-A63F-4CB55D0D7F79}" destId="{6499EBE2-F11F-46B8-BB28-D234095416E5}" srcOrd="2" destOrd="0" presId="urn:microsoft.com/office/officeart/2009/3/layout/HorizontalOrganizationChart"/>
    <dgm:cxn modelId="{2F1319D3-9109-4BEE-88D3-058DA170B442}" type="presParOf" srcId="{01D2CCDE-2CCA-436F-8B9F-ABADEF4AAB86}" destId="{7ECE1755-8ED5-43CB-9E00-644B61D306F3}" srcOrd="2" destOrd="0" presId="urn:microsoft.com/office/officeart/2009/3/layout/HorizontalOrganizationChart"/>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1B7D0-2A67-492B-994B-1562769EF06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n-US"/>
        </a:p>
      </dgm:t>
    </dgm:pt>
    <dgm:pt modelId="{433EECEC-7F1D-435C-8659-AF27BEC8D9C4}">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400" b="0" i="1" dirty="0">
              <a:solidFill>
                <a:schemeClr val="tx1"/>
              </a:solidFill>
            </a:rPr>
            <a:t>Data Transformation: </a:t>
          </a:r>
        </a:p>
        <a:p>
          <a:r>
            <a:rPr lang="en-US" sz="1400" b="0" dirty="0">
              <a:solidFill>
                <a:schemeClr val="tx1"/>
              </a:solidFill>
            </a:rPr>
            <a:t>TF-IDF</a:t>
          </a:r>
        </a:p>
      </dgm:t>
    </dgm:pt>
    <dgm:pt modelId="{FFB54F73-01F9-423F-BD6A-4EBC11B65668}" type="parTrans" cxnId="{9C916E84-05F0-471C-AD9E-6DC37B2D34F4}">
      <dgm:prSet/>
      <dgm:spPr>
        <a:ln>
          <a:solidFill>
            <a:schemeClr val="tx1">
              <a:lumMod val="50000"/>
              <a:lumOff val="50000"/>
            </a:schemeClr>
          </a:solidFill>
        </a:ln>
      </dgm:spPr>
      <dgm:t>
        <a:bodyPr/>
        <a:lstStyle/>
        <a:p>
          <a:endParaRPr lang="en-US" sz="3600" b="0">
            <a:solidFill>
              <a:schemeClr val="tx1"/>
            </a:solidFill>
          </a:endParaRPr>
        </a:p>
      </dgm:t>
    </dgm:pt>
    <dgm:pt modelId="{47B14D61-DCF0-4CF0-BB21-1E2DA53896EE}" type="sibTrans" cxnId="{9C916E84-05F0-471C-AD9E-6DC37B2D34F4}">
      <dgm:prSet/>
      <dgm:spPr/>
      <dgm:t>
        <a:bodyPr/>
        <a:lstStyle/>
        <a:p>
          <a:endParaRPr lang="en-US" sz="1800" b="0">
            <a:solidFill>
              <a:schemeClr val="tx1"/>
            </a:solidFill>
          </a:endParaRPr>
        </a:p>
      </dgm:t>
    </dgm:pt>
    <dgm:pt modelId="{A41B048F-5A74-4D82-B49C-967C989D5A9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GMM</a:t>
          </a:r>
        </a:p>
      </dgm:t>
    </dgm:pt>
    <dgm:pt modelId="{5933FA09-E220-4E2F-A464-4CFC3E8F9C54}" type="parTrans" cxnId="{92CF7D81-8FED-4F30-A076-D95F18CBE274}">
      <dgm:prSet/>
      <dgm:spPr>
        <a:ln>
          <a:solidFill>
            <a:schemeClr val="tx1">
              <a:lumMod val="50000"/>
              <a:lumOff val="50000"/>
            </a:schemeClr>
          </a:solidFill>
        </a:ln>
      </dgm:spPr>
      <dgm:t>
        <a:bodyPr/>
        <a:lstStyle/>
        <a:p>
          <a:endParaRPr lang="en-US" sz="3600" b="0">
            <a:solidFill>
              <a:schemeClr val="tx1"/>
            </a:solidFill>
          </a:endParaRPr>
        </a:p>
      </dgm:t>
    </dgm:pt>
    <dgm:pt modelId="{472E123E-7E6B-46F3-97D1-C2A4B06147DB}" type="sibTrans" cxnId="{92CF7D81-8FED-4F30-A076-D95F18CBE274}">
      <dgm:prSet/>
      <dgm:spPr/>
      <dgm:t>
        <a:bodyPr/>
        <a:lstStyle/>
        <a:p>
          <a:endParaRPr lang="en-US" sz="1800" b="0">
            <a:solidFill>
              <a:schemeClr val="tx1"/>
            </a:solidFill>
          </a:endParaRPr>
        </a:p>
      </dgm:t>
    </dgm:pt>
    <dgm:pt modelId="{5DECA329-9837-43A4-A18C-1E89B631B09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K-means</a:t>
          </a:r>
        </a:p>
      </dgm:t>
    </dgm:pt>
    <dgm:pt modelId="{02A260F1-0D3D-43F3-98BC-AD749FDBEE5B}" type="parTrans" cxnId="{3C5560E2-37BB-4054-B6BE-AD014DF33F99}">
      <dgm:prSet/>
      <dgm:spPr>
        <a:ln>
          <a:solidFill>
            <a:schemeClr val="tx1">
              <a:lumMod val="50000"/>
              <a:lumOff val="50000"/>
            </a:schemeClr>
          </a:solidFill>
        </a:ln>
      </dgm:spPr>
      <dgm:t>
        <a:bodyPr/>
        <a:lstStyle/>
        <a:p>
          <a:endParaRPr lang="en-US" sz="3600" b="0">
            <a:solidFill>
              <a:schemeClr val="tx1"/>
            </a:solidFill>
          </a:endParaRPr>
        </a:p>
      </dgm:t>
    </dgm:pt>
    <dgm:pt modelId="{921C96C0-90EC-43AC-BC01-87E72D63761F}" type="sibTrans" cxnId="{3C5560E2-37BB-4054-B6BE-AD014DF33F99}">
      <dgm:prSet/>
      <dgm:spPr/>
      <dgm:t>
        <a:bodyPr/>
        <a:lstStyle/>
        <a:p>
          <a:endParaRPr lang="en-US" sz="1800" b="0">
            <a:solidFill>
              <a:schemeClr val="tx1"/>
            </a:solidFill>
          </a:endParaRPr>
        </a:p>
      </dgm:t>
    </dgm:pt>
    <dgm:pt modelId="{6C38A22D-1FA9-431C-AC7E-0AEA0F0A22F7}">
      <dgm:prSet phldrT="[Text]" custT="1">
        <dgm:style>
          <a:lnRef idx="1">
            <a:schemeClr val="dk1"/>
          </a:lnRef>
          <a:fillRef idx="2">
            <a:schemeClr val="dk1"/>
          </a:fillRef>
          <a:effectRef idx="1">
            <a:schemeClr val="dk1"/>
          </a:effectRef>
          <a:fontRef idx="minor">
            <a:schemeClr val="dk1"/>
          </a:fontRef>
        </dgm:style>
      </dgm:prSet>
      <dgm:spPr>
        <a:ln/>
        <a:effectLst/>
      </dgm:spPr>
      <dgm:t>
        <a:bodyPr/>
        <a:lstStyle/>
        <a:p>
          <a:r>
            <a:rPr lang="en-US" sz="1400" b="0" dirty="0">
              <a:solidFill>
                <a:schemeClr val="tx1"/>
              </a:solidFill>
            </a:rPr>
            <a:t>Cells QC, Genes QC, </a:t>
          </a:r>
          <a:r>
            <a:rPr lang="en-US" sz="1400" dirty="0">
              <a:solidFill>
                <a:schemeClr val="tx1"/>
              </a:solidFill>
            </a:rPr>
            <a:t>Gap-Statistics Analysis</a:t>
          </a:r>
          <a:endParaRPr lang="en-US" sz="1400" b="0" dirty="0">
            <a:solidFill>
              <a:schemeClr val="tx1"/>
            </a:solidFill>
          </a:endParaRPr>
        </a:p>
      </dgm:t>
    </dgm:pt>
    <dgm:pt modelId="{3000651C-374F-4B1C-AF2B-91906835A9D4}" type="parTrans" cxnId="{9BA3C0B8-433F-4AC1-B3F6-8599844DA88F}">
      <dgm:prSet/>
      <dgm:spPr/>
      <dgm:t>
        <a:bodyPr/>
        <a:lstStyle/>
        <a:p>
          <a:endParaRPr lang="en-US" sz="1800" b="0">
            <a:solidFill>
              <a:schemeClr val="tx1"/>
            </a:solidFill>
          </a:endParaRPr>
        </a:p>
      </dgm:t>
    </dgm:pt>
    <dgm:pt modelId="{4185FBCE-0080-434D-8C7B-9A44CA3D9733}" type="sibTrans" cxnId="{9BA3C0B8-433F-4AC1-B3F6-8599844DA88F}">
      <dgm:prSet/>
      <dgm:spPr/>
      <dgm:t>
        <a:bodyPr/>
        <a:lstStyle/>
        <a:p>
          <a:endParaRPr lang="en-US" sz="1800" b="0">
            <a:solidFill>
              <a:schemeClr val="tx1"/>
            </a:solidFill>
          </a:endParaRPr>
        </a:p>
      </dgm:t>
    </dgm:pt>
    <dgm:pt modelId="{7F3554D2-C0B0-4FDC-914C-B3773DCFD00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Data Transformation:</a:t>
          </a:r>
          <a:r>
            <a:rPr lang="en-US" sz="1400" b="0" dirty="0">
              <a:solidFill>
                <a:schemeClr val="tx1"/>
              </a:solidFill>
            </a:rPr>
            <a:t> Log2(x+1) or none</a:t>
          </a:r>
        </a:p>
      </dgm:t>
    </dgm:pt>
    <dgm:pt modelId="{F2917899-7AF5-4E51-97B4-E5C394BDBFD7}" type="parTrans" cxnId="{5988B4D2-3A4E-4F04-B55B-06CB4150595C}">
      <dgm:prSet/>
      <dgm:spPr>
        <a:ln>
          <a:solidFill>
            <a:schemeClr val="tx1">
              <a:lumMod val="50000"/>
              <a:lumOff val="50000"/>
            </a:schemeClr>
          </a:solidFill>
        </a:ln>
      </dgm:spPr>
      <dgm:t>
        <a:bodyPr/>
        <a:lstStyle/>
        <a:p>
          <a:endParaRPr lang="en-US" sz="3600" b="0">
            <a:solidFill>
              <a:schemeClr val="tx1"/>
            </a:solidFill>
          </a:endParaRPr>
        </a:p>
      </dgm:t>
    </dgm:pt>
    <dgm:pt modelId="{46EFBEA8-80A7-4615-A57A-25293407349D}" type="sibTrans" cxnId="{5988B4D2-3A4E-4F04-B55B-06CB4150595C}">
      <dgm:prSet/>
      <dgm:spPr/>
      <dgm:t>
        <a:bodyPr/>
        <a:lstStyle/>
        <a:p>
          <a:endParaRPr lang="en-US" sz="1800" b="0">
            <a:solidFill>
              <a:schemeClr val="tx1"/>
            </a:solidFill>
          </a:endParaRPr>
        </a:p>
      </dgm:t>
    </dgm:pt>
    <dgm:pt modelId="{677712E4-C196-4CAB-A602-6DB2F4CB854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Feature Selection: </a:t>
          </a:r>
          <a:r>
            <a:rPr lang="en-US" sz="1400" b="0" dirty="0">
              <a:solidFill>
                <a:schemeClr val="tx1"/>
              </a:solidFill>
            </a:rPr>
            <a:t>PCA, </a:t>
          </a:r>
          <a:r>
            <a:rPr lang="en-US" sz="1400" b="0" dirty="0" err="1">
              <a:solidFill>
                <a:schemeClr val="tx1"/>
              </a:solidFill>
            </a:rPr>
            <a:t>tSNE</a:t>
          </a:r>
          <a:r>
            <a:rPr lang="en-US" sz="1400" b="0" dirty="0">
              <a:solidFill>
                <a:schemeClr val="tx1"/>
              </a:solidFill>
            </a:rPr>
            <a:t>, highly variable genes* or none</a:t>
          </a:r>
        </a:p>
      </dgm:t>
    </dgm:pt>
    <dgm:pt modelId="{B755F549-4788-49C0-947C-0E6282E7255B}" type="parTrans" cxnId="{3D3FC0D9-5FC5-4EEF-B3DE-3A5BE91D19B7}">
      <dgm:prSet/>
      <dgm:spPr>
        <a:ln>
          <a:solidFill>
            <a:schemeClr val="tx1">
              <a:lumMod val="50000"/>
              <a:lumOff val="50000"/>
            </a:schemeClr>
          </a:solidFill>
        </a:ln>
      </dgm:spPr>
      <dgm:t>
        <a:bodyPr/>
        <a:lstStyle/>
        <a:p>
          <a:endParaRPr lang="en-US" sz="3600" b="0">
            <a:solidFill>
              <a:schemeClr val="tx1"/>
            </a:solidFill>
          </a:endParaRPr>
        </a:p>
      </dgm:t>
    </dgm:pt>
    <dgm:pt modelId="{9DD854FD-93CD-448D-9C58-1C18E7E01B69}" type="sibTrans" cxnId="{3D3FC0D9-5FC5-4EEF-B3DE-3A5BE91D19B7}">
      <dgm:prSet/>
      <dgm:spPr/>
      <dgm:t>
        <a:bodyPr/>
        <a:lstStyle/>
        <a:p>
          <a:endParaRPr lang="en-US" sz="1800" b="0">
            <a:solidFill>
              <a:schemeClr val="tx1"/>
            </a:solidFill>
          </a:endParaRPr>
        </a:p>
      </dgm:t>
    </dgm:pt>
    <dgm:pt modelId="{01C88D8A-19FD-495D-A726-B41A9D6D4924}">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(K-means)*</a:t>
          </a:r>
        </a:p>
      </dgm:t>
    </dgm:pt>
    <dgm:pt modelId="{5214BF8F-366C-410F-A2A3-63E88E44305F}" type="parTrans" cxnId="{8732F4BD-2A52-4F71-AC77-E8ED558D8E73}">
      <dgm:prSet/>
      <dgm:spPr>
        <a:ln>
          <a:solidFill>
            <a:schemeClr val="tx1">
              <a:lumMod val="50000"/>
              <a:lumOff val="50000"/>
            </a:schemeClr>
          </a:solidFill>
        </a:ln>
      </dgm:spPr>
      <dgm:t>
        <a:bodyPr/>
        <a:lstStyle/>
        <a:p>
          <a:endParaRPr lang="en-US" sz="3600" b="0">
            <a:solidFill>
              <a:schemeClr val="tx1"/>
            </a:solidFill>
          </a:endParaRPr>
        </a:p>
      </dgm:t>
    </dgm:pt>
    <dgm:pt modelId="{12CF6EDD-7157-4FB8-BD56-839E29B775C0}" type="sibTrans" cxnId="{8732F4BD-2A52-4F71-AC77-E8ED558D8E73}">
      <dgm:prSet/>
      <dgm:spPr/>
      <dgm:t>
        <a:bodyPr/>
        <a:lstStyle/>
        <a:p>
          <a:endParaRPr lang="en-US" sz="1800" b="0">
            <a:solidFill>
              <a:schemeClr val="tx1"/>
            </a:solidFill>
          </a:endParaRPr>
        </a:p>
      </dgm:t>
    </dgm:pt>
    <dgm:pt modelId="{3C0CCAD9-8BEB-4F27-862C-A0D466CD492E}">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K-means</a:t>
          </a:r>
        </a:p>
      </dgm:t>
    </dgm:pt>
    <dgm:pt modelId="{E8CE93DE-B1E2-48EC-B986-F043C30A702C}" type="parTrans" cxnId="{DF987AF4-5060-4472-8FDB-341C676E89F0}">
      <dgm:prSet/>
      <dgm:spPr>
        <a:ln>
          <a:solidFill>
            <a:schemeClr val="tx1">
              <a:lumMod val="50000"/>
              <a:lumOff val="50000"/>
            </a:schemeClr>
          </a:solidFill>
        </a:ln>
      </dgm:spPr>
      <dgm:t>
        <a:bodyPr/>
        <a:lstStyle/>
        <a:p>
          <a:endParaRPr lang="en-US" sz="3600" b="0">
            <a:solidFill>
              <a:schemeClr val="tx1"/>
            </a:solidFill>
          </a:endParaRPr>
        </a:p>
      </dgm:t>
    </dgm:pt>
    <dgm:pt modelId="{14E3CA77-557B-4051-B929-889A237C9F22}" type="sibTrans" cxnId="{DF987AF4-5060-4472-8FDB-341C676E89F0}">
      <dgm:prSet/>
      <dgm:spPr/>
      <dgm:t>
        <a:bodyPr/>
        <a:lstStyle/>
        <a:p>
          <a:endParaRPr lang="en-US" sz="1800" b="0">
            <a:solidFill>
              <a:schemeClr val="tx1"/>
            </a:solidFill>
          </a:endParaRPr>
        </a:p>
      </dgm:t>
    </dgm:pt>
    <dgm:pt modelId="{D37EF37C-AA2E-4ABD-8C29-5D6AB3B19AF2}">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HC (E/P)</a:t>
          </a:r>
        </a:p>
      </dgm:t>
    </dgm:pt>
    <dgm:pt modelId="{69881202-C667-4213-8CED-490283980515}" type="parTrans" cxnId="{D0E81320-B0A1-478B-9482-0EF9A2F7579C}">
      <dgm:prSet/>
      <dgm:spPr/>
      <dgm:t>
        <a:bodyPr/>
        <a:lstStyle/>
        <a:p>
          <a:endParaRPr lang="en-US"/>
        </a:p>
      </dgm:t>
    </dgm:pt>
    <dgm:pt modelId="{60EBE583-9631-4FF1-8090-F705C2014CEE}" type="sibTrans" cxnId="{D0E81320-B0A1-478B-9482-0EF9A2F7579C}">
      <dgm:prSet/>
      <dgm:spPr/>
      <dgm:t>
        <a:bodyPr/>
        <a:lstStyle/>
        <a:p>
          <a:endParaRPr lang="en-US"/>
        </a:p>
      </dgm:t>
    </dgm:pt>
    <dgm:pt modelId="{3362545E-EC4C-4800-8B58-112C91A27858}">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i="1" dirty="0">
              <a:solidFill>
                <a:schemeClr val="tx1"/>
              </a:solidFill>
            </a:rPr>
            <a:t>Feature Selection:</a:t>
          </a:r>
          <a:r>
            <a:rPr lang="en-US" sz="1400" b="0" dirty="0">
              <a:solidFill>
                <a:schemeClr val="tx1"/>
              </a:solidFill>
            </a:rPr>
            <a:t> High avg. TFIDF score (Top)  or Highly variable TF-IDF (Var)</a:t>
          </a:r>
        </a:p>
      </dgm:t>
    </dgm:pt>
    <dgm:pt modelId="{526E2FD4-87D2-4C56-A726-C1196304D61A}" type="parTrans" cxnId="{65991E41-C461-4826-9B3B-66281F4AA8B9}">
      <dgm:prSet/>
      <dgm:spPr/>
      <dgm:t>
        <a:bodyPr/>
        <a:lstStyle/>
        <a:p>
          <a:endParaRPr lang="en-US"/>
        </a:p>
      </dgm:t>
    </dgm:pt>
    <dgm:pt modelId="{5273512E-5DC4-445A-BE8B-65F2D7038D95}" type="sibTrans" cxnId="{65991E41-C461-4826-9B3B-66281F4AA8B9}">
      <dgm:prSet/>
      <dgm:spPr/>
      <dgm:t>
        <a:bodyPr/>
        <a:lstStyle/>
        <a:p>
          <a:endParaRPr lang="en-US"/>
        </a:p>
      </dgm:t>
    </dgm:pt>
    <dgm:pt modelId="{F363F456-E5F4-4895-9406-DB9974A55629}">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Louvain (E)</a:t>
          </a:r>
        </a:p>
      </dgm:t>
    </dgm:pt>
    <dgm:pt modelId="{E0526498-6770-4947-9D56-CA8C70691B7E}" type="parTrans" cxnId="{D60CD269-9239-4FCF-BFED-11F9235B3B25}">
      <dgm:prSet/>
      <dgm:spPr/>
      <dgm:t>
        <a:bodyPr/>
        <a:lstStyle/>
        <a:p>
          <a:endParaRPr lang="en-US"/>
        </a:p>
      </dgm:t>
    </dgm:pt>
    <dgm:pt modelId="{9FDBA5E7-CEBC-4371-B318-18E763FBD06C}" type="sibTrans" cxnId="{D60CD269-9239-4FCF-BFED-11F9235B3B25}">
      <dgm:prSet/>
      <dgm:spPr/>
      <dgm:t>
        <a:bodyPr/>
        <a:lstStyle/>
        <a:p>
          <a:endParaRPr lang="en-US"/>
        </a:p>
      </dgm:t>
    </dgm:pt>
    <dgm:pt modelId="{3842F40F-7C14-4408-B12D-2047673B7664}">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HC (E/P/C)</a:t>
          </a:r>
        </a:p>
      </dgm:t>
    </dgm:pt>
    <dgm:pt modelId="{326CD522-EC4D-45DD-B113-0310498D5220}" type="parTrans" cxnId="{CEAC453F-654D-4D52-A05B-124814EC7055}">
      <dgm:prSet/>
      <dgm:spPr/>
      <dgm:t>
        <a:bodyPr/>
        <a:lstStyle/>
        <a:p>
          <a:endParaRPr lang="en-US"/>
        </a:p>
      </dgm:t>
    </dgm:pt>
    <dgm:pt modelId="{D4724742-D398-45A2-851B-122B523478DA}" type="sibTrans" cxnId="{CEAC453F-654D-4D52-A05B-124814EC7055}">
      <dgm:prSet/>
      <dgm:spPr/>
      <dgm:t>
        <a:bodyPr/>
        <a:lstStyle/>
        <a:p>
          <a:endParaRPr lang="en-US"/>
        </a:p>
      </dgm:t>
    </dgm:pt>
    <dgm:pt modelId="{FAF0531A-3F68-47B8-B5F2-38A33205496E}">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i="1" dirty="0">
              <a:solidFill>
                <a:schemeClr val="tx1"/>
              </a:solidFill>
            </a:rPr>
            <a:t>Data Binarization:</a:t>
          </a:r>
        </a:p>
        <a:p>
          <a:r>
            <a:rPr lang="en-US" sz="1400" b="0" dirty="0">
              <a:solidFill>
                <a:schemeClr val="tx1"/>
              </a:solidFill>
            </a:rPr>
            <a:t>Cutoff threshold per cell based on cell avg. TF-IDF</a:t>
          </a:r>
          <a:r>
            <a:rPr lang="en-US" sz="1400" b="0" i="0" dirty="0">
              <a:solidFill>
                <a:schemeClr val="tx1"/>
              </a:solidFill>
            </a:rPr>
            <a:t>(Bin)</a:t>
          </a:r>
        </a:p>
      </dgm:t>
    </dgm:pt>
    <dgm:pt modelId="{BFFCC01B-534D-4DE3-82F3-9A481DC2232A}" type="parTrans" cxnId="{CE152E29-BF9D-4E32-AF24-D5B067DBDAFF}">
      <dgm:prSet/>
      <dgm:spPr/>
      <dgm:t>
        <a:bodyPr/>
        <a:lstStyle/>
        <a:p>
          <a:endParaRPr lang="en-US"/>
        </a:p>
      </dgm:t>
    </dgm:pt>
    <dgm:pt modelId="{F7BB500E-D2EA-44AE-AE65-AA06F366586D}" type="sibTrans" cxnId="{CE152E29-BF9D-4E32-AF24-D5B067DBDAFF}">
      <dgm:prSet/>
      <dgm:spPr/>
      <dgm:t>
        <a:bodyPr/>
        <a:lstStyle/>
        <a:p>
          <a:endParaRPr lang="en-US"/>
        </a:p>
      </dgm:t>
    </dgm:pt>
    <dgm:pt modelId="{B46D20DF-4625-48FA-A11B-1FA34AD50B93}">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HC (E/P/C/J)</a:t>
          </a:r>
        </a:p>
      </dgm:t>
    </dgm:pt>
    <dgm:pt modelId="{15CA7AFC-5C8A-421F-B3FD-A05FBCCA973F}" type="parTrans" cxnId="{5B77A2C5-16DB-4E48-9EE4-C0EF0174F019}">
      <dgm:prSet/>
      <dgm:spPr/>
      <dgm:t>
        <a:bodyPr/>
        <a:lstStyle/>
        <a:p>
          <a:endParaRPr lang="en-US"/>
        </a:p>
      </dgm:t>
    </dgm:pt>
    <dgm:pt modelId="{794C5D23-BEF9-4FEA-B064-EBF453BF5EDF}" type="sibTrans" cxnId="{5B77A2C5-16DB-4E48-9EE4-C0EF0174F019}">
      <dgm:prSet/>
      <dgm:spPr/>
      <dgm:t>
        <a:bodyPr/>
        <a:lstStyle/>
        <a:p>
          <a:endParaRPr lang="en-US"/>
        </a:p>
      </dgm:t>
    </dgm:pt>
    <dgm:pt modelId="{7106060B-3D2A-4AD7-B867-484EACAD9297}">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Greedy (E/P/C/J)</a:t>
          </a:r>
        </a:p>
      </dgm:t>
    </dgm:pt>
    <dgm:pt modelId="{691ABC3C-6A9B-4950-AF7A-A5217C9C8388}" type="parTrans" cxnId="{D7476B23-AEA4-4287-8179-D516684F1E1D}">
      <dgm:prSet/>
      <dgm:spPr/>
      <dgm:t>
        <a:bodyPr/>
        <a:lstStyle/>
        <a:p>
          <a:endParaRPr lang="en-US"/>
        </a:p>
      </dgm:t>
    </dgm:pt>
    <dgm:pt modelId="{BB25DE45-0325-4012-859F-57F4BC45BA20}" type="sibTrans" cxnId="{D7476B23-AEA4-4287-8179-D516684F1E1D}">
      <dgm:prSet/>
      <dgm:spPr/>
      <dgm:t>
        <a:bodyPr/>
        <a:lstStyle/>
        <a:p>
          <a:endParaRPr lang="en-US"/>
        </a:p>
      </dgm:t>
    </dgm:pt>
    <dgm:pt modelId="{67DDA746-6C60-4C11-B77E-B266EF9DFD6D}">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Louvain (E/P/C/J)</a:t>
          </a:r>
        </a:p>
      </dgm:t>
    </dgm:pt>
    <dgm:pt modelId="{119497FC-766F-4DCF-931D-43AC51035C2B}" type="parTrans" cxnId="{1F71A7DB-765B-4875-8A4D-77336FA43BA6}">
      <dgm:prSet/>
      <dgm:spPr/>
      <dgm:t>
        <a:bodyPr/>
        <a:lstStyle/>
        <a:p>
          <a:endParaRPr lang="en-US"/>
        </a:p>
      </dgm:t>
    </dgm:pt>
    <dgm:pt modelId="{C82900AF-6934-4779-81A1-5951511A157F}" type="sibTrans" cxnId="{1F71A7DB-765B-4875-8A4D-77336FA43BA6}">
      <dgm:prSet/>
      <dgm:spPr/>
      <dgm:t>
        <a:bodyPr/>
        <a:lstStyle/>
        <a:p>
          <a:endParaRPr lang="en-US"/>
        </a:p>
      </dgm:t>
    </dgm:pt>
    <dgm:pt modelId="{E65BF32D-B718-4DB1-8514-D05646F42D77}">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GMM</a:t>
          </a:r>
        </a:p>
      </dgm:t>
    </dgm:pt>
    <dgm:pt modelId="{7A8ECC98-FA6D-41D4-8331-2AA9074DF1F5}" type="parTrans" cxnId="{8DEC64B0-8821-461D-8AEF-F8BB7123E900}">
      <dgm:prSet/>
      <dgm:spPr/>
      <dgm:t>
        <a:bodyPr/>
        <a:lstStyle/>
        <a:p>
          <a:endParaRPr lang="en-US"/>
        </a:p>
      </dgm:t>
    </dgm:pt>
    <dgm:pt modelId="{5CAB9E74-06DA-48C9-9C96-3F27221402FD}" type="sibTrans" cxnId="{8DEC64B0-8821-461D-8AEF-F8BB7123E900}">
      <dgm:prSet/>
      <dgm:spPr/>
      <dgm:t>
        <a:bodyPr/>
        <a:lstStyle/>
        <a:p>
          <a:endParaRPr lang="en-US"/>
        </a:p>
      </dgm:t>
    </dgm:pt>
    <dgm:pt modelId="{D75259DF-3D73-436F-9533-DC78ED1C51A0}">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(SNN)*</a:t>
          </a:r>
        </a:p>
      </dgm:t>
    </dgm:pt>
    <dgm:pt modelId="{0EC04BE5-46C1-4AA3-B140-111D4766D34A}" type="parTrans" cxnId="{CB20ADCB-A002-47AF-9B7F-929E5E543D10}">
      <dgm:prSet/>
      <dgm:spPr/>
      <dgm:t>
        <a:bodyPr/>
        <a:lstStyle/>
        <a:p>
          <a:endParaRPr lang="en-US"/>
        </a:p>
      </dgm:t>
    </dgm:pt>
    <dgm:pt modelId="{CF6ED897-6AFA-444F-BB75-F3C591658FE5}" type="sibTrans" cxnId="{CB20ADCB-A002-47AF-9B7F-929E5E543D10}">
      <dgm:prSet/>
      <dgm:spPr/>
      <dgm:t>
        <a:bodyPr/>
        <a:lstStyle/>
        <a:p>
          <a:endParaRPr lang="en-US"/>
        </a:p>
      </dgm:t>
    </dgm:pt>
    <dgm:pt modelId="{C89E10A9-8C6A-47C6-B3F9-CF834E608D8A}">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68307A22-5CAF-43D3-B5FC-E8E500E09E0C}" type="parTrans" cxnId="{6DA69CB3-2A5C-40F7-B9BA-AC8E5180F2E2}">
      <dgm:prSet/>
      <dgm:spPr/>
      <dgm:t>
        <a:bodyPr/>
        <a:lstStyle/>
        <a:p>
          <a:endParaRPr lang="en-US"/>
        </a:p>
      </dgm:t>
    </dgm:pt>
    <dgm:pt modelId="{721D49FE-57FC-4423-9B6C-C4DB364CE7C0}" type="sibTrans" cxnId="{6DA69CB3-2A5C-40F7-B9BA-AC8E5180F2E2}">
      <dgm:prSet/>
      <dgm:spPr/>
      <dgm:t>
        <a:bodyPr/>
        <a:lstStyle/>
        <a:p>
          <a:endParaRPr lang="en-US"/>
        </a:p>
      </dgm:t>
    </dgm:pt>
    <dgm:pt modelId="{302311F8-77E5-402E-B254-D4664F7B0EF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53501F9F-D968-40C5-A879-351EE0CE4578}" type="parTrans" cxnId="{5478092A-6EC2-4E38-8FF5-7D1D64DB1B24}">
      <dgm:prSet/>
      <dgm:spPr/>
      <dgm:t>
        <a:bodyPr/>
        <a:lstStyle/>
        <a:p>
          <a:endParaRPr lang="en-US"/>
        </a:p>
      </dgm:t>
    </dgm:pt>
    <dgm:pt modelId="{F7416DD5-B0DF-41E3-A545-4AEF7FBA9C8E}" type="sibTrans" cxnId="{5478092A-6EC2-4E38-8FF5-7D1D64DB1B24}">
      <dgm:prSet/>
      <dgm:spPr/>
      <dgm:t>
        <a:bodyPr/>
        <a:lstStyle/>
        <a:p>
          <a:endParaRPr lang="en-US"/>
        </a:p>
      </dgm:t>
    </dgm:pt>
    <dgm:pt modelId="{3BE28E9F-AACF-45FB-9639-AD702556FA73}" type="pres">
      <dgm:prSet presAssocID="{8621B7D0-2A67-492B-994B-1562769EF067}" presName="hierChild1" presStyleCnt="0">
        <dgm:presLayoutVars>
          <dgm:orgChart val="1"/>
          <dgm:chPref val="1"/>
          <dgm:dir/>
          <dgm:animOne val="branch"/>
          <dgm:animLvl val="lvl"/>
          <dgm:resizeHandles/>
        </dgm:presLayoutVars>
      </dgm:prSet>
      <dgm:spPr/>
    </dgm:pt>
    <dgm:pt modelId="{01D2CCDE-2CCA-436F-8B9F-ABADEF4AAB86}" type="pres">
      <dgm:prSet presAssocID="{6C38A22D-1FA9-431C-AC7E-0AEA0F0A22F7}" presName="hierRoot1" presStyleCnt="0">
        <dgm:presLayoutVars>
          <dgm:hierBranch val="init"/>
        </dgm:presLayoutVars>
      </dgm:prSet>
      <dgm:spPr/>
    </dgm:pt>
    <dgm:pt modelId="{2CBA7F09-3A90-4553-A003-C737319BBEF3}" type="pres">
      <dgm:prSet presAssocID="{6C38A22D-1FA9-431C-AC7E-0AEA0F0A22F7}" presName="rootComposite1" presStyleCnt="0"/>
      <dgm:spPr/>
    </dgm:pt>
    <dgm:pt modelId="{BECFE85C-01B4-43AB-B00A-F4B7CF6D11F0}" type="pres">
      <dgm:prSet presAssocID="{6C38A22D-1FA9-431C-AC7E-0AEA0F0A22F7}" presName="rootText1" presStyleLbl="node0" presStyleIdx="0" presStyleCnt="1" custScaleX="682680" custScaleY="1233227" custLinFactX="-300000" custLinFactNeighborX="-350935" custLinFactNeighborY="30528">
        <dgm:presLayoutVars>
          <dgm:chPref val="3"/>
        </dgm:presLayoutVars>
      </dgm:prSet>
      <dgm:spPr/>
    </dgm:pt>
    <dgm:pt modelId="{C71043FD-171F-46C3-80AC-169CD1E0F6DE}" type="pres">
      <dgm:prSet presAssocID="{6C38A22D-1FA9-431C-AC7E-0AEA0F0A22F7}" presName="rootConnector1" presStyleLbl="node1" presStyleIdx="0" presStyleCnt="0"/>
      <dgm:spPr/>
    </dgm:pt>
    <dgm:pt modelId="{8F841D31-29B7-42F4-B7A0-0C1F54ACAE07}" type="pres">
      <dgm:prSet presAssocID="{6C38A22D-1FA9-431C-AC7E-0AEA0F0A22F7}" presName="hierChild2" presStyleCnt="0"/>
      <dgm:spPr/>
    </dgm:pt>
    <dgm:pt modelId="{49B78C87-E228-4B31-8904-F7BACD31D864}" type="pres">
      <dgm:prSet presAssocID="{F2917899-7AF5-4E51-97B4-E5C394BDBFD7}" presName="Name64" presStyleLbl="parChTrans1D2" presStyleIdx="0" presStyleCnt="2" custSzX="3200400" custSzY="548640"/>
      <dgm:spPr/>
    </dgm:pt>
    <dgm:pt modelId="{C408DB8A-822A-485C-97C2-86CDD6DC731A}" type="pres">
      <dgm:prSet presAssocID="{7F3554D2-C0B0-4FDC-914C-B3773DCFD00B}" presName="hierRoot2" presStyleCnt="0">
        <dgm:presLayoutVars>
          <dgm:hierBranch val="init"/>
        </dgm:presLayoutVars>
      </dgm:prSet>
      <dgm:spPr/>
    </dgm:pt>
    <dgm:pt modelId="{361E2C3E-5CD0-4E64-8D52-05F800C3B367}" type="pres">
      <dgm:prSet presAssocID="{7F3554D2-C0B0-4FDC-914C-B3773DCFD00B}" presName="rootComposite" presStyleCnt="0"/>
      <dgm:spPr/>
    </dgm:pt>
    <dgm:pt modelId="{8133B387-1E09-4627-B344-850AD1D518CD}" type="pres">
      <dgm:prSet presAssocID="{7F3554D2-C0B0-4FDC-914C-B3773DCFD00B}" presName="rootText" presStyleLbl="node2" presStyleIdx="0" presStyleCnt="2" custScaleX="598252" custScaleY="922876" custLinFactX="-118240" custLinFactNeighborX="-200000" custLinFactNeighborY="-9567">
        <dgm:presLayoutVars>
          <dgm:chPref val="3"/>
        </dgm:presLayoutVars>
      </dgm:prSet>
      <dgm:spPr/>
    </dgm:pt>
    <dgm:pt modelId="{F9D5DAC8-FBDB-4593-A6E4-0E58F3241BE8}" type="pres">
      <dgm:prSet presAssocID="{7F3554D2-C0B0-4FDC-914C-B3773DCFD00B}" presName="rootConnector" presStyleLbl="node2" presStyleIdx="0" presStyleCnt="2"/>
      <dgm:spPr/>
    </dgm:pt>
    <dgm:pt modelId="{0D868344-F003-437C-AE20-ECFD890A79DD}" type="pres">
      <dgm:prSet presAssocID="{7F3554D2-C0B0-4FDC-914C-B3773DCFD00B}" presName="hierChild4" presStyleCnt="0"/>
      <dgm:spPr/>
    </dgm:pt>
    <dgm:pt modelId="{41626EB6-8EDC-4B72-8709-99997D27C012}" type="pres">
      <dgm:prSet presAssocID="{B755F549-4788-49C0-947C-0E6282E7255B}" presName="Name64" presStyleLbl="parChTrans1D3" presStyleIdx="0" presStyleCnt="3" custSzX="3200400" custSzY="548640"/>
      <dgm:spPr/>
    </dgm:pt>
    <dgm:pt modelId="{04DC69C4-7E52-4919-A35A-CC2369401838}" type="pres">
      <dgm:prSet presAssocID="{677712E4-C196-4CAB-A602-6DB2F4CB854B}" presName="hierRoot2" presStyleCnt="0">
        <dgm:presLayoutVars>
          <dgm:hierBranch val="init"/>
        </dgm:presLayoutVars>
      </dgm:prSet>
      <dgm:spPr/>
    </dgm:pt>
    <dgm:pt modelId="{DA19BE29-0C08-4663-8CDE-E4BD3FE33921}" type="pres">
      <dgm:prSet presAssocID="{677712E4-C196-4CAB-A602-6DB2F4CB854B}" presName="rootComposite" presStyleCnt="0"/>
      <dgm:spPr/>
    </dgm:pt>
    <dgm:pt modelId="{00BF8063-5882-48DA-A998-6926BE460861}" type="pres">
      <dgm:prSet presAssocID="{677712E4-C196-4CAB-A602-6DB2F4CB854B}" presName="rootText" presStyleLbl="node3" presStyleIdx="0" presStyleCnt="3" custScaleX="678755" custScaleY="1723782" custLinFactNeighborX="-96298">
        <dgm:presLayoutVars>
          <dgm:chPref val="3"/>
        </dgm:presLayoutVars>
      </dgm:prSet>
      <dgm:spPr/>
    </dgm:pt>
    <dgm:pt modelId="{633B8A3B-F3B2-49C6-B1F3-52B811B84EB4}" type="pres">
      <dgm:prSet presAssocID="{677712E4-C196-4CAB-A602-6DB2F4CB854B}" presName="rootConnector" presStyleLbl="node3" presStyleIdx="0" presStyleCnt="3"/>
      <dgm:spPr/>
    </dgm:pt>
    <dgm:pt modelId="{0ECBB069-2311-449B-A4AD-876FEA96A858}" type="pres">
      <dgm:prSet presAssocID="{677712E4-C196-4CAB-A602-6DB2F4CB854B}" presName="hierChild4" presStyleCnt="0"/>
      <dgm:spPr/>
    </dgm:pt>
    <dgm:pt modelId="{AD57E52F-327D-4F00-AD54-76AEAD02D23E}" type="pres">
      <dgm:prSet presAssocID="{5214BF8F-366C-410F-A2A3-63E88E44305F}" presName="Name64" presStyleLbl="parChTrans1D4" presStyleIdx="0" presStyleCnt="14" custSzX="3200400" custSzY="548640"/>
      <dgm:spPr/>
    </dgm:pt>
    <dgm:pt modelId="{0FEFB2CA-A8F8-4370-A6B9-D82C04AADEF5}" type="pres">
      <dgm:prSet presAssocID="{01C88D8A-19FD-495D-A726-B41A9D6D4924}" presName="hierRoot2" presStyleCnt="0">
        <dgm:presLayoutVars>
          <dgm:hierBranch val="init"/>
        </dgm:presLayoutVars>
      </dgm:prSet>
      <dgm:spPr/>
    </dgm:pt>
    <dgm:pt modelId="{3FF50BD2-09B1-46FA-8CD7-6941758C264E}" type="pres">
      <dgm:prSet presAssocID="{01C88D8A-19FD-495D-A726-B41A9D6D4924}" presName="rootComposite" presStyleCnt="0"/>
      <dgm:spPr/>
    </dgm:pt>
    <dgm:pt modelId="{A037A2D4-4B86-443B-918C-C02D1608C159}" type="pres">
      <dgm:prSet presAssocID="{01C88D8A-19FD-495D-A726-B41A9D6D4924}" presName="rootText" presStyleLbl="node4" presStyleIdx="0" presStyleCnt="14" custScaleX="867444" custScaleY="539407" custLinFactX="57579" custLinFactNeighborX="100000">
        <dgm:presLayoutVars>
          <dgm:chPref val="3"/>
        </dgm:presLayoutVars>
      </dgm:prSet>
      <dgm:spPr/>
    </dgm:pt>
    <dgm:pt modelId="{EEA028B8-D7F8-46C3-A246-C243A54D211D}" type="pres">
      <dgm:prSet presAssocID="{01C88D8A-19FD-495D-A726-B41A9D6D4924}" presName="rootConnector" presStyleLbl="node4" presStyleIdx="0" presStyleCnt="14"/>
      <dgm:spPr/>
    </dgm:pt>
    <dgm:pt modelId="{5BBAFA43-A6F8-476C-A280-549754F5DE3A}" type="pres">
      <dgm:prSet presAssocID="{01C88D8A-19FD-495D-A726-B41A9D6D4924}" presName="hierChild4" presStyleCnt="0"/>
      <dgm:spPr/>
    </dgm:pt>
    <dgm:pt modelId="{F8A7A9BD-1D91-4FA6-A1C6-957EBDFE5677}" type="pres">
      <dgm:prSet presAssocID="{01C88D8A-19FD-495D-A726-B41A9D6D4924}" presName="hierChild5" presStyleCnt="0"/>
      <dgm:spPr/>
    </dgm:pt>
    <dgm:pt modelId="{74AE46BD-2BD6-49B0-AF7B-15ECF0D0D82A}" type="pres">
      <dgm:prSet presAssocID="{0EC04BE5-46C1-4AA3-B140-111D4766D34A}" presName="Name64" presStyleLbl="parChTrans1D4" presStyleIdx="1" presStyleCnt="14" custSzX="3200400" custSzY="548640"/>
      <dgm:spPr/>
    </dgm:pt>
    <dgm:pt modelId="{A420BF70-00A8-4FD1-B2EA-8698465F5312}" type="pres">
      <dgm:prSet presAssocID="{D75259DF-3D73-436F-9533-DC78ED1C51A0}" presName="hierRoot2" presStyleCnt="0">
        <dgm:presLayoutVars>
          <dgm:hierBranch val="init"/>
        </dgm:presLayoutVars>
      </dgm:prSet>
      <dgm:spPr/>
    </dgm:pt>
    <dgm:pt modelId="{88B7B20B-B42E-4FE1-BF59-AAC2A15B2262}" type="pres">
      <dgm:prSet presAssocID="{D75259DF-3D73-436F-9533-DC78ED1C51A0}" presName="rootComposite" presStyleCnt="0"/>
      <dgm:spPr/>
    </dgm:pt>
    <dgm:pt modelId="{18A8A2F5-6601-48AE-BD68-CF30ED2485B9}" type="pres">
      <dgm:prSet presAssocID="{D75259DF-3D73-436F-9533-DC78ED1C51A0}" presName="rootText" presStyleLbl="node4" presStyleIdx="1" presStyleCnt="14" custScaleX="867444" custScaleY="539407" custLinFactX="57579" custLinFactNeighborX="100000">
        <dgm:presLayoutVars>
          <dgm:chPref val="3"/>
        </dgm:presLayoutVars>
      </dgm:prSet>
      <dgm:spPr/>
    </dgm:pt>
    <dgm:pt modelId="{696AF996-B78C-4345-9C7D-DD12ED2EA6F0}" type="pres">
      <dgm:prSet presAssocID="{D75259DF-3D73-436F-9533-DC78ED1C51A0}" presName="rootConnector" presStyleLbl="node4" presStyleIdx="1" presStyleCnt="14"/>
      <dgm:spPr/>
    </dgm:pt>
    <dgm:pt modelId="{0E244318-6F0E-45C5-98FE-25D73BF3B42B}" type="pres">
      <dgm:prSet presAssocID="{D75259DF-3D73-436F-9533-DC78ED1C51A0}" presName="hierChild4" presStyleCnt="0"/>
      <dgm:spPr/>
    </dgm:pt>
    <dgm:pt modelId="{94AD0EA0-45C6-4C4C-ABD4-23D5CCDFCC31}" type="pres">
      <dgm:prSet presAssocID="{D75259DF-3D73-436F-9533-DC78ED1C51A0}" presName="hierChild5" presStyleCnt="0"/>
      <dgm:spPr/>
    </dgm:pt>
    <dgm:pt modelId="{C9CCB06D-B18A-4D7E-B705-B6241357DEA7}" type="pres">
      <dgm:prSet presAssocID="{7A8ECC98-FA6D-41D4-8331-2AA9074DF1F5}" presName="Name64" presStyleLbl="parChTrans1D4" presStyleIdx="2" presStyleCnt="14" custSzX="3200400" custSzY="548640"/>
      <dgm:spPr/>
    </dgm:pt>
    <dgm:pt modelId="{3AFA572A-13C2-4946-8F03-DCED615A4A3C}" type="pres">
      <dgm:prSet presAssocID="{E65BF32D-B718-4DB1-8514-D05646F42D77}" presName="hierRoot2" presStyleCnt="0">
        <dgm:presLayoutVars>
          <dgm:hierBranch val="init"/>
        </dgm:presLayoutVars>
      </dgm:prSet>
      <dgm:spPr/>
    </dgm:pt>
    <dgm:pt modelId="{F073D4F0-62B7-4123-9E68-2A99CEC92D2A}" type="pres">
      <dgm:prSet presAssocID="{E65BF32D-B718-4DB1-8514-D05646F42D77}" presName="rootComposite" presStyleCnt="0"/>
      <dgm:spPr/>
    </dgm:pt>
    <dgm:pt modelId="{C1928D54-A4D7-475A-BC96-5ABAC9553A26}" type="pres">
      <dgm:prSet presAssocID="{E65BF32D-B718-4DB1-8514-D05646F42D77}" presName="rootText" presStyleLbl="node4" presStyleIdx="2" presStyleCnt="14" custScaleX="867444" custScaleY="539407" custLinFactX="57579" custLinFactNeighborX="100000">
        <dgm:presLayoutVars>
          <dgm:chPref val="3"/>
        </dgm:presLayoutVars>
      </dgm:prSet>
      <dgm:spPr/>
    </dgm:pt>
    <dgm:pt modelId="{5EE97DCB-C858-452E-92EF-493E9D79E9F4}" type="pres">
      <dgm:prSet presAssocID="{E65BF32D-B718-4DB1-8514-D05646F42D77}" presName="rootConnector" presStyleLbl="node4" presStyleIdx="2" presStyleCnt="14"/>
      <dgm:spPr/>
    </dgm:pt>
    <dgm:pt modelId="{9D87838B-54F5-447A-B62D-B4A3D4569AFF}" type="pres">
      <dgm:prSet presAssocID="{E65BF32D-B718-4DB1-8514-D05646F42D77}" presName="hierChild4" presStyleCnt="0"/>
      <dgm:spPr/>
    </dgm:pt>
    <dgm:pt modelId="{91BB7A4F-C9C5-436B-AF3B-8419450C033E}" type="pres">
      <dgm:prSet presAssocID="{E65BF32D-B718-4DB1-8514-D05646F42D77}" presName="hierChild5" presStyleCnt="0"/>
      <dgm:spPr/>
    </dgm:pt>
    <dgm:pt modelId="{0E490ADB-B176-47CD-9A80-BABD06E9C9E8}" type="pres">
      <dgm:prSet presAssocID="{E8CE93DE-B1E2-48EC-B986-F043C30A702C}" presName="Name64" presStyleLbl="parChTrans1D4" presStyleIdx="3" presStyleCnt="14" custSzX="3200400" custSzY="548641"/>
      <dgm:spPr/>
    </dgm:pt>
    <dgm:pt modelId="{B43FCAC7-D2BB-436F-837B-8292A25C75F3}" type="pres">
      <dgm:prSet presAssocID="{3C0CCAD9-8BEB-4F27-862C-A0D466CD492E}" presName="hierRoot2" presStyleCnt="0">
        <dgm:presLayoutVars>
          <dgm:hierBranch val="init"/>
        </dgm:presLayoutVars>
      </dgm:prSet>
      <dgm:spPr/>
    </dgm:pt>
    <dgm:pt modelId="{5D9FAC27-ADD0-4499-90A3-A26E1FDF243E}" type="pres">
      <dgm:prSet presAssocID="{3C0CCAD9-8BEB-4F27-862C-A0D466CD492E}" presName="rootComposite" presStyleCnt="0"/>
      <dgm:spPr/>
    </dgm:pt>
    <dgm:pt modelId="{9E923254-02B1-4880-AE77-F23B2B892373}" type="pres">
      <dgm:prSet presAssocID="{3C0CCAD9-8BEB-4F27-862C-A0D466CD492E}" presName="rootText" presStyleLbl="node4" presStyleIdx="3" presStyleCnt="14" custScaleX="867444" custScaleY="539407" custLinFactX="57579" custLinFactNeighborX="100000">
        <dgm:presLayoutVars>
          <dgm:chPref val="3"/>
        </dgm:presLayoutVars>
      </dgm:prSet>
      <dgm:spPr/>
    </dgm:pt>
    <dgm:pt modelId="{83C86C38-DF9F-4EA1-B98A-F41832C1A0BC}" type="pres">
      <dgm:prSet presAssocID="{3C0CCAD9-8BEB-4F27-862C-A0D466CD492E}" presName="rootConnector" presStyleLbl="node4" presStyleIdx="3" presStyleCnt="14"/>
      <dgm:spPr/>
    </dgm:pt>
    <dgm:pt modelId="{31E8CE79-3AC4-49A6-B8EE-02B16F3E3F1E}" type="pres">
      <dgm:prSet presAssocID="{3C0CCAD9-8BEB-4F27-862C-A0D466CD492E}" presName="hierChild4" presStyleCnt="0"/>
      <dgm:spPr/>
    </dgm:pt>
    <dgm:pt modelId="{086C0378-A0F4-4406-9352-2744634F6CAB}" type="pres">
      <dgm:prSet presAssocID="{3C0CCAD9-8BEB-4F27-862C-A0D466CD492E}" presName="hierChild5" presStyleCnt="0"/>
      <dgm:spPr/>
    </dgm:pt>
    <dgm:pt modelId="{620E4DDD-2647-4A9B-BF95-DBBB106718FC}" type="pres">
      <dgm:prSet presAssocID="{68307A22-5CAF-43D3-B5FC-E8E500E09E0C}" presName="Name64" presStyleLbl="parChTrans1D4" presStyleIdx="4" presStyleCnt="14" custSzX="3200400" custSzY="548641"/>
      <dgm:spPr/>
    </dgm:pt>
    <dgm:pt modelId="{E7882E30-A436-4B4D-B6B5-BE33D51E21A1}" type="pres">
      <dgm:prSet presAssocID="{C89E10A9-8C6A-47C6-B3F9-CF834E608D8A}" presName="hierRoot2" presStyleCnt="0">
        <dgm:presLayoutVars>
          <dgm:hierBranch val="init"/>
        </dgm:presLayoutVars>
      </dgm:prSet>
      <dgm:spPr/>
    </dgm:pt>
    <dgm:pt modelId="{0B31FB92-91C8-4292-965E-44052A6F5446}" type="pres">
      <dgm:prSet presAssocID="{C89E10A9-8C6A-47C6-B3F9-CF834E608D8A}" presName="rootComposite" presStyleCnt="0"/>
      <dgm:spPr/>
    </dgm:pt>
    <dgm:pt modelId="{18344BC1-4AD0-42BB-9A76-47B4CFE235BB}" type="pres">
      <dgm:prSet presAssocID="{C89E10A9-8C6A-47C6-B3F9-CF834E608D8A}" presName="rootText" presStyleLbl="node4" presStyleIdx="4" presStyleCnt="14" custScaleX="867444" custScaleY="539407" custLinFactX="57579" custLinFactNeighborX="100000">
        <dgm:presLayoutVars>
          <dgm:chPref val="3"/>
        </dgm:presLayoutVars>
      </dgm:prSet>
      <dgm:spPr/>
    </dgm:pt>
    <dgm:pt modelId="{5748EDB0-347E-48FE-990A-08718148A86A}" type="pres">
      <dgm:prSet presAssocID="{C89E10A9-8C6A-47C6-B3F9-CF834E608D8A}" presName="rootConnector" presStyleLbl="node4" presStyleIdx="4" presStyleCnt="14"/>
      <dgm:spPr/>
    </dgm:pt>
    <dgm:pt modelId="{57888E54-1C24-47B0-B565-EC56AED11C81}" type="pres">
      <dgm:prSet presAssocID="{C89E10A9-8C6A-47C6-B3F9-CF834E608D8A}" presName="hierChild4" presStyleCnt="0"/>
      <dgm:spPr/>
    </dgm:pt>
    <dgm:pt modelId="{6A2192BA-1614-44AD-B90D-892E94F182F2}" type="pres">
      <dgm:prSet presAssocID="{C89E10A9-8C6A-47C6-B3F9-CF834E608D8A}" presName="hierChild5" presStyleCnt="0"/>
      <dgm:spPr/>
    </dgm:pt>
    <dgm:pt modelId="{884CF34A-4ABA-4D6C-8A5A-721399A2474D}" type="pres">
      <dgm:prSet presAssocID="{69881202-C667-4213-8CED-490283980515}" presName="Name64" presStyleLbl="parChTrans1D4" presStyleIdx="5" presStyleCnt="14" custSzX="3200400" custSzY="548641"/>
      <dgm:spPr/>
    </dgm:pt>
    <dgm:pt modelId="{18D7C40A-83F3-4E35-BC46-51D7FBC71B5E}" type="pres">
      <dgm:prSet presAssocID="{D37EF37C-AA2E-4ABD-8C29-5D6AB3B19AF2}" presName="hierRoot2" presStyleCnt="0">
        <dgm:presLayoutVars>
          <dgm:hierBranch val="init"/>
        </dgm:presLayoutVars>
      </dgm:prSet>
      <dgm:spPr/>
    </dgm:pt>
    <dgm:pt modelId="{E8C076DF-E1E0-4172-8F9C-4281E1A0CAC9}" type="pres">
      <dgm:prSet presAssocID="{D37EF37C-AA2E-4ABD-8C29-5D6AB3B19AF2}" presName="rootComposite" presStyleCnt="0"/>
      <dgm:spPr/>
    </dgm:pt>
    <dgm:pt modelId="{58037265-8B7E-4AB1-A1C4-3B72C8C00D94}" type="pres">
      <dgm:prSet presAssocID="{D37EF37C-AA2E-4ABD-8C29-5D6AB3B19AF2}" presName="rootText" presStyleLbl="node4" presStyleIdx="5" presStyleCnt="14" custScaleX="867444" custScaleY="539407" custLinFactX="57579" custLinFactNeighborX="100000">
        <dgm:presLayoutVars>
          <dgm:chPref val="3"/>
        </dgm:presLayoutVars>
      </dgm:prSet>
      <dgm:spPr/>
    </dgm:pt>
    <dgm:pt modelId="{99DD6BC1-A9CB-4702-BE6E-DA9769A1A038}" type="pres">
      <dgm:prSet presAssocID="{D37EF37C-AA2E-4ABD-8C29-5D6AB3B19AF2}" presName="rootConnector" presStyleLbl="node4" presStyleIdx="5" presStyleCnt="14"/>
      <dgm:spPr/>
    </dgm:pt>
    <dgm:pt modelId="{185840A8-0991-493E-B68E-A54EF91CC4CD}" type="pres">
      <dgm:prSet presAssocID="{D37EF37C-AA2E-4ABD-8C29-5D6AB3B19AF2}" presName="hierChild4" presStyleCnt="0"/>
      <dgm:spPr/>
    </dgm:pt>
    <dgm:pt modelId="{E71DCFDE-3285-40E1-A01E-5F609151D43B}" type="pres">
      <dgm:prSet presAssocID="{D37EF37C-AA2E-4ABD-8C29-5D6AB3B19AF2}" presName="hierChild5" presStyleCnt="0"/>
      <dgm:spPr/>
    </dgm:pt>
    <dgm:pt modelId="{1A96489F-73DC-4C9A-9939-3C5F23FF86F3}" type="pres">
      <dgm:prSet presAssocID="{E0526498-6770-4947-9D56-CA8C70691B7E}" presName="Name64" presStyleLbl="parChTrans1D4" presStyleIdx="6" presStyleCnt="14" custSzX="3200400" custSzY="548640"/>
      <dgm:spPr/>
    </dgm:pt>
    <dgm:pt modelId="{D5B77D2C-E9EC-49E5-915F-281A26B458FC}" type="pres">
      <dgm:prSet presAssocID="{F363F456-E5F4-4895-9406-DB9974A55629}" presName="hierRoot2" presStyleCnt="0">
        <dgm:presLayoutVars>
          <dgm:hierBranch val="init"/>
        </dgm:presLayoutVars>
      </dgm:prSet>
      <dgm:spPr/>
    </dgm:pt>
    <dgm:pt modelId="{3E2E3353-2ED8-4BCC-A7C2-E93595B9DCEE}" type="pres">
      <dgm:prSet presAssocID="{F363F456-E5F4-4895-9406-DB9974A55629}" presName="rootComposite" presStyleCnt="0"/>
      <dgm:spPr/>
    </dgm:pt>
    <dgm:pt modelId="{4243F4B8-8EC5-4773-939C-4273555D5F1E}" type="pres">
      <dgm:prSet presAssocID="{F363F456-E5F4-4895-9406-DB9974A55629}" presName="rootText" presStyleLbl="node4" presStyleIdx="6" presStyleCnt="14" custScaleX="867444" custScaleY="539407" custLinFactX="57579" custLinFactNeighborX="100000">
        <dgm:presLayoutVars>
          <dgm:chPref val="3"/>
        </dgm:presLayoutVars>
      </dgm:prSet>
      <dgm:spPr/>
    </dgm:pt>
    <dgm:pt modelId="{FF6EAF3D-B295-4676-B165-250219EA092C}" type="pres">
      <dgm:prSet presAssocID="{F363F456-E5F4-4895-9406-DB9974A55629}" presName="rootConnector" presStyleLbl="node4" presStyleIdx="6" presStyleCnt="14"/>
      <dgm:spPr/>
    </dgm:pt>
    <dgm:pt modelId="{586C3238-1D40-4C32-B371-2835C19331C9}" type="pres">
      <dgm:prSet presAssocID="{F363F456-E5F4-4895-9406-DB9974A55629}" presName="hierChild4" presStyleCnt="0"/>
      <dgm:spPr/>
    </dgm:pt>
    <dgm:pt modelId="{40BADD8F-CF88-4A9B-92BA-54BBA8B0F787}" type="pres">
      <dgm:prSet presAssocID="{F363F456-E5F4-4895-9406-DB9974A55629}" presName="hierChild5" presStyleCnt="0"/>
      <dgm:spPr/>
    </dgm:pt>
    <dgm:pt modelId="{0CA8E0D7-21C9-4850-92EB-FD26862F917F}" type="pres">
      <dgm:prSet presAssocID="{677712E4-C196-4CAB-A602-6DB2F4CB854B}" presName="hierChild5" presStyleCnt="0"/>
      <dgm:spPr/>
    </dgm:pt>
    <dgm:pt modelId="{E3F657D3-CC84-4411-8F48-685A780F3673}" type="pres">
      <dgm:prSet presAssocID="{7F3554D2-C0B0-4FDC-914C-B3773DCFD00B}" presName="hierChild5" presStyleCnt="0"/>
      <dgm:spPr/>
    </dgm:pt>
    <dgm:pt modelId="{B28923D9-61A3-44E3-ADD3-C08D1A36D982}" type="pres">
      <dgm:prSet presAssocID="{FFB54F73-01F9-423F-BD6A-4EBC11B65668}" presName="Name64" presStyleLbl="parChTrans1D2" presStyleIdx="1" presStyleCnt="2" custSzX="3200400" custSzY="548640"/>
      <dgm:spPr/>
    </dgm:pt>
    <dgm:pt modelId="{44D85E59-E7A2-4F7E-A63F-4CB55D0D7F79}" type="pres">
      <dgm:prSet presAssocID="{433EECEC-7F1D-435C-8659-AF27BEC8D9C4}" presName="hierRoot2" presStyleCnt="0">
        <dgm:presLayoutVars>
          <dgm:hierBranch val="init"/>
        </dgm:presLayoutVars>
      </dgm:prSet>
      <dgm:spPr/>
    </dgm:pt>
    <dgm:pt modelId="{CF056041-5785-4948-B215-042BFE88865F}" type="pres">
      <dgm:prSet presAssocID="{433EECEC-7F1D-435C-8659-AF27BEC8D9C4}" presName="rootComposite" presStyleCnt="0"/>
      <dgm:spPr/>
    </dgm:pt>
    <dgm:pt modelId="{7167DC97-7ACD-4A92-8E87-14248E3B5036}" type="pres">
      <dgm:prSet presAssocID="{433EECEC-7F1D-435C-8659-AF27BEC8D9C4}" presName="rootText" presStyleLbl="node2" presStyleIdx="1" presStyleCnt="2" custScaleX="598837" custScaleY="963131" custLinFactX="-118366" custLinFactNeighborX="-200000" custLinFactNeighborY="-9567">
        <dgm:presLayoutVars>
          <dgm:chPref val="3"/>
        </dgm:presLayoutVars>
      </dgm:prSet>
      <dgm:spPr/>
    </dgm:pt>
    <dgm:pt modelId="{ED57672B-C224-4380-A3F3-A560144C23E1}" type="pres">
      <dgm:prSet presAssocID="{433EECEC-7F1D-435C-8659-AF27BEC8D9C4}" presName="rootConnector" presStyleLbl="node2" presStyleIdx="1" presStyleCnt="2"/>
      <dgm:spPr/>
    </dgm:pt>
    <dgm:pt modelId="{A9E29F7C-30E4-44B6-B2A8-CB0B119B7D8C}" type="pres">
      <dgm:prSet presAssocID="{433EECEC-7F1D-435C-8659-AF27BEC8D9C4}" presName="hierChild4" presStyleCnt="0"/>
      <dgm:spPr/>
    </dgm:pt>
    <dgm:pt modelId="{ABC7AF90-D235-48B2-B494-5907785567CE}" type="pres">
      <dgm:prSet presAssocID="{526E2FD4-87D2-4C56-A726-C1196304D61A}" presName="Name64" presStyleLbl="parChTrans1D3" presStyleIdx="1" presStyleCnt="3" custSzX="3200400" custSzY="548640"/>
      <dgm:spPr/>
    </dgm:pt>
    <dgm:pt modelId="{C24F0423-72DD-4220-956C-C5232FC4A699}" type="pres">
      <dgm:prSet presAssocID="{3362545E-EC4C-4800-8B58-112C91A27858}" presName="hierRoot2" presStyleCnt="0">
        <dgm:presLayoutVars>
          <dgm:hierBranch val="init"/>
        </dgm:presLayoutVars>
      </dgm:prSet>
      <dgm:spPr/>
    </dgm:pt>
    <dgm:pt modelId="{E27432F0-101D-402C-BC1A-1D2EBD24E236}" type="pres">
      <dgm:prSet presAssocID="{3362545E-EC4C-4800-8B58-112C91A27858}" presName="rootComposite" presStyleCnt="0"/>
      <dgm:spPr/>
    </dgm:pt>
    <dgm:pt modelId="{085886A2-5B04-4EED-AB83-243B33282182}" type="pres">
      <dgm:prSet presAssocID="{3362545E-EC4C-4800-8B58-112C91A27858}" presName="rootText" presStyleLbl="node3" presStyleIdx="1" presStyleCnt="3" custScaleX="679419" custScaleY="1157969" custLinFactNeighborX="-96298">
        <dgm:presLayoutVars>
          <dgm:chPref val="3"/>
        </dgm:presLayoutVars>
      </dgm:prSet>
      <dgm:spPr/>
    </dgm:pt>
    <dgm:pt modelId="{B038A776-AD3B-4A3A-AB4A-6EACD84C6FA4}" type="pres">
      <dgm:prSet presAssocID="{3362545E-EC4C-4800-8B58-112C91A27858}" presName="rootConnector" presStyleLbl="node3" presStyleIdx="1" presStyleCnt="3"/>
      <dgm:spPr/>
    </dgm:pt>
    <dgm:pt modelId="{A7A92528-405A-4302-B2B1-29C71F5AF106}" type="pres">
      <dgm:prSet presAssocID="{3362545E-EC4C-4800-8B58-112C91A27858}" presName="hierChild4" presStyleCnt="0"/>
      <dgm:spPr/>
    </dgm:pt>
    <dgm:pt modelId="{B29EA421-EB8B-47AC-90A6-7C322A4A472D}" type="pres">
      <dgm:prSet presAssocID="{5933FA09-E220-4E2F-A464-4CFC3E8F9C54}" presName="Name64" presStyleLbl="parChTrans1D4" presStyleIdx="7" presStyleCnt="14" custSzX="3200400" custSzY="548640"/>
      <dgm:spPr/>
    </dgm:pt>
    <dgm:pt modelId="{68BC643A-EFBA-4B5C-901D-32482E0C699E}" type="pres">
      <dgm:prSet presAssocID="{A41B048F-5A74-4D82-B49C-967C989D5A93}" presName="hierRoot2" presStyleCnt="0">
        <dgm:presLayoutVars>
          <dgm:hierBranch val="init"/>
        </dgm:presLayoutVars>
      </dgm:prSet>
      <dgm:spPr/>
    </dgm:pt>
    <dgm:pt modelId="{F433B92F-F26D-4134-BF40-51B2A571136D}" type="pres">
      <dgm:prSet presAssocID="{A41B048F-5A74-4D82-B49C-967C989D5A93}" presName="rootComposite" presStyleCnt="0"/>
      <dgm:spPr/>
    </dgm:pt>
    <dgm:pt modelId="{6B0A4452-581B-4EE4-BBA8-1F4181579316}" type="pres">
      <dgm:prSet presAssocID="{A41B048F-5A74-4D82-B49C-967C989D5A93}" presName="rootText" presStyleLbl="node4" presStyleIdx="7" presStyleCnt="14" custScaleX="867444" custScaleY="539935" custLinFactX="57579" custLinFactNeighborX="100000">
        <dgm:presLayoutVars>
          <dgm:chPref val="3"/>
        </dgm:presLayoutVars>
      </dgm:prSet>
      <dgm:spPr/>
    </dgm:pt>
    <dgm:pt modelId="{53BBC4B1-1680-46A1-B8D5-4D20877D6CE8}" type="pres">
      <dgm:prSet presAssocID="{A41B048F-5A74-4D82-B49C-967C989D5A93}" presName="rootConnector" presStyleLbl="node4" presStyleIdx="7" presStyleCnt="14"/>
      <dgm:spPr/>
    </dgm:pt>
    <dgm:pt modelId="{F1F2E801-387E-411B-B056-B622D2C0B8F0}" type="pres">
      <dgm:prSet presAssocID="{A41B048F-5A74-4D82-B49C-967C989D5A93}" presName="hierChild4" presStyleCnt="0"/>
      <dgm:spPr/>
    </dgm:pt>
    <dgm:pt modelId="{5D6FFDAC-D1DE-43C5-9E53-E24FC1F6E7D9}" type="pres">
      <dgm:prSet presAssocID="{A41B048F-5A74-4D82-B49C-967C989D5A93}" presName="hierChild5" presStyleCnt="0"/>
      <dgm:spPr/>
    </dgm:pt>
    <dgm:pt modelId="{45D94E2D-C92F-43F2-86D3-BB20BF324241}" type="pres">
      <dgm:prSet presAssocID="{02A260F1-0D3D-43F3-98BC-AD749FDBEE5B}" presName="Name64" presStyleLbl="parChTrans1D4" presStyleIdx="8" presStyleCnt="14" custSzX="3200400" custSzY="548640"/>
      <dgm:spPr/>
    </dgm:pt>
    <dgm:pt modelId="{A5F1747D-A4B1-4841-A5B4-3E6344C45D4D}" type="pres">
      <dgm:prSet presAssocID="{5DECA329-9837-43A4-A18C-1E89B631B096}" presName="hierRoot2" presStyleCnt="0">
        <dgm:presLayoutVars>
          <dgm:hierBranch val="init"/>
        </dgm:presLayoutVars>
      </dgm:prSet>
      <dgm:spPr/>
    </dgm:pt>
    <dgm:pt modelId="{DA6CB3B0-275B-47D8-A53E-DD8A973E384B}" type="pres">
      <dgm:prSet presAssocID="{5DECA329-9837-43A4-A18C-1E89B631B096}" presName="rootComposite" presStyleCnt="0"/>
      <dgm:spPr/>
    </dgm:pt>
    <dgm:pt modelId="{E10441CA-62D2-4334-81C2-C47967CAB503}" type="pres">
      <dgm:prSet presAssocID="{5DECA329-9837-43A4-A18C-1E89B631B096}" presName="rootText" presStyleLbl="node4" presStyleIdx="8" presStyleCnt="14" custScaleX="867444" custScaleY="539935" custLinFactX="57579" custLinFactNeighborX="100000">
        <dgm:presLayoutVars>
          <dgm:chPref val="3"/>
        </dgm:presLayoutVars>
      </dgm:prSet>
      <dgm:spPr/>
    </dgm:pt>
    <dgm:pt modelId="{06114219-40F1-4AB3-A54C-82527384C6B5}" type="pres">
      <dgm:prSet presAssocID="{5DECA329-9837-43A4-A18C-1E89B631B096}" presName="rootConnector" presStyleLbl="node4" presStyleIdx="8" presStyleCnt="14"/>
      <dgm:spPr/>
    </dgm:pt>
    <dgm:pt modelId="{A6DB94B8-B9EA-477D-B05B-11051E2CC176}" type="pres">
      <dgm:prSet presAssocID="{5DECA329-9837-43A4-A18C-1E89B631B096}" presName="hierChild4" presStyleCnt="0"/>
      <dgm:spPr/>
    </dgm:pt>
    <dgm:pt modelId="{989EA003-0992-4659-90B2-67262EE15179}" type="pres">
      <dgm:prSet presAssocID="{5DECA329-9837-43A4-A18C-1E89B631B096}" presName="hierChild5" presStyleCnt="0"/>
      <dgm:spPr/>
    </dgm:pt>
    <dgm:pt modelId="{44EEF3D1-FFF7-45C8-B839-D3CDF7688C10}" type="pres">
      <dgm:prSet presAssocID="{53501F9F-D968-40C5-A879-351EE0CE4578}" presName="Name64" presStyleLbl="parChTrans1D4" presStyleIdx="9" presStyleCnt="14" custSzX="3200400" custSzY="548640"/>
      <dgm:spPr/>
    </dgm:pt>
    <dgm:pt modelId="{5E54FCF4-8112-43F3-A18A-FA67DEDC09C3}" type="pres">
      <dgm:prSet presAssocID="{302311F8-77E5-402E-B254-D4664F7B0EF6}" presName="hierRoot2" presStyleCnt="0">
        <dgm:presLayoutVars>
          <dgm:hierBranch val="init"/>
        </dgm:presLayoutVars>
      </dgm:prSet>
      <dgm:spPr/>
    </dgm:pt>
    <dgm:pt modelId="{BF27088B-7DB6-4765-84D1-A76F8EB7696A}" type="pres">
      <dgm:prSet presAssocID="{302311F8-77E5-402E-B254-D4664F7B0EF6}" presName="rootComposite" presStyleCnt="0"/>
      <dgm:spPr/>
    </dgm:pt>
    <dgm:pt modelId="{41F5A2FE-BEBB-4703-BCB9-683E5F7B1927}" type="pres">
      <dgm:prSet presAssocID="{302311F8-77E5-402E-B254-D4664F7B0EF6}" presName="rootText" presStyleLbl="node4" presStyleIdx="9" presStyleCnt="14" custScaleX="867444" custScaleY="539935" custLinFactX="57579" custLinFactNeighborX="100000">
        <dgm:presLayoutVars>
          <dgm:chPref val="3"/>
        </dgm:presLayoutVars>
      </dgm:prSet>
      <dgm:spPr/>
    </dgm:pt>
    <dgm:pt modelId="{45195923-26D6-4FE1-A3F4-52B3E731512D}" type="pres">
      <dgm:prSet presAssocID="{302311F8-77E5-402E-B254-D4664F7B0EF6}" presName="rootConnector" presStyleLbl="node4" presStyleIdx="9" presStyleCnt="14"/>
      <dgm:spPr/>
    </dgm:pt>
    <dgm:pt modelId="{A7F34AA2-7F04-4979-8693-1F8D352A1CDE}" type="pres">
      <dgm:prSet presAssocID="{302311F8-77E5-402E-B254-D4664F7B0EF6}" presName="hierChild4" presStyleCnt="0"/>
      <dgm:spPr/>
    </dgm:pt>
    <dgm:pt modelId="{D97F9DF3-1E2B-4FDA-B6E5-0126C84A8BB4}" type="pres">
      <dgm:prSet presAssocID="{302311F8-77E5-402E-B254-D4664F7B0EF6}" presName="hierChild5" presStyleCnt="0"/>
      <dgm:spPr/>
    </dgm:pt>
    <dgm:pt modelId="{AB223787-AD63-40F4-8A7D-6386C8963026}" type="pres">
      <dgm:prSet presAssocID="{326CD522-EC4D-45DD-B113-0310498D5220}" presName="Name64" presStyleLbl="parChTrans1D4" presStyleIdx="10" presStyleCnt="14" custSzX="3200400" custSzY="548640"/>
      <dgm:spPr/>
    </dgm:pt>
    <dgm:pt modelId="{5C934B4B-3BC5-40AF-A011-0B88E36BD778}" type="pres">
      <dgm:prSet presAssocID="{3842F40F-7C14-4408-B12D-2047673B7664}" presName="hierRoot2" presStyleCnt="0">
        <dgm:presLayoutVars>
          <dgm:hierBranch val="init"/>
        </dgm:presLayoutVars>
      </dgm:prSet>
      <dgm:spPr/>
    </dgm:pt>
    <dgm:pt modelId="{8C24C6FE-C5D2-4D49-A5A5-0BA6B0E0717E}" type="pres">
      <dgm:prSet presAssocID="{3842F40F-7C14-4408-B12D-2047673B7664}" presName="rootComposite" presStyleCnt="0"/>
      <dgm:spPr/>
    </dgm:pt>
    <dgm:pt modelId="{BECA84C7-5DBC-466C-9536-44500061781E}" type="pres">
      <dgm:prSet presAssocID="{3842F40F-7C14-4408-B12D-2047673B7664}" presName="rootText" presStyleLbl="node4" presStyleIdx="10" presStyleCnt="14" custScaleX="867444" custScaleY="539935" custLinFactX="57579" custLinFactNeighborX="100000">
        <dgm:presLayoutVars>
          <dgm:chPref val="3"/>
        </dgm:presLayoutVars>
      </dgm:prSet>
      <dgm:spPr/>
    </dgm:pt>
    <dgm:pt modelId="{B1E23679-F24E-40AF-8702-98C76F323A07}" type="pres">
      <dgm:prSet presAssocID="{3842F40F-7C14-4408-B12D-2047673B7664}" presName="rootConnector" presStyleLbl="node4" presStyleIdx="10" presStyleCnt="14"/>
      <dgm:spPr/>
    </dgm:pt>
    <dgm:pt modelId="{A3453CAF-36A4-4183-B107-FDC5A6CEE136}" type="pres">
      <dgm:prSet presAssocID="{3842F40F-7C14-4408-B12D-2047673B7664}" presName="hierChild4" presStyleCnt="0"/>
      <dgm:spPr/>
    </dgm:pt>
    <dgm:pt modelId="{CACAC265-96EB-4776-AD7A-3FE6833C2AB7}" type="pres">
      <dgm:prSet presAssocID="{3842F40F-7C14-4408-B12D-2047673B7664}" presName="hierChild5" presStyleCnt="0"/>
      <dgm:spPr/>
    </dgm:pt>
    <dgm:pt modelId="{881BFCA3-0711-4C2C-BDEA-994E8BD52935}" type="pres">
      <dgm:prSet presAssocID="{3362545E-EC4C-4800-8B58-112C91A27858}" presName="hierChild5" presStyleCnt="0"/>
      <dgm:spPr/>
    </dgm:pt>
    <dgm:pt modelId="{88F43348-6CDB-4BA1-AC4E-990DC7A18248}" type="pres">
      <dgm:prSet presAssocID="{BFFCC01B-534D-4DE3-82F3-9A481DC2232A}" presName="Name64" presStyleLbl="parChTrans1D3" presStyleIdx="2" presStyleCnt="3" custSzX="3200400" custSzY="548640"/>
      <dgm:spPr/>
    </dgm:pt>
    <dgm:pt modelId="{A8678078-8E4E-4EFD-A9AA-30D86AFF47CB}" type="pres">
      <dgm:prSet presAssocID="{FAF0531A-3F68-47B8-B5F2-38A33205496E}" presName="hierRoot2" presStyleCnt="0">
        <dgm:presLayoutVars>
          <dgm:hierBranch val="init"/>
        </dgm:presLayoutVars>
      </dgm:prSet>
      <dgm:spPr/>
    </dgm:pt>
    <dgm:pt modelId="{4BB1F5BB-2840-44B6-9CC6-804313B73EFC}" type="pres">
      <dgm:prSet presAssocID="{FAF0531A-3F68-47B8-B5F2-38A33205496E}" presName="rootComposite" presStyleCnt="0"/>
      <dgm:spPr/>
    </dgm:pt>
    <dgm:pt modelId="{96B9159B-F365-423D-9051-D62AB4DEDDD3}" type="pres">
      <dgm:prSet presAssocID="{FAF0531A-3F68-47B8-B5F2-38A33205496E}" presName="rootText" presStyleLbl="node3" presStyleIdx="2" presStyleCnt="3" custScaleX="679419" custScaleY="1487975" custLinFactNeighborX="-96298">
        <dgm:presLayoutVars>
          <dgm:chPref val="3"/>
        </dgm:presLayoutVars>
      </dgm:prSet>
      <dgm:spPr/>
    </dgm:pt>
    <dgm:pt modelId="{91BC9AAB-84A3-4F46-B905-803BA1C3DD28}" type="pres">
      <dgm:prSet presAssocID="{FAF0531A-3F68-47B8-B5F2-38A33205496E}" presName="rootConnector" presStyleLbl="node3" presStyleIdx="2" presStyleCnt="3"/>
      <dgm:spPr/>
    </dgm:pt>
    <dgm:pt modelId="{3231025C-E6DF-4512-9A7F-828DBA1295C6}" type="pres">
      <dgm:prSet presAssocID="{FAF0531A-3F68-47B8-B5F2-38A33205496E}" presName="hierChild4" presStyleCnt="0"/>
      <dgm:spPr/>
    </dgm:pt>
    <dgm:pt modelId="{4C0DF0C0-63BE-4586-BC21-70379715A4CF}" type="pres">
      <dgm:prSet presAssocID="{15CA7AFC-5C8A-421F-B3FD-A05FBCCA973F}" presName="Name64" presStyleLbl="parChTrans1D4" presStyleIdx="11" presStyleCnt="14" custSzX="3200400" custSzY="548640"/>
      <dgm:spPr/>
    </dgm:pt>
    <dgm:pt modelId="{D65A8B97-3513-40F0-B19F-32DF8020E0F1}" type="pres">
      <dgm:prSet presAssocID="{B46D20DF-4625-48FA-A11B-1FA34AD50B93}" presName="hierRoot2" presStyleCnt="0">
        <dgm:presLayoutVars>
          <dgm:hierBranch val="init"/>
        </dgm:presLayoutVars>
      </dgm:prSet>
      <dgm:spPr/>
    </dgm:pt>
    <dgm:pt modelId="{2D8460EB-33DA-4D31-ABB8-276F01966A96}" type="pres">
      <dgm:prSet presAssocID="{B46D20DF-4625-48FA-A11B-1FA34AD50B93}" presName="rootComposite" presStyleCnt="0"/>
      <dgm:spPr/>
    </dgm:pt>
    <dgm:pt modelId="{1C664242-72F5-4031-BB57-32AD582BD2DA}" type="pres">
      <dgm:prSet presAssocID="{B46D20DF-4625-48FA-A11B-1FA34AD50B93}" presName="rootText" presStyleLbl="node4" presStyleIdx="11" presStyleCnt="14" custScaleX="867444" custScaleY="539935" custLinFactX="57579" custLinFactNeighborX="100000">
        <dgm:presLayoutVars>
          <dgm:chPref val="3"/>
        </dgm:presLayoutVars>
      </dgm:prSet>
      <dgm:spPr/>
    </dgm:pt>
    <dgm:pt modelId="{BA324B38-8A50-40E5-B00D-E3C90F01BB28}" type="pres">
      <dgm:prSet presAssocID="{B46D20DF-4625-48FA-A11B-1FA34AD50B93}" presName="rootConnector" presStyleLbl="node4" presStyleIdx="11" presStyleCnt="14"/>
      <dgm:spPr/>
    </dgm:pt>
    <dgm:pt modelId="{12CD5A11-15DC-42D1-9D8C-5EC23496D80A}" type="pres">
      <dgm:prSet presAssocID="{B46D20DF-4625-48FA-A11B-1FA34AD50B93}" presName="hierChild4" presStyleCnt="0"/>
      <dgm:spPr/>
    </dgm:pt>
    <dgm:pt modelId="{E79DC471-BC6F-491B-ABE0-115D6C37FD36}" type="pres">
      <dgm:prSet presAssocID="{B46D20DF-4625-48FA-A11B-1FA34AD50B93}" presName="hierChild5" presStyleCnt="0"/>
      <dgm:spPr/>
    </dgm:pt>
    <dgm:pt modelId="{41A6DCD0-6923-4E9F-8813-267DD993A139}" type="pres">
      <dgm:prSet presAssocID="{691ABC3C-6A9B-4950-AF7A-A5217C9C8388}" presName="Name64" presStyleLbl="parChTrans1D4" presStyleIdx="12" presStyleCnt="14" custSzX="3200400" custSzY="548640"/>
      <dgm:spPr/>
    </dgm:pt>
    <dgm:pt modelId="{D48FB3CC-CBA0-4E5C-AF9C-D5A6E31C7249}" type="pres">
      <dgm:prSet presAssocID="{7106060B-3D2A-4AD7-B867-484EACAD9297}" presName="hierRoot2" presStyleCnt="0">
        <dgm:presLayoutVars>
          <dgm:hierBranch val="init"/>
        </dgm:presLayoutVars>
      </dgm:prSet>
      <dgm:spPr/>
    </dgm:pt>
    <dgm:pt modelId="{95775F11-3AB2-4E74-BCA6-C788115FFB5D}" type="pres">
      <dgm:prSet presAssocID="{7106060B-3D2A-4AD7-B867-484EACAD9297}" presName="rootComposite" presStyleCnt="0"/>
      <dgm:spPr/>
    </dgm:pt>
    <dgm:pt modelId="{22AD8352-3D37-4FFA-A089-95433C0C55FE}" type="pres">
      <dgm:prSet presAssocID="{7106060B-3D2A-4AD7-B867-484EACAD9297}" presName="rootText" presStyleLbl="node4" presStyleIdx="12" presStyleCnt="14" custScaleX="867444" custScaleY="539935" custLinFactX="57579" custLinFactNeighborX="100000">
        <dgm:presLayoutVars>
          <dgm:chPref val="3"/>
        </dgm:presLayoutVars>
      </dgm:prSet>
      <dgm:spPr/>
    </dgm:pt>
    <dgm:pt modelId="{BDF7FB33-7991-481C-A43F-07B2A16A1179}" type="pres">
      <dgm:prSet presAssocID="{7106060B-3D2A-4AD7-B867-484EACAD9297}" presName="rootConnector" presStyleLbl="node4" presStyleIdx="12" presStyleCnt="14"/>
      <dgm:spPr/>
    </dgm:pt>
    <dgm:pt modelId="{A4949076-EA2B-42F5-8DE3-23B3E2AE8C44}" type="pres">
      <dgm:prSet presAssocID="{7106060B-3D2A-4AD7-B867-484EACAD9297}" presName="hierChild4" presStyleCnt="0"/>
      <dgm:spPr/>
    </dgm:pt>
    <dgm:pt modelId="{252697D6-0EAE-42DF-866F-A5BDED09C71E}" type="pres">
      <dgm:prSet presAssocID="{7106060B-3D2A-4AD7-B867-484EACAD9297}" presName="hierChild5" presStyleCnt="0"/>
      <dgm:spPr/>
    </dgm:pt>
    <dgm:pt modelId="{295CF004-57BC-4A14-8267-5B2FDA94460E}" type="pres">
      <dgm:prSet presAssocID="{119497FC-766F-4DCF-931D-43AC51035C2B}" presName="Name64" presStyleLbl="parChTrans1D4" presStyleIdx="13" presStyleCnt="14" custSzX="3200400" custSzY="548640"/>
      <dgm:spPr/>
    </dgm:pt>
    <dgm:pt modelId="{DBF67DEE-D875-4581-BA68-F858492E2EED}" type="pres">
      <dgm:prSet presAssocID="{67DDA746-6C60-4C11-B77E-B266EF9DFD6D}" presName="hierRoot2" presStyleCnt="0">
        <dgm:presLayoutVars>
          <dgm:hierBranch val="init"/>
        </dgm:presLayoutVars>
      </dgm:prSet>
      <dgm:spPr/>
    </dgm:pt>
    <dgm:pt modelId="{6030240F-B935-4AFE-97B3-0F49EFCF2C83}" type="pres">
      <dgm:prSet presAssocID="{67DDA746-6C60-4C11-B77E-B266EF9DFD6D}" presName="rootComposite" presStyleCnt="0"/>
      <dgm:spPr/>
    </dgm:pt>
    <dgm:pt modelId="{A97A3C5B-303F-41B6-A2FF-8C76A3C1A70C}" type="pres">
      <dgm:prSet presAssocID="{67DDA746-6C60-4C11-B77E-B266EF9DFD6D}" presName="rootText" presStyleLbl="node4" presStyleIdx="13" presStyleCnt="14" custScaleX="867444" custScaleY="539935" custLinFactX="57579" custLinFactNeighborX="100000">
        <dgm:presLayoutVars>
          <dgm:chPref val="3"/>
        </dgm:presLayoutVars>
      </dgm:prSet>
      <dgm:spPr/>
    </dgm:pt>
    <dgm:pt modelId="{BA5AD3C4-54DE-4ADE-A7F8-5A0AF5877D63}" type="pres">
      <dgm:prSet presAssocID="{67DDA746-6C60-4C11-B77E-B266EF9DFD6D}" presName="rootConnector" presStyleLbl="node4" presStyleIdx="13" presStyleCnt="14"/>
      <dgm:spPr/>
    </dgm:pt>
    <dgm:pt modelId="{CDE5278A-2F8A-4D0E-AFBB-9687C01C8FC6}" type="pres">
      <dgm:prSet presAssocID="{67DDA746-6C60-4C11-B77E-B266EF9DFD6D}" presName="hierChild4" presStyleCnt="0"/>
      <dgm:spPr/>
    </dgm:pt>
    <dgm:pt modelId="{C488E867-3161-4AD3-B7A9-01583AE7D578}" type="pres">
      <dgm:prSet presAssocID="{67DDA746-6C60-4C11-B77E-B266EF9DFD6D}" presName="hierChild5" presStyleCnt="0"/>
      <dgm:spPr/>
    </dgm:pt>
    <dgm:pt modelId="{7A6F8A5F-DA19-4FE4-9FD7-D6A73F699C9F}" type="pres">
      <dgm:prSet presAssocID="{FAF0531A-3F68-47B8-B5F2-38A33205496E}" presName="hierChild5" presStyleCnt="0"/>
      <dgm:spPr/>
    </dgm:pt>
    <dgm:pt modelId="{6499EBE2-F11F-46B8-BB28-D234095416E5}" type="pres">
      <dgm:prSet presAssocID="{433EECEC-7F1D-435C-8659-AF27BEC8D9C4}" presName="hierChild5" presStyleCnt="0"/>
      <dgm:spPr/>
    </dgm:pt>
    <dgm:pt modelId="{7ECE1755-8ED5-43CB-9E00-644B61D306F3}" type="pres">
      <dgm:prSet presAssocID="{6C38A22D-1FA9-431C-AC7E-0AEA0F0A22F7}" presName="hierChild3" presStyleCnt="0"/>
      <dgm:spPr/>
    </dgm:pt>
  </dgm:ptLst>
  <dgm:cxnLst>
    <dgm:cxn modelId="{B9A9F200-948F-4509-BCA1-EF35CE2F9AC3}" type="presOf" srcId="{677712E4-C196-4CAB-A602-6DB2F4CB854B}" destId="{00BF8063-5882-48DA-A998-6926BE460861}" srcOrd="0" destOrd="0" presId="urn:microsoft.com/office/officeart/2009/3/layout/HorizontalOrganizationChart"/>
    <dgm:cxn modelId="{F1E17703-44D1-4D71-848E-50B59A84E5BD}" type="presOf" srcId="{A41B048F-5A74-4D82-B49C-967C989D5A93}" destId="{53BBC4B1-1680-46A1-B8D5-4D20877D6CE8}" srcOrd="1" destOrd="0" presId="urn:microsoft.com/office/officeart/2009/3/layout/HorizontalOrganizationChart"/>
    <dgm:cxn modelId="{2C797605-9555-4303-BC0D-085499C09FBF}" type="presOf" srcId="{119497FC-766F-4DCF-931D-43AC51035C2B}" destId="{295CF004-57BC-4A14-8267-5B2FDA94460E}" srcOrd="0" destOrd="0" presId="urn:microsoft.com/office/officeart/2009/3/layout/HorizontalOrganizationChart"/>
    <dgm:cxn modelId="{8F75CA0D-E77F-4ABA-A5A8-43F4B2A12EC6}" type="presOf" srcId="{E0526498-6770-4947-9D56-CA8C70691B7E}" destId="{1A96489F-73DC-4C9A-9939-3C5F23FF86F3}" srcOrd="0" destOrd="0" presId="urn:microsoft.com/office/officeart/2009/3/layout/HorizontalOrganizationChart"/>
    <dgm:cxn modelId="{94D48A11-5896-4B9D-B16E-788AD82A5F0C}" type="presOf" srcId="{F363F456-E5F4-4895-9406-DB9974A55629}" destId="{4243F4B8-8EC5-4773-939C-4273555D5F1E}" srcOrd="0" destOrd="0" presId="urn:microsoft.com/office/officeart/2009/3/layout/HorizontalOrganizationChart"/>
    <dgm:cxn modelId="{BCD6ED16-C9F2-4646-A427-5A389825D145}" type="presOf" srcId="{D37EF37C-AA2E-4ABD-8C29-5D6AB3B19AF2}" destId="{99DD6BC1-A9CB-4702-BE6E-DA9769A1A038}" srcOrd="1" destOrd="0" presId="urn:microsoft.com/office/officeart/2009/3/layout/HorizontalOrganizationChart"/>
    <dgm:cxn modelId="{8BCB5F19-F6ED-4D86-94F0-9842D55F2201}" type="presOf" srcId="{6C38A22D-1FA9-431C-AC7E-0AEA0F0A22F7}" destId="{C71043FD-171F-46C3-80AC-169CD1E0F6DE}" srcOrd="1" destOrd="0" presId="urn:microsoft.com/office/officeart/2009/3/layout/HorizontalOrganizationChart"/>
    <dgm:cxn modelId="{7F81481C-86FE-4646-BA73-BC488B05D987}" type="presOf" srcId="{5DECA329-9837-43A4-A18C-1E89B631B096}" destId="{06114219-40F1-4AB3-A54C-82527384C6B5}" srcOrd="1" destOrd="0" presId="urn:microsoft.com/office/officeart/2009/3/layout/HorizontalOrganizationChart"/>
    <dgm:cxn modelId="{D0E81320-B0A1-478B-9482-0EF9A2F7579C}" srcId="{677712E4-C196-4CAB-A602-6DB2F4CB854B}" destId="{D37EF37C-AA2E-4ABD-8C29-5D6AB3B19AF2}" srcOrd="5" destOrd="0" parTransId="{69881202-C667-4213-8CED-490283980515}" sibTransId="{60EBE583-9631-4FF1-8090-F705C2014CEE}"/>
    <dgm:cxn modelId="{8AE84120-9112-4458-91BA-68335D0C78C4}" type="presOf" srcId="{3842F40F-7C14-4408-B12D-2047673B7664}" destId="{BECA84C7-5DBC-466C-9536-44500061781E}" srcOrd="0" destOrd="0" presId="urn:microsoft.com/office/officeart/2009/3/layout/HorizontalOrganizationChart"/>
    <dgm:cxn modelId="{1FA87321-41A8-48BC-A475-038E718370FB}" type="presOf" srcId="{5933FA09-E220-4E2F-A464-4CFC3E8F9C54}" destId="{B29EA421-EB8B-47AC-90A6-7C322A4A472D}" srcOrd="0" destOrd="0" presId="urn:microsoft.com/office/officeart/2009/3/layout/HorizontalOrganizationChart"/>
    <dgm:cxn modelId="{D7476B23-AEA4-4287-8179-D516684F1E1D}" srcId="{FAF0531A-3F68-47B8-B5F2-38A33205496E}" destId="{7106060B-3D2A-4AD7-B867-484EACAD9297}" srcOrd="1" destOrd="0" parTransId="{691ABC3C-6A9B-4950-AF7A-A5217C9C8388}" sibTransId="{BB25DE45-0325-4012-859F-57F4BC45BA20}"/>
    <dgm:cxn modelId="{5BDD2725-B89A-4990-9B89-2CD7CC65E59B}" type="presOf" srcId="{53501F9F-D968-40C5-A879-351EE0CE4578}" destId="{44EEF3D1-FFF7-45C8-B839-D3CDF7688C10}" srcOrd="0" destOrd="0" presId="urn:microsoft.com/office/officeart/2009/3/layout/HorizontalOrganizationChart"/>
    <dgm:cxn modelId="{CE152E29-BF9D-4E32-AF24-D5B067DBDAFF}" srcId="{433EECEC-7F1D-435C-8659-AF27BEC8D9C4}" destId="{FAF0531A-3F68-47B8-B5F2-38A33205496E}" srcOrd="1" destOrd="0" parTransId="{BFFCC01B-534D-4DE3-82F3-9A481DC2232A}" sibTransId="{F7BB500E-D2EA-44AE-AE65-AA06F366586D}"/>
    <dgm:cxn modelId="{5478092A-6EC2-4E38-8FF5-7D1D64DB1B24}" srcId="{3362545E-EC4C-4800-8B58-112C91A27858}" destId="{302311F8-77E5-402E-B254-D4664F7B0EF6}" srcOrd="2" destOrd="0" parTransId="{53501F9F-D968-40C5-A879-351EE0CE4578}" sibTransId="{F7416DD5-B0DF-41E3-A545-4AEF7FBA9C8E}"/>
    <dgm:cxn modelId="{507A542B-0CA8-49DA-BF92-5D825F2605C5}" type="presOf" srcId="{677712E4-C196-4CAB-A602-6DB2F4CB854B}" destId="{633B8A3B-F3B2-49C6-B1F3-52B811B84EB4}" srcOrd="1" destOrd="0" presId="urn:microsoft.com/office/officeart/2009/3/layout/HorizontalOrganizationChart"/>
    <dgm:cxn modelId="{FA136432-B29D-4B16-8F3C-7444E24C9EDD}" type="presOf" srcId="{433EECEC-7F1D-435C-8659-AF27BEC8D9C4}" destId="{7167DC97-7ACD-4A92-8E87-14248E3B5036}" srcOrd="0" destOrd="0" presId="urn:microsoft.com/office/officeart/2009/3/layout/HorizontalOrganizationChart"/>
    <dgm:cxn modelId="{1DAF9136-DA2F-4773-AF90-1D6D2BA57A5B}" type="presOf" srcId="{302311F8-77E5-402E-B254-D4664F7B0EF6}" destId="{41F5A2FE-BEBB-4703-BCB9-683E5F7B1927}" srcOrd="0" destOrd="0" presId="urn:microsoft.com/office/officeart/2009/3/layout/HorizontalOrganizationChart"/>
    <dgm:cxn modelId="{019BC33E-A091-4115-A310-1E505640CDC1}" type="presOf" srcId="{67DDA746-6C60-4C11-B77E-B266EF9DFD6D}" destId="{BA5AD3C4-54DE-4ADE-A7F8-5A0AF5877D63}" srcOrd="1" destOrd="0" presId="urn:microsoft.com/office/officeart/2009/3/layout/HorizontalOrganizationChart"/>
    <dgm:cxn modelId="{CEAC453F-654D-4D52-A05B-124814EC7055}" srcId="{3362545E-EC4C-4800-8B58-112C91A27858}" destId="{3842F40F-7C14-4408-B12D-2047673B7664}" srcOrd="3" destOrd="0" parTransId="{326CD522-EC4D-45DD-B113-0310498D5220}" sibTransId="{D4724742-D398-45A2-851B-122B523478DA}"/>
    <dgm:cxn modelId="{34A23C60-D1C0-48EE-B16D-703C53F33081}" type="presOf" srcId="{E65BF32D-B718-4DB1-8514-D05646F42D77}" destId="{C1928D54-A4D7-475A-BC96-5ABAC9553A26}" srcOrd="0" destOrd="0" presId="urn:microsoft.com/office/officeart/2009/3/layout/HorizontalOrganizationChart"/>
    <dgm:cxn modelId="{65991E41-C461-4826-9B3B-66281F4AA8B9}" srcId="{433EECEC-7F1D-435C-8659-AF27BEC8D9C4}" destId="{3362545E-EC4C-4800-8B58-112C91A27858}" srcOrd="0" destOrd="0" parTransId="{526E2FD4-87D2-4C56-A726-C1196304D61A}" sibTransId="{5273512E-5DC4-445A-BE8B-65F2D7038D95}"/>
    <dgm:cxn modelId="{66D43361-5509-43EA-8BD6-5D3CDEBD8382}" type="presOf" srcId="{02A260F1-0D3D-43F3-98BC-AD749FDBEE5B}" destId="{45D94E2D-C92F-43F2-86D3-BB20BF324241}" srcOrd="0" destOrd="0" presId="urn:microsoft.com/office/officeart/2009/3/layout/HorizontalOrganizationChart"/>
    <dgm:cxn modelId="{34103943-D0CB-4F2C-B639-E953E14295A8}" type="presOf" srcId="{7F3554D2-C0B0-4FDC-914C-B3773DCFD00B}" destId="{F9D5DAC8-FBDB-4593-A6E4-0E58F3241BE8}" srcOrd="1" destOrd="0" presId="urn:microsoft.com/office/officeart/2009/3/layout/HorizontalOrganizationChart"/>
    <dgm:cxn modelId="{1674D644-13D0-41D6-BCD1-6C53B94EFA19}" type="presOf" srcId="{326CD522-EC4D-45DD-B113-0310498D5220}" destId="{AB223787-AD63-40F4-8A7D-6386C8963026}" srcOrd="0" destOrd="0" presId="urn:microsoft.com/office/officeart/2009/3/layout/HorizontalOrganizationChart"/>
    <dgm:cxn modelId="{BBE04867-FA91-4DD2-811E-830AAE38059C}" type="presOf" srcId="{E65BF32D-B718-4DB1-8514-D05646F42D77}" destId="{5EE97DCB-C858-452E-92EF-493E9D79E9F4}" srcOrd="1" destOrd="0" presId="urn:microsoft.com/office/officeart/2009/3/layout/HorizontalOrganizationChart"/>
    <dgm:cxn modelId="{D60CD269-9239-4FCF-BFED-11F9235B3B25}" srcId="{677712E4-C196-4CAB-A602-6DB2F4CB854B}" destId="{F363F456-E5F4-4895-9406-DB9974A55629}" srcOrd="6" destOrd="0" parTransId="{E0526498-6770-4947-9D56-CA8C70691B7E}" sibTransId="{9FDBA5E7-CEBC-4371-B318-18E763FBD06C}"/>
    <dgm:cxn modelId="{7BE9A14D-B07C-4F04-9B43-8617E0C31A2F}" type="presOf" srcId="{433EECEC-7F1D-435C-8659-AF27BEC8D9C4}" destId="{ED57672B-C224-4380-A3F3-A560144C23E1}" srcOrd="1" destOrd="0" presId="urn:microsoft.com/office/officeart/2009/3/layout/HorizontalOrganizationChart"/>
    <dgm:cxn modelId="{7D406B4E-7F53-41E0-9903-8A446252FFE2}" type="presOf" srcId="{526E2FD4-87D2-4C56-A726-C1196304D61A}" destId="{ABC7AF90-D235-48B2-B494-5907785567CE}" srcOrd="0" destOrd="0" presId="urn:microsoft.com/office/officeart/2009/3/layout/HorizontalOrganizationChart"/>
    <dgm:cxn modelId="{B4055970-782D-4BC8-B28A-3C2CAF6F5BF7}" type="presOf" srcId="{15CA7AFC-5C8A-421F-B3FD-A05FBCCA973F}" destId="{4C0DF0C0-63BE-4586-BC21-70379715A4CF}" srcOrd="0" destOrd="0" presId="urn:microsoft.com/office/officeart/2009/3/layout/HorizontalOrganizationChart"/>
    <dgm:cxn modelId="{EAD89050-9150-47F5-9967-106E4E9506D8}" type="presOf" srcId="{FFB54F73-01F9-423F-BD6A-4EBC11B65668}" destId="{B28923D9-61A3-44E3-ADD3-C08D1A36D982}" srcOrd="0" destOrd="0" presId="urn:microsoft.com/office/officeart/2009/3/layout/HorizontalOrganizationChart"/>
    <dgm:cxn modelId="{2A538951-9D2A-4B9A-AC2F-15785BF8386E}" type="presOf" srcId="{691ABC3C-6A9B-4950-AF7A-A5217C9C8388}" destId="{41A6DCD0-6923-4E9F-8813-267DD993A139}" srcOrd="0" destOrd="0" presId="urn:microsoft.com/office/officeart/2009/3/layout/HorizontalOrganizationChart"/>
    <dgm:cxn modelId="{33CFD574-4E5D-4DF6-8EAE-C9F3AC6C7964}" type="presOf" srcId="{7106060B-3D2A-4AD7-B867-484EACAD9297}" destId="{BDF7FB33-7991-481C-A43F-07B2A16A1179}" srcOrd="1" destOrd="0" presId="urn:microsoft.com/office/officeart/2009/3/layout/HorizontalOrganizationChart"/>
    <dgm:cxn modelId="{34D9DB55-7FF9-4F04-AEE6-6E50EE646832}" type="presOf" srcId="{A41B048F-5A74-4D82-B49C-967C989D5A93}" destId="{6B0A4452-581B-4EE4-BBA8-1F4181579316}" srcOrd="0" destOrd="0" presId="urn:microsoft.com/office/officeart/2009/3/layout/HorizontalOrganizationChart"/>
    <dgm:cxn modelId="{F1A8E17A-A1A5-415A-B6BC-D03C46AEAD5C}" type="presOf" srcId="{01C88D8A-19FD-495D-A726-B41A9D6D4924}" destId="{A037A2D4-4B86-443B-918C-C02D1608C159}" srcOrd="0" destOrd="0" presId="urn:microsoft.com/office/officeart/2009/3/layout/HorizontalOrganizationChart"/>
    <dgm:cxn modelId="{290FF27C-7B62-4524-9844-2EDA8985D625}" type="presOf" srcId="{FAF0531A-3F68-47B8-B5F2-38A33205496E}" destId="{91BC9AAB-84A3-4F46-B905-803BA1C3DD28}" srcOrd="1" destOrd="0" presId="urn:microsoft.com/office/officeart/2009/3/layout/HorizontalOrganizationChart"/>
    <dgm:cxn modelId="{1F959B7E-1F37-4208-9295-56897DDACC57}" type="presOf" srcId="{5214BF8F-366C-410F-A2A3-63E88E44305F}" destId="{AD57E52F-327D-4F00-AD54-76AEAD02D23E}" srcOrd="0" destOrd="0" presId="urn:microsoft.com/office/officeart/2009/3/layout/HorizontalOrganizationChart"/>
    <dgm:cxn modelId="{92CF7D81-8FED-4F30-A076-D95F18CBE274}" srcId="{3362545E-EC4C-4800-8B58-112C91A27858}" destId="{A41B048F-5A74-4D82-B49C-967C989D5A93}" srcOrd="0" destOrd="0" parTransId="{5933FA09-E220-4E2F-A464-4CFC3E8F9C54}" sibTransId="{472E123E-7E6B-46F3-97D1-C2A4B06147DB}"/>
    <dgm:cxn modelId="{B7809583-5F0D-4638-8D13-0A9B9E892035}" type="presOf" srcId="{0EC04BE5-46C1-4AA3-B140-111D4766D34A}" destId="{74AE46BD-2BD6-49B0-AF7B-15ECF0D0D82A}" srcOrd="0" destOrd="0" presId="urn:microsoft.com/office/officeart/2009/3/layout/HorizontalOrganizationChart"/>
    <dgm:cxn modelId="{48B4C583-58E0-4C0E-A249-E8AB49599E4C}" type="presOf" srcId="{D37EF37C-AA2E-4ABD-8C29-5D6AB3B19AF2}" destId="{58037265-8B7E-4AB1-A1C4-3B72C8C00D94}" srcOrd="0" destOrd="0" presId="urn:microsoft.com/office/officeart/2009/3/layout/HorizontalOrganizationChart"/>
    <dgm:cxn modelId="{9C916E84-05F0-471C-AD9E-6DC37B2D34F4}" srcId="{6C38A22D-1FA9-431C-AC7E-0AEA0F0A22F7}" destId="{433EECEC-7F1D-435C-8659-AF27BEC8D9C4}" srcOrd="1" destOrd="0" parTransId="{FFB54F73-01F9-423F-BD6A-4EBC11B65668}" sibTransId="{47B14D61-DCF0-4CF0-BB21-1E2DA53896EE}"/>
    <dgm:cxn modelId="{232EAD86-2F17-4611-8269-B3B822BCB416}" type="presOf" srcId="{69881202-C667-4213-8CED-490283980515}" destId="{884CF34A-4ABA-4D6C-8A5A-721399A2474D}" srcOrd="0" destOrd="0" presId="urn:microsoft.com/office/officeart/2009/3/layout/HorizontalOrganizationChart"/>
    <dgm:cxn modelId="{3BC67189-5D6C-419D-A7B6-B6AB5CB7019A}" type="presOf" srcId="{01C88D8A-19FD-495D-A726-B41A9D6D4924}" destId="{EEA028B8-D7F8-46C3-A246-C243A54D211D}" srcOrd="1" destOrd="0" presId="urn:microsoft.com/office/officeart/2009/3/layout/HorizontalOrganizationChart"/>
    <dgm:cxn modelId="{CBAE5490-BD18-40C6-B315-2B510DE0643A}" type="presOf" srcId="{3362545E-EC4C-4800-8B58-112C91A27858}" destId="{B038A776-AD3B-4A3A-AB4A-6EACD84C6FA4}" srcOrd="1" destOrd="0" presId="urn:microsoft.com/office/officeart/2009/3/layout/HorizontalOrganizationChart"/>
    <dgm:cxn modelId="{1EC51093-3A36-41B7-A2A1-4F61C87B54F2}" type="presOf" srcId="{B46D20DF-4625-48FA-A11B-1FA34AD50B93}" destId="{BA324B38-8A50-40E5-B00D-E3C90F01BB28}" srcOrd="1" destOrd="0" presId="urn:microsoft.com/office/officeart/2009/3/layout/HorizontalOrganizationChart"/>
    <dgm:cxn modelId="{9119A797-A4EF-4B01-99F8-E83E3378E88A}" type="presOf" srcId="{3842F40F-7C14-4408-B12D-2047673B7664}" destId="{B1E23679-F24E-40AF-8702-98C76F323A07}" srcOrd="1" destOrd="0" presId="urn:microsoft.com/office/officeart/2009/3/layout/HorizontalOrganizationChart"/>
    <dgm:cxn modelId="{9278729A-6BB4-4543-8FA9-95152E5C6D1E}" type="presOf" srcId="{D75259DF-3D73-436F-9533-DC78ED1C51A0}" destId="{18A8A2F5-6601-48AE-BD68-CF30ED2485B9}" srcOrd="0" destOrd="0" presId="urn:microsoft.com/office/officeart/2009/3/layout/HorizontalOrganizationChart"/>
    <dgm:cxn modelId="{002EC29B-6598-4D73-9C34-E1A78B382182}" type="presOf" srcId="{C89E10A9-8C6A-47C6-B3F9-CF834E608D8A}" destId="{18344BC1-4AD0-42BB-9A76-47B4CFE235BB}" srcOrd="0" destOrd="0" presId="urn:microsoft.com/office/officeart/2009/3/layout/HorizontalOrganizationChart"/>
    <dgm:cxn modelId="{9F7A2EA1-AFEF-4D31-9B5A-3478AD0051FF}" type="presOf" srcId="{7106060B-3D2A-4AD7-B867-484EACAD9297}" destId="{22AD8352-3D37-4FFA-A089-95433C0C55FE}" srcOrd="0" destOrd="0" presId="urn:microsoft.com/office/officeart/2009/3/layout/HorizontalOrganizationChart"/>
    <dgm:cxn modelId="{23C200A4-E732-4D1B-BC24-3286D069BC7A}" type="presOf" srcId="{7F3554D2-C0B0-4FDC-914C-B3773DCFD00B}" destId="{8133B387-1E09-4627-B344-850AD1D518CD}" srcOrd="0" destOrd="0" presId="urn:microsoft.com/office/officeart/2009/3/layout/HorizontalOrganizationChart"/>
    <dgm:cxn modelId="{1A19B3A7-7D99-4C03-8908-3C557C6F1947}" type="presOf" srcId="{B755F549-4788-49C0-947C-0E6282E7255B}" destId="{41626EB6-8EDC-4B72-8709-99997D27C012}" srcOrd="0" destOrd="0" presId="urn:microsoft.com/office/officeart/2009/3/layout/HorizontalOrganizationChart"/>
    <dgm:cxn modelId="{517F93A9-B2B7-4C81-BD5C-B2F7927C6096}" type="presOf" srcId="{3C0CCAD9-8BEB-4F27-862C-A0D466CD492E}" destId="{83C86C38-DF9F-4EA1-B98A-F41832C1A0BC}" srcOrd="1" destOrd="0" presId="urn:microsoft.com/office/officeart/2009/3/layout/HorizontalOrganizationChart"/>
    <dgm:cxn modelId="{5C71E7AC-E466-4028-9446-452914339A57}" type="presOf" srcId="{FAF0531A-3F68-47B8-B5F2-38A33205496E}" destId="{96B9159B-F365-423D-9051-D62AB4DEDDD3}" srcOrd="0" destOrd="0" presId="urn:microsoft.com/office/officeart/2009/3/layout/HorizontalOrganizationChart"/>
    <dgm:cxn modelId="{8DEC64B0-8821-461D-8AEF-F8BB7123E900}" srcId="{677712E4-C196-4CAB-A602-6DB2F4CB854B}" destId="{E65BF32D-B718-4DB1-8514-D05646F42D77}" srcOrd="2" destOrd="0" parTransId="{7A8ECC98-FA6D-41D4-8331-2AA9074DF1F5}" sibTransId="{5CAB9E74-06DA-48C9-9C96-3F27221402FD}"/>
    <dgm:cxn modelId="{6DA69CB3-2A5C-40F7-B9BA-AC8E5180F2E2}" srcId="{677712E4-C196-4CAB-A602-6DB2F4CB854B}" destId="{C89E10A9-8C6A-47C6-B3F9-CF834E608D8A}" srcOrd="4" destOrd="0" parTransId="{68307A22-5CAF-43D3-B5FC-E8E500E09E0C}" sibTransId="{721D49FE-57FC-4423-9B6C-C4DB364CE7C0}"/>
    <dgm:cxn modelId="{9BA3C0B8-433F-4AC1-B3F6-8599844DA88F}" srcId="{8621B7D0-2A67-492B-994B-1562769EF067}" destId="{6C38A22D-1FA9-431C-AC7E-0AEA0F0A22F7}" srcOrd="0" destOrd="0" parTransId="{3000651C-374F-4B1C-AF2B-91906835A9D4}" sibTransId="{4185FBCE-0080-434D-8C7B-9A44CA3D9733}"/>
    <dgm:cxn modelId="{8732F4BD-2A52-4F71-AC77-E8ED558D8E73}" srcId="{677712E4-C196-4CAB-A602-6DB2F4CB854B}" destId="{01C88D8A-19FD-495D-A726-B41A9D6D4924}" srcOrd="0" destOrd="0" parTransId="{5214BF8F-366C-410F-A2A3-63E88E44305F}" sibTransId="{12CF6EDD-7157-4FB8-BD56-839E29B775C0}"/>
    <dgm:cxn modelId="{5B77A2C5-16DB-4E48-9EE4-C0EF0174F019}" srcId="{FAF0531A-3F68-47B8-B5F2-38A33205496E}" destId="{B46D20DF-4625-48FA-A11B-1FA34AD50B93}" srcOrd="0" destOrd="0" parTransId="{15CA7AFC-5C8A-421F-B3FD-A05FBCCA973F}" sibTransId="{794C5D23-BEF9-4FEA-B064-EBF453BF5EDF}"/>
    <dgm:cxn modelId="{696B38CA-431C-43E6-BB6F-9E33062CE96F}" type="presOf" srcId="{7A8ECC98-FA6D-41D4-8331-2AA9074DF1F5}" destId="{C9CCB06D-B18A-4D7E-B705-B6241357DEA7}" srcOrd="0" destOrd="0" presId="urn:microsoft.com/office/officeart/2009/3/layout/HorizontalOrganizationChart"/>
    <dgm:cxn modelId="{CB20ADCB-A002-47AF-9B7F-929E5E543D10}" srcId="{677712E4-C196-4CAB-A602-6DB2F4CB854B}" destId="{D75259DF-3D73-436F-9533-DC78ED1C51A0}" srcOrd="1" destOrd="0" parTransId="{0EC04BE5-46C1-4AA3-B140-111D4766D34A}" sibTransId="{CF6ED897-6AFA-444F-BB75-F3C591658FE5}"/>
    <dgm:cxn modelId="{6CD366D1-09F5-4AD3-9740-D95F49C2CB2E}" type="presOf" srcId="{67DDA746-6C60-4C11-B77E-B266EF9DFD6D}" destId="{A97A3C5B-303F-41B6-A2FF-8C76A3C1A70C}" srcOrd="0" destOrd="0" presId="urn:microsoft.com/office/officeart/2009/3/layout/HorizontalOrganizationChart"/>
    <dgm:cxn modelId="{5988B4D2-3A4E-4F04-B55B-06CB4150595C}" srcId="{6C38A22D-1FA9-431C-AC7E-0AEA0F0A22F7}" destId="{7F3554D2-C0B0-4FDC-914C-B3773DCFD00B}" srcOrd="0" destOrd="0" parTransId="{F2917899-7AF5-4E51-97B4-E5C394BDBFD7}" sibTransId="{46EFBEA8-80A7-4615-A57A-25293407349D}"/>
    <dgm:cxn modelId="{9666C4D6-79F0-4E31-BF52-A62F77963BB1}" type="presOf" srcId="{BFFCC01B-534D-4DE3-82F3-9A481DC2232A}" destId="{88F43348-6CDB-4BA1-AC4E-990DC7A18248}" srcOrd="0" destOrd="0" presId="urn:microsoft.com/office/officeart/2009/3/layout/HorizontalOrganizationChart"/>
    <dgm:cxn modelId="{83451FD8-C1B1-4461-B67B-04B2DFB750A7}" type="presOf" srcId="{F2917899-7AF5-4E51-97B4-E5C394BDBFD7}" destId="{49B78C87-E228-4B31-8904-F7BACD31D864}" srcOrd="0" destOrd="0" presId="urn:microsoft.com/office/officeart/2009/3/layout/HorizontalOrganizationChart"/>
    <dgm:cxn modelId="{9714AED8-90AB-4404-AD14-F957BFD51715}" type="presOf" srcId="{3C0CCAD9-8BEB-4F27-862C-A0D466CD492E}" destId="{9E923254-02B1-4880-AE77-F23B2B892373}" srcOrd="0" destOrd="0" presId="urn:microsoft.com/office/officeart/2009/3/layout/HorizontalOrganizationChart"/>
    <dgm:cxn modelId="{3D3FC0D9-5FC5-4EEF-B3DE-3A5BE91D19B7}" srcId="{7F3554D2-C0B0-4FDC-914C-B3773DCFD00B}" destId="{677712E4-C196-4CAB-A602-6DB2F4CB854B}" srcOrd="0" destOrd="0" parTransId="{B755F549-4788-49C0-947C-0E6282E7255B}" sibTransId="{9DD854FD-93CD-448D-9C58-1C18E7E01B69}"/>
    <dgm:cxn modelId="{1F71A7DB-765B-4875-8A4D-77336FA43BA6}" srcId="{FAF0531A-3F68-47B8-B5F2-38A33205496E}" destId="{67DDA746-6C60-4C11-B77E-B266EF9DFD6D}" srcOrd="2" destOrd="0" parTransId="{119497FC-766F-4DCF-931D-43AC51035C2B}" sibTransId="{C82900AF-6934-4779-81A1-5951511A157F}"/>
    <dgm:cxn modelId="{B8E63DDE-6E83-4B9A-8711-C553A970A911}" type="presOf" srcId="{6C38A22D-1FA9-431C-AC7E-0AEA0F0A22F7}" destId="{BECFE85C-01B4-43AB-B00A-F4B7CF6D11F0}" srcOrd="0" destOrd="0" presId="urn:microsoft.com/office/officeart/2009/3/layout/HorizontalOrganizationChart"/>
    <dgm:cxn modelId="{3C5560E2-37BB-4054-B6BE-AD014DF33F99}" srcId="{3362545E-EC4C-4800-8B58-112C91A27858}" destId="{5DECA329-9837-43A4-A18C-1E89B631B096}" srcOrd="1" destOrd="0" parTransId="{02A260F1-0D3D-43F3-98BC-AD749FDBEE5B}" sibTransId="{921C96C0-90EC-43AC-BC01-87E72D63761F}"/>
    <dgm:cxn modelId="{3AA9F1E4-B4F6-427D-AA19-79785EB7CE85}" type="presOf" srcId="{C89E10A9-8C6A-47C6-B3F9-CF834E608D8A}" destId="{5748EDB0-347E-48FE-990A-08718148A86A}" srcOrd="1" destOrd="0" presId="urn:microsoft.com/office/officeart/2009/3/layout/HorizontalOrganizationChart"/>
    <dgm:cxn modelId="{D1DD20E6-B8F7-42ED-A131-BBB678679D26}" type="presOf" srcId="{B46D20DF-4625-48FA-A11B-1FA34AD50B93}" destId="{1C664242-72F5-4031-BB57-32AD582BD2DA}" srcOrd="0" destOrd="0" presId="urn:microsoft.com/office/officeart/2009/3/layout/HorizontalOrganizationChart"/>
    <dgm:cxn modelId="{89E542E8-E894-4FA9-A2AC-0C02A8446228}" type="presOf" srcId="{68307A22-5CAF-43D3-B5FC-E8E500E09E0C}" destId="{620E4DDD-2647-4A9B-BF95-DBBB106718FC}" srcOrd="0" destOrd="0" presId="urn:microsoft.com/office/officeart/2009/3/layout/HorizontalOrganizationChart"/>
    <dgm:cxn modelId="{81067FF2-3B53-4368-AD40-EC54C2B5FD94}" type="presOf" srcId="{F363F456-E5F4-4895-9406-DB9974A55629}" destId="{FF6EAF3D-B295-4676-B165-250219EA092C}" srcOrd="1" destOrd="0" presId="urn:microsoft.com/office/officeart/2009/3/layout/HorizontalOrganizationChart"/>
    <dgm:cxn modelId="{28A600F4-35AF-4E2E-A64F-7ACACB53D01F}" type="presOf" srcId="{3362545E-EC4C-4800-8B58-112C91A27858}" destId="{085886A2-5B04-4EED-AB83-243B33282182}" srcOrd="0" destOrd="0" presId="urn:microsoft.com/office/officeart/2009/3/layout/HorizontalOrganizationChart"/>
    <dgm:cxn modelId="{DF987AF4-5060-4472-8FDB-341C676E89F0}" srcId="{677712E4-C196-4CAB-A602-6DB2F4CB854B}" destId="{3C0CCAD9-8BEB-4F27-862C-A0D466CD492E}" srcOrd="3" destOrd="0" parTransId="{E8CE93DE-B1E2-48EC-B986-F043C30A702C}" sibTransId="{14E3CA77-557B-4051-B929-889A237C9F22}"/>
    <dgm:cxn modelId="{9B5A6DF7-A00F-4C4A-AB6B-22DD32670B3D}" type="presOf" srcId="{302311F8-77E5-402E-B254-D4664F7B0EF6}" destId="{45195923-26D6-4FE1-A3F4-52B3E731512D}" srcOrd="1" destOrd="0" presId="urn:microsoft.com/office/officeart/2009/3/layout/HorizontalOrganizationChart"/>
    <dgm:cxn modelId="{B116BFF8-3C0B-4723-B80F-4C42938525D1}" type="presOf" srcId="{E8CE93DE-B1E2-48EC-B986-F043C30A702C}" destId="{0E490ADB-B176-47CD-9A80-BABD06E9C9E8}" srcOrd="0" destOrd="0" presId="urn:microsoft.com/office/officeart/2009/3/layout/HorizontalOrganizationChart"/>
    <dgm:cxn modelId="{3DF11EF9-58FB-4526-8C40-3514DA2BB3F3}" type="presOf" srcId="{D75259DF-3D73-436F-9533-DC78ED1C51A0}" destId="{696AF996-B78C-4345-9C7D-DD12ED2EA6F0}" srcOrd="1" destOrd="0" presId="urn:microsoft.com/office/officeart/2009/3/layout/HorizontalOrganizationChart"/>
    <dgm:cxn modelId="{873610FF-6C2B-4988-842A-E185FB99DCFB}" type="presOf" srcId="{8621B7D0-2A67-492B-994B-1562769EF067}" destId="{3BE28E9F-AACF-45FB-9639-AD702556FA73}" srcOrd="0" destOrd="0" presId="urn:microsoft.com/office/officeart/2009/3/layout/HorizontalOrganizationChart"/>
    <dgm:cxn modelId="{D1E780FF-EB2F-4A03-893E-3B5F8C3D9383}" type="presOf" srcId="{5DECA329-9837-43A4-A18C-1E89B631B096}" destId="{E10441CA-62D2-4334-81C2-C47967CAB503}" srcOrd="0" destOrd="0" presId="urn:microsoft.com/office/officeart/2009/3/layout/HorizontalOrganizationChart"/>
    <dgm:cxn modelId="{6740076B-68E2-4D97-AA6D-B23AA3B3A6AE}" type="presParOf" srcId="{3BE28E9F-AACF-45FB-9639-AD702556FA73}" destId="{01D2CCDE-2CCA-436F-8B9F-ABADEF4AAB86}" srcOrd="0" destOrd="0" presId="urn:microsoft.com/office/officeart/2009/3/layout/HorizontalOrganizationChart"/>
    <dgm:cxn modelId="{69BBD19A-6BDC-4D05-8E9B-DB9A9294BE13}" type="presParOf" srcId="{01D2CCDE-2CCA-436F-8B9F-ABADEF4AAB86}" destId="{2CBA7F09-3A90-4553-A003-C737319BBEF3}" srcOrd="0" destOrd="0" presId="urn:microsoft.com/office/officeart/2009/3/layout/HorizontalOrganizationChart"/>
    <dgm:cxn modelId="{255A6E65-4FFC-4764-ABDD-74717E5CA3A6}" type="presParOf" srcId="{2CBA7F09-3A90-4553-A003-C737319BBEF3}" destId="{BECFE85C-01B4-43AB-B00A-F4B7CF6D11F0}" srcOrd="0" destOrd="0" presId="urn:microsoft.com/office/officeart/2009/3/layout/HorizontalOrganizationChart"/>
    <dgm:cxn modelId="{CEA15E1F-B280-4FAE-8159-7D2457CEC764}" type="presParOf" srcId="{2CBA7F09-3A90-4553-A003-C737319BBEF3}" destId="{C71043FD-171F-46C3-80AC-169CD1E0F6DE}" srcOrd="1" destOrd="0" presId="urn:microsoft.com/office/officeart/2009/3/layout/HorizontalOrganizationChart"/>
    <dgm:cxn modelId="{F3D56835-666D-41A7-9101-21FB41AE32E2}" type="presParOf" srcId="{01D2CCDE-2CCA-436F-8B9F-ABADEF4AAB86}" destId="{8F841D31-29B7-42F4-B7A0-0C1F54ACAE07}" srcOrd="1" destOrd="0" presId="urn:microsoft.com/office/officeart/2009/3/layout/HorizontalOrganizationChart"/>
    <dgm:cxn modelId="{6A25AE4D-CCF0-4F7E-8B03-288F8A69F928}" type="presParOf" srcId="{8F841D31-29B7-42F4-B7A0-0C1F54ACAE07}" destId="{49B78C87-E228-4B31-8904-F7BACD31D864}" srcOrd="0" destOrd="0" presId="urn:microsoft.com/office/officeart/2009/3/layout/HorizontalOrganizationChart"/>
    <dgm:cxn modelId="{C1FB686D-70FD-4847-BDDD-9B2427C6DD7C}" type="presParOf" srcId="{8F841D31-29B7-42F4-B7A0-0C1F54ACAE07}" destId="{C408DB8A-822A-485C-97C2-86CDD6DC731A}" srcOrd="1" destOrd="0" presId="urn:microsoft.com/office/officeart/2009/3/layout/HorizontalOrganizationChart"/>
    <dgm:cxn modelId="{F29F87E6-97FB-4291-80E4-3600FB97FDC8}" type="presParOf" srcId="{C408DB8A-822A-485C-97C2-86CDD6DC731A}" destId="{361E2C3E-5CD0-4E64-8D52-05F800C3B367}" srcOrd="0" destOrd="0" presId="urn:microsoft.com/office/officeart/2009/3/layout/HorizontalOrganizationChart"/>
    <dgm:cxn modelId="{B66B557D-81B8-494C-9282-00E5EB1440B4}" type="presParOf" srcId="{361E2C3E-5CD0-4E64-8D52-05F800C3B367}" destId="{8133B387-1E09-4627-B344-850AD1D518CD}" srcOrd="0" destOrd="0" presId="urn:microsoft.com/office/officeart/2009/3/layout/HorizontalOrganizationChart"/>
    <dgm:cxn modelId="{5CCA57E2-AC71-4C59-AE75-895389FFF545}" type="presParOf" srcId="{361E2C3E-5CD0-4E64-8D52-05F800C3B367}" destId="{F9D5DAC8-FBDB-4593-A6E4-0E58F3241BE8}" srcOrd="1" destOrd="0" presId="urn:microsoft.com/office/officeart/2009/3/layout/HorizontalOrganizationChart"/>
    <dgm:cxn modelId="{AE4EAA61-60CC-4518-AD47-2E8B83479A64}" type="presParOf" srcId="{C408DB8A-822A-485C-97C2-86CDD6DC731A}" destId="{0D868344-F003-437C-AE20-ECFD890A79DD}" srcOrd="1" destOrd="0" presId="urn:microsoft.com/office/officeart/2009/3/layout/HorizontalOrganizationChart"/>
    <dgm:cxn modelId="{A7AE95BC-5486-4752-9B94-288CB9CCFD46}" type="presParOf" srcId="{0D868344-F003-437C-AE20-ECFD890A79DD}" destId="{41626EB6-8EDC-4B72-8709-99997D27C012}" srcOrd="0" destOrd="0" presId="urn:microsoft.com/office/officeart/2009/3/layout/HorizontalOrganizationChart"/>
    <dgm:cxn modelId="{F3C4E706-CC7E-4834-B144-58E4B7E2D40E}" type="presParOf" srcId="{0D868344-F003-437C-AE20-ECFD890A79DD}" destId="{04DC69C4-7E52-4919-A35A-CC2369401838}" srcOrd="1" destOrd="0" presId="urn:microsoft.com/office/officeart/2009/3/layout/HorizontalOrganizationChart"/>
    <dgm:cxn modelId="{8ECB2D1E-2271-4191-90FB-A59A76AAD0B1}" type="presParOf" srcId="{04DC69C4-7E52-4919-A35A-CC2369401838}" destId="{DA19BE29-0C08-4663-8CDE-E4BD3FE33921}" srcOrd="0" destOrd="0" presId="urn:microsoft.com/office/officeart/2009/3/layout/HorizontalOrganizationChart"/>
    <dgm:cxn modelId="{12518C12-1826-43B2-93C9-9BEA1C69CF16}" type="presParOf" srcId="{DA19BE29-0C08-4663-8CDE-E4BD3FE33921}" destId="{00BF8063-5882-48DA-A998-6926BE460861}" srcOrd="0" destOrd="0" presId="urn:microsoft.com/office/officeart/2009/3/layout/HorizontalOrganizationChart"/>
    <dgm:cxn modelId="{4B5EDA58-28CE-4978-8F24-727143FBD7EE}" type="presParOf" srcId="{DA19BE29-0C08-4663-8CDE-E4BD3FE33921}" destId="{633B8A3B-F3B2-49C6-B1F3-52B811B84EB4}" srcOrd="1" destOrd="0" presId="urn:microsoft.com/office/officeart/2009/3/layout/HorizontalOrganizationChart"/>
    <dgm:cxn modelId="{E4F08C18-B569-4CF7-A9D5-988BEF6DBC07}" type="presParOf" srcId="{04DC69C4-7E52-4919-A35A-CC2369401838}" destId="{0ECBB069-2311-449B-A4AD-876FEA96A858}" srcOrd="1" destOrd="0" presId="urn:microsoft.com/office/officeart/2009/3/layout/HorizontalOrganizationChart"/>
    <dgm:cxn modelId="{AA9CB519-ACF4-4515-9B06-75CF7DCA4242}" type="presParOf" srcId="{0ECBB069-2311-449B-A4AD-876FEA96A858}" destId="{AD57E52F-327D-4F00-AD54-76AEAD02D23E}" srcOrd="0" destOrd="0" presId="urn:microsoft.com/office/officeart/2009/3/layout/HorizontalOrganizationChart"/>
    <dgm:cxn modelId="{431CD573-39EB-443A-9612-7D738A434538}" type="presParOf" srcId="{0ECBB069-2311-449B-A4AD-876FEA96A858}" destId="{0FEFB2CA-A8F8-4370-A6B9-D82C04AADEF5}" srcOrd="1" destOrd="0" presId="urn:microsoft.com/office/officeart/2009/3/layout/HorizontalOrganizationChart"/>
    <dgm:cxn modelId="{7E20056F-FAEE-402B-9F9F-EA8149DAB8F9}" type="presParOf" srcId="{0FEFB2CA-A8F8-4370-A6B9-D82C04AADEF5}" destId="{3FF50BD2-09B1-46FA-8CD7-6941758C264E}" srcOrd="0" destOrd="0" presId="urn:microsoft.com/office/officeart/2009/3/layout/HorizontalOrganizationChart"/>
    <dgm:cxn modelId="{8C806ECA-83A7-43D3-BE18-697E2E7E2BF4}" type="presParOf" srcId="{3FF50BD2-09B1-46FA-8CD7-6941758C264E}" destId="{A037A2D4-4B86-443B-918C-C02D1608C159}" srcOrd="0" destOrd="0" presId="urn:microsoft.com/office/officeart/2009/3/layout/HorizontalOrganizationChart"/>
    <dgm:cxn modelId="{2D7CA94B-B30F-454C-B8D1-D45A8996597F}" type="presParOf" srcId="{3FF50BD2-09B1-46FA-8CD7-6941758C264E}" destId="{EEA028B8-D7F8-46C3-A246-C243A54D211D}" srcOrd="1" destOrd="0" presId="urn:microsoft.com/office/officeart/2009/3/layout/HorizontalOrganizationChart"/>
    <dgm:cxn modelId="{E7B2E47D-DF91-4605-9D11-307D3D5BAFBE}" type="presParOf" srcId="{0FEFB2CA-A8F8-4370-A6B9-D82C04AADEF5}" destId="{5BBAFA43-A6F8-476C-A280-549754F5DE3A}" srcOrd="1" destOrd="0" presId="urn:microsoft.com/office/officeart/2009/3/layout/HorizontalOrganizationChart"/>
    <dgm:cxn modelId="{3DAFA6B4-D865-4A3C-873D-7FCC79470173}" type="presParOf" srcId="{0FEFB2CA-A8F8-4370-A6B9-D82C04AADEF5}" destId="{F8A7A9BD-1D91-4FA6-A1C6-957EBDFE5677}" srcOrd="2" destOrd="0" presId="urn:microsoft.com/office/officeart/2009/3/layout/HorizontalOrganizationChart"/>
    <dgm:cxn modelId="{AA2E73CB-C46D-4442-9CA7-2236999FBC1E}" type="presParOf" srcId="{0ECBB069-2311-449B-A4AD-876FEA96A858}" destId="{74AE46BD-2BD6-49B0-AF7B-15ECF0D0D82A}" srcOrd="2" destOrd="0" presId="urn:microsoft.com/office/officeart/2009/3/layout/HorizontalOrganizationChart"/>
    <dgm:cxn modelId="{496CB6DA-6F73-4F2A-AE5B-C267144A5826}" type="presParOf" srcId="{0ECBB069-2311-449B-A4AD-876FEA96A858}" destId="{A420BF70-00A8-4FD1-B2EA-8698465F5312}" srcOrd="3" destOrd="0" presId="urn:microsoft.com/office/officeart/2009/3/layout/HorizontalOrganizationChart"/>
    <dgm:cxn modelId="{04780951-C70A-4987-8534-9ED67704FBC9}" type="presParOf" srcId="{A420BF70-00A8-4FD1-B2EA-8698465F5312}" destId="{88B7B20B-B42E-4FE1-BF59-AAC2A15B2262}" srcOrd="0" destOrd="0" presId="urn:microsoft.com/office/officeart/2009/3/layout/HorizontalOrganizationChart"/>
    <dgm:cxn modelId="{9367DEB6-7BC2-4386-B0CC-122D62E16C54}" type="presParOf" srcId="{88B7B20B-B42E-4FE1-BF59-AAC2A15B2262}" destId="{18A8A2F5-6601-48AE-BD68-CF30ED2485B9}" srcOrd="0" destOrd="0" presId="urn:microsoft.com/office/officeart/2009/3/layout/HorizontalOrganizationChart"/>
    <dgm:cxn modelId="{46B38F06-CB54-4B12-BA7D-9CF903AE01D5}" type="presParOf" srcId="{88B7B20B-B42E-4FE1-BF59-AAC2A15B2262}" destId="{696AF996-B78C-4345-9C7D-DD12ED2EA6F0}" srcOrd="1" destOrd="0" presId="urn:microsoft.com/office/officeart/2009/3/layout/HorizontalOrganizationChart"/>
    <dgm:cxn modelId="{2F7F5A1C-5D0B-4BBC-92D5-27CDB8B9DC52}" type="presParOf" srcId="{A420BF70-00A8-4FD1-B2EA-8698465F5312}" destId="{0E244318-6F0E-45C5-98FE-25D73BF3B42B}" srcOrd="1" destOrd="0" presId="urn:microsoft.com/office/officeart/2009/3/layout/HorizontalOrganizationChart"/>
    <dgm:cxn modelId="{CE9A9D3F-50F2-4509-8E6A-9C1ABA93BD40}" type="presParOf" srcId="{A420BF70-00A8-4FD1-B2EA-8698465F5312}" destId="{94AD0EA0-45C6-4C4C-ABD4-23D5CCDFCC31}" srcOrd="2" destOrd="0" presId="urn:microsoft.com/office/officeart/2009/3/layout/HorizontalOrganizationChart"/>
    <dgm:cxn modelId="{88EC18EB-98E3-44DB-87DC-25028819F08B}" type="presParOf" srcId="{0ECBB069-2311-449B-A4AD-876FEA96A858}" destId="{C9CCB06D-B18A-4D7E-B705-B6241357DEA7}" srcOrd="4" destOrd="0" presId="urn:microsoft.com/office/officeart/2009/3/layout/HorizontalOrganizationChart"/>
    <dgm:cxn modelId="{2EB86AC0-5EBE-4105-BE8B-077587753867}" type="presParOf" srcId="{0ECBB069-2311-449B-A4AD-876FEA96A858}" destId="{3AFA572A-13C2-4946-8F03-DCED615A4A3C}" srcOrd="5" destOrd="0" presId="urn:microsoft.com/office/officeart/2009/3/layout/HorizontalOrganizationChart"/>
    <dgm:cxn modelId="{23E01972-E8D5-48BC-AEBC-E9EA0651AF98}" type="presParOf" srcId="{3AFA572A-13C2-4946-8F03-DCED615A4A3C}" destId="{F073D4F0-62B7-4123-9E68-2A99CEC92D2A}" srcOrd="0" destOrd="0" presId="urn:microsoft.com/office/officeart/2009/3/layout/HorizontalOrganizationChart"/>
    <dgm:cxn modelId="{52E5D19B-9ABD-4E73-9EED-446298099032}" type="presParOf" srcId="{F073D4F0-62B7-4123-9E68-2A99CEC92D2A}" destId="{C1928D54-A4D7-475A-BC96-5ABAC9553A26}" srcOrd="0" destOrd="0" presId="urn:microsoft.com/office/officeart/2009/3/layout/HorizontalOrganizationChart"/>
    <dgm:cxn modelId="{DABA7527-4781-43E6-BCC5-D8B459ED12F8}" type="presParOf" srcId="{F073D4F0-62B7-4123-9E68-2A99CEC92D2A}" destId="{5EE97DCB-C858-452E-92EF-493E9D79E9F4}" srcOrd="1" destOrd="0" presId="urn:microsoft.com/office/officeart/2009/3/layout/HorizontalOrganizationChart"/>
    <dgm:cxn modelId="{1F99F155-C3FD-46A6-AE58-6B2A836393B4}" type="presParOf" srcId="{3AFA572A-13C2-4946-8F03-DCED615A4A3C}" destId="{9D87838B-54F5-447A-B62D-B4A3D4569AFF}" srcOrd="1" destOrd="0" presId="urn:microsoft.com/office/officeart/2009/3/layout/HorizontalOrganizationChart"/>
    <dgm:cxn modelId="{88B1900C-BB8F-4866-AAF3-E631440EBC4D}" type="presParOf" srcId="{3AFA572A-13C2-4946-8F03-DCED615A4A3C}" destId="{91BB7A4F-C9C5-436B-AF3B-8419450C033E}" srcOrd="2" destOrd="0" presId="urn:microsoft.com/office/officeart/2009/3/layout/HorizontalOrganizationChart"/>
    <dgm:cxn modelId="{B99ED6BF-FA6A-4781-9FF8-40F05A6EF422}" type="presParOf" srcId="{0ECBB069-2311-449B-A4AD-876FEA96A858}" destId="{0E490ADB-B176-47CD-9A80-BABD06E9C9E8}" srcOrd="6" destOrd="0" presId="urn:microsoft.com/office/officeart/2009/3/layout/HorizontalOrganizationChart"/>
    <dgm:cxn modelId="{C87BCF20-86F6-4BAF-B66F-6B0C0448801A}" type="presParOf" srcId="{0ECBB069-2311-449B-A4AD-876FEA96A858}" destId="{B43FCAC7-D2BB-436F-837B-8292A25C75F3}" srcOrd="7" destOrd="0" presId="urn:microsoft.com/office/officeart/2009/3/layout/HorizontalOrganizationChart"/>
    <dgm:cxn modelId="{5E88E51D-8767-4AEF-87E5-2BA0C4BAAC1B}" type="presParOf" srcId="{B43FCAC7-D2BB-436F-837B-8292A25C75F3}" destId="{5D9FAC27-ADD0-4499-90A3-A26E1FDF243E}" srcOrd="0" destOrd="0" presId="urn:microsoft.com/office/officeart/2009/3/layout/HorizontalOrganizationChart"/>
    <dgm:cxn modelId="{E027879F-AF5E-498C-AC8F-0CB2B4AC7C90}" type="presParOf" srcId="{5D9FAC27-ADD0-4499-90A3-A26E1FDF243E}" destId="{9E923254-02B1-4880-AE77-F23B2B892373}" srcOrd="0" destOrd="0" presId="urn:microsoft.com/office/officeart/2009/3/layout/HorizontalOrganizationChart"/>
    <dgm:cxn modelId="{BFF11487-9BA2-4956-A240-38A7D2D1B6B7}" type="presParOf" srcId="{5D9FAC27-ADD0-4499-90A3-A26E1FDF243E}" destId="{83C86C38-DF9F-4EA1-B98A-F41832C1A0BC}" srcOrd="1" destOrd="0" presId="urn:microsoft.com/office/officeart/2009/3/layout/HorizontalOrganizationChart"/>
    <dgm:cxn modelId="{778C60EA-2EB5-4BF2-8F37-3FB20F0B1451}" type="presParOf" srcId="{B43FCAC7-D2BB-436F-837B-8292A25C75F3}" destId="{31E8CE79-3AC4-49A6-B8EE-02B16F3E3F1E}" srcOrd="1" destOrd="0" presId="urn:microsoft.com/office/officeart/2009/3/layout/HorizontalOrganizationChart"/>
    <dgm:cxn modelId="{CFD511AE-C05B-468B-8632-3C910D110541}" type="presParOf" srcId="{B43FCAC7-D2BB-436F-837B-8292A25C75F3}" destId="{086C0378-A0F4-4406-9352-2744634F6CAB}" srcOrd="2" destOrd="0" presId="urn:microsoft.com/office/officeart/2009/3/layout/HorizontalOrganizationChart"/>
    <dgm:cxn modelId="{CDC12313-831A-4D15-A6C6-1DA94B278720}" type="presParOf" srcId="{0ECBB069-2311-449B-A4AD-876FEA96A858}" destId="{620E4DDD-2647-4A9B-BF95-DBBB106718FC}" srcOrd="8" destOrd="0" presId="urn:microsoft.com/office/officeart/2009/3/layout/HorizontalOrganizationChart"/>
    <dgm:cxn modelId="{DF374B66-1348-40FE-B42C-6B84BB70550E}" type="presParOf" srcId="{0ECBB069-2311-449B-A4AD-876FEA96A858}" destId="{E7882E30-A436-4B4D-B6B5-BE33D51E21A1}" srcOrd="9" destOrd="0" presId="urn:microsoft.com/office/officeart/2009/3/layout/HorizontalOrganizationChart"/>
    <dgm:cxn modelId="{9E71989D-6A5C-4829-A98E-0DA32A310BC1}" type="presParOf" srcId="{E7882E30-A436-4B4D-B6B5-BE33D51E21A1}" destId="{0B31FB92-91C8-4292-965E-44052A6F5446}" srcOrd="0" destOrd="0" presId="urn:microsoft.com/office/officeart/2009/3/layout/HorizontalOrganizationChart"/>
    <dgm:cxn modelId="{FC102D11-705D-468F-916B-E11416059E26}" type="presParOf" srcId="{0B31FB92-91C8-4292-965E-44052A6F5446}" destId="{18344BC1-4AD0-42BB-9A76-47B4CFE235BB}" srcOrd="0" destOrd="0" presId="urn:microsoft.com/office/officeart/2009/3/layout/HorizontalOrganizationChart"/>
    <dgm:cxn modelId="{7FC5D457-585D-48A7-AD72-BE3C4609D27E}" type="presParOf" srcId="{0B31FB92-91C8-4292-965E-44052A6F5446}" destId="{5748EDB0-347E-48FE-990A-08718148A86A}" srcOrd="1" destOrd="0" presId="urn:microsoft.com/office/officeart/2009/3/layout/HorizontalOrganizationChart"/>
    <dgm:cxn modelId="{FC8F2D22-26C4-44E3-B5B2-E868983B5659}" type="presParOf" srcId="{E7882E30-A436-4B4D-B6B5-BE33D51E21A1}" destId="{57888E54-1C24-47B0-B565-EC56AED11C81}" srcOrd="1" destOrd="0" presId="urn:microsoft.com/office/officeart/2009/3/layout/HorizontalOrganizationChart"/>
    <dgm:cxn modelId="{6E12E3C5-8177-41D4-AF51-45D8E46CF95A}" type="presParOf" srcId="{E7882E30-A436-4B4D-B6B5-BE33D51E21A1}" destId="{6A2192BA-1614-44AD-B90D-892E94F182F2}" srcOrd="2" destOrd="0" presId="urn:microsoft.com/office/officeart/2009/3/layout/HorizontalOrganizationChart"/>
    <dgm:cxn modelId="{177A3DC2-54B3-4038-9AC0-FEE979F75B53}" type="presParOf" srcId="{0ECBB069-2311-449B-A4AD-876FEA96A858}" destId="{884CF34A-4ABA-4D6C-8A5A-721399A2474D}" srcOrd="10" destOrd="0" presId="urn:microsoft.com/office/officeart/2009/3/layout/HorizontalOrganizationChart"/>
    <dgm:cxn modelId="{704FD87F-5CE3-4521-816A-C167765FF2E3}" type="presParOf" srcId="{0ECBB069-2311-449B-A4AD-876FEA96A858}" destId="{18D7C40A-83F3-4E35-BC46-51D7FBC71B5E}" srcOrd="11" destOrd="0" presId="urn:microsoft.com/office/officeart/2009/3/layout/HorizontalOrganizationChart"/>
    <dgm:cxn modelId="{B0EE1C4A-D17A-4408-ABF3-53CDB08462D8}" type="presParOf" srcId="{18D7C40A-83F3-4E35-BC46-51D7FBC71B5E}" destId="{E8C076DF-E1E0-4172-8F9C-4281E1A0CAC9}" srcOrd="0" destOrd="0" presId="urn:microsoft.com/office/officeart/2009/3/layout/HorizontalOrganizationChart"/>
    <dgm:cxn modelId="{13BF5AC0-AC00-4E8C-AEB6-EF475BC57951}" type="presParOf" srcId="{E8C076DF-E1E0-4172-8F9C-4281E1A0CAC9}" destId="{58037265-8B7E-4AB1-A1C4-3B72C8C00D94}" srcOrd="0" destOrd="0" presId="urn:microsoft.com/office/officeart/2009/3/layout/HorizontalOrganizationChart"/>
    <dgm:cxn modelId="{E7697808-E208-491D-8D4E-C120B424071F}" type="presParOf" srcId="{E8C076DF-E1E0-4172-8F9C-4281E1A0CAC9}" destId="{99DD6BC1-A9CB-4702-BE6E-DA9769A1A038}" srcOrd="1" destOrd="0" presId="urn:microsoft.com/office/officeart/2009/3/layout/HorizontalOrganizationChart"/>
    <dgm:cxn modelId="{92405A06-9DB8-42B5-8CDC-70B48206CE70}" type="presParOf" srcId="{18D7C40A-83F3-4E35-BC46-51D7FBC71B5E}" destId="{185840A8-0991-493E-B68E-A54EF91CC4CD}" srcOrd="1" destOrd="0" presId="urn:microsoft.com/office/officeart/2009/3/layout/HorizontalOrganizationChart"/>
    <dgm:cxn modelId="{0795D37F-FF2D-48BC-9E1C-728DC0535B40}" type="presParOf" srcId="{18D7C40A-83F3-4E35-BC46-51D7FBC71B5E}" destId="{E71DCFDE-3285-40E1-A01E-5F609151D43B}" srcOrd="2" destOrd="0" presId="urn:microsoft.com/office/officeart/2009/3/layout/HorizontalOrganizationChart"/>
    <dgm:cxn modelId="{263CB126-311A-4223-86A3-F00911581EE1}" type="presParOf" srcId="{0ECBB069-2311-449B-A4AD-876FEA96A858}" destId="{1A96489F-73DC-4C9A-9939-3C5F23FF86F3}" srcOrd="12" destOrd="0" presId="urn:microsoft.com/office/officeart/2009/3/layout/HorizontalOrganizationChart"/>
    <dgm:cxn modelId="{A91FE173-95B9-415B-9DCA-031DCD7D6BE5}" type="presParOf" srcId="{0ECBB069-2311-449B-A4AD-876FEA96A858}" destId="{D5B77D2C-E9EC-49E5-915F-281A26B458FC}" srcOrd="13" destOrd="0" presId="urn:microsoft.com/office/officeart/2009/3/layout/HorizontalOrganizationChart"/>
    <dgm:cxn modelId="{628A0757-972D-4418-83C4-1C973C9B23F7}" type="presParOf" srcId="{D5B77D2C-E9EC-49E5-915F-281A26B458FC}" destId="{3E2E3353-2ED8-4BCC-A7C2-E93595B9DCEE}" srcOrd="0" destOrd="0" presId="urn:microsoft.com/office/officeart/2009/3/layout/HorizontalOrganizationChart"/>
    <dgm:cxn modelId="{B4CEF7FB-9B3D-4562-8C75-AFCE0A118B9A}" type="presParOf" srcId="{3E2E3353-2ED8-4BCC-A7C2-E93595B9DCEE}" destId="{4243F4B8-8EC5-4773-939C-4273555D5F1E}" srcOrd="0" destOrd="0" presId="urn:microsoft.com/office/officeart/2009/3/layout/HorizontalOrganizationChart"/>
    <dgm:cxn modelId="{68B94A7D-4315-4D9C-B095-B2E783265111}" type="presParOf" srcId="{3E2E3353-2ED8-4BCC-A7C2-E93595B9DCEE}" destId="{FF6EAF3D-B295-4676-B165-250219EA092C}" srcOrd="1" destOrd="0" presId="urn:microsoft.com/office/officeart/2009/3/layout/HorizontalOrganizationChart"/>
    <dgm:cxn modelId="{7CD8DCB1-78A8-4FEF-9D90-B65F288FA18F}" type="presParOf" srcId="{D5B77D2C-E9EC-49E5-915F-281A26B458FC}" destId="{586C3238-1D40-4C32-B371-2835C19331C9}" srcOrd="1" destOrd="0" presId="urn:microsoft.com/office/officeart/2009/3/layout/HorizontalOrganizationChart"/>
    <dgm:cxn modelId="{61E9D4E7-92CE-461F-80D1-3BC9A7C145EF}" type="presParOf" srcId="{D5B77D2C-E9EC-49E5-915F-281A26B458FC}" destId="{40BADD8F-CF88-4A9B-92BA-54BBA8B0F787}" srcOrd="2" destOrd="0" presId="urn:microsoft.com/office/officeart/2009/3/layout/HorizontalOrganizationChart"/>
    <dgm:cxn modelId="{9E1407A6-C7C0-4351-86E0-A93B56F8B687}" type="presParOf" srcId="{04DC69C4-7E52-4919-A35A-CC2369401838}" destId="{0CA8E0D7-21C9-4850-92EB-FD26862F917F}" srcOrd="2" destOrd="0" presId="urn:microsoft.com/office/officeart/2009/3/layout/HorizontalOrganizationChart"/>
    <dgm:cxn modelId="{2BDBF816-6692-4CE6-AB01-2D88FB99D8FD}" type="presParOf" srcId="{C408DB8A-822A-485C-97C2-86CDD6DC731A}" destId="{E3F657D3-CC84-4411-8F48-685A780F3673}" srcOrd="2" destOrd="0" presId="urn:microsoft.com/office/officeart/2009/3/layout/HorizontalOrganizationChart"/>
    <dgm:cxn modelId="{67CAEAAF-5620-44A6-9E19-4F6D5CD00762}" type="presParOf" srcId="{8F841D31-29B7-42F4-B7A0-0C1F54ACAE07}" destId="{B28923D9-61A3-44E3-ADD3-C08D1A36D982}" srcOrd="2" destOrd="0" presId="urn:microsoft.com/office/officeart/2009/3/layout/HorizontalOrganizationChart"/>
    <dgm:cxn modelId="{D78CAC25-3346-46DE-A371-962A97C0E075}" type="presParOf" srcId="{8F841D31-29B7-42F4-B7A0-0C1F54ACAE07}" destId="{44D85E59-E7A2-4F7E-A63F-4CB55D0D7F79}" srcOrd="3" destOrd="0" presId="urn:microsoft.com/office/officeart/2009/3/layout/HorizontalOrganizationChart"/>
    <dgm:cxn modelId="{EC4722AE-1882-4578-96D6-70D4B8733FA2}" type="presParOf" srcId="{44D85E59-E7A2-4F7E-A63F-4CB55D0D7F79}" destId="{CF056041-5785-4948-B215-042BFE88865F}" srcOrd="0" destOrd="0" presId="urn:microsoft.com/office/officeart/2009/3/layout/HorizontalOrganizationChart"/>
    <dgm:cxn modelId="{AAB79ACD-AEFD-446D-B004-6A856E3CAACE}" type="presParOf" srcId="{CF056041-5785-4948-B215-042BFE88865F}" destId="{7167DC97-7ACD-4A92-8E87-14248E3B5036}" srcOrd="0" destOrd="0" presId="urn:microsoft.com/office/officeart/2009/3/layout/HorizontalOrganizationChart"/>
    <dgm:cxn modelId="{75807CE6-6E28-4E12-B86B-B374FC58AE00}" type="presParOf" srcId="{CF056041-5785-4948-B215-042BFE88865F}" destId="{ED57672B-C224-4380-A3F3-A560144C23E1}" srcOrd="1" destOrd="0" presId="urn:microsoft.com/office/officeart/2009/3/layout/HorizontalOrganizationChart"/>
    <dgm:cxn modelId="{895638FC-6DDC-4BD3-B8DE-B2574FAF9993}" type="presParOf" srcId="{44D85E59-E7A2-4F7E-A63F-4CB55D0D7F79}" destId="{A9E29F7C-30E4-44B6-B2A8-CB0B119B7D8C}" srcOrd="1" destOrd="0" presId="urn:microsoft.com/office/officeart/2009/3/layout/HorizontalOrganizationChart"/>
    <dgm:cxn modelId="{ED69866A-DA96-46E8-A10E-F74095960003}" type="presParOf" srcId="{A9E29F7C-30E4-44B6-B2A8-CB0B119B7D8C}" destId="{ABC7AF90-D235-48B2-B494-5907785567CE}" srcOrd="0" destOrd="0" presId="urn:microsoft.com/office/officeart/2009/3/layout/HorizontalOrganizationChart"/>
    <dgm:cxn modelId="{DA95DCF5-48E4-471D-B66D-A7ED56D0708B}" type="presParOf" srcId="{A9E29F7C-30E4-44B6-B2A8-CB0B119B7D8C}" destId="{C24F0423-72DD-4220-956C-C5232FC4A699}" srcOrd="1" destOrd="0" presId="urn:microsoft.com/office/officeart/2009/3/layout/HorizontalOrganizationChart"/>
    <dgm:cxn modelId="{7A7D76F4-161B-43D4-A03D-1796E341EFF9}" type="presParOf" srcId="{C24F0423-72DD-4220-956C-C5232FC4A699}" destId="{E27432F0-101D-402C-BC1A-1D2EBD24E236}" srcOrd="0" destOrd="0" presId="urn:microsoft.com/office/officeart/2009/3/layout/HorizontalOrganizationChart"/>
    <dgm:cxn modelId="{75662457-549E-43A8-A6E7-FE3045AA3A6F}" type="presParOf" srcId="{E27432F0-101D-402C-BC1A-1D2EBD24E236}" destId="{085886A2-5B04-4EED-AB83-243B33282182}" srcOrd="0" destOrd="0" presId="urn:microsoft.com/office/officeart/2009/3/layout/HorizontalOrganizationChart"/>
    <dgm:cxn modelId="{C2C97136-FC3F-457D-B3EE-EE3FFA0AD758}" type="presParOf" srcId="{E27432F0-101D-402C-BC1A-1D2EBD24E236}" destId="{B038A776-AD3B-4A3A-AB4A-6EACD84C6FA4}" srcOrd="1" destOrd="0" presId="urn:microsoft.com/office/officeart/2009/3/layout/HorizontalOrganizationChart"/>
    <dgm:cxn modelId="{DF0F4A63-215C-4FB3-BF0B-CA6562CD35F0}" type="presParOf" srcId="{C24F0423-72DD-4220-956C-C5232FC4A699}" destId="{A7A92528-405A-4302-B2B1-29C71F5AF106}" srcOrd="1" destOrd="0" presId="urn:microsoft.com/office/officeart/2009/3/layout/HorizontalOrganizationChart"/>
    <dgm:cxn modelId="{BCE9EFA5-EA57-4C65-A21C-7E70544FBD81}" type="presParOf" srcId="{A7A92528-405A-4302-B2B1-29C71F5AF106}" destId="{B29EA421-EB8B-47AC-90A6-7C322A4A472D}" srcOrd="0" destOrd="0" presId="urn:microsoft.com/office/officeart/2009/3/layout/HorizontalOrganizationChart"/>
    <dgm:cxn modelId="{7B066CB5-6FCE-400F-8A1A-BCC3D8E83792}" type="presParOf" srcId="{A7A92528-405A-4302-B2B1-29C71F5AF106}" destId="{68BC643A-EFBA-4B5C-901D-32482E0C699E}" srcOrd="1" destOrd="0" presId="urn:microsoft.com/office/officeart/2009/3/layout/HorizontalOrganizationChart"/>
    <dgm:cxn modelId="{C303526B-5667-4D12-9EDB-1EED52446229}" type="presParOf" srcId="{68BC643A-EFBA-4B5C-901D-32482E0C699E}" destId="{F433B92F-F26D-4134-BF40-51B2A571136D}" srcOrd="0" destOrd="0" presId="urn:microsoft.com/office/officeart/2009/3/layout/HorizontalOrganizationChart"/>
    <dgm:cxn modelId="{9DB0B6D4-D2B5-4530-BCD7-5B2C84D4279B}" type="presParOf" srcId="{F433B92F-F26D-4134-BF40-51B2A571136D}" destId="{6B0A4452-581B-4EE4-BBA8-1F4181579316}" srcOrd="0" destOrd="0" presId="urn:microsoft.com/office/officeart/2009/3/layout/HorizontalOrganizationChart"/>
    <dgm:cxn modelId="{41D37946-152A-44A7-A477-404048C4B60B}" type="presParOf" srcId="{F433B92F-F26D-4134-BF40-51B2A571136D}" destId="{53BBC4B1-1680-46A1-B8D5-4D20877D6CE8}" srcOrd="1" destOrd="0" presId="urn:microsoft.com/office/officeart/2009/3/layout/HorizontalOrganizationChart"/>
    <dgm:cxn modelId="{D8E84601-6A36-465D-A8B7-9CFF4AA028ED}" type="presParOf" srcId="{68BC643A-EFBA-4B5C-901D-32482E0C699E}" destId="{F1F2E801-387E-411B-B056-B622D2C0B8F0}" srcOrd="1" destOrd="0" presId="urn:microsoft.com/office/officeart/2009/3/layout/HorizontalOrganizationChart"/>
    <dgm:cxn modelId="{7B5A4BD7-1AB8-4A5C-BB21-76578FF88000}" type="presParOf" srcId="{68BC643A-EFBA-4B5C-901D-32482E0C699E}" destId="{5D6FFDAC-D1DE-43C5-9E53-E24FC1F6E7D9}" srcOrd="2" destOrd="0" presId="urn:microsoft.com/office/officeart/2009/3/layout/HorizontalOrganizationChart"/>
    <dgm:cxn modelId="{A9C7C752-0996-4A98-8CEF-ECBFA44AB687}" type="presParOf" srcId="{A7A92528-405A-4302-B2B1-29C71F5AF106}" destId="{45D94E2D-C92F-43F2-86D3-BB20BF324241}" srcOrd="2" destOrd="0" presId="urn:microsoft.com/office/officeart/2009/3/layout/HorizontalOrganizationChart"/>
    <dgm:cxn modelId="{80C1CFA8-B2CE-44C7-934F-AB5F29FA6E5C}" type="presParOf" srcId="{A7A92528-405A-4302-B2B1-29C71F5AF106}" destId="{A5F1747D-A4B1-4841-A5B4-3E6344C45D4D}" srcOrd="3" destOrd="0" presId="urn:microsoft.com/office/officeart/2009/3/layout/HorizontalOrganizationChart"/>
    <dgm:cxn modelId="{3905B00B-61BF-4251-883F-28D230EB3D3F}" type="presParOf" srcId="{A5F1747D-A4B1-4841-A5B4-3E6344C45D4D}" destId="{DA6CB3B0-275B-47D8-A53E-DD8A973E384B}" srcOrd="0" destOrd="0" presId="urn:microsoft.com/office/officeart/2009/3/layout/HorizontalOrganizationChart"/>
    <dgm:cxn modelId="{4E237A4D-746F-48F8-A025-6F46FC6F6C6B}" type="presParOf" srcId="{DA6CB3B0-275B-47D8-A53E-DD8A973E384B}" destId="{E10441CA-62D2-4334-81C2-C47967CAB503}" srcOrd="0" destOrd="0" presId="urn:microsoft.com/office/officeart/2009/3/layout/HorizontalOrganizationChart"/>
    <dgm:cxn modelId="{41FD3537-8BAE-4E5B-B578-22F426963746}" type="presParOf" srcId="{DA6CB3B0-275B-47D8-A53E-DD8A973E384B}" destId="{06114219-40F1-4AB3-A54C-82527384C6B5}" srcOrd="1" destOrd="0" presId="urn:microsoft.com/office/officeart/2009/3/layout/HorizontalOrganizationChart"/>
    <dgm:cxn modelId="{44737FA8-EBD3-4E02-A919-D9152959CAAB}" type="presParOf" srcId="{A5F1747D-A4B1-4841-A5B4-3E6344C45D4D}" destId="{A6DB94B8-B9EA-477D-B05B-11051E2CC176}" srcOrd="1" destOrd="0" presId="urn:microsoft.com/office/officeart/2009/3/layout/HorizontalOrganizationChart"/>
    <dgm:cxn modelId="{73725144-7518-4018-A2AB-197DFEDA0B79}" type="presParOf" srcId="{A5F1747D-A4B1-4841-A5B4-3E6344C45D4D}" destId="{989EA003-0992-4659-90B2-67262EE15179}" srcOrd="2" destOrd="0" presId="urn:microsoft.com/office/officeart/2009/3/layout/HorizontalOrganizationChart"/>
    <dgm:cxn modelId="{E66DC0A5-CB54-49A2-B15E-869102B46A2A}" type="presParOf" srcId="{A7A92528-405A-4302-B2B1-29C71F5AF106}" destId="{44EEF3D1-FFF7-45C8-B839-D3CDF7688C10}" srcOrd="4" destOrd="0" presId="urn:microsoft.com/office/officeart/2009/3/layout/HorizontalOrganizationChart"/>
    <dgm:cxn modelId="{05DC4301-E2A4-4658-ACCE-AC26F5AA3C96}" type="presParOf" srcId="{A7A92528-405A-4302-B2B1-29C71F5AF106}" destId="{5E54FCF4-8112-43F3-A18A-FA67DEDC09C3}" srcOrd="5" destOrd="0" presId="urn:microsoft.com/office/officeart/2009/3/layout/HorizontalOrganizationChart"/>
    <dgm:cxn modelId="{8D79E158-7565-4470-9D8D-74F0DEC740E4}" type="presParOf" srcId="{5E54FCF4-8112-43F3-A18A-FA67DEDC09C3}" destId="{BF27088B-7DB6-4765-84D1-A76F8EB7696A}" srcOrd="0" destOrd="0" presId="urn:microsoft.com/office/officeart/2009/3/layout/HorizontalOrganizationChart"/>
    <dgm:cxn modelId="{D985D2C1-FBF8-4991-BE24-61CE0BE88680}" type="presParOf" srcId="{BF27088B-7DB6-4765-84D1-A76F8EB7696A}" destId="{41F5A2FE-BEBB-4703-BCB9-683E5F7B1927}" srcOrd="0" destOrd="0" presId="urn:microsoft.com/office/officeart/2009/3/layout/HorizontalOrganizationChart"/>
    <dgm:cxn modelId="{D641A383-5F99-4FAE-B8D7-E035A1957313}" type="presParOf" srcId="{BF27088B-7DB6-4765-84D1-A76F8EB7696A}" destId="{45195923-26D6-4FE1-A3F4-52B3E731512D}" srcOrd="1" destOrd="0" presId="urn:microsoft.com/office/officeart/2009/3/layout/HorizontalOrganizationChart"/>
    <dgm:cxn modelId="{00113D8E-F3EE-40EE-B098-3D705B33263C}" type="presParOf" srcId="{5E54FCF4-8112-43F3-A18A-FA67DEDC09C3}" destId="{A7F34AA2-7F04-4979-8693-1F8D352A1CDE}" srcOrd="1" destOrd="0" presId="urn:microsoft.com/office/officeart/2009/3/layout/HorizontalOrganizationChart"/>
    <dgm:cxn modelId="{B7C2A74A-9F9B-4D48-A3D8-66161210C6DC}" type="presParOf" srcId="{5E54FCF4-8112-43F3-A18A-FA67DEDC09C3}" destId="{D97F9DF3-1E2B-4FDA-B6E5-0126C84A8BB4}" srcOrd="2" destOrd="0" presId="urn:microsoft.com/office/officeart/2009/3/layout/HorizontalOrganizationChart"/>
    <dgm:cxn modelId="{3D887A7C-6EEB-4D75-BE8E-75990E9B3DFF}" type="presParOf" srcId="{A7A92528-405A-4302-B2B1-29C71F5AF106}" destId="{AB223787-AD63-40F4-8A7D-6386C8963026}" srcOrd="6" destOrd="0" presId="urn:microsoft.com/office/officeart/2009/3/layout/HorizontalOrganizationChart"/>
    <dgm:cxn modelId="{3D111651-2C38-491B-B1D6-851CCD4446E1}" type="presParOf" srcId="{A7A92528-405A-4302-B2B1-29C71F5AF106}" destId="{5C934B4B-3BC5-40AF-A011-0B88E36BD778}" srcOrd="7" destOrd="0" presId="urn:microsoft.com/office/officeart/2009/3/layout/HorizontalOrganizationChart"/>
    <dgm:cxn modelId="{2F9ADA30-8687-4E95-A517-319D7C9D5B19}" type="presParOf" srcId="{5C934B4B-3BC5-40AF-A011-0B88E36BD778}" destId="{8C24C6FE-C5D2-4D49-A5A5-0BA6B0E0717E}" srcOrd="0" destOrd="0" presId="urn:microsoft.com/office/officeart/2009/3/layout/HorizontalOrganizationChart"/>
    <dgm:cxn modelId="{9342E530-9F02-4B08-B288-B3E0809D7E54}" type="presParOf" srcId="{8C24C6FE-C5D2-4D49-A5A5-0BA6B0E0717E}" destId="{BECA84C7-5DBC-466C-9536-44500061781E}" srcOrd="0" destOrd="0" presId="urn:microsoft.com/office/officeart/2009/3/layout/HorizontalOrganizationChart"/>
    <dgm:cxn modelId="{367E2B39-B924-4579-8BC4-FE323FFE4E57}" type="presParOf" srcId="{8C24C6FE-C5D2-4D49-A5A5-0BA6B0E0717E}" destId="{B1E23679-F24E-40AF-8702-98C76F323A07}" srcOrd="1" destOrd="0" presId="urn:microsoft.com/office/officeart/2009/3/layout/HorizontalOrganizationChart"/>
    <dgm:cxn modelId="{A5C3FA18-58A8-4537-A504-21835D0CE29D}" type="presParOf" srcId="{5C934B4B-3BC5-40AF-A011-0B88E36BD778}" destId="{A3453CAF-36A4-4183-B107-FDC5A6CEE136}" srcOrd="1" destOrd="0" presId="urn:microsoft.com/office/officeart/2009/3/layout/HorizontalOrganizationChart"/>
    <dgm:cxn modelId="{FE9FA320-53E9-4859-9183-6C01C3703A1F}" type="presParOf" srcId="{5C934B4B-3BC5-40AF-A011-0B88E36BD778}" destId="{CACAC265-96EB-4776-AD7A-3FE6833C2AB7}" srcOrd="2" destOrd="0" presId="urn:microsoft.com/office/officeart/2009/3/layout/HorizontalOrganizationChart"/>
    <dgm:cxn modelId="{FD946896-40EB-4A29-8748-B99A5A8CBED2}" type="presParOf" srcId="{C24F0423-72DD-4220-956C-C5232FC4A699}" destId="{881BFCA3-0711-4C2C-BDEA-994E8BD52935}" srcOrd="2" destOrd="0" presId="urn:microsoft.com/office/officeart/2009/3/layout/HorizontalOrganizationChart"/>
    <dgm:cxn modelId="{DF48A24B-37C0-4F4F-90AD-DA9311642087}" type="presParOf" srcId="{A9E29F7C-30E4-44B6-B2A8-CB0B119B7D8C}" destId="{88F43348-6CDB-4BA1-AC4E-990DC7A18248}" srcOrd="2" destOrd="0" presId="urn:microsoft.com/office/officeart/2009/3/layout/HorizontalOrganizationChart"/>
    <dgm:cxn modelId="{76E2A983-FF30-4C42-A271-49045362A13A}" type="presParOf" srcId="{A9E29F7C-30E4-44B6-B2A8-CB0B119B7D8C}" destId="{A8678078-8E4E-4EFD-A9AA-30D86AFF47CB}" srcOrd="3" destOrd="0" presId="urn:microsoft.com/office/officeart/2009/3/layout/HorizontalOrganizationChart"/>
    <dgm:cxn modelId="{602DDDDA-9C38-42EA-B7A7-C11609523518}" type="presParOf" srcId="{A8678078-8E4E-4EFD-A9AA-30D86AFF47CB}" destId="{4BB1F5BB-2840-44B6-9CC6-804313B73EFC}" srcOrd="0" destOrd="0" presId="urn:microsoft.com/office/officeart/2009/3/layout/HorizontalOrganizationChart"/>
    <dgm:cxn modelId="{6E47AA04-31E0-4367-8C23-E40C3D8F2BF8}" type="presParOf" srcId="{4BB1F5BB-2840-44B6-9CC6-804313B73EFC}" destId="{96B9159B-F365-423D-9051-D62AB4DEDDD3}" srcOrd="0" destOrd="0" presId="urn:microsoft.com/office/officeart/2009/3/layout/HorizontalOrganizationChart"/>
    <dgm:cxn modelId="{2A4358D7-A690-43CE-8EFF-4C9639F61306}" type="presParOf" srcId="{4BB1F5BB-2840-44B6-9CC6-804313B73EFC}" destId="{91BC9AAB-84A3-4F46-B905-803BA1C3DD28}" srcOrd="1" destOrd="0" presId="urn:microsoft.com/office/officeart/2009/3/layout/HorizontalOrganizationChart"/>
    <dgm:cxn modelId="{2FEC931C-AD20-4854-8608-F66EFF3902A2}" type="presParOf" srcId="{A8678078-8E4E-4EFD-A9AA-30D86AFF47CB}" destId="{3231025C-E6DF-4512-9A7F-828DBA1295C6}" srcOrd="1" destOrd="0" presId="urn:microsoft.com/office/officeart/2009/3/layout/HorizontalOrganizationChart"/>
    <dgm:cxn modelId="{68D1A267-BA06-4130-B958-BF950880DA71}" type="presParOf" srcId="{3231025C-E6DF-4512-9A7F-828DBA1295C6}" destId="{4C0DF0C0-63BE-4586-BC21-70379715A4CF}" srcOrd="0" destOrd="0" presId="urn:microsoft.com/office/officeart/2009/3/layout/HorizontalOrganizationChart"/>
    <dgm:cxn modelId="{925D14F0-1573-4503-83A9-2734C9CB8689}" type="presParOf" srcId="{3231025C-E6DF-4512-9A7F-828DBA1295C6}" destId="{D65A8B97-3513-40F0-B19F-32DF8020E0F1}" srcOrd="1" destOrd="0" presId="urn:microsoft.com/office/officeart/2009/3/layout/HorizontalOrganizationChart"/>
    <dgm:cxn modelId="{95BE668C-81CA-45EB-B7D6-3BDCA41C59E5}" type="presParOf" srcId="{D65A8B97-3513-40F0-B19F-32DF8020E0F1}" destId="{2D8460EB-33DA-4D31-ABB8-276F01966A96}" srcOrd="0" destOrd="0" presId="urn:microsoft.com/office/officeart/2009/3/layout/HorizontalOrganizationChart"/>
    <dgm:cxn modelId="{ED151425-B3E6-4DC1-9A1E-1D00C792024E}" type="presParOf" srcId="{2D8460EB-33DA-4D31-ABB8-276F01966A96}" destId="{1C664242-72F5-4031-BB57-32AD582BD2DA}" srcOrd="0" destOrd="0" presId="urn:microsoft.com/office/officeart/2009/3/layout/HorizontalOrganizationChart"/>
    <dgm:cxn modelId="{1DF56559-3151-47E9-86B3-FE3A2B5C4DDF}" type="presParOf" srcId="{2D8460EB-33DA-4D31-ABB8-276F01966A96}" destId="{BA324B38-8A50-40E5-B00D-E3C90F01BB28}" srcOrd="1" destOrd="0" presId="urn:microsoft.com/office/officeart/2009/3/layout/HorizontalOrganizationChart"/>
    <dgm:cxn modelId="{61088BA6-31BD-409B-87A9-24920377345B}" type="presParOf" srcId="{D65A8B97-3513-40F0-B19F-32DF8020E0F1}" destId="{12CD5A11-15DC-42D1-9D8C-5EC23496D80A}" srcOrd="1" destOrd="0" presId="urn:microsoft.com/office/officeart/2009/3/layout/HorizontalOrganizationChart"/>
    <dgm:cxn modelId="{97199FBA-2556-4E85-ACFB-40B0973A6A87}" type="presParOf" srcId="{D65A8B97-3513-40F0-B19F-32DF8020E0F1}" destId="{E79DC471-BC6F-491B-ABE0-115D6C37FD36}" srcOrd="2" destOrd="0" presId="urn:microsoft.com/office/officeart/2009/3/layout/HorizontalOrganizationChart"/>
    <dgm:cxn modelId="{6C28A5F5-85EA-4E07-9DB0-45266E536527}" type="presParOf" srcId="{3231025C-E6DF-4512-9A7F-828DBA1295C6}" destId="{41A6DCD0-6923-4E9F-8813-267DD993A139}" srcOrd="2" destOrd="0" presId="urn:microsoft.com/office/officeart/2009/3/layout/HorizontalOrganizationChart"/>
    <dgm:cxn modelId="{94BBE3E9-EBD6-4DAE-9481-51F297889CD0}" type="presParOf" srcId="{3231025C-E6DF-4512-9A7F-828DBA1295C6}" destId="{D48FB3CC-CBA0-4E5C-AF9C-D5A6E31C7249}" srcOrd="3" destOrd="0" presId="urn:microsoft.com/office/officeart/2009/3/layout/HorizontalOrganizationChart"/>
    <dgm:cxn modelId="{7B92BCF1-E0B7-4208-9880-C2AA42DBF46E}" type="presParOf" srcId="{D48FB3CC-CBA0-4E5C-AF9C-D5A6E31C7249}" destId="{95775F11-3AB2-4E74-BCA6-C788115FFB5D}" srcOrd="0" destOrd="0" presId="urn:microsoft.com/office/officeart/2009/3/layout/HorizontalOrganizationChart"/>
    <dgm:cxn modelId="{CC660670-32A5-42DA-A9D1-136B346B1B81}" type="presParOf" srcId="{95775F11-3AB2-4E74-BCA6-C788115FFB5D}" destId="{22AD8352-3D37-4FFA-A089-95433C0C55FE}" srcOrd="0" destOrd="0" presId="urn:microsoft.com/office/officeart/2009/3/layout/HorizontalOrganizationChart"/>
    <dgm:cxn modelId="{3909364C-63D7-48A7-AB9B-5D2B843FFBD9}" type="presParOf" srcId="{95775F11-3AB2-4E74-BCA6-C788115FFB5D}" destId="{BDF7FB33-7991-481C-A43F-07B2A16A1179}" srcOrd="1" destOrd="0" presId="urn:microsoft.com/office/officeart/2009/3/layout/HorizontalOrganizationChart"/>
    <dgm:cxn modelId="{E46CD948-FE14-42DB-B53F-AC57E692E41F}" type="presParOf" srcId="{D48FB3CC-CBA0-4E5C-AF9C-D5A6E31C7249}" destId="{A4949076-EA2B-42F5-8DE3-23B3E2AE8C44}" srcOrd="1" destOrd="0" presId="urn:microsoft.com/office/officeart/2009/3/layout/HorizontalOrganizationChart"/>
    <dgm:cxn modelId="{E70876C3-C081-435E-9A75-F1FD9D306079}" type="presParOf" srcId="{D48FB3CC-CBA0-4E5C-AF9C-D5A6E31C7249}" destId="{252697D6-0EAE-42DF-866F-A5BDED09C71E}" srcOrd="2" destOrd="0" presId="urn:microsoft.com/office/officeart/2009/3/layout/HorizontalOrganizationChart"/>
    <dgm:cxn modelId="{1386668B-4D69-4FED-92A3-A0E171837FE6}" type="presParOf" srcId="{3231025C-E6DF-4512-9A7F-828DBA1295C6}" destId="{295CF004-57BC-4A14-8267-5B2FDA94460E}" srcOrd="4" destOrd="0" presId="urn:microsoft.com/office/officeart/2009/3/layout/HorizontalOrganizationChart"/>
    <dgm:cxn modelId="{1790146E-6C56-4826-8D1B-F55CDB4BE46A}" type="presParOf" srcId="{3231025C-E6DF-4512-9A7F-828DBA1295C6}" destId="{DBF67DEE-D875-4581-BA68-F858492E2EED}" srcOrd="5" destOrd="0" presId="urn:microsoft.com/office/officeart/2009/3/layout/HorizontalOrganizationChart"/>
    <dgm:cxn modelId="{73502606-D3EE-40C5-9F2B-6D647A0375CD}" type="presParOf" srcId="{DBF67DEE-D875-4581-BA68-F858492E2EED}" destId="{6030240F-B935-4AFE-97B3-0F49EFCF2C83}" srcOrd="0" destOrd="0" presId="urn:microsoft.com/office/officeart/2009/3/layout/HorizontalOrganizationChart"/>
    <dgm:cxn modelId="{838E067C-A859-49C1-9C37-5D2A457E265E}" type="presParOf" srcId="{6030240F-B935-4AFE-97B3-0F49EFCF2C83}" destId="{A97A3C5B-303F-41B6-A2FF-8C76A3C1A70C}" srcOrd="0" destOrd="0" presId="urn:microsoft.com/office/officeart/2009/3/layout/HorizontalOrganizationChart"/>
    <dgm:cxn modelId="{D5D62D35-9831-4748-B9A5-6906AF45ECD2}" type="presParOf" srcId="{6030240F-B935-4AFE-97B3-0F49EFCF2C83}" destId="{BA5AD3C4-54DE-4ADE-A7F8-5A0AF5877D63}" srcOrd="1" destOrd="0" presId="urn:microsoft.com/office/officeart/2009/3/layout/HorizontalOrganizationChart"/>
    <dgm:cxn modelId="{F444D13E-6683-43B3-8069-CA939C6B0B1E}" type="presParOf" srcId="{DBF67DEE-D875-4581-BA68-F858492E2EED}" destId="{CDE5278A-2F8A-4D0E-AFBB-9687C01C8FC6}" srcOrd="1" destOrd="0" presId="urn:microsoft.com/office/officeart/2009/3/layout/HorizontalOrganizationChart"/>
    <dgm:cxn modelId="{2C96302B-702A-457E-B6EA-EB4BE0AF88A7}" type="presParOf" srcId="{DBF67DEE-D875-4581-BA68-F858492E2EED}" destId="{C488E867-3161-4AD3-B7A9-01583AE7D578}" srcOrd="2" destOrd="0" presId="urn:microsoft.com/office/officeart/2009/3/layout/HorizontalOrganizationChart"/>
    <dgm:cxn modelId="{CD7FC4DA-19EC-4BB8-B20F-B7973A51775E}" type="presParOf" srcId="{A8678078-8E4E-4EFD-A9AA-30D86AFF47CB}" destId="{7A6F8A5F-DA19-4FE4-9FD7-D6A73F699C9F}" srcOrd="2" destOrd="0" presId="urn:microsoft.com/office/officeart/2009/3/layout/HorizontalOrganizationChart"/>
    <dgm:cxn modelId="{A6118754-840F-4661-A797-69790CA8F2D4}" type="presParOf" srcId="{44D85E59-E7A2-4F7E-A63F-4CB55D0D7F79}" destId="{6499EBE2-F11F-46B8-BB28-D234095416E5}" srcOrd="2" destOrd="0" presId="urn:microsoft.com/office/officeart/2009/3/layout/HorizontalOrganizationChart"/>
    <dgm:cxn modelId="{2F1319D3-9109-4BEE-88D3-058DA170B442}" type="presParOf" srcId="{01D2CCDE-2CCA-436F-8B9F-ABADEF4AAB86}" destId="{7ECE1755-8ED5-43CB-9E00-644B61D306F3}" srcOrd="2" destOrd="0" presId="urn:microsoft.com/office/officeart/2009/3/layout/HorizontalOrganizationChart"/>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21B7D0-2A67-492B-994B-1562769EF06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n-US"/>
        </a:p>
      </dgm:t>
    </dgm:pt>
    <dgm:pt modelId="{433EECEC-7F1D-435C-8659-AF27BEC8D9C4}">
      <dgm:prSet phldrT="[Text]" custT="1">
        <dgm:style>
          <a:lnRef idx="1">
            <a:schemeClr val="accent2"/>
          </a:lnRef>
          <a:fillRef idx="2">
            <a:schemeClr val="accent2"/>
          </a:fillRef>
          <a:effectRef idx="1">
            <a:schemeClr val="accent2"/>
          </a:effectRef>
          <a:fontRef idx="minor">
            <a:schemeClr val="dk1"/>
          </a:fontRef>
        </dgm:style>
      </dgm:prSet>
      <dgm:spPr>
        <a:ln/>
        <a:effectLst>
          <a:glow rad="228600">
            <a:schemeClr val="accent3">
              <a:satMod val="175000"/>
              <a:alpha val="40000"/>
            </a:schemeClr>
          </a:glow>
        </a:effectLst>
      </dgm:spPr>
      <dgm:t>
        <a:bodyPr/>
        <a:lstStyle/>
        <a:p>
          <a:r>
            <a:rPr lang="en-US" sz="1400" b="0" i="1" dirty="0">
              <a:solidFill>
                <a:schemeClr val="tx1"/>
              </a:solidFill>
            </a:rPr>
            <a:t>Data Transformation: </a:t>
          </a:r>
        </a:p>
        <a:p>
          <a:r>
            <a:rPr lang="en-US" sz="1400" b="0" dirty="0">
              <a:solidFill>
                <a:schemeClr val="tx1"/>
              </a:solidFill>
            </a:rPr>
            <a:t>TF-IDF</a:t>
          </a:r>
        </a:p>
      </dgm:t>
    </dgm:pt>
    <dgm:pt modelId="{FFB54F73-01F9-423F-BD6A-4EBC11B65668}" type="parTrans" cxnId="{9C916E84-05F0-471C-AD9E-6DC37B2D34F4}">
      <dgm:prSet/>
      <dgm:spPr>
        <a:ln>
          <a:solidFill>
            <a:schemeClr val="tx1">
              <a:lumMod val="50000"/>
              <a:lumOff val="50000"/>
            </a:schemeClr>
          </a:solidFill>
        </a:ln>
      </dgm:spPr>
      <dgm:t>
        <a:bodyPr/>
        <a:lstStyle/>
        <a:p>
          <a:endParaRPr lang="en-US" sz="3600" b="0">
            <a:solidFill>
              <a:schemeClr val="tx1"/>
            </a:solidFill>
          </a:endParaRPr>
        </a:p>
      </dgm:t>
    </dgm:pt>
    <dgm:pt modelId="{47B14D61-DCF0-4CF0-BB21-1E2DA53896EE}" type="sibTrans" cxnId="{9C916E84-05F0-471C-AD9E-6DC37B2D34F4}">
      <dgm:prSet/>
      <dgm:spPr/>
      <dgm:t>
        <a:bodyPr/>
        <a:lstStyle/>
        <a:p>
          <a:endParaRPr lang="en-US" sz="1800" b="0">
            <a:solidFill>
              <a:schemeClr val="tx1"/>
            </a:solidFill>
          </a:endParaRPr>
        </a:p>
      </dgm:t>
    </dgm:pt>
    <dgm:pt modelId="{A41B048F-5A74-4D82-B49C-967C989D5A93}">
      <dgm:prSet phldrT="[Text]" custT="1">
        <dgm:style>
          <a:lnRef idx="1">
            <a:schemeClr val="accent4"/>
          </a:lnRef>
          <a:fillRef idx="2">
            <a:schemeClr val="accent4"/>
          </a:fillRef>
          <a:effectRef idx="1">
            <a:schemeClr val="accent4"/>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GMM</a:t>
          </a:r>
        </a:p>
      </dgm:t>
    </dgm:pt>
    <dgm:pt modelId="{5933FA09-E220-4E2F-A464-4CFC3E8F9C54}" type="parTrans" cxnId="{92CF7D81-8FED-4F30-A076-D95F18CBE274}">
      <dgm:prSet/>
      <dgm:spPr>
        <a:ln>
          <a:solidFill>
            <a:schemeClr val="tx1">
              <a:lumMod val="50000"/>
              <a:lumOff val="50000"/>
            </a:schemeClr>
          </a:solidFill>
        </a:ln>
      </dgm:spPr>
      <dgm:t>
        <a:bodyPr/>
        <a:lstStyle/>
        <a:p>
          <a:endParaRPr lang="en-US" sz="3600" b="0">
            <a:solidFill>
              <a:schemeClr val="tx1"/>
            </a:solidFill>
          </a:endParaRPr>
        </a:p>
      </dgm:t>
    </dgm:pt>
    <dgm:pt modelId="{472E123E-7E6B-46F3-97D1-C2A4B06147DB}" type="sibTrans" cxnId="{92CF7D81-8FED-4F30-A076-D95F18CBE274}">
      <dgm:prSet/>
      <dgm:spPr/>
      <dgm:t>
        <a:bodyPr/>
        <a:lstStyle/>
        <a:p>
          <a:endParaRPr lang="en-US" sz="1800" b="0">
            <a:solidFill>
              <a:schemeClr val="tx1"/>
            </a:solidFill>
          </a:endParaRPr>
        </a:p>
      </dgm:t>
    </dgm:pt>
    <dgm:pt modelId="{5DECA329-9837-43A4-A18C-1E89B631B096}">
      <dgm:prSet phldrT="[Text]" custT="1">
        <dgm:style>
          <a:lnRef idx="1">
            <a:schemeClr val="accent4"/>
          </a:lnRef>
          <a:fillRef idx="2">
            <a:schemeClr val="accent4"/>
          </a:fillRef>
          <a:effectRef idx="1">
            <a:schemeClr val="accent4"/>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K-means</a:t>
          </a:r>
        </a:p>
      </dgm:t>
    </dgm:pt>
    <dgm:pt modelId="{02A260F1-0D3D-43F3-98BC-AD749FDBEE5B}" type="parTrans" cxnId="{3C5560E2-37BB-4054-B6BE-AD014DF33F99}">
      <dgm:prSet/>
      <dgm:spPr>
        <a:ln>
          <a:solidFill>
            <a:schemeClr val="tx1">
              <a:lumMod val="50000"/>
              <a:lumOff val="50000"/>
            </a:schemeClr>
          </a:solidFill>
        </a:ln>
      </dgm:spPr>
      <dgm:t>
        <a:bodyPr/>
        <a:lstStyle/>
        <a:p>
          <a:endParaRPr lang="en-US" sz="3600" b="0">
            <a:solidFill>
              <a:schemeClr val="tx1"/>
            </a:solidFill>
          </a:endParaRPr>
        </a:p>
      </dgm:t>
    </dgm:pt>
    <dgm:pt modelId="{921C96C0-90EC-43AC-BC01-87E72D63761F}" type="sibTrans" cxnId="{3C5560E2-37BB-4054-B6BE-AD014DF33F99}">
      <dgm:prSet/>
      <dgm:spPr/>
      <dgm:t>
        <a:bodyPr/>
        <a:lstStyle/>
        <a:p>
          <a:endParaRPr lang="en-US" sz="1800" b="0">
            <a:solidFill>
              <a:schemeClr val="tx1"/>
            </a:solidFill>
          </a:endParaRPr>
        </a:p>
      </dgm:t>
    </dgm:pt>
    <dgm:pt modelId="{6C38A22D-1FA9-431C-AC7E-0AEA0F0A22F7}">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Cells QC, Genes QC, </a:t>
          </a:r>
          <a:r>
            <a:rPr lang="en-US" sz="1400" i="1" dirty="0">
              <a:solidFill>
                <a:schemeClr val="tx1"/>
              </a:solidFill>
            </a:rPr>
            <a:t>Gap-Statistics Analysis</a:t>
          </a:r>
          <a:endParaRPr lang="en-US" sz="1400" b="0" i="1" dirty="0">
            <a:solidFill>
              <a:schemeClr val="tx1"/>
            </a:solidFill>
          </a:endParaRPr>
        </a:p>
      </dgm:t>
    </dgm:pt>
    <dgm:pt modelId="{3000651C-374F-4B1C-AF2B-91906835A9D4}" type="parTrans" cxnId="{9BA3C0B8-433F-4AC1-B3F6-8599844DA88F}">
      <dgm:prSet/>
      <dgm:spPr/>
      <dgm:t>
        <a:bodyPr/>
        <a:lstStyle/>
        <a:p>
          <a:endParaRPr lang="en-US" sz="1800" b="0">
            <a:solidFill>
              <a:schemeClr val="tx1"/>
            </a:solidFill>
          </a:endParaRPr>
        </a:p>
      </dgm:t>
    </dgm:pt>
    <dgm:pt modelId="{4185FBCE-0080-434D-8C7B-9A44CA3D9733}" type="sibTrans" cxnId="{9BA3C0B8-433F-4AC1-B3F6-8599844DA88F}">
      <dgm:prSet/>
      <dgm:spPr/>
      <dgm:t>
        <a:bodyPr/>
        <a:lstStyle/>
        <a:p>
          <a:endParaRPr lang="en-US" sz="1800" b="0">
            <a:solidFill>
              <a:schemeClr val="tx1"/>
            </a:solidFill>
          </a:endParaRPr>
        </a:p>
      </dgm:t>
    </dgm:pt>
    <dgm:pt modelId="{7F3554D2-C0B0-4FDC-914C-B3773DCFD00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Data Transformation:</a:t>
          </a:r>
          <a:r>
            <a:rPr lang="en-US" sz="1400" b="0" dirty="0">
              <a:solidFill>
                <a:schemeClr val="tx1"/>
              </a:solidFill>
            </a:rPr>
            <a:t> Log2(x+1) or none</a:t>
          </a:r>
        </a:p>
      </dgm:t>
    </dgm:pt>
    <dgm:pt modelId="{F2917899-7AF5-4E51-97B4-E5C394BDBFD7}" type="parTrans" cxnId="{5988B4D2-3A4E-4F04-B55B-06CB4150595C}">
      <dgm:prSet/>
      <dgm:spPr>
        <a:ln>
          <a:solidFill>
            <a:schemeClr val="tx1">
              <a:lumMod val="50000"/>
              <a:lumOff val="50000"/>
            </a:schemeClr>
          </a:solidFill>
        </a:ln>
      </dgm:spPr>
      <dgm:t>
        <a:bodyPr/>
        <a:lstStyle/>
        <a:p>
          <a:endParaRPr lang="en-US" sz="3600" b="0">
            <a:solidFill>
              <a:schemeClr val="tx1"/>
            </a:solidFill>
          </a:endParaRPr>
        </a:p>
      </dgm:t>
    </dgm:pt>
    <dgm:pt modelId="{46EFBEA8-80A7-4615-A57A-25293407349D}" type="sibTrans" cxnId="{5988B4D2-3A4E-4F04-B55B-06CB4150595C}">
      <dgm:prSet/>
      <dgm:spPr/>
      <dgm:t>
        <a:bodyPr/>
        <a:lstStyle/>
        <a:p>
          <a:endParaRPr lang="en-US" sz="1800" b="0">
            <a:solidFill>
              <a:schemeClr val="tx1"/>
            </a:solidFill>
          </a:endParaRPr>
        </a:p>
      </dgm:t>
    </dgm:pt>
    <dgm:pt modelId="{677712E4-C196-4CAB-A602-6DB2F4CB854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Feature Selection: </a:t>
          </a:r>
          <a:r>
            <a:rPr lang="en-US" sz="1400" b="0" dirty="0">
              <a:solidFill>
                <a:schemeClr val="tx1"/>
              </a:solidFill>
            </a:rPr>
            <a:t>PCA, </a:t>
          </a:r>
          <a:r>
            <a:rPr lang="en-US" sz="1400" b="0" dirty="0" err="1">
              <a:solidFill>
                <a:schemeClr val="tx1"/>
              </a:solidFill>
            </a:rPr>
            <a:t>tSNE</a:t>
          </a:r>
          <a:r>
            <a:rPr lang="en-US" sz="1400" b="0" dirty="0">
              <a:solidFill>
                <a:schemeClr val="tx1"/>
              </a:solidFill>
            </a:rPr>
            <a:t>, highly variable genes* or none</a:t>
          </a:r>
        </a:p>
      </dgm:t>
    </dgm:pt>
    <dgm:pt modelId="{B755F549-4788-49C0-947C-0E6282E7255B}" type="parTrans" cxnId="{3D3FC0D9-5FC5-4EEF-B3DE-3A5BE91D19B7}">
      <dgm:prSet/>
      <dgm:spPr>
        <a:ln>
          <a:solidFill>
            <a:schemeClr val="tx1">
              <a:lumMod val="50000"/>
              <a:lumOff val="50000"/>
            </a:schemeClr>
          </a:solidFill>
        </a:ln>
      </dgm:spPr>
      <dgm:t>
        <a:bodyPr/>
        <a:lstStyle/>
        <a:p>
          <a:endParaRPr lang="en-US" sz="3600" b="0">
            <a:solidFill>
              <a:schemeClr val="tx1"/>
            </a:solidFill>
          </a:endParaRPr>
        </a:p>
      </dgm:t>
    </dgm:pt>
    <dgm:pt modelId="{9DD854FD-93CD-448D-9C58-1C18E7E01B69}" type="sibTrans" cxnId="{3D3FC0D9-5FC5-4EEF-B3DE-3A5BE91D19B7}">
      <dgm:prSet/>
      <dgm:spPr/>
      <dgm:t>
        <a:bodyPr/>
        <a:lstStyle/>
        <a:p>
          <a:endParaRPr lang="en-US" sz="1800" b="0">
            <a:solidFill>
              <a:schemeClr val="tx1"/>
            </a:solidFill>
          </a:endParaRPr>
        </a:p>
      </dgm:t>
    </dgm:pt>
    <dgm:pt modelId="{01C88D8A-19FD-495D-A726-B41A9D6D4924}">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(K-means)*</a:t>
          </a:r>
        </a:p>
      </dgm:t>
    </dgm:pt>
    <dgm:pt modelId="{5214BF8F-366C-410F-A2A3-63E88E44305F}" type="parTrans" cxnId="{8732F4BD-2A52-4F71-AC77-E8ED558D8E73}">
      <dgm:prSet/>
      <dgm:spPr>
        <a:ln>
          <a:solidFill>
            <a:schemeClr val="tx1">
              <a:lumMod val="50000"/>
              <a:lumOff val="50000"/>
            </a:schemeClr>
          </a:solidFill>
        </a:ln>
      </dgm:spPr>
      <dgm:t>
        <a:bodyPr/>
        <a:lstStyle/>
        <a:p>
          <a:endParaRPr lang="en-US" sz="3600" b="0">
            <a:solidFill>
              <a:schemeClr val="tx1"/>
            </a:solidFill>
          </a:endParaRPr>
        </a:p>
      </dgm:t>
    </dgm:pt>
    <dgm:pt modelId="{12CF6EDD-7157-4FB8-BD56-839E29B775C0}" type="sibTrans" cxnId="{8732F4BD-2A52-4F71-AC77-E8ED558D8E73}">
      <dgm:prSet/>
      <dgm:spPr/>
      <dgm:t>
        <a:bodyPr/>
        <a:lstStyle/>
        <a:p>
          <a:endParaRPr lang="en-US" sz="1800" b="0">
            <a:solidFill>
              <a:schemeClr val="tx1"/>
            </a:solidFill>
          </a:endParaRPr>
        </a:p>
      </dgm:t>
    </dgm:pt>
    <dgm:pt modelId="{3C0CCAD9-8BEB-4F27-862C-A0D466CD492E}">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K-means</a:t>
          </a:r>
        </a:p>
      </dgm:t>
    </dgm:pt>
    <dgm:pt modelId="{E8CE93DE-B1E2-48EC-B986-F043C30A702C}" type="parTrans" cxnId="{DF987AF4-5060-4472-8FDB-341C676E89F0}">
      <dgm:prSet/>
      <dgm:spPr>
        <a:ln>
          <a:solidFill>
            <a:schemeClr val="tx1">
              <a:lumMod val="50000"/>
              <a:lumOff val="50000"/>
            </a:schemeClr>
          </a:solidFill>
        </a:ln>
      </dgm:spPr>
      <dgm:t>
        <a:bodyPr/>
        <a:lstStyle/>
        <a:p>
          <a:endParaRPr lang="en-US" sz="3600" b="0">
            <a:solidFill>
              <a:schemeClr val="tx1"/>
            </a:solidFill>
          </a:endParaRPr>
        </a:p>
      </dgm:t>
    </dgm:pt>
    <dgm:pt modelId="{14E3CA77-557B-4051-B929-889A237C9F22}" type="sibTrans" cxnId="{DF987AF4-5060-4472-8FDB-341C676E89F0}">
      <dgm:prSet/>
      <dgm:spPr/>
      <dgm:t>
        <a:bodyPr/>
        <a:lstStyle/>
        <a:p>
          <a:endParaRPr lang="en-US" sz="1800" b="0">
            <a:solidFill>
              <a:schemeClr val="tx1"/>
            </a:solidFill>
          </a:endParaRPr>
        </a:p>
      </dgm:t>
    </dgm:pt>
    <dgm:pt modelId="{D37EF37C-AA2E-4ABD-8C29-5D6AB3B19AF2}">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HC (E/P)</a:t>
          </a:r>
        </a:p>
      </dgm:t>
    </dgm:pt>
    <dgm:pt modelId="{69881202-C667-4213-8CED-490283980515}" type="parTrans" cxnId="{D0E81320-B0A1-478B-9482-0EF9A2F7579C}">
      <dgm:prSet/>
      <dgm:spPr/>
      <dgm:t>
        <a:bodyPr/>
        <a:lstStyle/>
        <a:p>
          <a:endParaRPr lang="en-US"/>
        </a:p>
      </dgm:t>
    </dgm:pt>
    <dgm:pt modelId="{60EBE583-9631-4FF1-8090-F705C2014CEE}" type="sibTrans" cxnId="{D0E81320-B0A1-478B-9482-0EF9A2F7579C}">
      <dgm:prSet/>
      <dgm:spPr/>
      <dgm:t>
        <a:bodyPr/>
        <a:lstStyle/>
        <a:p>
          <a:endParaRPr lang="en-US"/>
        </a:p>
      </dgm:t>
    </dgm:pt>
    <dgm:pt modelId="{3362545E-EC4C-4800-8B58-112C91A27858}">
      <dgm:prSet phldrT="[Text]" custT="1">
        <dgm:style>
          <a:lnRef idx="1">
            <a:schemeClr val="accent4"/>
          </a:lnRef>
          <a:fillRef idx="2">
            <a:schemeClr val="accent4"/>
          </a:fillRef>
          <a:effectRef idx="1">
            <a:schemeClr val="accent4"/>
          </a:effectRef>
          <a:fontRef idx="minor">
            <a:schemeClr val="dk1"/>
          </a:fontRef>
        </dgm:style>
      </dgm:prSet>
      <dgm:spPr>
        <a:ln/>
        <a:effectLst>
          <a:glow rad="228600">
            <a:schemeClr val="accent3">
              <a:satMod val="175000"/>
              <a:alpha val="40000"/>
            </a:schemeClr>
          </a:glow>
        </a:effectLst>
      </dgm:spPr>
      <dgm:t>
        <a:bodyPr/>
        <a:lstStyle/>
        <a:p>
          <a:r>
            <a:rPr lang="en-US" sz="1400" b="0" i="1" dirty="0">
              <a:solidFill>
                <a:schemeClr val="tx1"/>
              </a:solidFill>
            </a:rPr>
            <a:t>Feature Selection:</a:t>
          </a:r>
          <a:r>
            <a:rPr lang="en-US" sz="1400" b="0" dirty="0">
              <a:solidFill>
                <a:schemeClr val="tx1"/>
              </a:solidFill>
            </a:rPr>
            <a:t> High avg. TFIDF score (Top)  or Highly variable TF-IDF (Var)</a:t>
          </a:r>
        </a:p>
      </dgm:t>
    </dgm:pt>
    <dgm:pt modelId="{526E2FD4-87D2-4C56-A726-C1196304D61A}" type="parTrans" cxnId="{65991E41-C461-4826-9B3B-66281F4AA8B9}">
      <dgm:prSet/>
      <dgm:spPr/>
      <dgm:t>
        <a:bodyPr/>
        <a:lstStyle/>
        <a:p>
          <a:endParaRPr lang="en-US"/>
        </a:p>
      </dgm:t>
    </dgm:pt>
    <dgm:pt modelId="{5273512E-5DC4-445A-BE8B-65F2D7038D95}" type="sibTrans" cxnId="{65991E41-C461-4826-9B3B-66281F4AA8B9}">
      <dgm:prSet/>
      <dgm:spPr/>
      <dgm:t>
        <a:bodyPr/>
        <a:lstStyle/>
        <a:p>
          <a:endParaRPr lang="en-US"/>
        </a:p>
      </dgm:t>
    </dgm:pt>
    <dgm:pt modelId="{F363F456-E5F4-4895-9406-DB9974A55629}">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Louvain (E)</a:t>
          </a:r>
        </a:p>
      </dgm:t>
    </dgm:pt>
    <dgm:pt modelId="{E0526498-6770-4947-9D56-CA8C70691B7E}" type="parTrans" cxnId="{D60CD269-9239-4FCF-BFED-11F9235B3B25}">
      <dgm:prSet/>
      <dgm:spPr/>
      <dgm:t>
        <a:bodyPr/>
        <a:lstStyle/>
        <a:p>
          <a:endParaRPr lang="en-US"/>
        </a:p>
      </dgm:t>
    </dgm:pt>
    <dgm:pt modelId="{9FDBA5E7-CEBC-4371-B318-18E763FBD06C}" type="sibTrans" cxnId="{D60CD269-9239-4FCF-BFED-11F9235B3B25}">
      <dgm:prSet/>
      <dgm:spPr/>
      <dgm:t>
        <a:bodyPr/>
        <a:lstStyle/>
        <a:p>
          <a:endParaRPr lang="en-US"/>
        </a:p>
      </dgm:t>
    </dgm:pt>
    <dgm:pt modelId="{3842F40F-7C14-4408-B12D-2047673B7664}">
      <dgm:prSet phldrT="[Text]" custT="1">
        <dgm:style>
          <a:lnRef idx="1">
            <a:schemeClr val="accent4"/>
          </a:lnRef>
          <a:fillRef idx="2">
            <a:schemeClr val="accent4"/>
          </a:fillRef>
          <a:effectRef idx="1">
            <a:schemeClr val="accent4"/>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HC (E/P/C)</a:t>
          </a:r>
        </a:p>
      </dgm:t>
    </dgm:pt>
    <dgm:pt modelId="{326CD522-EC4D-45DD-B113-0310498D5220}" type="parTrans" cxnId="{CEAC453F-654D-4D52-A05B-124814EC7055}">
      <dgm:prSet/>
      <dgm:spPr/>
      <dgm:t>
        <a:bodyPr/>
        <a:lstStyle/>
        <a:p>
          <a:endParaRPr lang="en-US"/>
        </a:p>
      </dgm:t>
    </dgm:pt>
    <dgm:pt modelId="{D4724742-D398-45A2-851B-122B523478DA}" type="sibTrans" cxnId="{CEAC453F-654D-4D52-A05B-124814EC7055}">
      <dgm:prSet/>
      <dgm:spPr/>
      <dgm:t>
        <a:bodyPr/>
        <a:lstStyle/>
        <a:p>
          <a:endParaRPr lang="en-US"/>
        </a:p>
      </dgm:t>
    </dgm:pt>
    <dgm:pt modelId="{FAF0531A-3F68-47B8-B5F2-38A33205496E}">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i="1" dirty="0">
              <a:solidFill>
                <a:schemeClr val="tx1"/>
              </a:solidFill>
            </a:rPr>
            <a:t>Data Binarization:</a:t>
          </a:r>
        </a:p>
        <a:p>
          <a:r>
            <a:rPr lang="en-US" sz="1400" b="0" dirty="0">
              <a:solidFill>
                <a:schemeClr val="tx1"/>
              </a:solidFill>
            </a:rPr>
            <a:t>Cutoff threshold per cell based on cell avg. TF-IDF</a:t>
          </a:r>
          <a:r>
            <a:rPr lang="en-US" sz="1400" b="0" i="0" dirty="0">
              <a:solidFill>
                <a:schemeClr val="tx1"/>
              </a:solidFill>
            </a:rPr>
            <a:t>(Bin)</a:t>
          </a:r>
        </a:p>
      </dgm:t>
    </dgm:pt>
    <dgm:pt modelId="{BFFCC01B-534D-4DE3-82F3-9A481DC2232A}" type="parTrans" cxnId="{CE152E29-BF9D-4E32-AF24-D5B067DBDAFF}">
      <dgm:prSet/>
      <dgm:spPr/>
      <dgm:t>
        <a:bodyPr/>
        <a:lstStyle/>
        <a:p>
          <a:endParaRPr lang="en-US"/>
        </a:p>
      </dgm:t>
    </dgm:pt>
    <dgm:pt modelId="{F7BB500E-D2EA-44AE-AE65-AA06F366586D}" type="sibTrans" cxnId="{CE152E29-BF9D-4E32-AF24-D5B067DBDAFF}">
      <dgm:prSet/>
      <dgm:spPr/>
      <dgm:t>
        <a:bodyPr/>
        <a:lstStyle/>
        <a:p>
          <a:endParaRPr lang="en-US"/>
        </a:p>
      </dgm:t>
    </dgm:pt>
    <dgm:pt modelId="{B46D20DF-4625-48FA-A11B-1FA34AD50B93}">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HC (E/P/C/J)</a:t>
          </a:r>
        </a:p>
      </dgm:t>
    </dgm:pt>
    <dgm:pt modelId="{15CA7AFC-5C8A-421F-B3FD-A05FBCCA973F}" type="parTrans" cxnId="{5B77A2C5-16DB-4E48-9EE4-C0EF0174F019}">
      <dgm:prSet/>
      <dgm:spPr/>
      <dgm:t>
        <a:bodyPr/>
        <a:lstStyle/>
        <a:p>
          <a:endParaRPr lang="en-US"/>
        </a:p>
      </dgm:t>
    </dgm:pt>
    <dgm:pt modelId="{794C5D23-BEF9-4FEA-B064-EBF453BF5EDF}" type="sibTrans" cxnId="{5B77A2C5-16DB-4E48-9EE4-C0EF0174F019}">
      <dgm:prSet/>
      <dgm:spPr/>
      <dgm:t>
        <a:bodyPr/>
        <a:lstStyle/>
        <a:p>
          <a:endParaRPr lang="en-US"/>
        </a:p>
      </dgm:t>
    </dgm:pt>
    <dgm:pt modelId="{7106060B-3D2A-4AD7-B867-484EACAD9297}">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Greedy (E/P/C/J)</a:t>
          </a:r>
        </a:p>
      </dgm:t>
    </dgm:pt>
    <dgm:pt modelId="{691ABC3C-6A9B-4950-AF7A-A5217C9C8388}" type="parTrans" cxnId="{D7476B23-AEA4-4287-8179-D516684F1E1D}">
      <dgm:prSet/>
      <dgm:spPr/>
      <dgm:t>
        <a:bodyPr/>
        <a:lstStyle/>
        <a:p>
          <a:endParaRPr lang="en-US"/>
        </a:p>
      </dgm:t>
    </dgm:pt>
    <dgm:pt modelId="{BB25DE45-0325-4012-859F-57F4BC45BA20}" type="sibTrans" cxnId="{D7476B23-AEA4-4287-8179-D516684F1E1D}">
      <dgm:prSet/>
      <dgm:spPr/>
      <dgm:t>
        <a:bodyPr/>
        <a:lstStyle/>
        <a:p>
          <a:endParaRPr lang="en-US"/>
        </a:p>
      </dgm:t>
    </dgm:pt>
    <dgm:pt modelId="{67DDA746-6C60-4C11-B77E-B266EF9DFD6D}">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Louvain (E/P/C/J)</a:t>
          </a:r>
        </a:p>
      </dgm:t>
    </dgm:pt>
    <dgm:pt modelId="{119497FC-766F-4DCF-931D-43AC51035C2B}" type="parTrans" cxnId="{1F71A7DB-765B-4875-8A4D-77336FA43BA6}">
      <dgm:prSet/>
      <dgm:spPr/>
      <dgm:t>
        <a:bodyPr/>
        <a:lstStyle/>
        <a:p>
          <a:endParaRPr lang="en-US"/>
        </a:p>
      </dgm:t>
    </dgm:pt>
    <dgm:pt modelId="{C82900AF-6934-4779-81A1-5951511A157F}" type="sibTrans" cxnId="{1F71A7DB-765B-4875-8A4D-77336FA43BA6}">
      <dgm:prSet/>
      <dgm:spPr/>
      <dgm:t>
        <a:bodyPr/>
        <a:lstStyle/>
        <a:p>
          <a:endParaRPr lang="en-US"/>
        </a:p>
      </dgm:t>
    </dgm:pt>
    <dgm:pt modelId="{E65BF32D-B718-4DB1-8514-D05646F42D77}">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GMM</a:t>
          </a:r>
        </a:p>
      </dgm:t>
    </dgm:pt>
    <dgm:pt modelId="{7A8ECC98-FA6D-41D4-8331-2AA9074DF1F5}" type="parTrans" cxnId="{8DEC64B0-8821-461D-8AEF-F8BB7123E900}">
      <dgm:prSet/>
      <dgm:spPr/>
      <dgm:t>
        <a:bodyPr/>
        <a:lstStyle/>
        <a:p>
          <a:endParaRPr lang="en-US"/>
        </a:p>
      </dgm:t>
    </dgm:pt>
    <dgm:pt modelId="{5CAB9E74-06DA-48C9-9C96-3F27221402FD}" type="sibTrans" cxnId="{8DEC64B0-8821-461D-8AEF-F8BB7123E900}">
      <dgm:prSet/>
      <dgm:spPr/>
      <dgm:t>
        <a:bodyPr/>
        <a:lstStyle/>
        <a:p>
          <a:endParaRPr lang="en-US"/>
        </a:p>
      </dgm:t>
    </dgm:pt>
    <dgm:pt modelId="{D75259DF-3D73-436F-9533-DC78ED1C51A0}">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(SNN)*</a:t>
          </a:r>
        </a:p>
      </dgm:t>
    </dgm:pt>
    <dgm:pt modelId="{0EC04BE5-46C1-4AA3-B140-111D4766D34A}" type="parTrans" cxnId="{CB20ADCB-A002-47AF-9B7F-929E5E543D10}">
      <dgm:prSet/>
      <dgm:spPr/>
      <dgm:t>
        <a:bodyPr/>
        <a:lstStyle/>
        <a:p>
          <a:endParaRPr lang="en-US"/>
        </a:p>
      </dgm:t>
    </dgm:pt>
    <dgm:pt modelId="{CF6ED897-6AFA-444F-BB75-F3C591658FE5}" type="sibTrans" cxnId="{CB20ADCB-A002-47AF-9B7F-929E5E543D10}">
      <dgm:prSet/>
      <dgm:spPr/>
      <dgm:t>
        <a:bodyPr/>
        <a:lstStyle/>
        <a:p>
          <a:endParaRPr lang="en-US"/>
        </a:p>
      </dgm:t>
    </dgm:pt>
    <dgm:pt modelId="{C89E10A9-8C6A-47C6-B3F9-CF834E608D8A}">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68307A22-5CAF-43D3-B5FC-E8E500E09E0C}" type="parTrans" cxnId="{6DA69CB3-2A5C-40F7-B9BA-AC8E5180F2E2}">
      <dgm:prSet/>
      <dgm:spPr/>
      <dgm:t>
        <a:bodyPr/>
        <a:lstStyle/>
        <a:p>
          <a:endParaRPr lang="en-US"/>
        </a:p>
      </dgm:t>
    </dgm:pt>
    <dgm:pt modelId="{721D49FE-57FC-4423-9B6C-C4DB364CE7C0}" type="sibTrans" cxnId="{6DA69CB3-2A5C-40F7-B9BA-AC8E5180F2E2}">
      <dgm:prSet/>
      <dgm:spPr/>
      <dgm:t>
        <a:bodyPr/>
        <a:lstStyle/>
        <a:p>
          <a:endParaRPr lang="en-US"/>
        </a:p>
      </dgm:t>
    </dgm:pt>
    <dgm:pt modelId="{302311F8-77E5-402E-B254-D4664F7B0EF6}">
      <dgm:prSet phldrT="[Text]" custT="1">
        <dgm:style>
          <a:lnRef idx="1">
            <a:schemeClr val="accent4"/>
          </a:lnRef>
          <a:fillRef idx="2">
            <a:schemeClr val="accent4"/>
          </a:fillRef>
          <a:effectRef idx="1">
            <a:schemeClr val="accent4"/>
          </a:effectRef>
          <a:fontRef idx="minor">
            <a:schemeClr val="dk1"/>
          </a:fontRef>
        </dgm:style>
      </dgm:prSet>
      <dgm:spPr>
        <a:ln/>
        <a:effectLst>
          <a:glow rad="228600">
            <a:schemeClr val="accent3">
              <a:satMod val="175000"/>
              <a:alpha val="40000"/>
            </a:schemeClr>
          </a:glow>
        </a:effectLst>
      </dgm:spPr>
      <dgm:t>
        <a:bodyPr/>
        <a:lstStyle/>
        <a:p>
          <a:r>
            <a:rPr lang="en-US" sz="1400" b="0" dirty="0" err="1">
              <a:solidFill>
                <a:schemeClr val="tx1"/>
              </a:solidFill>
            </a:rPr>
            <a:t>Sph</a:t>
          </a:r>
          <a:r>
            <a:rPr lang="en-US" sz="1400" b="0" dirty="0">
              <a:solidFill>
                <a:schemeClr val="tx1"/>
              </a:solidFill>
            </a:rPr>
            <a:t>. K-means</a:t>
          </a:r>
        </a:p>
      </dgm:t>
    </dgm:pt>
    <dgm:pt modelId="{53501F9F-D968-40C5-A879-351EE0CE4578}" type="parTrans" cxnId="{5478092A-6EC2-4E38-8FF5-7D1D64DB1B24}">
      <dgm:prSet/>
      <dgm:spPr/>
      <dgm:t>
        <a:bodyPr/>
        <a:lstStyle/>
        <a:p>
          <a:endParaRPr lang="en-US"/>
        </a:p>
      </dgm:t>
    </dgm:pt>
    <dgm:pt modelId="{F7416DD5-B0DF-41E3-A545-4AEF7FBA9C8E}" type="sibTrans" cxnId="{5478092A-6EC2-4E38-8FF5-7D1D64DB1B24}">
      <dgm:prSet/>
      <dgm:spPr/>
      <dgm:t>
        <a:bodyPr/>
        <a:lstStyle/>
        <a:p>
          <a:endParaRPr lang="en-US"/>
        </a:p>
      </dgm:t>
    </dgm:pt>
    <dgm:pt modelId="{3BE28E9F-AACF-45FB-9639-AD702556FA73}" type="pres">
      <dgm:prSet presAssocID="{8621B7D0-2A67-492B-994B-1562769EF067}" presName="hierChild1" presStyleCnt="0">
        <dgm:presLayoutVars>
          <dgm:orgChart val="1"/>
          <dgm:chPref val="1"/>
          <dgm:dir/>
          <dgm:animOne val="branch"/>
          <dgm:animLvl val="lvl"/>
          <dgm:resizeHandles/>
        </dgm:presLayoutVars>
      </dgm:prSet>
      <dgm:spPr/>
    </dgm:pt>
    <dgm:pt modelId="{01D2CCDE-2CCA-436F-8B9F-ABADEF4AAB86}" type="pres">
      <dgm:prSet presAssocID="{6C38A22D-1FA9-431C-AC7E-0AEA0F0A22F7}" presName="hierRoot1" presStyleCnt="0">
        <dgm:presLayoutVars>
          <dgm:hierBranch val="init"/>
        </dgm:presLayoutVars>
      </dgm:prSet>
      <dgm:spPr/>
    </dgm:pt>
    <dgm:pt modelId="{2CBA7F09-3A90-4553-A003-C737319BBEF3}" type="pres">
      <dgm:prSet presAssocID="{6C38A22D-1FA9-431C-AC7E-0AEA0F0A22F7}" presName="rootComposite1" presStyleCnt="0"/>
      <dgm:spPr/>
    </dgm:pt>
    <dgm:pt modelId="{BECFE85C-01B4-43AB-B00A-F4B7CF6D11F0}" type="pres">
      <dgm:prSet presAssocID="{6C38A22D-1FA9-431C-AC7E-0AEA0F0A22F7}" presName="rootText1" presStyleLbl="node0" presStyleIdx="0" presStyleCnt="1" custScaleX="682680" custScaleY="1233227" custLinFactX="-300000" custLinFactNeighborX="-350935" custLinFactNeighborY="30528">
        <dgm:presLayoutVars>
          <dgm:chPref val="3"/>
        </dgm:presLayoutVars>
      </dgm:prSet>
      <dgm:spPr/>
    </dgm:pt>
    <dgm:pt modelId="{C71043FD-171F-46C3-80AC-169CD1E0F6DE}" type="pres">
      <dgm:prSet presAssocID="{6C38A22D-1FA9-431C-AC7E-0AEA0F0A22F7}" presName="rootConnector1" presStyleLbl="node1" presStyleIdx="0" presStyleCnt="0"/>
      <dgm:spPr/>
    </dgm:pt>
    <dgm:pt modelId="{8F841D31-29B7-42F4-B7A0-0C1F54ACAE07}" type="pres">
      <dgm:prSet presAssocID="{6C38A22D-1FA9-431C-AC7E-0AEA0F0A22F7}" presName="hierChild2" presStyleCnt="0"/>
      <dgm:spPr/>
    </dgm:pt>
    <dgm:pt modelId="{49B78C87-E228-4B31-8904-F7BACD31D864}" type="pres">
      <dgm:prSet presAssocID="{F2917899-7AF5-4E51-97B4-E5C394BDBFD7}" presName="Name64" presStyleLbl="parChTrans1D2" presStyleIdx="0" presStyleCnt="2" custSzX="3200400" custSzY="548640"/>
      <dgm:spPr/>
    </dgm:pt>
    <dgm:pt modelId="{C408DB8A-822A-485C-97C2-86CDD6DC731A}" type="pres">
      <dgm:prSet presAssocID="{7F3554D2-C0B0-4FDC-914C-B3773DCFD00B}" presName="hierRoot2" presStyleCnt="0">
        <dgm:presLayoutVars>
          <dgm:hierBranch val="init"/>
        </dgm:presLayoutVars>
      </dgm:prSet>
      <dgm:spPr/>
    </dgm:pt>
    <dgm:pt modelId="{361E2C3E-5CD0-4E64-8D52-05F800C3B367}" type="pres">
      <dgm:prSet presAssocID="{7F3554D2-C0B0-4FDC-914C-B3773DCFD00B}" presName="rootComposite" presStyleCnt="0"/>
      <dgm:spPr/>
    </dgm:pt>
    <dgm:pt modelId="{8133B387-1E09-4627-B344-850AD1D518CD}" type="pres">
      <dgm:prSet presAssocID="{7F3554D2-C0B0-4FDC-914C-B3773DCFD00B}" presName="rootText" presStyleLbl="node2" presStyleIdx="0" presStyleCnt="2" custScaleX="598252" custScaleY="922876" custLinFactX="-118240" custLinFactNeighborX="-200000" custLinFactNeighborY="-9567">
        <dgm:presLayoutVars>
          <dgm:chPref val="3"/>
        </dgm:presLayoutVars>
      </dgm:prSet>
      <dgm:spPr/>
    </dgm:pt>
    <dgm:pt modelId="{F9D5DAC8-FBDB-4593-A6E4-0E58F3241BE8}" type="pres">
      <dgm:prSet presAssocID="{7F3554D2-C0B0-4FDC-914C-B3773DCFD00B}" presName="rootConnector" presStyleLbl="node2" presStyleIdx="0" presStyleCnt="2"/>
      <dgm:spPr/>
    </dgm:pt>
    <dgm:pt modelId="{0D868344-F003-437C-AE20-ECFD890A79DD}" type="pres">
      <dgm:prSet presAssocID="{7F3554D2-C0B0-4FDC-914C-B3773DCFD00B}" presName="hierChild4" presStyleCnt="0"/>
      <dgm:spPr/>
    </dgm:pt>
    <dgm:pt modelId="{41626EB6-8EDC-4B72-8709-99997D27C012}" type="pres">
      <dgm:prSet presAssocID="{B755F549-4788-49C0-947C-0E6282E7255B}" presName="Name64" presStyleLbl="parChTrans1D3" presStyleIdx="0" presStyleCnt="3" custSzX="3200400" custSzY="548640"/>
      <dgm:spPr/>
    </dgm:pt>
    <dgm:pt modelId="{04DC69C4-7E52-4919-A35A-CC2369401838}" type="pres">
      <dgm:prSet presAssocID="{677712E4-C196-4CAB-A602-6DB2F4CB854B}" presName="hierRoot2" presStyleCnt="0">
        <dgm:presLayoutVars>
          <dgm:hierBranch val="init"/>
        </dgm:presLayoutVars>
      </dgm:prSet>
      <dgm:spPr/>
    </dgm:pt>
    <dgm:pt modelId="{DA19BE29-0C08-4663-8CDE-E4BD3FE33921}" type="pres">
      <dgm:prSet presAssocID="{677712E4-C196-4CAB-A602-6DB2F4CB854B}" presName="rootComposite" presStyleCnt="0"/>
      <dgm:spPr/>
    </dgm:pt>
    <dgm:pt modelId="{00BF8063-5882-48DA-A998-6926BE460861}" type="pres">
      <dgm:prSet presAssocID="{677712E4-C196-4CAB-A602-6DB2F4CB854B}" presName="rootText" presStyleLbl="node3" presStyleIdx="0" presStyleCnt="3" custScaleX="678755" custScaleY="1723782" custLinFactNeighborX="-96298">
        <dgm:presLayoutVars>
          <dgm:chPref val="3"/>
        </dgm:presLayoutVars>
      </dgm:prSet>
      <dgm:spPr/>
    </dgm:pt>
    <dgm:pt modelId="{633B8A3B-F3B2-49C6-B1F3-52B811B84EB4}" type="pres">
      <dgm:prSet presAssocID="{677712E4-C196-4CAB-A602-6DB2F4CB854B}" presName="rootConnector" presStyleLbl="node3" presStyleIdx="0" presStyleCnt="3"/>
      <dgm:spPr/>
    </dgm:pt>
    <dgm:pt modelId="{0ECBB069-2311-449B-A4AD-876FEA96A858}" type="pres">
      <dgm:prSet presAssocID="{677712E4-C196-4CAB-A602-6DB2F4CB854B}" presName="hierChild4" presStyleCnt="0"/>
      <dgm:spPr/>
    </dgm:pt>
    <dgm:pt modelId="{AD57E52F-327D-4F00-AD54-76AEAD02D23E}" type="pres">
      <dgm:prSet presAssocID="{5214BF8F-366C-410F-A2A3-63E88E44305F}" presName="Name64" presStyleLbl="parChTrans1D4" presStyleIdx="0" presStyleCnt="14" custSzX="3200400" custSzY="548640"/>
      <dgm:spPr/>
    </dgm:pt>
    <dgm:pt modelId="{0FEFB2CA-A8F8-4370-A6B9-D82C04AADEF5}" type="pres">
      <dgm:prSet presAssocID="{01C88D8A-19FD-495D-A726-B41A9D6D4924}" presName="hierRoot2" presStyleCnt="0">
        <dgm:presLayoutVars>
          <dgm:hierBranch val="init"/>
        </dgm:presLayoutVars>
      </dgm:prSet>
      <dgm:spPr/>
    </dgm:pt>
    <dgm:pt modelId="{3FF50BD2-09B1-46FA-8CD7-6941758C264E}" type="pres">
      <dgm:prSet presAssocID="{01C88D8A-19FD-495D-A726-B41A9D6D4924}" presName="rootComposite" presStyleCnt="0"/>
      <dgm:spPr/>
    </dgm:pt>
    <dgm:pt modelId="{A037A2D4-4B86-443B-918C-C02D1608C159}" type="pres">
      <dgm:prSet presAssocID="{01C88D8A-19FD-495D-A726-B41A9D6D4924}" presName="rootText" presStyleLbl="node4" presStyleIdx="0" presStyleCnt="14" custScaleX="867444" custScaleY="539407" custLinFactX="57579" custLinFactNeighborX="100000">
        <dgm:presLayoutVars>
          <dgm:chPref val="3"/>
        </dgm:presLayoutVars>
      </dgm:prSet>
      <dgm:spPr/>
    </dgm:pt>
    <dgm:pt modelId="{EEA028B8-D7F8-46C3-A246-C243A54D211D}" type="pres">
      <dgm:prSet presAssocID="{01C88D8A-19FD-495D-A726-B41A9D6D4924}" presName="rootConnector" presStyleLbl="node4" presStyleIdx="0" presStyleCnt="14"/>
      <dgm:spPr/>
    </dgm:pt>
    <dgm:pt modelId="{5BBAFA43-A6F8-476C-A280-549754F5DE3A}" type="pres">
      <dgm:prSet presAssocID="{01C88D8A-19FD-495D-A726-B41A9D6D4924}" presName="hierChild4" presStyleCnt="0"/>
      <dgm:spPr/>
    </dgm:pt>
    <dgm:pt modelId="{F8A7A9BD-1D91-4FA6-A1C6-957EBDFE5677}" type="pres">
      <dgm:prSet presAssocID="{01C88D8A-19FD-495D-A726-B41A9D6D4924}" presName="hierChild5" presStyleCnt="0"/>
      <dgm:spPr/>
    </dgm:pt>
    <dgm:pt modelId="{74AE46BD-2BD6-49B0-AF7B-15ECF0D0D82A}" type="pres">
      <dgm:prSet presAssocID="{0EC04BE5-46C1-4AA3-B140-111D4766D34A}" presName="Name64" presStyleLbl="parChTrans1D4" presStyleIdx="1" presStyleCnt="14" custSzX="3200400" custSzY="548640"/>
      <dgm:spPr/>
    </dgm:pt>
    <dgm:pt modelId="{A420BF70-00A8-4FD1-B2EA-8698465F5312}" type="pres">
      <dgm:prSet presAssocID="{D75259DF-3D73-436F-9533-DC78ED1C51A0}" presName="hierRoot2" presStyleCnt="0">
        <dgm:presLayoutVars>
          <dgm:hierBranch val="init"/>
        </dgm:presLayoutVars>
      </dgm:prSet>
      <dgm:spPr/>
    </dgm:pt>
    <dgm:pt modelId="{88B7B20B-B42E-4FE1-BF59-AAC2A15B2262}" type="pres">
      <dgm:prSet presAssocID="{D75259DF-3D73-436F-9533-DC78ED1C51A0}" presName="rootComposite" presStyleCnt="0"/>
      <dgm:spPr/>
    </dgm:pt>
    <dgm:pt modelId="{18A8A2F5-6601-48AE-BD68-CF30ED2485B9}" type="pres">
      <dgm:prSet presAssocID="{D75259DF-3D73-436F-9533-DC78ED1C51A0}" presName="rootText" presStyleLbl="node4" presStyleIdx="1" presStyleCnt="14" custScaleX="867444" custScaleY="539407" custLinFactX="57579" custLinFactNeighborX="100000">
        <dgm:presLayoutVars>
          <dgm:chPref val="3"/>
        </dgm:presLayoutVars>
      </dgm:prSet>
      <dgm:spPr/>
    </dgm:pt>
    <dgm:pt modelId="{696AF996-B78C-4345-9C7D-DD12ED2EA6F0}" type="pres">
      <dgm:prSet presAssocID="{D75259DF-3D73-436F-9533-DC78ED1C51A0}" presName="rootConnector" presStyleLbl="node4" presStyleIdx="1" presStyleCnt="14"/>
      <dgm:spPr/>
    </dgm:pt>
    <dgm:pt modelId="{0E244318-6F0E-45C5-98FE-25D73BF3B42B}" type="pres">
      <dgm:prSet presAssocID="{D75259DF-3D73-436F-9533-DC78ED1C51A0}" presName="hierChild4" presStyleCnt="0"/>
      <dgm:spPr/>
    </dgm:pt>
    <dgm:pt modelId="{94AD0EA0-45C6-4C4C-ABD4-23D5CCDFCC31}" type="pres">
      <dgm:prSet presAssocID="{D75259DF-3D73-436F-9533-DC78ED1C51A0}" presName="hierChild5" presStyleCnt="0"/>
      <dgm:spPr/>
    </dgm:pt>
    <dgm:pt modelId="{C9CCB06D-B18A-4D7E-B705-B6241357DEA7}" type="pres">
      <dgm:prSet presAssocID="{7A8ECC98-FA6D-41D4-8331-2AA9074DF1F5}" presName="Name64" presStyleLbl="parChTrans1D4" presStyleIdx="2" presStyleCnt="14" custSzX="3200400" custSzY="548640"/>
      <dgm:spPr/>
    </dgm:pt>
    <dgm:pt modelId="{3AFA572A-13C2-4946-8F03-DCED615A4A3C}" type="pres">
      <dgm:prSet presAssocID="{E65BF32D-B718-4DB1-8514-D05646F42D77}" presName="hierRoot2" presStyleCnt="0">
        <dgm:presLayoutVars>
          <dgm:hierBranch val="init"/>
        </dgm:presLayoutVars>
      </dgm:prSet>
      <dgm:spPr/>
    </dgm:pt>
    <dgm:pt modelId="{F073D4F0-62B7-4123-9E68-2A99CEC92D2A}" type="pres">
      <dgm:prSet presAssocID="{E65BF32D-B718-4DB1-8514-D05646F42D77}" presName="rootComposite" presStyleCnt="0"/>
      <dgm:spPr/>
    </dgm:pt>
    <dgm:pt modelId="{C1928D54-A4D7-475A-BC96-5ABAC9553A26}" type="pres">
      <dgm:prSet presAssocID="{E65BF32D-B718-4DB1-8514-D05646F42D77}" presName="rootText" presStyleLbl="node4" presStyleIdx="2" presStyleCnt="14" custScaleX="867444" custScaleY="539407" custLinFactX="57579" custLinFactNeighborX="100000">
        <dgm:presLayoutVars>
          <dgm:chPref val="3"/>
        </dgm:presLayoutVars>
      </dgm:prSet>
      <dgm:spPr/>
    </dgm:pt>
    <dgm:pt modelId="{5EE97DCB-C858-452E-92EF-493E9D79E9F4}" type="pres">
      <dgm:prSet presAssocID="{E65BF32D-B718-4DB1-8514-D05646F42D77}" presName="rootConnector" presStyleLbl="node4" presStyleIdx="2" presStyleCnt="14"/>
      <dgm:spPr/>
    </dgm:pt>
    <dgm:pt modelId="{9D87838B-54F5-447A-B62D-B4A3D4569AFF}" type="pres">
      <dgm:prSet presAssocID="{E65BF32D-B718-4DB1-8514-D05646F42D77}" presName="hierChild4" presStyleCnt="0"/>
      <dgm:spPr/>
    </dgm:pt>
    <dgm:pt modelId="{91BB7A4F-C9C5-436B-AF3B-8419450C033E}" type="pres">
      <dgm:prSet presAssocID="{E65BF32D-B718-4DB1-8514-D05646F42D77}" presName="hierChild5" presStyleCnt="0"/>
      <dgm:spPr/>
    </dgm:pt>
    <dgm:pt modelId="{0E490ADB-B176-47CD-9A80-BABD06E9C9E8}" type="pres">
      <dgm:prSet presAssocID="{E8CE93DE-B1E2-48EC-B986-F043C30A702C}" presName="Name64" presStyleLbl="parChTrans1D4" presStyleIdx="3" presStyleCnt="14" custSzX="3200400" custSzY="548641"/>
      <dgm:spPr/>
    </dgm:pt>
    <dgm:pt modelId="{B43FCAC7-D2BB-436F-837B-8292A25C75F3}" type="pres">
      <dgm:prSet presAssocID="{3C0CCAD9-8BEB-4F27-862C-A0D466CD492E}" presName="hierRoot2" presStyleCnt="0">
        <dgm:presLayoutVars>
          <dgm:hierBranch val="init"/>
        </dgm:presLayoutVars>
      </dgm:prSet>
      <dgm:spPr/>
    </dgm:pt>
    <dgm:pt modelId="{5D9FAC27-ADD0-4499-90A3-A26E1FDF243E}" type="pres">
      <dgm:prSet presAssocID="{3C0CCAD9-8BEB-4F27-862C-A0D466CD492E}" presName="rootComposite" presStyleCnt="0"/>
      <dgm:spPr/>
    </dgm:pt>
    <dgm:pt modelId="{9E923254-02B1-4880-AE77-F23B2B892373}" type="pres">
      <dgm:prSet presAssocID="{3C0CCAD9-8BEB-4F27-862C-A0D466CD492E}" presName="rootText" presStyleLbl="node4" presStyleIdx="3" presStyleCnt="14" custScaleX="867444" custScaleY="539407" custLinFactX="57579" custLinFactNeighborX="100000">
        <dgm:presLayoutVars>
          <dgm:chPref val="3"/>
        </dgm:presLayoutVars>
      </dgm:prSet>
      <dgm:spPr/>
    </dgm:pt>
    <dgm:pt modelId="{83C86C38-DF9F-4EA1-B98A-F41832C1A0BC}" type="pres">
      <dgm:prSet presAssocID="{3C0CCAD9-8BEB-4F27-862C-A0D466CD492E}" presName="rootConnector" presStyleLbl="node4" presStyleIdx="3" presStyleCnt="14"/>
      <dgm:spPr/>
    </dgm:pt>
    <dgm:pt modelId="{31E8CE79-3AC4-49A6-B8EE-02B16F3E3F1E}" type="pres">
      <dgm:prSet presAssocID="{3C0CCAD9-8BEB-4F27-862C-A0D466CD492E}" presName="hierChild4" presStyleCnt="0"/>
      <dgm:spPr/>
    </dgm:pt>
    <dgm:pt modelId="{086C0378-A0F4-4406-9352-2744634F6CAB}" type="pres">
      <dgm:prSet presAssocID="{3C0CCAD9-8BEB-4F27-862C-A0D466CD492E}" presName="hierChild5" presStyleCnt="0"/>
      <dgm:spPr/>
    </dgm:pt>
    <dgm:pt modelId="{620E4DDD-2647-4A9B-BF95-DBBB106718FC}" type="pres">
      <dgm:prSet presAssocID="{68307A22-5CAF-43D3-B5FC-E8E500E09E0C}" presName="Name64" presStyleLbl="parChTrans1D4" presStyleIdx="4" presStyleCnt="14" custSzX="3200400" custSzY="548641"/>
      <dgm:spPr/>
    </dgm:pt>
    <dgm:pt modelId="{E7882E30-A436-4B4D-B6B5-BE33D51E21A1}" type="pres">
      <dgm:prSet presAssocID="{C89E10A9-8C6A-47C6-B3F9-CF834E608D8A}" presName="hierRoot2" presStyleCnt="0">
        <dgm:presLayoutVars>
          <dgm:hierBranch val="init"/>
        </dgm:presLayoutVars>
      </dgm:prSet>
      <dgm:spPr/>
    </dgm:pt>
    <dgm:pt modelId="{0B31FB92-91C8-4292-965E-44052A6F5446}" type="pres">
      <dgm:prSet presAssocID="{C89E10A9-8C6A-47C6-B3F9-CF834E608D8A}" presName="rootComposite" presStyleCnt="0"/>
      <dgm:spPr/>
    </dgm:pt>
    <dgm:pt modelId="{18344BC1-4AD0-42BB-9A76-47B4CFE235BB}" type="pres">
      <dgm:prSet presAssocID="{C89E10A9-8C6A-47C6-B3F9-CF834E608D8A}" presName="rootText" presStyleLbl="node4" presStyleIdx="4" presStyleCnt="14" custScaleX="867444" custScaleY="539407" custLinFactX="57579" custLinFactNeighborX="100000">
        <dgm:presLayoutVars>
          <dgm:chPref val="3"/>
        </dgm:presLayoutVars>
      </dgm:prSet>
      <dgm:spPr/>
    </dgm:pt>
    <dgm:pt modelId="{5748EDB0-347E-48FE-990A-08718148A86A}" type="pres">
      <dgm:prSet presAssocID="{C89E10A9-8C6A-47C6-B3F9-CF834E608D8A}" presName="rootConnector" presStyleLbl="node4" presStyleIdx="4" presStyleCnt="14"/>
      <dgm:spPr/>
    </dgm:pt>
    <dgm:pt modelId="{57888E54-1C24-47B0-B565-EC56AED11C81}" type="pres">
      <dgm:prSet presAssocID="{C89E10A9-8C6A-47C6-B3F9-CF834E608D8A}" presName="hierChild4" presStyleCnt="0"/>
      <dgm:spPr/>
    </dgm:pt>
    <dgm:pt modelId="{6A2192BA-1614-44AD-B90D-892E94F182F2}" type="pres">
      <dgm:prSet presAssocID="{C89E10A9-8C6A-47C6-B3F9-CF834E608D8A}" presName="hierChild5" presStyleCnt="0"/>
      <dgm:spPr/>
    </dgm:pt>
    <dgm:pt modelId="{884CF34A-4ABA-4D6C-8A5A-721399A2474D}" type="pres">
      <dgm:prSet presAssocID="{69881202-C667-4213-8CED-490283980515}" presName="Name64" presStyleLbl="parChTrans1D4" presStyleIdx="5" presStyleCnt="14" custSzX="3200400" custSzY="548641"/>
      <dgm:spPr/>
    </dgm:pt>
    <dgm:pt modelId="{18D7C40A-83F3-4E35-BC46-51D7FBC71B5E}" type="pres">
      <dgm:prSet presAssocID="{D37EF37C-AA2E-4ABD-8C29-5D6AB3B19AF2}" presName="hierRoot2" presStyleCnt="0">
        <dgm:presLayoutVars>
          <dgm:hierBranch val="init"/>
        </dgm:presLayoutVars>
      </dgm:prSet>
      <dgm:spPr/>
    </dgm:pt>
    <dgm:pt modelId="{E8C076DF-E1E0-4172-8F9C-4281E1A0CAC9}" type="pres">
      <dgm:prSet presAssocID="{D37EF37C-AA2E-4ABD-8C29-5D6AB3B19AF2}" presName="rootComposite" presStyleCnt="0"/>
      <dgm:spPr/>
    </dgm:pt>
    <dgm:pt modelId="{58037265-8B7E-4AB1-A1C4-3B72C8C00D94}" type="pres">
      <dgm:prSet presAssocID="{D37EF37C-AA2E-4ABD-8C29-5D6AB3B19AF2}" presName="rootText" presStyleLbl="node4" presStyleIdx="5" presStyleCnt="14" custScaleX="867444" custScaleY="539407" custLinFactX="57579" custLinFactNeighborX="100000">
        <dgm:presLayoutVars>
          <dgm:chPref val="3"/>
        </dgm:presLayoutVars>
      </dgm:prSet>
      <dgm:spPr/>
    </dgm:pt>
    <dgm:pt modelId="{99DD6BC1-A9CB-4702-BE6E-DA9769A1A038}" type="pres">
      <dgm:prSet presAssocID="{D37EF37C-AA2E-4ABD-8C29-5D6AB3B19AF2}" presName="rootConnector" presStyleLbl="node4" presStyleIdx="5" presStyleCnt="14"/>
      <dgm:spPr/>
    </dgm:pt>
    <dgm:pt modelId="{185840A8-0991-493E-B68E-A54EF91CC4CD}" type="pres">
      <dgm:prSet presAssocID="{D37EF37C-AA2E-4ABD-8C29-5D6AB3B19AF2}" presName="hierChild4" presStyleCnt="0"/>
      <dgm:spPr/>
    </dgm:pt>
    <dgm:pt modelId="{E71DCFDE-3285-40E1-A01E-5F609151D43B}" type="pres">
      <dgm:prSet presAssocID="{D37EF37C-AA2E-4ABD-8C29-5D6AB3B19AF2}" presName="hierChild5" presStyleCnt="0"/>
      <dgm:spPr/>
    </dgm:pt>
    <dgm:pt modelId="{1A96489F-73DC-4C9A-9939-3C5F23FF86F3}" type="pres">
      <dgm:prSet presAssocID="{E0526498-6770-4947-9D56-CA8C70691B7E}" presName="Name64" presStyleLbl="parChTrans1D4" presStyleIdx="6" presStyleCnt="14" custSzX="3200400" custSzY="548640"/>
      <dgm:spPr/>
    </dgm:pt>
    <dgm:pt modelId="{D5B77D2C-E9EC-49E5-915F-281A26B458FC}" type="pres">
      <dgm:prSet presAssocID="{F363F456-E5F4-4895-9406-DB9974A55629}" presName="hierRoot2" presStyleCnt="0">
        <dgm:presLayoutVars>
          <dgm:hierBranch val="init"/>
        </dgm:presLayoutVars>
      </dgm:prSet>
      <dgm:spPr/>
    </dgm:pt>
    <dgm:pt modelId="{3E2E3353-2ED8-4BCC-A7C2-E93595B9DCEE}" type="pres">
      <dgm:prSet presAssocID="{F363F456-E5F4-4895-9406-DB9974A55629}" presName="rootComposite" presStyleCnt="0"/>
      <dgm:spPr/>
    </dgm:pt>
    <dgm:pt modelId="{4243F4B8-8EC5-4773-939C-4273555D5F1E}" type="pres">
      <dgm:prSet presAssocID="{F363F456-E5F4-4895-9406-DB9974A55629}" presName="rootText" presStyleLbl="node4" presStyleIdx="6" presStyleCnt="14" custScaleX="867444" custScaleY="539407" custLinFactX="57579" custLinFactNeighborX="100000">
        <dgm:presLayoutVars>
          <dgm:chPref val="3"/>
        </dgm:presLayoutVars>
      </dgm:prSet>
      <dgm:spPr/>
    </dgm:pt>
    <dgm:pt modelId="{FF6EAF3D-B295-4676-B165-250219EA092C}" type="pres">
      <dgm:prSet presAssocID="{F363F456-E5F4-4895-9406-DB9974A55629}" presName="rootConnector" presStyleLbl="node4" presStyleIdx="6" presStyleCnt="14"/>
      <dgm:spPr/>
    </dgm:pt>
    <dgm:pt modelId="{586C3238-1D40-4C32-B371-2835C19331C9}" type="pres">
      <dgm:prSet presAssocID="{F363F456-E5F4-4895-9406-DB9974A55629}" presName="hierChild4" presStyleCnt="0"/>
      <dgm:spPr/>
    </dgm:pt>
    <dgm:pt modelId="{40BADD8F-CF88-4A9B-92BA-54BBA8B0F787}" type="pres">
      <dgm:prSet presAssocID="{F363F456-E5F4-4895-9406-DB9974A55629}" presName="hierChild5" presStyleCnt="0"/>
      <dgm:spPr/>
    </dgm:pt>
    <dgm:pt modelId="{0CA8E0D7-21C9-4850-92EB-FD26862F917F}" type="pres">
      <dgm:prSet presAssocID="{677712E4-C196-4CAB-A602-6DB2F4CB854B}" presName="hierChild5" presStyleCnt="0"/>
      <dgm:spPr/>
    </dgm:pt>
    <dgm:pt modelId="{E3F657D3-CC84-4411-8F48-685A780F3673}" type="pres">
      <dgm:prSet presAssocID="{7F3554D2-C0B0-4FDC-914C-B3773DCFD00B}" presName="hierChild5" presStyleCnt="0"/>
      <dgm:spPr/>
    </dgm:pt>
    <dgm:pt modelId="{B28923D9-61A3-44E3-ADD3-C08D1A36D982}" type="pres">
      <dgm:prSet presAssocID="{FFB54F73-01F9-423F-BD6A-4EBC11B65668}" presName="Name64" presStyleLbl="parChTrans1D2" presStyleIdx="1" presStyleCnt="2" custSzX="3200400" custSzY="548640"/>
      <dgm:spPr/>
    </dgm:pt>
    <dgm:pt modelId="{44D85E59-E7A2-4F7E-A63F-4CB55D0D7F79}" type="pres">
      <dgm:prSet presAssocID="{433EECEC-7F1D-435C-8659-AF27BEC8D9C4}" presName="hierRoot2" presStyleCnt="0">
        <dgm:presLayoutVars>
          <dgm:hierBranch val="init"/>
        </dgm:presLayoutVars>
      </dgm:prSet>
      <dgm:spPr/>
    </dgm:pt>
    <dgm:pt modelId="{CF056041-5785-4948-B215-042BFE88865F}" type="pres">
      <dgm:prSet presAssocID="{433EECEC-7F1D-435C-8659-AF27BEC8D9C4}" presName="rootComposite" presStyleCnt="0"/>
      <dgm:spPr/>
    </dgm:pt>
    <dgm:pt modelId="{7167DC97-7ACD-4A92-8E87-14248E3B5036}" type="pres">
      <dgm:prSet presAssocID="{433EECEC-7F1D-435C-8659-AF27BEC8D9C4}" presName="rootText" presStyleLbl="node2" presStyleIdx="1" presStyleCnt="2" custScaleX="598837" custScaleY="963131" custLinFactX="-118366" custLinFactNeighborX="-200000" custLinFactNeighborY="-9567">
        <dgm:presLayoutVars>
          <dgm:chPref val="3"/>
        </dgm:presLayoutVars>
      </dgm:prSet>
      <dgm:spPr/>
    </dgm:pt>
    <dgm:pt modelId="{ED57672B-C224-4380-A3F3-A560144C23E1}" type="pres">
      <dgm:prSet presAssocID="{433EECEC-7F1D-435C-8659-AF27BEC8D9C4}" presName="rootConnector" presStyleLbl="node2" presStyleIdx="1" presStyleCnt="2"/>
      <dgm:spPr/>
    </dgm:pt>
    <dgm:pt modelId="{A9E29F7C-30E4-44B6-B2A8-CB0B119B7D8C}" type="pres">
      <dgm:prSet presAssocID="{433EECEC-7F1D-435C-8659-AF27BEC8D9C4}" presName="hierChild4" presStyleCnt="0"/>
      <dgm:spPr/>
    </dgm:pt>
    <dgm:pt modelId="{ABC7AF90-D235-48B2-B494-5907785567CE}" type="pres">
      <dgm:prSet presAssocID="{526E2FD4-87D2-4C56-A726-C1196304D61A}" presName="Name64" presStyleLbl="parChTrans1D3" presStyleIdx="1" presStyleCnt="3" custSzX="3200400" custSzY="548640"/>
      <dgm:spPr/>
    </dgm:pt>
    <dgm:pt modelId="{C24F0423-72DD-4220-956C-C5232FC4A699}" type="pres">
      <dgm:prSet presAssocID="{3362545E-EC4C-4800-8B58-112C91A27858}" presName="hierRoot2" presStyleCnt="0">
        <dgm:presLayoutVars>
          <dgm:hierBranch val="init"/>
        </dgm:presLayoutVars>
      </dgm:prSet>
      <dgm:spPr/>
    </dgm:pt>
    <dgm:pt modelId="{E27432F0-101D-402C-BC1A-1D2EBD24E236}" type="pres">
      <dgm:prSet presAssocID="{3362545E-EC4C-4800-8B58-112C91A27858}" presName="rootComposite" presStyleCnt="0"/>
      <dgm:spPr/>
    </dgm:pt>
    <dgm:pt modelId="{085886A2-5B04-4EED-AB83-243B33282182}" type="pres">
      <dgm:prSet presAssocID="{3362545E-EC4C-4800-8B58-112C91A27858}" presName="rootText" presStyleLbl="node3" presStyleIdx="1" presStyleCnt="3" custScaleX="679419" custScaleY="1157969" custLinFactNeighborX="-96298">
        <dgm:presLayoutVars>
          <dgm:chPref val="3"/>
        </dgm:presLayoutVars>
      </dgm:prSet>
      <dgm:spPr/>
    </dgm:pt>
    <dgm:pt modelId="{B038A776-AD3B-4A3A-AB4A-6EACD84C6FA4}" type="pres">
      <dgm:prSet presAssocID="{3362545E-EC4C-4800-8B58-112C91A27858}" presName="rootConnector" presStyleLbl="node3" presStyleIdx="1" presStyleCnt="3"/>
      <dgm:spPr/>
    </dgm:pt>
    <dgm:pt modelId="{A7A92528-405A-4302-B2B1-29C71F5AF106}" type="pres">
      <dgm:prSet presAssocID="{3362545E-EC4C-4800-8B58-112C91A27858}" presName="hierChild4" presStyleCnt="0"/>
      <dgm:spPr/>
    </dgm:pt>
    <dgm:pt modelId="{B29EA421-EB8B-47AC-90A6-7C322A4A472D}" type="pres">
      <dgm:prSet presAssocID="{5933FA09-E220-4E2F-A464-4CFC3E8F9C54}" presName="Name64" presStyleLbl="parChTrans1D4" presStyleIdx="7" presStyleCnt="14" custSzX="3200400" custSzY="548640"/>
      <dgm:spPr/>
    </dgm:pt>
    <dgm:pt modelId="{68BC643A-EFBA-4B5C-901D-32482E0C699E}" type="pres">
      <dgm:prSet presAssocID="{A41B048F-5A74-4D82-B49C-967C989D5A93}" presName="hierRoot2" presStyleCnt="0">
        <dgm:presLayoutVars>
          <dgm:hierBranch val="init"/>
        </dgm:presLayoutVars>
      </dgm:prSet>
      <dgm:spPr/>
    </dgm:pt>
    <dgm:pt modelId="{F433B92F-F26D-4134-BF40-51B2A571136D}" type="pres">
      <dgm:prSet presAssocID="{A41B048F-5A74-4D82-B49C-967C989D5A93}" presName="rootComposite" presStyleCnt="0"/>
      <dgm:spPr/>
    </dgm:pt>
    <dgm:pt modelId="{6B0A4452-581B-4EE4-BBA8-1F4181579316}" type="pres">
      <dgm:prSet presAssocID="{A41B048F-5A74-4D82-B49C-967C989D5A93}" presName="rootText" presStyleLbl="node4" presStyleIdx="7" presStyleCnt="14" custScaleX="867444" custScaleY="539935" custLinFactX="57579" custLinFactNeighborX="100000">
        <dgm:presLayoutVars>
          <dgm:chPref val="3"/>
        </dgm:presLayoutVars>
      </dgm:prSet>
      <dgm:spPr/>
    </dgm:pt>
    <dgm:pt modelId="{53BBC4B1-1680-46A1-B8D5-4D20877D6CE8}" type="pres">
      <dgm:prSet presAssocID="{A41B048F-5A74-4D82-B49C-967C989D5A93}" presName="rootConnector" presStyleLbl="node4" presStyleIdx="7" presStyleCnt="14"/>
      <dgm:spPr/>
    </dgm:pt>
    <dgm:pt modelId="{F1F2E801-387E-411B-B056-B622D2C0B8F0}" type="pres">
      <dgm:prSet presAssocID="{A41B048F-5A74-4D82-B49C-967C989D5A93}" presName="hierChild4" presStyleCnt="0"/>
      <dgm:spPr/>
    </dgm:pt>
    <dgm:pt modelId="{5D6FFDAC-D1DE-43C5-9E53-E24FC1F6E7D9}" type="pres">
      <dgm:prSet presAssocID="{A41B048F-5A74-4D82-B49C-967C989D5A93}" presName="hierChild5" presStyleCnt="0"/>
      <dgm:spPr/>
    </dgm:pt>
    <dgm:pt modelId="{45D94E2D-C92F-43F2-86D3-BB20BF324241}" type="pres">
      <dgm:prSet presAssocID="{02A260F1-0D3D-43F3-98BC-AD749FDBEE5B}" presName="Name64" presStyleLbl="parChTrans1D4" presStyleIdx="8" presStyleCnt="14" custSzX="3200400" custSzY="548640"/>
      <dgm:spPr/>
    </dgm:pt>
    <dgm:pt modelId="{A5F1747D-A4B1-4841-A5B4-3E6344C45D4D}" type="pres">
      <dgm:prSet presAssocID="{5DECA329-9837-43A4-A18C-1E89B631B096}" presName="hierRoot2" presStyleCnt="0">
        <dgm:presLayoutVars>
          <dgm:hierBranch val="init"/>
        </dgm:presLayoutVars>
      </dgm:prSet>
      <dgm:spPr/>
    </dgm:pt>
    <dgm:pt modelId="{DA6CB3B0-275B-47D8-A53E-DD8A973E384B}" type="pres">
      <dgm:prSet presAssocID="{5DECA329-9837-43A4-A18C-1E89B631B096}" presName="rootComposite" presStyleCnt="0"/>
      <dgm:spPr/>
    </dgm:pt>
    <dgm:pt modelId="{E10441CA-62D2-4334-81C2-C47967CAB503}" type="pres">
      <dgm:prSet presAssocID="{5DECA329-9837-43A4-A18C-1E89B631B096}" presName="rootText" presStyleLbl="node4" presStyleIdx="8" presStyleCnt="14" custScaleX="867444" custScaleY="539935" custLinFactX="57579" custLinFactNeighborX="100000">
        <dgm:presLayoutVars>
          <dgm:chPref val="3"/>
        </dgm:presLayoutVars>
      </dgm:prSet>
      <dgm:spPr/>
    </dgm:pt>
    <dgm:pt modelId="{06114219-40F1-4AB3-A54C-82527384C6B5}" type="pres">
      <dgm:prSet presAssocID="{5DECA329-9837-43A4-A18C-1E89B631B096}" presName="rootConnector" presStyleLbl="node4" presStyleIdx="8" presStyleCnt="14"/>
      <dgm:spPr/>
    </dgm:pt>
    <dgm:pt modelId="{A6DB94B8-B9EA-477D-B05B-11051E2CC176}" type="pres">
      <dgm:prSet presAssocID="{5DECA329-9837-43A4-A18C-1E89B631B096}" presName="hierChild4" presStyleCnt="0"/>
      <dgm:spPr/>
    </dgm:pt>
    <dgm:pt modelId="{989EA003-0992-4659-90B2-67262EE15179}" type="pres">
      <dgm:prSet presAssocID="{5DECA329-9837-43A4-A18C-1E89B631B096}" presName="hierChild5" presStyleCnt="0"/>
      <dgm:spPr/>
    </dgm:pt>
    <dgm:pt modelId="{44EEF3D1-FFF7-45C8-B839-D3CDF7688C10}" type="pres">
      <dgm:prSet presAssocID="{53501F9F-D968-40C5-A879-351EE0CE4578}" presName="Name64" presStyleLbl="parChTrans1D4" presStyleIdx="9" presStyleCnt="14" custSzX="3200400" custSzY="548640"/>
      <dgm:spPr/>
    </dgm:pt>
    <dgm:pt modelId="{5E54FCF4-8112-43F3-A18A-FA67DEDC09C3}" type="pres">
      <dgm:prSet presAssocID="{302311F8-77E5-402E-B254-D4664F7B0EF6}" presName="hierRoot2" presStyleCnt="0">
        <dgm:presLayoutVars>
          <dgm:hierBranch val="init"/>
        </dgm:presLayoutVars>
      </dgm:prSet>
      <dgm:spPr/>
    </dgm:pt>
    <dgm:pt modelId="{BF27088B-7DB6-4765-84D1-A76F8EB7696A}" type="pres">
      <dgm:prSet presAssocID="{302311F8-77E5-402E-B254-D4664F7B0EF6}" presName="rootComposite" presStyleCnt="0"/>
      <dgm:spPr/>
    </dgm:pt>
    <dgm:pt modelId="{41F5A2FE-BEBB-4703-BCB9-683E5F7B1927}" type="pres">
      <dgm:prSet presAssocID="{302311F8-77E5-402E-B254-D4664F7B0EF6}" presName="rootText" presStyleLbl="node4" presStyleIdx="9" presStyleCnt="14" custScaleX="867444" custScaleY="539935" custLinFactX="57579" custLinFactNeighborX="100000">
        <dgm:presLayoutVars>
          <dgm:chPref val="3"/>
        </dgm:presLayoutVars>
      </dgm:prSet>
      <dgm:spPr/>
    </dgm:pt>
    <dgm:pt modelId="{45195923-26D6-4FE1-A3F4-52B3E731512D}" type="pres">
      <dgm:prSet presAssocID="{302311F8-77E5-402E-B254-D4664F7B0EF6}" presName="rootConnector" presStyleLbl="node4" presStyleIdx="9" presStyleCnt="14"/>
      <dgm:spPr/>
    </dgm:pt>
    <dgm:pt modelId="{A7F34AA2-7F04-4979-8693-1F8D352A1CDE}" type="pres">
      <dgm:prSet presAssocID="{302311F8-77E5-402E-B254-D4664F7B0EF6}" presName="hierChild4" presStyleCnt="0"/>
      <dgm:spPr/>
    </dgm:pt>
    <dgm:pt modelId="{D97F9DF3-1E2B-4FDA-B6E5-0126C84A8BB4}" type="pres">
      <dgm:prSet presAssocID="{302311F8-77E5-402E-B254-D4664F7B0EF6}" presName="hierChild5" presStyleCnt="0"/>
      <dgm:spPr/>
    </dgm:pt>
    <dgm:pt modelId="{AB223787-AD63-40F4-8A7D-6386C8963026}" type="pres">
      <dgm:prSet presAssocID="{326CD522-EC4D-45DD-B113-0310498D5220}" presName="Name64" presStyleLbl="parChTrans1D4" presStyleIdx="10" presStyleCnt="14" custSzX="3200400" custSzY="548640"/>
      <dgm:spPr/>
    </dgm:pt>
    <dgm:pt modelId="{5C934B4B-3BC5-40AF-A011-0B88E36BD778}" type="pres">
      <dgm:prSet presAssocID="{3842F40F-7C14-4408-B12D-2047673B7664}" presName="hierRoot2" presStyleCnt="0">
        <dgm:presLayoutVars>
          <dgm:hierBranch val="init"/>
        </dgm:presLayoutVars>
      </dgm:prSet>
      <dgm:spPr/>
    </dgm:pt>
    <dgm:pt modelId="{8C24C6FE-C5D2-4D49-A5A5-0BA6B0E0717E}" type="pres">
      <dgm:prSet presAssocID="{3842F40F-7C14-4408-B12D-2047673B7664}" presName="rootComposite" presStyleCnt="0"/>
      <dgm:spPr/>
    </dgm:pt>
    <dgm:pt modelId="{BECA84C7-5DBC-466C-9536-44500061781E}" type="pres">
      <dgm:prSet presAssocID="{3842F40F-7C14-4408-B12D-2047673B7664}" presName="rootText" presStyleLbl="node4" presStyleIdx="10" presStyleCnt="14" custScaleX="867444" custScaleY="539935" custLinFactX="57579" custLinFactNeighborX="100000">
        <dgm:presLayoutVars>
          <dgm:chPref val="3"/>
        </dgm:presLayoutVars>
      </dgm:prSet>
      <dgm:spPr/>
    </dgm:pt>
    <dgm:pt modelId="{B1E23679-F24E-40AF-8702-98C76F323A07}" type="pres">
      <dgm:prSet presAssocID="{3842F40F-7C14-4408-B12D-2047673B7664}" presName="rootConnector" presStyleLbl="node4" presStyleIdx="10" presStyleCnt="14"/>
      <dgm:spPr/>
    </dgm:pt>
    <dgm:pt modelId="{A3453CAF-36A4-4183-B107-FDC5A6CEE136}" type="pres">
      <dgm:prSet presAssocID="{3842F40F-7C14-4408-B12D-2047673B7664}" presName="hierChild4" presStyleCnt="0"/>
      <dgm:spPr/>
    </dgm:pt>
    <dgm:pt modelId="{CACAC265-96EB-4776-AD7A-3FE6833C2AB7}" type="pres">
      <dgm:prSet presAssocID="{3842F40F-7C14-4408-B12D-2047673B7664}" presName="hierChild5" presStyleCnt="0"/>
      <dgm:spPr/>
    </dgm:pt>
    <dgm:pt modelId="{881BFCA3-0711-4C2C-BDEA-994E8BD52935}" type="pres">
      <dgm:prSet presAssocID="{3362545E-EC4C-4800-8B58-112C91A27858}" presName="hierChild5" presStyleCnt="0"/>
      <dgm:spPr/>
    </dgm:pt>
    <dgm:pt modelId="{88F43348-6CDB-4BA1-AC4E-990DC7A18248}" type="pres">
      <dgm:prSet presAssocID="{BFFCC01B-534D-4DE3-82F3-9A481DC2232A}" presName="Name64" presStyleLbl="parChTrans1D3" presStyleIdx="2" presStyleCnt="3" custSzX="3200400" custSzY="548640"/>
      <dgm:spPr/>
    </dgm:pt>
    <dgm:pt modelId="{A8678078-8E4E-4EFD-A9AA-30D86AFF47CB}" type="pres">
      <dgm:prSet presAssocID="{FAF0531A-3F68-47B8-B5F2-38A33205496E}" presName="hierRoot2" presStyleCnt="0">
        <dgm:presLayoutVars>
          <dgm:hierBranch val="init"/>
        </dgm:presLayoutVars>
      </dgm:prSet>
      <dgm:spPr/>
    </dgm:pt>
    <dgm:pt modelId="{4BB1F5BB-2840-44B6-9CC6-804313B73EFC}" type="pres">
      <dgm:prSet presAssocID="{FAF0531A-3F68-47B8-B5F2-38A33205496E}" presName="rootComposite" presStyleCnt="0"/>
      <dgm:spPr/>
    </dgm:pt>
    <dgm:pt modelId="{96B9159B-F365-423D-9051-D62AB4DEDDD3}" type="pres">
      <dgm:prSet presAssocID="{FAF0531A-3F68-47B8-B5F2-38A33205496E}" presName="rootText" presStyleLbl="node3" presStyleIdx="2" presStyleCnt="3" custScaleX="679419" custScaleY="1487975" custLinFactNeighborX="-96298">
        <dgm:presLayoutVars>
          <dgm:chPref val="3"/>
        </dgm:presLayoutVars>
      </dgm:prSet>
      <dgm:spPr/>
    </dgm:pt>
    <dgm:pt modelId="{91BC9AAB-84A3-4F46-B905-803BA1C3DD28}" type="pres">
      <dgm:prSet presAssocID="{FAF0531A-3F68-47B8-B5F2-38A33205496E}" presName="rootConnector" presStyleLbl="node3" presStyleIdx="2" presStyleCnt="3"/>
      <dgm:spPr/>
    </dgm:pt>
    <dgm:pt modelId="{3231025C-E6DF-4512-9A7F-828DBA1295C6}" type="pres">
      <dgm:prSet presAssocID="{FAF0531A-3F68-47B8-B5F2-38A33205496E}" presName="hierChild4" presStyleCnt="0"/>
      <dgm:spPr/>
    </dgm:pt>
    <dgm:pt modelId="{4C0DF0C0-63BE-4586-BC21-70379715A4CF}" type="pres">
      <dgm:prSet presAssocID="{15CA7AFC-5C8A-421F-B3FD-A05FBCCA973F}" presName="Name64" presStyleLbl="parChTrans1D4" presStyleIdx="11" presStyleCnt="14" custSzX="3200400" custSzY="548640"/>
      <dgm:spPr/>
    </dgm:pt>
    <dgm:pt modelId="{D65A8B97-3513-40F0-B19F-32DF8020E0F1}" type="pres">
      <dgm:prSet presAssocID="{B46D20DF-4625-48FA-A11B-1FA34AD50B93}" presName="hierRoot2" presStyleCnt="0">
        <dgm:presLayoutVars>
          <dgm:hierBranch val="init"/>
        </dgm:presLayoutVars>
      </dgm:prSet>
      <dgm:spPr/>
    </dgm:pt>
    <dgm:pt modelId="{2D8460EB-33DA-4D31-ABB8-276F01966A96}" type="pres">
      <dgm:prSet presAssocID="{B46D20DF-4625-48FA-A11B-1FA34AD50B93}" presName="rootComposite" presStyleCnt="0"/>
      <dgm:spPr/>
    </dgm:pt>
    <dgm:pt modelId="{1C664242-72F5-4031-BB57-32AD582BD2DA}" type="pres">
      <dgm:prSet presAssocID="{B46D20DF-4625-48FA-A11B-1FA34AD50B93}" presName="rootText" presStyleLbl="node4" presStyleIdx="11" presStyleCnt="14" custScaleX="867444" custScaleY="539935" custLinFactX="57579" custLinFactNeighborX="100000">
        <dgm:presLayoutVars>
          <dgm:chPref val="3"/>
        </dgm:presLayoutVars>
      </dgm:prSet>
      <dgm:spPr/>
    </dgm:pt>
    <dgm:pt modelId="{BA324B38-8A50-40E5-B00D-E3C90F01BB28}" type="pres">
      <dgm:prSet presAssocID="{B46D20DF-4625-48FA-A11B-1FA34AD50B93}" presName="rootConnector" presStyleLbl="node4" presStyleIdx="11" presStyleCnt="14"/>
      <dgm:spPr/>
    </dgm:pt>
    <dgm:pt modelId="{12CD5A11-15DC-42D1-9D8C-5EC23496D80A}" type="pres">
      <dgm:prSet presAssocID="{B46D20DF-4625-48FA-A11B-1FA34AD50B93}" presName="hierChild4" presStyleCnt="0"/>
      <dgm:spPr/>
    </dgm:pt>
    <dgm:pt modelId="{E79DC471-BC6F-491B-ABE0-115D6C37FD36}" type="pres">
      <dgm:prSet presAssocID="{B46D20DF-4625-48FA-A11B-1FA34AD50B93}" presName="hierChild5" presStyleCnt="0"/>
      <dgm:spPr/>
    </dgm:pt>
    <dgm:pt modelId="{41A6DCD0-6923-4E9F-8813-267DD993A139}" type="pres">
      <dgm:prSet presAssocID="{691ABC3C-6A9B-4950-AF7A-A5217C9C8388}" presName="Name64" presStyleLbl="parChTrans1D4" presStyleIdx="12" presStyleCnt="14" custSzX="3200400" custSzY="548640"/>
      <dgm:spPr/>
    </dgm:pt>
    <dgm:pt modelId="{D48FB3CC-CBA0-4E5C-AF9C-D5A6E31C7249}" type="pres">
      <dgm:prSet presAssocID="{7106060B-3D2A-4AD7-B867-484EACAD9297}" presName="hierRoot2" presStyleCnt="0">
        <dgm:presLayoutVars>
          <dgm:hierBranch val="init"/>
        </dgm:presLayoutVars>
      </dgm:prSet>
      <dgm:spPr/>
    </dgm:pt>
    <dgm:pt modelId="{95775F11-3AB2-4E74-BCA6-C788115FFB5D}" type="pres">
      <dgm:prSet presAssocID="{7106060B-3D2A-4AD7-B867-484EACAD9297}" presName="rootComposite" presStyleCnt="0"/>
      <dgm:spPr/>
    </dgm:pt>
    <dgm:pt modelId="{22AD8352-3D37-4FFA-A089-95433C0C55FE}" type="pres">
      <dgm:prSet presAssocID="{7106060B-3D2A-4AD7-B867-484EACAD9297}" presName="rootText" presStyleLbl="node4" presStyleIdx="12" presStyleCnt="14" custScaleX="867444" custScaleY="539935" custLinFactX="57579" custLinFactNeighborX="100000">
        <dgm:presLayoutVars>
          <dgm:chPref val="3"/>
        </dgm:presLayoutVars>
      </dgm:prSet>
      <dgm:spPr/>
    </dgm:pt>
    <dgm:pt modelId="{BDF7FB33-7991-481C-A43F-07B2A16A1179}" type="pres">
      <dgm:prSet presAssocID="{7106060B-3D2A-4AD7-B867-484EACAD9297}" presName="rootConnector" presStyleLbl="node4" presStyleIdx="12" presStyleCnt="14"/>
      <dgm:spPr/>
    </dgm:pt>
    <dgm:pt modelId="{A4949076-EA2B-42F5-8DE3-23B3E2AE8C44}" type="pres">
      <dgm:prSet presAssocID="{7106060B-3D2A-4AD7-B867-484EACAD9297}" presName="hierChild4" presStyleCnt="0"/>
      <dgm:spPr/>
    </dgm:pt>
    <dgm:pt modelId="{252697D6-0EAE-42DF-866F-A5BDED09C71E}" type="pres">
      <dgm:prSet presAssocID="{7106060B-3D2A-4AD7-B867-484EACAD9297}" presName="hierChild5" presStyleCnt="0"/>
      <dgm:spPr/>
    </dgm:pt>
    <dgm:pt modelId="{295CF004-57BC-4A14-8267-5B2FDA94460E}" type="pres">
      <dgm:prSet presAssocID="{119497FC-766F-4DCF-931D-43AC51035C2B}" presName="Name64" presStyleLbl="parChTrans1D4" presStyleIdx="13" presStyleCnt="14" custSzX="3200400" custSzY="548640"/>
      <dgm:spPr/>
    </dgm:pt>
    <dgm:pt modelId="{DBF67DEE-D875-4581-BA68-F858492E2EED}" type="pres">
      <dgm:prSet presAssocID="{67DDA746-6C60-4C11-B77E-B266EF9DFD6D}" presName="hierRoot2" presStyleCnt="0">
        <dgm:presLayoutVars>
          <dgm:hierBranch val="init"/>
        </dgm:presLayoutVars>
      </dgm:prSet>
      <dgm:spPr/>
    </dgm:pt>
    <dgm:pt modelId="{6030240F-B935-4AFE-97B3-0F49EFCF2C83}" type="pres">
      <dgm:prSet presAssocID="{67DDA746-6C60-4C11-B77E-B266EF9DFD6D}" presName="rootComposite" presStyleCnt="0"/>
      <dgm:spPr/>
    </dgm:pt>
    <dgm:pt modelId="{A97A3C5B-303F-41B6-A2FF-8C76A3C1A70C}" type="pres">
      <dgm:prSet presAssocID="{67DDA746-6C60-4C11-B77E-B266EF9DFD6D}" presName="rootText" presStyleLbl="node4" presStyleIdx="13" presStyleCnt="14" custScaleX="867444" custScaleY="539935" custLinFactX="57579" custLinFactNeighborX="100000">
        <dgm:presLayoutVars>
          <dgm:chPref val="3"/>
        </dgm:presLayoutVars>
      </dgm:prSet>
      <dgm:spPr/>
    </dgm:pt>
    <dgm:pt modelId="{BA5AD3C4-54DE-4ADE-A7F8-5A0AF5877D63}" type="pres">
      <dgm:prSet presAssocID="{67DDA746-6C60-4C11-B77E-B266EF9DFD6D}" presName="rootConnector" presStyleLbl="node4" presStyleIdx="13" presStyleCnt="14"/>
      <dgm:spPr/>
    </dgm:pt>
    <dgm:pt modelId="{CDE5278A-2F8A-4D0E-AFBB-9687C01C8FC6}" type="pres">
      <dgm:prSet presAssocID="{67DDA746-6C60-4C11-B77E-B266EF9DFD6D}" presName="hierChild4" presStyleCnt="0"/>
      <dgm:spPr/>
    </dgm:pt>
    <dgm:pt modelId="{C488E867-3161-4AD3-B7A9-01583AE7D578}" type="pres">
      <dgm:prSet presAssocID="{67DDA746-6C60-4C11-B77E-B266EF9DFD6D}" presName="hierChild5" presStyleCnt="0"/>
      <dgm:spPr/>
    </dgm:pt>
    <dgm:pt modelId="{7A6F8A5F-DA19-4FE4-9FD7-D6A73F699C9F}" type="pres">
      <dgm:prSet presAssocID="{FAF0531A-3F68-47B8-B5F2-38A33205496E}" presName="hierChild5" presStyleCnt="0"/>
      <dgm:spPr/>
    </dgm:pt>
    <dgm:pt modelId="{6499EBE2-F11F-46B8-BB28-D234095416E5}" type="pres">
      <dgm:prSet presAssocID="{433EECEC-7F1D-435C-8659-AF27BEC8D9C4}" presName="hierChild5" presStyleCnt="0"/>
      <dgm:spPr/>
    </dgm:pt>
    <dgm:pt modelId="{7ECE1755-8ED5-43CB-9E00-644B61D306F3}" type="pres">
      <dgm:prSet presAssocID="{6C38A22D-1FA9-431C-AC7E-0AEA0F0A22F7}" presName="hierChild3" presStyleCnt="0"/>
      <dgm:spPr/>
    </dgm:pt>
  </dgm:ptLst>
  <dgm:cxnLst>
    <dgm:cxn modelId="{B9A9F200-948F-4509-BCA1-EF35CE2F9AC3}" type="presOf" srcId="{677712E4-C196-4CAB-A602-6DB2F4CB854B}" destId="{00BF8063-5882-48DA-A998-6926BE460861}" srcOrd="0" destOrd="0" presId="urn:microsoft.com/office/officeart/2009/3/layout/HorizontalOrganizationChart"/>
    <dgm:cxn modelId="{F1E17703-44D1-4D71-848E-50B59A84E5BD}" type="presOf" srcId="{A41B048F-5A74-4D82-B49C-967C989D5A93}" destId="{53BBC4B1-1680-46A1-B8D5-4D20877D6CE8}" srcOrd="1" destOrd="0" presId="urn:microsoft.com/office/officeart/2009/3/layout/HorizontalOrganizationChart"/>
    <dgm:cxn modelId="{2C797605-9555-4303-BC0D-085499C09FBF}" type="presOf" srcId="{119497FC-766F-4DCF-931D-43AC51035C2B}" destId="{295CF004-57BC-4A14-8267-5B2FDA94460E}" srcOrd="0" destOrd="0" presId="urn:microsoft.com/office/officeart/2009/3/layout/HorizontalOrganizationChart"/>
    <dgm:cxn modelId="{8F75CA0D-E77F-4ABA-A5A8-43F4B2A12EC6}" type="presOf" srcId="{E0526498-6770-4947-9D56-CA8C70691B7E}" destId="{1A96489F-73DC-4C9A-9939-3C5F23FF86F3}" srcOrd="0" destOrd="0" presId="urn:microsoft.com/office/officeart/2009/3/layout/HorizontalOrganizationChart"/>
    <dgm:cxn modelId="{94D48A11-5896-4B9D-B16E-788AD82A5F0C}" type="presOf" srcId="{F363F456-E5F4-4895-9406-DB9974A55629}" destId="{4243F4B8-8EC5-4773-939C-4273555D5F1E}" srcOrd="0" destOrd="0" presId="urn:microsoft.com/office/officeart/2009/3/layout/HorizontalOrganizationChart"/>
    <dgm:cxn modelId="{BCD6ED16-C9F2-4646-A427-5A389825D145}" type="presOf" srcId="{D37EF37C-AA2E-4ABD-8C29-5D6AB3B19AF2}" destId="{99DD6BC1-A9CB-4702-BE6E-DA9769A1A038}" srcOrd="1" destOrd="0" presId="urn:microsoft.com/office/officeart/2009/3/layout/HorizontalOrganizationChart"/>
    <dgm:cxn modelId="{8BCB5F19-F6ED-4D86-94F0-9842D55F2201}" type="presOf" srcId="{6C38A22D-1FA9-431C-AC7E-0AEA0F0A22F7}" destId="{C71043FD-171F-46C3-80AC-169CD1E0F6DE}" srcOrd="1" destOrd="0" presId="urn:microsoft.com/office/officeart/2009/3/layout/HorizontalOrganizationChart"/>
    <dgm:cxn modelId="{7F81481C-86FE-4646-BA73-BC488B05D987}" type="presOf" srcId="{5DECA329-9837-43A4-A18C-1E89B631B096}" destId="{06114219-40F1-4AB3-A54C-82527384C6B5}" srcOrd="1" destOrd="0" presId="urn:microsoft.com/office/officeart/2009/3/layout/HorizontalOrganizationChart"/>
    <dgm:cxn modelId="{D0E81320-B0A1-478B-9482-0EF9A2F7579C}" srcId="{677712E4-C196-4CAB-A602-6DB2F4CB854B}" destId="{D37EF37C-AA2E-4ABD-8C29-5D6AB3B19AF2}" srcOrd="5" destOrd="0" parTransId="{69881202-C667-4213-8CED-490283980515}" sibTransId="{60EBE583-9631-4FF1-8090-F705C2014CEE}"/>
    <dgm:cxn modelId="{8AE84120-9112-4458-91BA-68335D0C78C4}" type="presOf" srcId="{3842F40F-7C14-4408-B12D-2047673B7664}" destId="{BECA84C7-5DBC-466C-9536-44500061781E}" srcOrd="0" destOrd="0" presId="urn:microsoft.com/office/officeart/2009/3/layout/HorizontalOrganizationChart"/>
    <dgm:cxn modelId="{1FA87321-41A8-48BC-A475-038E718370FB}" type="presOf" srcId="{5933FA09-E220-4E2F-A464-4CFC3E8F9C54}" destId="{B29EA421-EB8B-47AC-90A6-7C322A4A472D}" srcOrd="0" destOrd="0" presId="urn:microsoft.com/office/officeart/2009/3/layout/HorizontalOrganizationChart"/>
    <dgm:cxn modelId="{D7476B23-AEA4-4287-8179-D516684F1E1D}" srcId="{FAF0531A-3F68-47B8-B5F2-38A33205496E}" destId="{7106060B-3D2A-4AD7-B867-484EACAD9297}" srcOrd="1" destOrd="0" parTransId="{691ABC3C-6A9B-4950-AF7A-A5217C9C8388}" sibTransId="{BB25DE45-0325-4012-859F-57F4BC45BA20}"/>
    <dgm:cxn modelId="{5BDD2725-B89A-4990-9B89-2CD7CC65E59B}" type="presOf" srcId="{53501F9F-D968-40C5-A879-351EE0CE4578}" destId="{44EEF3D1-FFF7-45C8-B839-D3CDF7688C10}" srcOrd="0" destOrd="0" presId="urn:microsoft.com/office/officeart/2009/3/layout/HorizontalOrganizationChart"/>
    <dgm:cxn modelId="{CE152E29-BF9D-4E32-AF24-D5B067DBDAFF}" srcId="{433EECEC-7F1D-435C-8659-AF27BEC8D9C4}" destId="{FAF0531A-3F68-47B8-B5F2-38A33205496E}" srcOrd="1" destOrd="0" parTransId="{BFFCC01B-534D-4DE3-82F3-9A481DC2232A}" sibTransId="{F7BB500E-D2EA-44AE-AE65-AA06F366586D}"/>
    <dgm:cxn modelId="{5478092A-6EC2-4E38-8FF5-7D1D64DB1B24}" srcId="{3362545E-EC4C-4800-8B58-112C91A27858}" destId="{302311F8-77E5-402E-B254-D4664F7B0EF6}" srcOrd="2" destOrd="0" parTransId="{53501F9F-D968-40C5-A879-351EE0CE4578}" sibTransId="{F7416DD5-B0DF-41E3-A545-4AEF7FBA9C8E}"/>
    <dgm:cxn modelId="{507A542B-0CA8-49DA-BF92-5D825F2605C5}" type="presOf" srcId="{677712E4-C196-4CAB-A602-6DB2F4CB854B}" destId="{633B8A3B-F3B2-49C6-B1F3-52B811B84EB4}" srcOrd="1" destOrd="0" presId="urn:microsoft.com/office/officeart/2009/3/layout/HorizontalOrganizationChart"/>
    <dgm:cxn modelId="{FA136432-B29D-4B16-8F3C-7444E24C9EDD}" type="presOf" srcId="{433EECEC-7F1D-435C-8659-AF27BEC8D9C4}" destId="{7167DC97-7ACD-4A92-8E87-14248E3B5036}" srcOrd="0" destOrd="0" presId="urn:microsoft.com/office/officeart/2009/3/layout/HorizontalOrganizationChart"/>
    <dgm:cxn modelId="{1DAF9136-DA2F-4773-AF90-1D6D2BA57A5B}" type="presOf" srcId="{302311F8-77E5-402E-B254-D4664F7B0EF6}" destId="{41F5A2FE-BEBB-4703-BCB9-683E5F7B1927}" srcOrd="0" destOrd="0" presId="urn:microsoft.com/office/officeart/2009/3/layout/HorizontalOrganizationChart"/>
    <dgm:cxn modelId="{019BC33E-A091-4115-A310-1E505640CDC1}" type="presOf" srcId="{67DDA746-6C60-4C11-B77E-B266EF9DFD6D}" destId="{BA5AD3C4-54DE-4ADE-A7F8-5A0AF5877D63}" srcOrd="1" destOrd="0" presId="urn:microsoft.com/office/officeart/2009/3/layout/HorizontalOrganizationChart"/>
    <dgm:cxn modelId="{CEAC453F-654D-4D52-A05B-124814EC7055}" srcId="{3362545E-EC4C-4800-8B58-112C91A27858}" destId="{3842F40F-7C14-4408-B12D-2047673B7664}" srcOrd="3" destOrd="0" parTransId="{326CD522-EC4D-45DD-B113-0310498D5220}" sibTransId="{D4724742-D398-45A2-851B-122B523478DA}"/>
    <dgm:cxn modelId="{34A23C60-D1C0-48EE-B16D-703C53F33081}" type="presOf" srcId="{E65BF32D-B718-4DB1-8514-D05646F42D77}" destId="{C1928D54-A4D7-475A-BC96-5ABAC9553A26}" srcOrd="0" destOrd="0" presId="urn:microsoft.com/office/officeart/2009/3/layout/HorizontalOrganizationChart"/>
    <dgm:cxn modelId="{65991E41-C461-4826-9B3B-66281F4AA8B9}" srcId="{433EECEC-7F1D-435C-8659-AF27BEC8D9C4}" destId="{3362545E-EC4C-4800-8B58-112C91A27858}" srcOrd="0" destOrd="0" parTransId="{526E2FD4-87D2-4C56-A726-C1196304D61A}" sibTransId="{5273512E-5DC4-445A-BE8B-65F2D7038D95}"/>
    <dgm:cxn modelId="{66D43361-5509-43EA-8BD6-5D3CDEBD8382}" type="presOf" srcId="{02A260F1-0D3D-43F3-98BC-AD749FDBEE5B}" destId="{45D94E2D-C92F-43F2-86D3-BB20BF324241}" srcOrd="0" destOrd="0" presId="urn:microsoft.com/office/officeart/2009/3/layout/HorizontalOrganizationChart"/>
    <dgm:cxn modelId="{34103943-D0CB-4F2C-B639-E953E14295A8}" type="presOf" srcId="{7F3554D2-C0B0-4FDC-914C-B3773DCFD00B}" destId="{F9D5DAC8-FBDB-4593-A6E4-0E58F3241BE8}" srcOrd="1" destOrd="0" presId="urn:microsoft.com/office/officeart/2009/3/layout/HorizontalOrganizationChart"/>
    <dgm:cxn modelId="{1674D644-13D0-41D6-BCD1-6C53B94EFA19}" type="presOf" srcId="{326CD522-EC4D-45DD-B113-0310498D5220}" destId="{AB223787-AD63-40F4-8A7D-6386C8963026}" srcOrd="0" destOrd="0" presId="urn:microsoft.com/office/officeart/2009/3/layout/HorizontalOrganizationChart"/>
    <dgm:cxn modelId="{BBE04867-FA91-4DD2-811E-830AAE38059C}" type="presOf" srcId="{E65BF32D-B718-4DB1-8514-D05646F42D77}" destId="{5EE97DCB-C858-452E-92EF-493E9D79E9F4}" srcOrd="1" destOrd="0" presId="urn:microsoft.com/office/officeart/2009/3/layout/HorizontalOrganizationChart"/>
    <dgm:cxn modelId="{D60CD269-9239-4FCF-BFED-11F9235B3B25}" srcId="{677712E4-C196-4CAB-A602-6DB2F4CB854B}" destId="{F363F456-E5F4-4895-9406-DB9974A55629}" srcOrd="6" destOrd="0" parTransId="{E0526498-6770-4947-9D56-CA8C70691B7E}" sibTransId="{9FDBA5E7-CEBC-4371-B318-18E763FBD06C}"/>
    <dgm:cxn modelId="{7BE9A14D-B07C-4F04-9B43-8617E0C31A2F}" type="presOf" srcId="{433EECEC-7F1D-435C-8659-AF27BEC8D9C4}" destId="{ED57672B-C224-4380-A3F3-A560144C23E1}" srcOrd="1" destOrd="0" presId="urn:microsoft.com/office/officeart/2009/3/layout/HorizontalOrganizationChart"/>
    <dgm:cxn modelId="{7D406B4E-7F53-41E0-9903-8A446252FFE2}" type="presOf" srcId="{526E2FD4-87D2-4C56-A726-C1196304D61A}" destId="{ABC7AF90-D235-48B2-B494-5907785567CE}" srcOrd="0" destOrd="0" presId="urn:microsoft.com/office/officeart/2009/3/layout/HorizontalOrganizationChart"/>
    <dgm:cxn modelId="{B4055970-782D-4BC8-B28A-3C2CAF6F5BF7}" type="presOf" srcId="{15CA7AFC-5C8A-421F-B3FD-A05FBCCA973F}" destId="{4C0DF0C0-63BE-4586-BC21-70379715A4CF}" srcOrd="0" destOrd="0" presId="urn:microsoft.com/office/officeart/2009/3/layout/HorizontalOrganizationChart"/>
    <dgm:cxn modelId="{EAD89050-9150-47F5-9967-106E4E9506D8}" type="presOf" srcId="{FFB54F73-01F9-423F-BD6A-4EBC11B65668}" destId="{B28923D9-61A3-44E3-ADD3-C08D1A36D982}" srcOrd="0" destOrd="0" presId="urn:microsoft.com/office/officeart/2009/3/layout/HorizontalOrganizationChart"/>
    <dgm:cxn modelId="{2A538951-9D2A-4B9A-AC2F-15785BF8386E}" type="presOf" srcId="{691ABC3C-6A9B-4950-AF7A-A5217C9C8388}" destId="{41A6DCD0-6923-4E9F-8813-267DD993A139}" srcOrd="0" destOrd="0" presId="urn:microsoft.com/office/officeart/2009/3/layout/HorizontalOrganizationChart"/>
    <dgm:cxn modelId="{33CFD574-4E5D-4DF6-8EAE-C9F3AC6C7964}" type="presOf" srcId="{7106060B-3D2A-4AD7-B867-484EACAD9297}" destId="{BDF7FB33-7991-481C-A43F-07B2A16A1179}" srcOrd="1" destOrd="0" presId="urn:microsoft.com/office/officeart/2009/3/layout/HorizontalOrganizationChart"/>
    <dgm:cxn modelId="{34D9DB55-7FF9-4F04-AEE6-6E50EE646832}" type="presOf" srcId="{A41B048F-5A74-4D82-B49C-967C989D5A93}" destId="{6B0A4452-581B-4EE4-BBA8-1F4181579316}" srcOrd="0" destOrd="0" presId="urn:microsoft.com/office/officeart/2009/3/layout/HorizontalOrganizationChart"/>
    <dgm:cxn modelId="{F1A8E17A-A1A5-415A-B6BC-D03C46AEAD5C}" type="presOf" srcId="{01C88D8A-19FD-495D-A726-B41A9D6D4924}" destId="{A037A2D4-4B86-443B-918C-C02D1608C159}" srcOrd="0" destOrd="0" presId="urn:microsoft.com/office/officeart/2009/3/layout/HorizontalOrganizationChart"/>
    <dgm:cxn modelId="{290FF27C-7B62-4524-9844-2EDA8985D625}" type="presOf" srcId="{FAF0531A-3F68-47B8-B5F2-38A33205496E}" destId="{91BC9AAB-84A3-4F46-B905-803BA1C3DD28}" srcOrd="1" destOrd="0" presId="urn:microsoft.com/office/officeart/2009/3/layout/HorizontalOrganizationChart"/>
    <dgm:cxn modelId="{1F959B7E-1F37-4208-9295-56897DDACC57}" type="presOf" srcId="{5214BF8F-366C-410F-A2A3-63E88E44305F}" destId="{AD57E52F-327D-4F00-AD54-76AEAD02D23E}" srcOrd="0" destOrd="0" presId="urn:microsoft.com/office/officeart/2009/3/layout/HorizontalOrganizationChart"/>
    <dgm:cxn modelId="{92CF7D81-8FED-4F30-A076-D95F18CBE274}" srcId="{3362545E-EC4C-4800-8B58-112C91A27858}" destId="{A41B048F-5A74-4D82-B49C-967C989D5A93}" srcOrd="0" destOrd="0" parTransId="{5933FA09-E220-4E2F-A464-4CFC3E8F9C54}" sibTransId="{472E123E-7E6B-46F3-97D1-C2A4B06147DB}"/>
    <dgm:cxn modelId="{B7809583-5F0D-4638-8D13-0A9B9E892035}" type="presOf" srcId="{0EC04BE5-46C1-4AA3-B140-111D4766D34A}" destId="{74AE46BD-2BD6-49B0-AF7B-15ECF0D0D82A}" srcOrd="0" destOrd="0" presId="urn:microsoft.com/office/officeart/2009/3/layout/HorizontalOrganizationChart"/>
    <dgm:cxn modelId="{48B4C583-58E0-4C0E-A249-E8AB49599E4C}" type="presOf" srcId="{D37EF37C-AA2E-4ABD-8C29-5D6AB3B19AF2}" destId="{58037265-8B7E-4AB1-A1C4-3B72C8C00D94}" srcOrd="0" destOrd="0" presId="urn:microsoft.com/office/officeart/2009/3/layout/HorizontalOrganizationChart"/>
    <dgm:cxn modelId="{9C916E84-05F0-471C-AD9E-6DC37B2D34F4}" srcId="{6C38A22D-1FA9-431C-AC7E-0AEA0F0A22F7}" destId="{433EECEC-7F1D-435C-8659-AF27BEC8D9C4}" srcOrd="1" destOrd="0" parTransId="{FFB54F73-01F9-423F-BD6A-4EBC11B65668}" sibTransId="{47B14D61-DCF0-4CF0-BB21-1E2DA53896EE}"/>
    <dgm:cxn modelId="{232EAD86-2F17-4611-8269-B3B822BCB416}" type="presOf" srcId="{69881202-C667-4213-8CED-490283980515}" destId="{884CF34A-4ABA-4D6C-8A5A-721399A2474D}" srcOrd="0" destOrd="0" presId="urn:microsoft.com/office/officeart/2009/3/layout/HorizontalOrganizationChart"/>
    <dgm:cxn modelId="{3BC67189-5D6C-419D-A7B6-B6AB5CB7019A}" type="presOf" srcId="{01C88D8A-19FD-495D-A726-B41A9D6D4924}" destId="{EEA028B8-D7F8-46C3-A246-C243A54D211D}" srcOrd="1" destOrd="0" presId="urn:microsoft.com/office/officeart/2009/3/layout/HorizontalOrganizationChart"/>
    <dgm:cxn modelId="{CBAE5490-BD18-40C6-B315-2B510DE0643A}" type="presOf" srcId="{3362545E-EC4C-4800-8B58-112C91A27858}" destId="{B038A776-AD3B-4A3A-AB4A-6EACD84C6FA4}" srcOrd="1" destOrd="0" presId="urn:microsoft.com/office/officeart/2009/3/layout/HorizontalOrganizationChart"/>
    <dgm:cxn modelId="{1EC51093-3A36-41B7-A2A1-4F61C87B54F2}" type="presOf" srcId="{B46D20DF-4625-48FA-A11B-1FA34AD50B93}" destId="{BA324B38-8A50-40E5-B00D-E3C90F01BB28}" srcOrd="1" destOrd="0" presId="urn:microsoft.com/office/officeart/2009/3/layout/HorizontalOrganizationChart"/>
    <dgm:cxn modelId="{9119A797-A4EF-4B01-99F8-E83E3378E88A}" type="presOf" srcId="{3842F40F-7C14-4408-B12D-2047673B7664}" destId="{B1E23679-F24E-40AF-8702-98C76F323A07}" srcOrd="1" destOrd="0" presId="urn:microsoft.com/office/officeart/2009/3/layout/HorizontalOrganizationChart"/>
    <dgm:cxn modelId="{9278729A-6BB4-4543-8FA9-95152E5C6D1E}" type="presOf" srcId="{D75259DF-3D73-436F-9533-DC78ED1C51A0}" destId="{18A8A2F5-6601-48AE-BD68-CF30ED2485B9}" srcOrd="0" destOrd="0" presId="urn:microsoft.com/office/officeart/2009/3/layout/HorizontalOrganizationChart"/>
    <dgm:cxn modelId="{002EC29B-6598-4D73-9C34-E1A78B382182}" type="presOf" srcId="{C89E10A9-8C6A-47C6-B3F9-CF834E608D8A}" destId="{18344BC1-4AD0-42BB-9A76-47B4CFE235BB}" srcOrd="0" destOrd="0" presId="urn:microsoft.com/office/officeart/2009/3/layout/HorizontalOrganizationChart"/>
    <dgm:cxn modelId="{9F7A2EA1-AFEF-4D31-9B5A-3478AD0051FF}" type="presOf" srcId="{7106060B-3D2A-4AD7-B867-484EACAD9297}" destId="{22AD8352-3D37-4FFA-A089-95433C0C55FE}" srcOrd="0" destOrd="0" presId="urn:microsoft.com/office/officeart/2009/3/layout/HorizontalOrganizationChart"/>
    <dgm:cxn modelId="{23C200A4-E732-4D1B-BC24-3286D069BC7A}" type="presOf" srcId="{7F3554D2-C0B0-4FDC-914C-B3773DCFD00B}" destId="{8133B387-1E09-4627-B344-850AD1D518CD}" srcOrd="0" destOrd="0" presId="urn:microsoft.com/office/officeart/2009/3/layout/HorizontalOrganizationChart"/>
    <dgm:cxn modelId="{1A19B3A7-7D99-4C03-8908-3C557C6F1947}" type="presOf" srcId="{B755F549-4788-49C0-947C-0E6282E7255B}" destId="{41626EB6-8EDC-4B72-8709-99997D27C012}" srcOrd="0" destOrd="0" presId="urn:microsoft.com/office/officeart/2009/3/layout/HorizontalOrganizationChart"/>
    <dgm:cxn modelId="{517F93A9-B2B7-4C81-BD5C-B2F7927C6096}" type="presOf" srcId="{3C0CCAD9-8BEB-4F27-862C-A0D466CD492E}" destId="{83C86C38-DF9F-4EA1-B98A-F41832C1A0BC}" srcOrd="1" destOrd="0" presId="urn:microsoft.com/office/officeart/2009/3/layout/HorizontalOrganizationChart"/>
    <dgm:cxn modelId="{5C71E7AC-E466-4028-9446-452914339A57}" type="presOf" srcId="{FAF0531A-3F68-47B8-B5F2-38A33205496E}" destId="{96B9159B-F365-423D-9051-D62AB4DEDDD3}" srcOrd="0" destOrd="0" presId="urn:microsoft.com/office/officeart/2009/3/layout/HorizontalOrganizationChart"/>
    <dgm:cxn modelId="{8DEC64B0-8821-461D-8AEF-F8BB7123E900}" srcId="{677712E4-C196-4CAB-A602-6DB2F4CB854B}" destId="{E65BF32D-B718-4DB1-8514-D05646F42D77}" srcOrd="2" destOrd="0" parTransId="{7A8ECC98-FA6D-41D4-8331-2AA9074DF1F5}" sibTransId="{5CAB9E74-06DA-48C9-9C96-3F27221402FD}"/>
    <dgm:cxn modelId="{6DA69CB3-2A5C-40F7-B9BA-AC8E5180F2E2}" srcId="{677712E4-C196-4CAB-A602-6DB2F4CB854B}" destId="{C89E10A9-8C6A-47C6-B3F9-CF834E608D8A}" srcOrd="4" destOrd="0" parTransId="{68307A22-5CAF-43D3-B5FC-E8E500E09E0C}" sibTransId="{721D49FE-57FC-4423-9B6C-C4DB364CE7C0}"/>
    <dgm:cxn modelId="{9BA3C0B8-433F-4AC1-B3F6-8599844DA88F}" srcId="{8621B7D0-2A67-492B-994B-1562769EF067}" destId="{6C38A22D-1FA9-431C-AC7E-0AEA0F0A22F7}" srcOrd="0" destOrd="0" parTransId="{3000651C-374F-4B1C-AF2B-91906835A9D4}" sibTransId="{4185FBCE-0080-434D-8C7B-9A44CA3D9733}"/>
    <dgm:cxn modelId="{8732F4BD-2A52-4F71-AC77-E8ED558D8E73}" srcId="{677712E4-C196-4CAB-A602-6DB2F4CB854B}" destId="{01C88D8A-19FD-495D-A726-B41A9D6D4924}" srcOrd="0" destOrd="0" parTransId="{5214BF8F-366C-410F-A2A3-63E88E44305F}" sibTransId="{12CF6EDD-7157-4FB8-BD56-839E29B775C0}"/>
    <dgm:cxn modelId="{5B77A2C5-16DB-4E48-9EE4-C0EF0174F019}" srcId="{FAF0531A-3F68-47B8-B5F2-38A33205496E}" destId="{B46D20DF-4625-48FA-A11B-1FA34AD50B93}" srcOrd="0" destOrd="0" parTransId="{15CA7AFC-5C8A-421F-B3FD-A05FBCCA973F}" sibTransId="{794C5D23-BEF9-4FEA-B064-EBF453BF5EDF}"/>
    <dgm:cxn modelId="{696B38CA-431C-43E6-BB6F-9E33062CE96F}" type="presOf" srcId="{7A8ECC98-FA6D-41D4-8331-2AA9074DF1F5}" destId="{C9CCB06D-B18A-4D7E-B705-B6241357DEA7}" srcOrd="0" destOrd="0" presId="urn:microsoft.com/office/officeart/2009/3/layout/HorizontalOrganizationChart"/>
    <dgm:cxn modelId="{CB20ADCB-A002-47AF-9B7F-929E5E543D10}" srcId="{677712E4-C196-4CAB-A602-6DB2F4CB854B}" destId="{D75259DF-3D73-436F-9533-DC78ED1C51A0}" srcOrd="1" destOrd="0" parTransId="{0EC04BE5-46C1-4AA3-B140-111D4766D34A}" sibTransId="{CF6ED897-6AFA-444F-BB75-F3C591658FE5}"/>
    <dgm:cxn modelId="{6CD366D1-09F5-4AD3-9740-D95F49C2CB2E}" type="presOf" srcId="{67DDA746-6C60-4C11-B77E-B266EF9DFD6D}" destId="{A97A3C5B-303F-41B6-A2FF-8C76A3C1A70C}" srcOrd="0" destOrd="0" presId="urn:microsoft.com/office/officeart/2009/3/layout/HorizontalOrganizationChart"/>
    <dgm:cxn modelId="{5988B4D2-3A4E-4F04-B55B-06CB4150595C}" srcId="{6C38A22D-1FA9-431C-AC7E-0AEA0F0A22F7}" destId="{7F3554D2-C0B0-4FDC-914C-B3773DCFD00B}" srcOrd="0" destOrd="0" parTransId="{F2917899-7AF5-4E51-97B4-E5C394BDBFD7}" sibTransId="{46EFBEA8-80A7-4615-A57A-25293407349D}"/>
    <dgm:cxn modelId="{9666C4D6-79F0-4E31-BF52-A62F77963BB1}" type="presOf" srcId="{BFFCC01B-534D-4DE3-82F3-9A481DC2232A}" destId="{88F43348-6CDB-4BA1-AC4E-990DC7A18248}" srcOrd="0" destOrd="0" presId="urn:microsoft.com/office/officeart/2009/3/layout/HorizontalOrganizationChart"/>
    <dgm:cxn modelId="{83451FD8-C1B1-4461-B67B-04B2DFB750A7}" type="presOf" srcId="{F2917899-7AF5-4E51-97B4-E5C394BDBFD7}" destId="{49B78C87-E228-4B31-8904-F7BACD31D864}" srcOrd="0" destOrd="0" presId="urn:microsoft.com/office/officeart/2009/3/layout/HorizontalOrganizationChart"/>
    <dgm:cxn modelId="{9714AED8-90AB-4404-AD14-F957BFD51715}" type="presOf" srcId="{3C0CCAD9-8BEB-4F27-862C-A0D466CD492E}" destId="{9E923254-02B1-4880-AE77-F23B2B892373}" srcOrd="0" destOrd="0" presId="urn:microsoft.com/office/officeart/2009/3/layout/HorizontalOrganizationChart"/>
    <dgm:cxn modelId="{3D3FC0D9-5FC5-4EEF-B3DE-3A5BE91D19B7}" srcId="{7F3554D2-C0B0-4FDC-914C-B3773DCFD00B}" destId="{677712E4-C196-4CAB-A602-6DB2F4CB854B}" srcOrd="0" destOrd="0" parTransId="{B755F549-4788-49C0-947C-0E6282E7255B}" sibTransId="{9DD854FD-93CD-448D-9C58-1C18E7E01B69}"/>
    <dgm:cxn modelId="{1F71A7DB-765B-4875-8A4D-77336FA43BA6}" srcId="{FAF0531A-3F68-47B8-B5F2-38A33205496E}" destId="{67DDA746-6C60-4C11-B77E-B266EF9DFD6D}" srcOrd="2" destOrd="0" parTransId="{119497FC-766F-4DCF-931D-43AC51035C2B}" sibTransId="{C82900AF-6934-4779-81A1-5951511A157F}"/>
    <dgm:cxn modelId="{B8E63DDE-6E83-4B9A-8711-C553A970A911}" type="presOf" srcId="{6C38A22D-1FA9-431C-AC7E-0AEA0F0A22F7}" destId="{BECFE85C-01B4-43AB-B00A-F4B7CF6D11F0}" srcOrd="0" destOrd="0" presId="urn:microsoft.com/office/officeart/2009/3/layout/HorizontalOrganizationChart"/>
    <dgm:cxn modelId="{3C5560E2-37BB-4054-B6BE-AD014DF33F99}" srcId="{3362545E-EC4C-4800-8B58-112C91A27858}" destId="{5DECA329-9837-43A4-A18C-1E89B631B096}" srcOrd="1" destOrd="0" parTransId="{02A260F1-0D3D-43F3-98BC-AD749FDBEE5B}" sibTransId="{921C96C0-90EC-43AC-BC01-87E72D63761F}"/>
    <dgm:cxn modelId="{3AA9F1E4-B4F6-427D-AA19-79785EB7CE85}" type="presOf" srcId="{C89E10A9-8C6A-47C6-B3F9-CF834E608D8A}" destId="{5748EDB0-347E-48FE-990A-08718148A86A}" srcOrd="1" destOrd="0" presId="urn:microsoft.com/office/officeart/2009/3/layout/HorizontalOrganizationChart"/>
    <dgm:cxn modelId="{D1DD20E6-B8F7-42ED-A131-BBB678679D26}" type="presOf" srcId="{B46D20DF-4625-48FA-A11B-1FA34AD50B93}" destId="{1C664242-72F5-4031-BB57-32AD582BD2DA}" srcOrd="0" destOrd="0" presId="urn:microsoft.com/office/officeart/2009/3/layout/HorizontalOrganizationChart"/>
    <dgm:cxn modelId="{89E542E8-E894-4FA9-A2AC-0C02A8446228}" type="presOf" srcId="{68307A22-5CAF-43D3-B5FC-E8E500E09E0C}" destId="{620E4DDD-2647-4A9B-BF95-DBBB106718FC}" srcOrd="0" destOrd="0" presId="urn:microsoft.com/office/officeart/2009/3/layout/HorizontalOrganizationChart"/>
    <dgm:cxn modelId="{81067FF2-3B53-4368-AD40-EC54C2B5FD94}" type="presOf" srcId="{F363F456-E5F4-4895-9406-DB9974A55629}" destId="{FF6EAF3D-B295-4676-B165-250219EA092C}" srcOrd="1" destOrd="0" presId="urn:microsoft.com/office/officeart/2009/3/layout/HorizontalOrganizationChart"/>
    <dgm:cxn modelId="{28A600F4-35AF-4E2E-A64F-7ACACB53D01F}" type="presOf" srcId="{3362545E-EC4C-4800-8B58-112C91A27858}" destId="{085886A2-5B04-4EED-AB83-243B33282182}" srcOrd="0" destOrd="0" presId="urn:microsoft.com/office/officeart/2009/3/layout/HorizontalOrganizationChart"/>
    <dgm:cxn modelId="{DF987AF4-5060-4472-8FDB-341C676E89F0}" srcId="{677712E4-C196-4CAB-A602-6DB2F4CB854B}" destId="{3C0CCAD9-8BEB-4F27-862C-A0D466CD492E}" srcOrd="3" destOrd="0" parTransId="{E8CE93DE-B1E2-48EC-B986-F043C30A702C}" sibTransId="{14E3CA77-557B-4051-B929-889A237C9F22}"/>
    <dgm:cxn modelId="{9B5A6DF7-A00F-4C4A-AB6B-22DD32670B3D}" type="presOf" srcId="{302311F8-77E5-402E-B254-D4664F7B0EF6}" destId="{45195923-26D6-4FE1-A3F4-52B3E731512D}" srcOrd="1" destOrd="0" presId="urn:microsoft.com/office/officeart/2009/3/layout/HorizontalOrganizationChart"/>
    <dgm:cxn modelId="{B116BFF8-3C0B-4723-B80F-4C42938525D1}" type="presOf" srcId="{E8CE93DE-B1E2-48EC-B986-F043C30A702C}" destId="{0E490ADB-B176-47CD-9A80-BABD06E9C9E8}" srcOrd="0" destOrd="0" presId="urn:microsoft.com/office/officeart/2009/3/layout/HorizontalOrganizationChart"/>
    <dgm:cxn modelId="{3DF11EF9-58FB-4526-8C40-3514DA2BB3F3}" type="presOf" srcId="{D75259DF-3D73-436F-9533-DC78ED1C51A0}" destId="{696AF996-B78C-4345-9C7D-DD12ED2EA6F0}" srcOrd="1" destOrd="0" presId="urn:microsoft.com/office/officeart/2009/3/layout/HorizontalOrganizationChart"/>
    <dgm:cxn modelId="{873610FF-6C2B-4988-842A-E185FB99DCFB}" type="presOf" srcId="{8621B7D0-2A67-492B-994B-1562769EF067}" destId="{3BE28E9F-AACF-45FB-9639-AD702556FA73}" srcOrd="0" destOrd="0" presId="urn:microsoft.com/office/officeart/2009/3/layout/HorizontalOrganizationChart"/>
    <dgm:cxn modelId="{D1E780FF-EB2F-4A03-893E-3B5F8C3D9383}" type="presOf" srcId="{5DECA329-9837-43A4-A18C-1E89B631B096}" destId="{E10441CA-62D2-4334-81C2-C47967CAB503}" srcOrd="0" destOrd="0" presId="urn:microsoft.com/office/officeart/2009/3/layout/HorizontalOrganizationChart"/>
    <dgm:cxn modelId="{6740076B-68E2-4D97-AA6D-B23AA3B3A6AE}" type="presParOf" srcId="{3BE28E9F-AACF-45FB-9639-AD702556FA73}" destId="{01D2CCDE-2CCA-436F-8B9F-ABADEF4AAB86}" srcOrd="0" destOrd="0" presId="urn:microsoft.com/office/officeart/2009/3/layout/HorizontalOrganizationChart"/>
    <dgm:cxn modelId="{69BBD19A-6BDC-4D05-8E9B-DB9A9294BE13}" type="presParOf" srcId="{01D2CCDE-2CCA-436F-8B9F-ABADEF4AAB86}" destId="{2CBA7F09-3A90-4553-A003-C737319BBEF3}" srcOrd="0" destOrd="0" presId="urn:microsoft.com/office/officeart/2009/3/layout/HorizontalOrganizationChart"/>
    <dgm:cxn modelId="{255A6E65-4FFC-4764-ABDD-74717E5CA3A6}" type="presParOf" srcId="{2CBA7F09-3A90-4553-A003-C737319BBEF3}" destId="{BECFE85C-01B4-43AB-B00A-F4B7CF6D11F0}" srcOrd="0" destOrd="0" presId="urn:microsoft.com/office/officeart/2009/3/layout/HorizontalOrganizationChart"/>
    <dgm:cxn modelId="{CEA15E1F-B280-4FAE-8159-7D2457CEC764}" type="presParOf" srcId="{2CBA7F09-3A90-4553-A003-C737319BBEF3}" destId="{C71043FD-171F-46C3-80AC-169CD1E0F6DE}" srcOrd="1" destOrd="0" presId="urn:microsoft.com/office/officeart/2009/3/layout/HorizontalOrganizationChart"/>
    <dgm:cxn modelId="{F3D56835-666D-41A7-9101-21FB41AE32E2}" type="presParOf" srcId="{01D2CCDE-2CCA-436F-8B9F-ABADEF4AAB86}" destId="{8F841D31-29B7-42F4-B7A0-0C1F54ACAE07}" srcOrd="1" destOrd="0" presId="urn:microsoft.com/office/officeart/2009/3/layout/HorizontalOrganizationChart"/>
    <dgm:cxn modelId="{6A25AE4D-CCF0-4F7E-8B03-288F8A69F928}" type="presParOf" srcId="{8F841D31-29B7-42F4-B7A0-0C1F54ACAE07}" destId="{49B78C87-E228-4B31-8904-F7BACD31D864}" srcOrd="0" destOrd="0" presId="urn:microsoft.com/office/officeart/2009/3/layout/HorizontalOrganizationChart"/>
    <dgm:cxn modelId="{C1FB686D-70FD-4847-BDDD-9B2427C6DD7C}" type="presParOf" srcId="{8F841D31-29B7-42F4-B7A0-0C1F54ACAE07}" destId="{C408DB8A-822A-485C-97C2-86CDD6DC731A}" srcOrd="1" destOrd="0" presId="urn:microsoft.com/office/officeart/2009/3/layout/HorizontalOrganizationChart"/>
    <dgm:cxn modelId="{F29F87E6-97FB-4291-80E4-3600FB97FDC8}" type="presParOf" srcId="{C408DB8A-822A-485C-97C2-86CDD6DC731A}" destId="{361E2C3E-5CD0-4E64-8D52-05F800C3B367}" srcOrd="0" destOrd="0" presId="urn:microsoft.com/office/officeart/2009/3/layout/HorizontalOrganizationChart"/>
    <dgm:cxn modelId="{B66B557D-81B8-494C-9282-00E5EB1440B4}" type="presParOf" srcId="{361E2C3E-5CD0-4E64-8D52-05F800C3B367}" destId="{8133B387-1E09-4627-B344-850AD1D518CD}" srcOrd="0" destOrd="0" presId="urn:microsoft.com/office/officeart/2009/3/layout/HorizontalOrganizationChart"/>
    <dgm:cxn modelId="{5CCA57E2-AC71-4C59-AE75-895389FFF545}" type="presParOf" srcId="{361E2C3E-5CD0-4E64-8D52-05F800C3B367}" destId="{F9D5DAC8-FBDB-4593-A6E4-0E58F3241BE8}" srcOrd="1" destOrd="0" presId="urn:microsoft.com/office/officeart/2009/3/layout/HorizontalOrganizationChart"/>
    <dgm:cxn modelId="{AE4EAA61-60CC-4518-AD47-2E8B83479A64}" type="presParOf" srcId="{C408DB8A-822A-485C-97C2-86CDD6DC731A}" destId="{0D868344-F003-437C-AE20-ECFD890A79DD}" srcOrd="1" destOrd="0" presId="urn:microsoft.com/office/officeart/2009/3/layout/HorizontalOrganizationChart"/>
    <dgm:cxn modelId="{A7AE95BC-5486-4752-9B94-288CB9CCFD46}" type="presParOf" srcId="{0D868344-F003-437C-AE20-ECFD890A79DD}" destId="{41626EB6-8EDC-4B72-8709-99997D27C012}" srcOrd="0" destOrd="0" presId="urn:microsoft.com/office/officeart/2009/3/layout/HorizontalOrganizationChart"/>
    <dgm:cxn modelId="{F3C4E706-CC7E-4834-B144-58E4B7E2D40E}" type="presParOf" srcId="{0D868344-F003-437C-AE20-ECFD890A79DD}" destId="{04DC69C4-7E52-4919-A35A-CC2369401838}" srcOrd="1" destOrd="0" presId="urn:microsoft.com/office/officeart/2009/3/layout/HorizontalOrganizationChart"/>
    <dgm:cxn modelId="{8ECB2D1E-2271-4191-90FB-A59A76AAD0B1}" type="presParOf" srcId="{04DC69C4-7E52-4919-A35A-CC2369401838}" destId="{DA19BE29-0C08-4663-8CDE-E4BD3FE33921}" srcOrd="0" destOrd="0" presId="urn:microsoft.com/office/officeart/2009/3/layout/HorizontalOrganizationChart"/>
    <dgm:cxn modelId="{12518C12-1826-43B2-93C9-9BEA1C69CF16}" type="presParOf" srcId="{DA19BE29-0C08-4663-8CDE-E4BD3FE33921}" destId="{00BF8063-5882-48DA-A998-6926BE460861}" srcOrd="0" destOrd="0" presId="urn:microsoft.com/office/officeart/2009/3/layout/HorizontalOrganizationChart"/>
    <dgm:cxn modelId="{4B5EDA58-28CE-4978-8F24-727143FBD7EE}" type="presParOf" srcId="{DA19BE29-0C08-4663-8CDE-E4BD3FE33921}" destId="{633B8A3B-F3B2-49C6-B1F3-52B811B84EB4}" srcOrd="1" destOrd="0" presId="urn:microsoft.com/office/officeart/2009/3/layout/HorizontalOrganizationChart"/>
    <dgm:cxn modelId="{E4F08C18-B569-4CF7-A9D5-988BEF6DBC07}" type="presParOf" srcId="{04DC69C4-7E52-4919-A35A-CC2369401838}" destId="{0ECBB069-2311-449B-A4AD-876FEA96A858}" srcOrd="1" destOrd="0" presId="urn:microsoft.com/office/officeart/2009/3/layout/HorizontalOrganizationChart"/>
    <dgm:cxn modelId="{AA9CB519-ACF4-4515-9B06-75CF7DCA4242}" type="presParOf" srcId="{0ECBB069-2311-449B-A4AD-876FEA96A858}" destId="{AD57E52F-327D-4F00-AD54-76AEAD02D23E}" srcOrd="0" destOrd="0" presId="urn:microsoft.com/office/officeart/2009/3/layout/HorizontalOrganizationChart"/>
    <dgm:cxn modelId="{431CD573-39EB-443A-9612-7D738A434538}" type="presParOf" srcId="{0ECBB069-2311-449B-A4AD-876FEA96A858}" destId="{0FEFB2CA-A8F8-4370-A6B9-D82C04AADEF5}" srcOrd="1" destOrd="0" presId="urn:microsoft.com/office/officeart/2009/3/layout/HorizontalOrganizationChart"/>
    <dgm:cxn modelId="{7E20056F-FAEE-402B-9F9F-EA8149DAB8F9}" type="presParOf" srcId="{0FEFB2CA-A8F8-4370-A6B9-D82C04AADEF5}" destId="{3FF50BD2-09B1-46FA-8CD7-6941758C264E}" srcOrd="0" destOrd="0" presId="urn:microsoft.com/office/officeart/2009/3/layout/HorizontalOrganizationChart"/>
    <dgm:cxn modelId="{8C806ECA-83A7-43D3-BE18-697E2E7E2BF4}" type="presParOf" srcId="{3FF50BD2-09B1-46FA-8CD7-6941758C264E}" destId="{A037A2D4-4B86-443B-918C-C02D1608C159}" srcOrd="0" destOrd="0" presId="urn:microsoft.com/office/officeart/2009/3/layout/HorizontalOrganizationChart"/>
    <dgm:cxn modelId="{2D7CA94B-B30F-454C-B8D1-D45A8996597F}" type="presParOf" srcId="{3FF50BD2-09B1-46FA-8CD7-6941758C264E}" destId="{EEA028B8-D7F8-46C3-A246-C243A54D211D}" srcOrd="1" destOrd="0" presId="urn:microsoft.com/office/officeart/2009/3/layout/HorizontalOrganizationChart"/>
    <dgm:cxn modelId="{E7B2E47D-DF91-4605-9D11-307D3D5BAFBE}" type="presParOf" srcId="{0FEFB2CA-A8F8-4370-A6B9-D82C04AADEF5}" destId="{5BBAFA43-A6F8-476C-A280-549754F5DE3A}" srcOrd="1" destOrd="0" presId="urn:microsoft.com/office/officeart/2009/3/layout/HorizontalOrganizationChart"/>
    <dgm:cxn modelId="{3DAFA6B4-D865-4A3C-873D-7FCC79470173}" type="presParOf" srcId="{0FEFB2CA-A8F8-4370-A6B9-D82C04AADEF5}" destId="{F8A7A9BD-1D91-4FA6-A1C6-957EBDFE5677}" srcOrd="2" destOrd="0" presId="urn:microsoft.com/office/officeart/2009/3/layout/HorizontalOrganizationChart"/>
    <dgm:cxn modelId="{AA2E73CB-C46D-4442-9CA7-2236999FBC1E}" type="presParOf" srcId="{0ECBB069-2311-449B-A4AD-876FEA96A858}" destId="{74AE46BD-2BD6-49B0-AF7B-15ECF0D0D82A}" srcOrd="2" destOrd="0" presId="urn:microsoft.com/office/officeart/2009/3/layout/HorizontalOrganizationChart"/>
    <dgm:cxn modelId="{496CB6DA-6F73-4F2A-AE5B-C267144A5826}" type="presParOf" srcId="{0ECBB069-2311-449B-A4AD-876FEA96A858}" destId="{A420BF70-00A8-4FD1-B2EA-8698465F5312}" srcOrd="3" destOrd="0" presId="urn:microsoft.com/office/officeart/2009/3/layout/HorizontalOrganizationChart"/>
    <dgm:cxn modelId="{04780951-C70A-4987-8534-9ED67704FBC9}" type="presParOf" srcId="{A420BF70-00A8-4FD1-B2EA-8698465F5312}" destId="{88B7B20B-B42E-4FE1-BF59-AAC2A15B2262}" srcOrd="0" destOrd="0" presId="urn:microsoft.com/office/officeart/2009/3/layout/HorizontalOrganizationChart"/>
    <dgm:cxn modelId="{9367DEB6-7BC2-4386-B0CC-122D62E16C54}" type="presParOf" srcId="{88B7B20B-B42E-4FE1-BF59-AAC2A15B2262}" destId="{18A8A2F5-6601-48AE-BD68-CF30ED2485B9}" srcOrd="0" destOrd="0" presId="urn:microsoft.com/office/officeart/2009/3/layout/HorizontalOrganizationChart"/>
    <dgm:cxn modelId="{46B38F06-CB54-4B12-BA7D-9CF903AE01D5}" type="presParOf" srcId="{88B7B20B-B42E-4FE1-BF59-AAC2A15B2262}" destId="{696AF996-B78C-4345-9C7D-DD12ED2EA6F0}" srcOrd="1" destOrd="0" presId="urn:microsoft.com/office/officeart/2009/3/layout/HorizontalOrganizationChart"/>
    <dgm:cxn modelId="{2F7F5A1C-5D0B-4BBC-92D5-27CDB8B9DC52}" type="presParOf" srcId="{A420BF70-00A8-4FD1-B2EA-8698465F5312}" destId="{0E244318-6F0E-45C5-98FE-25D73BF3B42B}" srcOrd="1" destOrd="0" presId="urn:microsoft.com/office/officeart/2009/3/layout/HorizontalOrganizationChart"/>
    <dgm:cxn modelId="{CE9A9D3F-50F2-4509-8E6A-9C1ABA93BD40}" type="presParOf" srcId="{A420BF70-00A8-4FD1-B2EA-8698465F5312}" destId="{94AD0EA0-45C6-4C4C-ABD4-23D5CCDFCC31}" srcOrd="2" destOrd="0" presId="urn:microsoft.com/office/officeart/2009/3/layout/HorizontalOrganizationChart"/>
    <dgm:cxn modelId="{88EC18EB-98E3-44DB-87DC-25028819F08B}" type="presParOf" srcId="{0ECBB069-2311-449B-A4AD-876FEA96A858}" destId="{C9CCB06D-B18A-4D7E-B705-B6241357DEA7}" srcOrd="4" destOrd="0" presId="urn:microsoft.com/office/officeart/2009/3/layout/HorizontalOrganizationChart"/>
    <dgm:cxn modelId="{2EB86AC0-5EBE-4105-BE8B-077587753867}" type="presParOf" srcId="{0ECBB069-2311-449B-A4AD-876FEA96A858}" destId="{3AFA572A-13C2-4946-8F03-DCED615A4A3C}" srcOrd="5" destOrd="0" presId="urn:microsoft.com/office/officeart/2009/3/layout/HorizontalOrganizationChart"/>
    <dgm:cxn modelId="{23E01972-E8D5-48BC-AEBC-E9EA0651AF98}" type="presParOf" srcId="{3AFA572A-13C2-4946-8F03-DCED615A4A3C}" destId="{F073D4F0-62B7-4123-9E68-2A99CEC92D2A}" srcOrd="0" destOrd="0" presId="urn:microsoft.com/office/officeart/2009/3/layout/HorizontalOrganizationChart"/>
    <dgm:cxn modelId="{52E5D19B-9ABD-4E73-9EED-446298099032}" type="presParOf" srcId="{F073D4F0-62B7-4123-9E68-2A99CEC92D2A}" destId="{C1928D54-A4D7-475A-BC96-5ABAC9553A26}" srcOrd="0" destOrd="0" presId="urn:microsoft.com/office/officeart/2009/3/layout/HorizontalOrganizationChart"/>
    <dgm:cxn modelId="{DABA7527-4781-43E6-BCC5-D8B459ED12F8}" type="presParOf" srcId="{F073D4F0-62B7-4123-9E68-2A99CEC92D2A}" destId="{5EE97DCB-C858-452E-92EF-493E9D79E9F4}" srcOrd="1" destOrd="0" presId="urn:microsoft.com/office/officeart/2009/3/layout/HorizontalOrganizationChart"/>
    <dgm:cxn modelId="{1F99F155-C3FD-46A6-AE58-6B2A836393B4}" type="presParOf" srcId="{3AFA572A-13C2-4946-8F03-DCED615A4A3C}" destId="{9D87838B-54F5-447A-B62D-B4A3D4569AFF}" srcOrd="1" destOrd="0" presId="urn:microsoft.com/office/officeart/2009/3/layout/HorizontalOrganizationChart"/>
    <dgm:cxn modelId="{88B1900C-BB8F-4866-AAF3-E631440EBC4D}" type="presParOf" srcId="{3AFA572A-13C2-4946-8F03-DCED615A4A3C}" destId="{91BB7A4F-C9C5-436B-AF3B-8419450C033E}" srcOrd="2" destOrd="0" presId="urn:microsoft.com/office/officeart/2009/3/layout/HorizontalOrganizationChart"/>
    <dgm:cxn modelId="{B99ED6BF-FA6A-4781-9FF8-40F05A6EF422}" type="presParOf" srcId="{0ECBB069-2311-449B-A4AD-876FEA96A858}" destId="{0E490ADB-B176-47CD-9A80-BABD06E9C9E8}" srcOrd="6" destOrd="0" presId="urn:microsoft.com/office/officeart/2009/3/layout/HorizontalOrganizationChart"/>
    <dgm:cxn modelId="{C87BCF20-86F6-4BAF-B66F-6B0C0448801A}" type="presParOf" srcId="{0ECBB069-2311-449B-A4AD-876FEA96A858}" destId="{B43FCAC7-D2BB-436F-837B-8292A25C75F3}" srcOrd="7" destOrd="0" presId="urn:microsoft.com/office/officeart/2009/3/layout/HorizontalOrganizationChart"/>
    <dgm:cxn modelId="{5E88E51D-8767-4AEF-87E5-2BA0C4BAAC1B}" type="presParOf" srcId="{B43FCAC7-D2BB-436F-837B-8292A25C75F3}" destId="{5D9FAC27-ADD0-4499-90A3-A26E1FDF243E}" srcOrd="0" destOrd="0" presId="urn:microsoft.com/office/officeart/2009/3/layout/HorizontalOrganizationChart"/>
    <dgm:cxn modelId="{E027879F-AF5E-498C-AC8F-0CB2B4AC7C90}" type="presParOf" srcId="{5D9FAC27-ADD0-4499-90A3-A26E1FDF243E}" destId="{9E923254-02B1-4880-AE77-F23B2B892373}" srcOrd="0" destOrd="0" presId="urn:microsoft.com/office/officeart/2009/3/layout/HorizontalOrganizationChart"/>
    <dgm:cxn modelId="{BFF11487-9BA2-4956-A240-38A7D2D1B6B7}" type="presParOf" srcId="{5D9FAC27-ADD0-4499-90A3-A26E1FDF243E}" destId="{83C86C38-DF9F-4EA1-B98A-F41832C1A0BC}" srcOrd="1" destOrd="0" presId="urn:microsoft.com/office/officeart/2009/3/layout/HorizontalOrganizationChart"/>
    <dgm:cxn modelId="{778C60EA-2EB5-4BF2-8F37-3FB20F0B1451}" type="presParOf" srcId="{B43FCAC7-D2BB-436F-837B-8292A25C75F3}" destId="{31E8CE79-3AC4-49A6-B8EE-02B16F3E3F1E}" srcOrd="1" destOrd="0" presId="urn:microsoft.com/office/officeart/2009/3/layout/HorizontalOrganizationChart"/>
    <dgm:cxn modelId="{CFD511AE-C05B-468B-8632-3C910D110541}" type="presParOf" srcId="{B43FCAC7-D2BB-436F-837B-8292A25C75F3}" destId="{086C0378-A0F4-4406-9352-2744634F6CAB}" srcOrd="2" destOrd="0" presId="urn:microsoft.com/office/officeart/2009/3/layout/HorizontalOrganizationChart"/>
    <dgm:cxn modelId="{CDC12313-831A-4D15-A6C6-1DA94B278720}" type="presParOf" srcId="{0ECBB069-2311-449B-A4AD-876FEA96A858}" destId="{620E4DDD-2647-4A9B-BF95-DBBB106718FC}" srcOrd="8" destOrd="0" presId="urn:microsoft.com/office/officeart/2009/3/layout/HorizontalOrganizationChart"/>
    <dgm:cxn modelId="{DF374B66-1348-40FE-B42C-6B84BB70550E}" type="presParOf" srcId="{0ECBB069-2311-449B-A4AD-876FEA96A858}" destId="{E7882E30-A436-4B4D-B6B5-BE33D51E21A1}" srcOrd="9" destOrd="0" presId="urn:microsoft.com/office/officeart/2009/3/layout/HorizontalOrganizationChart"/>
    <dgm:cxn modelId="{9E71989D-6A5C-4829-A98E-0DA32A310BC1}" type="presParOf" srcId="{E7882E30-A436-4B4D-B6B5-BE33D51E21A1}" destId="{0B31FB92-91C8-4292-965E-44052A6F5446}" srcOrd="0" destOrd="0" presId="urn:microsoft.com/office/officeart/2009/3/layout/HorizontalOrganizationChart"/>
    <dgm:cxn modelId="{FC102D11-705D-468F-916B-E11416059E26}" type="presParOf" srcId="{0B31FB92-91C8-4292-965E-44052A6F5446}" destId="{18344BC1-4AD0-42BB-9A76-47B4CFE235BB}" srcOrd="0" destOrd="0" presId="urn:microsoft.com/office/officeart/2009/3/layout/HorizontalOrganizationChart"/>
    <dgm:cxn modelId="{7FC5D457-585D-48A7-AD72-BE3C4609D27E}" type="presParOf" srcId="{0B31FB92-91C8-4292-965E-44052A6F5446}" destId="{5748EDB0-347E-48FE-990A-08718148A86A}" srcOrd="1" destOrd="0" presId="urn:microsoft.com/office/officeart/2009/3/layout/HorizontalOrganizationChart"/>
    <dgm:cxn modelId="{FC8F2D22-26C4-44E3-B5B2-E868983B5659}" type="presParOf" srcId="{E7882E30-A436-4B4D-B6B5-BE33D51E21A1}" destId="{57888E54-1C24-47B0-B565-EC56AED11C81}" srcOrd="1" destOrd="0" presId="urn:microsoft.com/office/officeart/2009/3/layout/HorizontalOrganizationChart"/>
    <dgm:cxn modelId="{6E12E3C5-8177-41D4-AF51-45D8E46CF95A}" type="presParOf" srcId="{E7882E30-A436-4B4D-B6B5-BE33D51E21A1}" destId="{6A2192BA-1614-44AD-B90D-892E94F182F2}" srcOrd="2" destOrd="0" presId="urn:microsoft.com/office/officeart/2009/3/layout/HorizontalOrganizationChart"/>
    <dgm:cxn modelId="{177A3DC2-54B3-4038-9AC0-FEE979F75B53}" type="presParOf" srcId="{0ECBB069-2311-449B-A4AD-876FEA96A858}" destId="{884CF34A-4ABA-4D6C-8A5A-721399A2474D}" srcOrd="10" destOrd="0" presId="urn:microsoft.com/office/officeart/2009/3/layout/HorizontalOrganizationChart"/>
    <dgm:cxn modelId="{704FD87F-5CE3-4521-816A-C167765FF2E3}" type="presParOf" srcId="{0ECBB069-2311-449B-A4AD-876FEA96A858}" destId="{18D7C40A-83F3-4E35-BC46-51D7FBC71B5E}" srcOrd="11" destOrd="0" presId="urn:microsoft.com/office/officeart/2009/3/layout/HorizontalOrganizationChart"/>
    <dgm:cxn modelId="{B0EE1C4A-D17A-4408-ABF3-53CDB08462D8}" type="presParOf" srcId="{18D7C40A-83F3-4E35-BC46-51D7FBC71B5E}" destId="{E8C076DF-E1E0-4172-8F9C-4281E1A0CAC9}" srcOrd="0" destOrd="0" presId="urn:microsoft.com/office/officeart/2009/3/layout/HorizontalOrganizationChart"/>
    <dgm:cxn modelId="{13BF5AC0-AC00-4E8C-AEB6-EF475BC57951}" type="presParOf" srcId="{E8C076DF-E1E0-4172-8F9C-4281E1A0CAC9}" destId="{58037265-8B7E-4AB1-A1C4-3B72C8C00D94}" srcOrd="0" destOrd="0" presId="urn:microsoft.com/office/officeart/2009/3/layout/HorizontalOrganizationChart"/>
    <dgm:cxn modelId="{E7697808-E208-491D-8D4E-C120B424071F}" type="presParOf" srcId="{E8C076DF-E1E0-4172-8F9C-4281E1A0CAC9}" destId="{99DD6BC1-A9CB-4702-BE6E-DA9769A1A038}" srcOrd="1" destOrd="0" presId="urn:microsoft.com/office/officeart/2009/3/layout/HorizontalOrganizationChart"/>
    <dgm:cxn modelId="{92405A06-9DB8-42B5-8CDC-70B48206CE70}" type="presParOf" srcId="{18D7C40A-83F3-4E35-BC46-51D7FBC71B5E}" destId="{185840A8-0991-493E-B68E-A54EF91CC4CD}" srcOrd="1" destOrd="0" presId="urn:microsoft.com/office/officeart/2009/3/layout/HorizontalOrganizationChart"/>
    <dgm:cxn modelId="{0795D37F-FF2D-48BC-9E1C-728DC0535B40}" type="presParOf" srcId="{18D7C40A-83F3-4E35-BC46-51D7FBC71B5E}" destId="{E71DCFDE-3285-40E1-A01E-5F609151D43B}" srcOrd="2" destOrd="0" presId="urn:microsoft.com/office/officeart/2009/3/layout/HorizontalOrganizationChart"/>
    <dgm:cxn modelId="{263CB126-311A-4223-86A3-F00911581EE1}" type="presParOf" srcId="{0ECBB069-2311-449B-A4AD-876FEA96A858}" destId="{1A96489F-73DC-4C9A-9939-3C5F23FF86F3}" srcOrd="12" destOrd="0" presId="urn:microsoft.com/office/officeart/2009/3/layout/HorizontalOrganizationChart"/>
    <dgm:cxn modelId="{A91FE173-95B9-415B-9DCA-031DCD7D6BE5}" type="presParOf" srcId="{0ECBB069-2311-449B-A4AD-876FEA96A858}" destId="{D5B77D2C-E9EC-49E5-915F-281A26B458FC}" srcOrd="13" destOrd="0" presId="urn:microsoft.com/office/officeart/2009/3/layout/HorizontalOrganizationChart"/>
    <dgm:cxn modelId="{628A0757-972D-4418-83C4-1C973C9B23F7}" type="presParOf" srcId="{D5B77D2C-E9EC-49E5-915F-281A26B458FC}" destId="{3E2E3353-2ED8-4BCC-A7C2-E93595B9DCEE}" srcOrd="0" destOrd="0" presId="urn:microsoft.com/office/officeart/2009/3/layout/HorizontalOrganizationChart"/>
    <dgm:cxn modelId="{B4CEF7FB-9B3D-4562-8C75-AFCE0A118B9A}" type="presParOf" srcId="{3E2E3353-2ED8-4BCC-A7C2-E93595B9DCEE}" destId="{4243F4B8-8EC5-4773-939C-4273555D5F1E}" srcOrd="0" destOrd="0" presId="urn:microsoft.com/office/officeart/2009/3/layout/HorizontalOrganizationChart"/>
    <dgm:cxn modelId="{68B94A7D-4315-4D9C-B095-B2E783265111}" type="presParOf" srcId="{3E2E3353-2ED8-4BCC-A7C2-E93595B9DCEE}" destId="{FF6EAF3D-B295-4676-B165-250219EA092C}" srcOrd="1" destOrd="0" presId="urn:microsoft.com/office/officeart/2009/3/layout/HorizontalOrganizationChart"/>
    <dgm:cxn modelId="{7CD8DCB1-78A8-4FEF-9D90-B65F288FA18F}" type="presParOf" srcId="{D5B77D2C-E9EC-49E5-915F-281A26B458FC}" destId="{586C3238-1D40-4C32-B371-2835C19331C9}" srcOrd="1" destOrd="0" presId="urn:microsoft.com/office/officeart/2009/3/layout/HorizontalOrganizationChart"/>
    <dgm:cxn modelId="{61E9D4E7-92CE-461F-80D1-3BC9A7C145EF}" type="presParOf" srcId="{D5B77D2C-E9EC-49E5-915F-281A26B458FC}" destId="{40BADD8F-CF88-4A9B-92BA-54BBA8B0F787}" srcOrd="2" destOrd="0" presId="urn:microsoft.com/office/officeart/2009/3/layout/HorizontalOrganizationChart"/>
    <dgm:cxn modelId="{9E1407A6-C7C0-4351-86E0-A93B56F8B687}" type="presParOf" srcId="{04DC69C4-7E52-4919-A35A-CC2369401838}" destId="{0CA8E0D7-21C9-4850-92EB-FD26862F917F}" srcOrd="2" destOrd="0" presId="urn:microsoft.com/office/officeart/2009/3/layout/HorizontalOrganizationChart"/>
    <dgm:cxn modelId="{2BDBF816-6692-4CE6-AB01-2D88FB99D8FD}" type="presParOf" srcId="{C408DB8A-822A-485C-97C2-86CDD6DC731A}" destId="{E3F657D3-CC84-4411-8F48-685A780F3673}" srcOrd="2" destOrd="0" presId="urn:microsoft.com/office/officeart/2009/3/layout/HorizontalOrganizationChart"/>
    <dgm:cxn modelId="{67CAEAAF-5620-44A6-9E19-4F6D5CD00762}" type="presParOf" srcId="{8F841D31-29B7-42F4-B7A0-0C1F54ACAE07}" destId="{B28923D9-61A3-44E3-ADD3-C08D1A36D982}" srcOrd="2" destOrd="0" presId="urn:microsoft.com/office/officeart/2009/3/layout/HorizontalOrganizationChart"/>
    <dgm:cxn modelId="{D78CAC25-3346-46DE-A371-962A97C0E075}" type="presParOf" srcId="{8F841D31-29B7-42F4-B7A0-0C1F54ACAE07}" destId="{44D85E59-E7A2-4F7E-A63F-4CB55D0D7F79}" srcOrd="3" destOrd="0" presId="urn:microsoft.com/office/officeart/2009/3/layout/HorizontalOrganizationChart"/>
    <dgm:cxn modelId="{EC4722AE-1882-4578-96D6-70D4B8733FA2}" type="presParOf" srcId="{44D85E59-E7A2-4F7E-A63F-4CB55D0D7F79}" destId="{CF056041-5785-4948-B215-042BFE88865F}" srcOrd="0" destOrd="0" presId="urn:microsoft.com/office/officeart/2009/3/layout/HorizontalOrganizationChart"/>
    <dgm:cxn modelId="{AAB79ACD-AEFD-446D-B004-6A856E3CAACE}" type="presParOf" srcId="{CF056041-5785-4948-B215-042BFE88865F}" destId="{7167DC97-7ACD-4A92-8E87-14248E3B5036}" srcOrd="0" destOrd="0" presId="urn:microsoft.com/office/officeart/2009/3/layout/HorizontalOrganizationChart"/>
    <dgm:cxn modelId="{75807CE6-6E28-4E12-B86B-B374FC58AE00}" type="presParOf" srcId="{CF056041-5785-4948-B215-042BFE88865F}" destId="{ED57672B-C224-4380-A3F3-A560144C23E1}" srcOrd="1" destOrd="0" presId="urn:microsoft.com/office/officeart/2009/3/layout/HorizontalOrganizationChart"/>
    <dgm:cxn modelId="{895638FC-6DDC-4BD3-B8DE-B2574FAF9993}" type="presParOf" srcId="{44D85E59-E7A2-4F7E-A63F-4CB55D0D7F79}" destId="{A9E29F7C-30E4-44B6-B2A8-CB0B119B7D8C}" srcOrd="1" destOrd="0" presId="urn:microsoft.com/office/officeart/2009/3/layout/HorizontalOrganizationChart"/>
    <dgm:cxn modelId="{ED69866A-DA96-46E8-A10E-F74095960003}" type="presParOf" srcId="{A9E29F7C-30E4-44B6-B2A8-CB0B119B7D8C}" destId="{ABC7AF90-D235-48B2-B494-5907785567CE}" srcOrd="0" destOrd="0" presId="urn:microsoft.com/office/officeart/2009/3/layout/HorizontalOrganizationChart"/>
    <dgm:cxn modelId="{DA95DCF5-48E4-471D-B66D-A7ED56D0708B}" type="presParOf" srcId="{A9E29F7C-30E4-44B6-B2A8-CB0B119B7D8C}" destId="{C24F0423-72DD-4220-956C-C5232FC4A699}" srcOrd="1" destOrd="0" presId="urn:microsoft.com/office/officeart/2009/3/layout/HorizontalOrganizationChart"/>
    <dgm:cxn modelId="{7A7D76F4-161B-43D4-A03D-1796E341EFF9}" type="presParOf" srcId="{C24F0423-72DD-4220-956C-C5232FC4A699}" destId="{E27432F0-101D-402C-BC1A-1D2EBD24E236}" srcOrd="0" destOrd="0" presId="urn:microsoft.com/office/officeart/2009/3/layout/HorizontalOrganizationChart"/>
    <dgm:cxn modelId="{75662457-549E-43A8-A6E7-FE3045AA3A6F}" type="presParOf" srcId="{E27432F0-101D-402C-BC1A-1D2EBD24E236}" destId="{085886A2-5B04-4EED-AB83-243B33282182}" srcOrd="0" destOrd="0" presId="urn:microsoft.com/office/officeart/2009/3/layout/HorizontalOrganizationChart"/>
    <dgm:cxn modelId="{C2C97136-FC3F-457D-B3EE-EE3FFA0AD758}" type="presParOf" srcId="{E27432F0-101D-402C-BC1A-1D2EBD24E236}" destId="{B038A776-AD3B-4A3A-AB4A-6EACD84C6FA4}" srcOrd="1" destOrd="0" presId="urn:microsoft.com/office/officeart/2009/3/layout/HorizontalOrganizationChart"/>
    <dgm:cxn modelId="{DF0F4A63-215C-4FB3-BF0B-CA6562CD35F0}" type="presParOf" srcId="{C24F0423-72DD-4220-956C-C5232FC4A699}" destId="{A7A92528-405A-4302-B2B1-29C71F5AF106}" srcOrd="1" destOrd="0" presId="urn:microsoft.com/office/officeart/2009/3/layout/HorizontalOrganizationChart"/>
    <dgm:cxn modelId="{BCE9EFA5-EA57-4C65-A21C-7E70544FBD81}" type="presParOf" srcId="{A7A92528-405A-4302-B2B1-29C71F5AF106}" destId="{B29EA421-EB8B-47AC-90A6-7C322A4A472D}" srcOrd="0" destOrd="0" presId="urn:microsoft.com/office/officeart/2009/3/layout/HorizontalOrganizationChart"/>
    <dgm:cxn modelId="{7B066CB5-6FCE-400F-8A1A-BCC3D8E83792}" type="presParOf" srcId="{A7A92528-405A-4302-B2B1-29C71F5AF106}" destId="{68BC643A-EFBA-4B5C-901D-32482E0C699E}" srcOrd="1" destOrd="0" presId="urn:microsoft.com/office/officeart/2009/3/layout/HorizontalOrganizationChart"/>
    <dgm:cxn modelId="{C303526B-5667-4D12-9EDB-1EED52446229}" type="presParOf" srcId="{68BC643A-EFBA-4B5C-901D-32482E0C699E}" destId="{F433B92F-F26D-4134-BF40-51B2A571136D}" srcOrd="0" destOrd="0" presId="urn:microsoft.com/office/officeart/2009/3/layout/HorizontalOrganizationChart"/>
    <dgm:cxn modelId="{9DB0B6D4-D2B5-4530-BCD7-5B2C84D4279B}" type="presParOf" srcId="{F433B92F-F26D-4134-BF40-51B2A571136D}" destId="{6B0A4452-581B-4EE4-BBA8-1F4181579316}" srcOrd="0" destOrd="0" presId="urn:microsoft.com/office/officeart/2009/3/layout/HorizontalOrganizationChart"/>
    <dgm:cxn modelId="{41D37946-152A-44A7-A477-404048C4B60B}" type="presParOf" srcId="{F433B92F-F26D-4134-BF40-51B2A571136D}" destId="{53BBC4B1-1680-46A1-B8D5-4D20877D6CE8}" srcOrd="1" destOrd="0" presId="urn:microsoft.com/office/officeart/2009/3/layout/HorizontalOrganizationChart"/>
    <dgm:cxn modelId="{D8E84601-6A36-465D-A8B7-9CFF4AA028ED}" type="presParOf" srcId="{68BC643A-EFBA-4B5C-901D-32482E0C699E}" destId="{F1F2E801-387E-411B-B056-B622D2C0B8F0}" srcOrd="1" destOrd="0" presId="urn:microsoft.com/office/officeart/2009/3/layout/HorizontalOrganizationChart"/>
    <dgm:cxn modelId="{7B5A4BD7-1AB8-4A5C-BB21-76578FF88000}" type="presParOf" srcId="{68BC643A-EFBA-4B5C-901D-32482E0C699E}" destId="{5D6FFDAC-D1DE-43C5-9E53-E24FC1F6E7D9}" srcOrd="2" destOrd="0" presId="urn:microsoft.com/office/officeart/2009/3/layout/HorizontalOrganizationChart"/>
    <dgm:cxn modelId="{A9C7C752-0996-4A98-8CEF-ECBFA44AB687}" type="presParOf" srcId="{A7A92528-405A-4302-B2B1-29C71F5AF106}" destId="{45D94E2D-C92F-43F2-86D3-BB20BF324241}" srcOrd="2" destOrd="0" presId="urn:microsoft.com/office/officeart/2009/3/layout/HorizontalOrganizationChart"/>
    <dgm:cxn modelId="{80C1CFA8-B2CE-44C7-934F-AB5F29FA6E5C}" type="presParOf" srcId="{A7A92528-405A-4302-B2B1-29C71F5AF106}" destId="{A5F1747D-A4B1-4841-A5B4-3E6344C45D4D}" srcOrd="3" destOrd="0" presId="urn:microsoft.com/office/officeart/2009/3/layout/HorizontalOrganizationChart"/>
    <dgm:cxn modelId="{3905B00B-61BF-4251-883F-28D230EB3D3F}" type="presParOf" srcId="{A5F1747D-A4B1-4841-A5B4-3E6344C45D4D}" destId="{DA6CB3B0-275B-47D8-A53E-DD8A973E384B}" srcOrd="0" destOrd="0" presId="urn:microsoft.com/office/officeart/2009/3/layout/HorizontalOrganizationChart"/>
    <dgm:cxn modelId="{4E237A4D-746F-48F8-A025-6F46FC6F6C6B}" type="presParOf" srcId="{DA6CB3B0-275B-47D8-A53E-DD8A973E384B}" destId="{E10441CA-62D2-4334-81C2-C47967CAB503}" srcOrd="0" destOrd="0" presId="urn:microsoft.com/office/officeart/2009/3/layout/HorizontalOrganizationChart"/>
    <dgm:cxn modelId="{41FD3537-8BAE-4E5B-B578-22F426963746}" type="presParOf" srcId="{DA6CB3B0-275B-47D8-A53E-DD8A973E384B}" destId="{06114219-40F1-4AB3-A54C-82527384C6B5}" srcOrd="1" destOrd="0" presId="urn:microsoft.com/office/officeart/2009/3/layout/HorizontalOrganizationChart"/>
    <dgm:cxn modelId="{44737FA8-EBD3-4E02-A919-D9152959CAAB}" type="presParOf" srcId="{A5F1747D-A4B1-4841-A5B4-3E6344C45D4D}" destId="{A6DB94B8-B9EA-477D-B05B-11051E2CC176}" srcOrd="1" destOrd="0" presId="urn:microsoft.com/office/officeart/2009/3/layout/HorizontalOrganizationChart"/>
    <dgm:cxn modelId="{73725144-7518-4018-A2AB-197DFEDA0B79}" type="presParOf" srcId="{A5F1747D-A4B1-4841-A5B4-3E6344C45D4D}" destId="{989EA003-0992-4659-90B2-67262EE15179}" srcOrd="2" destOrd="0" presId="urn:microsoft.com/office/officeart/2009/3/layout/HorizontalOrganizationChart"/>
    <dgm:cxn modelId="{E66DC0A5-CB54-49A2-B15E-869102B46A2A}" type="presParOf" srcId="{A7A92528-405A-4302-B2B1-29C71F5AF106}" destId="{44EEF3D1-FFF7-45C8-B839-D3CDF7688C10}" srcOrd="4" destOrd="0" presId="urn:microsoft.com/office/officeart/2009/3/layout/HorizontalOrganizationChart"/>
    <dgm:cxn modelId="{05DC4301-E2A4-4658-ACCE-AC26F5AA3C96}" type="presParOf" srcId="{A7A92528-405A-4302-B2B1-29C71F5AF106}" destId="{5E54FCF4-8112-43F3-A18A-FA67DEDC09C3}" srcOrd="5" destOrd="0" presId="urn:microsoft.com/office/officeart/2009/3/layout/HorizontalOrganizationChart"/>
    <dgm:cxn modelId="{8D79E158-7565-4470-9D8D-74F0DEC740E4}" type="presParOf" srcId="{5E54FCF4-8112-43F3-A18A-FA67DEDC09C3}" destId="{BF27088B-7DB6-4765-84D1-A76F8EB7696A}" srcOrd="0" destOrd="0" presId="urn:microsoft.com/office/officeart/2009/3/layout/HorizontalOrganizationChart"/>
    <dgm:cxn modelId="{D985D2C1-FBF8-4991-BE24-61CE0BE88680}" type="presParOf" srcId="{BF27088B-7DB6-4765-84D1-A76F8EB7696A}" destId="{41F5A2FE-BEBB-4703-BCB9-683E5F7B1927}" srcOrd="0" destOrd="0" presId="urn:microsoft.com/office/officeart/2009/3/layout/HorizontalOrganizationChart"/>
    <dgm:cxn modelId="{D641A383-5F99-4FAE-B8D7-E035A1957313}" type="presParOf" srcId="{BF27088B-7DB6-4765-84D1-A76F8EB7696A}" destId="{45195923-26D6-4FE1-A3F4-52B3E731512D}" srcOrd="1" destOrd="0" presId="urn:microsoft.com/office/officeart/2009/3/layout/HorizontalOrganizationChart"/>
    <dgm:cxn modelId="{00113D8E-F3EE-40EE-B098-3D705B33263C}" type="presParOf" srcId="{5E54FCF4-8112-43F3-A18A-FA67DEDC09C3}" destId="{A7F34AA2-7F04-4979-8693-1F8D352A1CDE}" srcOrd="1" destOrd="0" presId="urn:microsoft.com/office/officeart/2009/3/layout/HorizontalOrganizationChart"/>
    <dgm:cxn modelId="{B7C2A74A-9F9B-4D48-A3D8-66161210C6DC}" type="presParOf" srcId="{5E54FCF4-8112-43F3-A18A-FA67DEDC09C3}" destId="{D97F9DF3-1E2B-4FDA-B6E5-0126C84A8BB4}" srcOrd="2" destOrd="0" presId="urn:microsoft.com/office/officeart/2009/3/layout/HorizontalOrganizationChart"/>
    <dgm:cxn modelId="{3D887A7C-6EEB-4D75-BE8E-75990E9B3DFF}" type="presParOf" srcId="{A7A92528-405A-4302-B2B1-29C71F5AF106}" destId="{AB223787-AD63-40F4-8A7D-6386C8963026}" srcOrd="6" destOrd="0" presId="urn:microsoft.com/office/officeart/2009/3/layout/HorizontalOrganizationChart"/>
    <dgm:cxn modelId="{3D111651-2C38-491B-B1D6-851CCD4446E1}" type="presParOf" srcId="{A7A92528-405A-4302-B2B1-29C71F5AF106}" destId="{5C934B4B-3BC5-40AF-A011-0B88E36BD778}" srcOrd="7" destOrd="0" presId="urn:microsoft.com/office/officeart/2009/3/layout/HorizontalOrganizationChart"/>
    <dgm:cxn modelId="{2F9ADA30-8687-4E95-A517-319D7C9D5B19}" type="presParOf" srcId="{5C934B4B-3BC5-40AF-A011-0B88E36BD778}" destId="{8C24C6FE-C5D2-4D49-A5A5-0BA6B0E0717E}" srcOrd="0" destOrd="0" presId="urn:microsoft.com/office/officeart/2009/3/layout/HorizontalOrganizationChart"/>
    <dgm:cxn modelId="{9342E530-9F02-4B08-B288-B3E0809D7E54}" type="presParOf" srcId="{8C24C6FE-C5D2-4D49-A5A5-0BA6B0E0717E}" destId="{BECA84C7-5DBC-466C-9536-44500061781E}" srcOrd="0" destOrd="0" presId="urn:microsoft.com/office/officeart/2009/3/layout/HorizontalOrganizationChart"/>
    <dgm:cxn modelId="{367E2B39-B924-4579-8BC4-FE323FFE4E57}" type="presParOf" srcId="{8C24C6FE-C5D2-4D49-A5A5-0BA6B0E0717E}" destId="{B1E23679-F24E-40AF-8702-98C76F323A07}" srcOrd="1" destOrd="0" presId="urn:microsoft.com/office/officeart/2009/3/layout/HorizontalOrganizationChart"/>
    <dgm:cxn modelId="{A5C3FA18-58A8-4537-A504-21835D0CE29D}" type="presParOf" srcId="{5C934B4B-3BC5-40AF-A011-0B88E36BD778}" destId="{A3453CAF-36A4-4183-B107-FDC5A6CEE136}" srcOrd="1" destOrd="0" presId="urn:microsoft.com/office/officeart/2009/3/layout/HorizontalOrganizationChart"/>
    <dgm:cxn modelId="{FE9FA320-53E9-4859-9183-6C01C3703A1F}" type="presParOf" srcId="{5C934B4B-3BC5-40AF-A011-0B88E36BD778}" destId="{CACAC265-96EB-4776-AD7A-3FE6833C2AB7}" srcOrd="2" destOrd="0" presId="urn:microsoft.com/office/officeart/2009/3/layout/HorizontalOrganizationChart"/>
    <dgm:cxn modelId="{FD946896-40EB-4A29-8748-B99A5A8CBED2}" type="presParOf" srcId="{C24F0423-72DD-4220-956C-C5232FC4A699}" destId="{881BFCA3-0711-4C2C-BDEA-994E8BD52935}" srcOrd="2" destOrd="0" presId="urn:microsoft.com/office/officeart/2009/3/layout/HorizontalOrganizationChart"/>
    <dgm:cxn modelId="{DF48A24B-37C0-4F4F-90AD-DA9311642087}" type="presParOf" srcId="{A9E29F7C-30E4-44B6-B2A8-CB0B119B7D8C}" destId="{88F43348-6CDB-4BA1-AC4E-990DC7A18248}" srcOrd="2" destOrd="0" presId="urn:microsoft.com/office/officeart/2009/3/layout/HorizontalOrganizationChart"/>
    <dgm:cxn modelId="{76E2A983-FF30-4C42-A271-49045362A13A}" type="presParOf" srcId="{A9E29F7C-30E4-44B6-B2A8-CB0B119B7D8C}" destId="{A8678078-8E4E-4EFD-A9AA-30D86AFF47CB}" srcOrd="3" destOrd="0" presId="urn:microsoft.com/office/officeart/2009/3/layout/HorizontalOrganizationChart"/>
    <dgm:cxn modelId="{602DDDDA-9C38-42EA-B7A7-C11609523518}" type="presParOf" srcId="{A8678078-8E4E-4EFD-A9AA-30D86AFF47CB}" destId="{4BB1F5BB-2840-44B6-9CC6-804313B73EFC}" srcOrd="0" destOrd="0" presId="urn:microsoft.com/office/officeart/2009/3/layout/HorizontalOrganizationChart"/>
    <dgm:cxn modelId="{6E47AA04-31E0-4367-8C23-E40C3D8F2BF8}" type="presParOf" srcId="{4BB1F5BB-2840-44B6-9CC6-804313B73EFC}" destId="{96B9159B-F365-423D-9051-D62AB4DEDDD3}" srcOrd="0" destOrd="0" presId="urn:microsoft.com/office/officeart/2009/3/layout/HorizontalOrganizationChart"/>
    <dgm:cxn modelId="{2A4358D7-A690-43CE-8EFF-4C9639F61306}" type="presParOf" srcId="{4BB1F5BB-2840-44B6-9CC6-804313B73EFC}" destId="{91BC9AAB-84A3-4F46-B905-803BA1C3DD28}" srcOrd="1" destOrd="0" presId="urn:microsoft.com/office/officeart/2009/3/layout/HorizontalOrganizationChart"/>
    <dgm:cxn modelId="{2FEC931C-AD20-4854-8608-F66EFF3902A2}" type="presParOf" srcId="{A8678078-8E4E-4EFD-A9AA-30D86AFF47CB}" destId="{3231025C-E6DF-4512-9A7F-828DBA1295C6}" srcOrd="1" destOrd="0" presId="urn:microsoft.com/office/officeart/2009/3/layout/HorizontalOrganizationChart"/>
    <dgm:cxn modelId="{68D1A267-BA06-4130-B958-BF950880DA71}" type="presParOf" srcId="{3231025C-E6DF-4512-9A7F-828DBA1295C6}" destId="{4C0DF0C0-63BE-4586-BC21-70379715A4CF}" srcOrd="0" destOrd="0" presId="urn:microsoft.com/office/officeart/2009/3/layout/HorizontalOrganizationChart"/>
    <dgm:cxn modelId="{925D14F0-1573-4503-83A9-2734C9CB8689}" type="presParOf" srcId="{3231025C-E6DF-4512-9A7F-828DBA1295C6}" destId="{D65A8B97-3513-40F0-B19F-32DF8020E0F1}" srcOrd="1" destOrd="0" presId="urn:microsoft.com/office/officeart/2009/3/layout/HorizontalOrganizationChart"/>
    <dgm:cxn modelId="{95BE668C-81CA-45EB-B7D6-3BDCA41C59E5}" type="presParOf" srcId="{D65A8B97-3513-40F0-B19F-32DF8020E0F1}" destId="{2D8460EB-33DA-4D31-ABB8-276F01966A96}" srcOrd="0" destOrd="0" presId="urn:microsoft.com/office/officeart/2009/3/layout/HorizontalOrganizationChart"/>
    <dgm:cxn modelId="{ED151425-B3E6-4DC1-9A1E-1D00C792024E}" type="presParOf" srcId="{2D8460EB-33DA-4D31-ABB8-276F01966A96}" destId="{1C664242-72F5-4031-BB57-32AD582BD2DA}" srcOrd="0" destOrd="0" presId="urn:microsoft.com/office/officeart/2009/3/layout/HorizontalOrganizationChart"/>
    <dgm:cxn modelId="{1DF56559-3151-47E9-86B3-FE3A2B5C4DDF}" type="presParOf" srcId="{2D8460EB-33DA-4D31-ABB8-276F01966A96}" destId="{BA324B38-8A50-40E5-B00D-E3C90F01BB28}" srcOrd="1" destOrd="0" presId="urn:microsoft.com/office/officeart/2009/3/layout/HorizontalOrganizationChart"/>
    <dgm:cxn modelId="{61088BA6-31BD-409B-87A9-24920377345B}" type="presParOf" srcId="{D65A8B97-3513-40F0-B19F-32DF8020E0F1}" destId="{12CD5A11-15DC-42D1-9D8C-5EC23496D80A}" srcOrd="1" destOrd="0" presId="urn:microsoft.com/office/officeart/2009/3/layout/HorizontalOrganizationChart"/>
    <dgm:cxn modelId="{97199FBA-2556-4E85-ACFB-40B0973A6A87}" type="presParOf" srcId="{D65A8B97-3513-40F0-B19F-32DF8020E0F1}" destId="{E79DC471-BC6F-491B-ABE0-115D6C37FD36}" srcOrd="2" destOrd="0" presId="urn:microsoft.com/office/officeart/2009/3/layout/HorizontalOrganizationChart"/>
    <dgm:cxn modelId="{6C28A5F5-85EA-4E07-9DB0-45266E536527}" type="presParOf" srcId="{3231025C-E6DF-4512-9A7F-828DBA1295C6}" destId="{41A6DCD0-6923-4E9F-8813-267DD993A139}" srcOrd="2" destOrd="0" presId="urn:microsoft.com/office/officeart/2009/3/layout/HorizontalOrganizationChart"/>
    <dgm:cxn modelId="{94BBE3E9-EBD6-4DAE-9481-51F297889CD0}" type="presParOf" srcId="{3231025C-E6DF-4512-9A7F-828DBA1295C6}" destId="{D48FB3CC-CBA0-4E5C-AF9C-D5A6E31C7249}" srcOrd="3" destOrd="0" presId="urn:microsoft.com/office/officeart/2009/3/layout/HorizontalOrganizationChart"/>
    <dgm:cxn modelId="{7B92BCF1-E0B7-4208-9880-C2AA42DBF46E}" type="presParOf" srcId="{D48FB3CC-CBA0-4E5C-AF9C-D5A6E31C7249}" destId="{95775F11-3AB2-4E74-BCA6-C788115FFB5D}" srcOrd="0" destOrd="0" presId="urn:microsoft.com/office/officeart/2009/3/layout/HorizontalOrganizationChart"/>
    <dgm:cxn modelId="{CC660670-32A5-42DA-A9D1-136B346B1B81}" type="presParOf" srcId="{95775F11-3AB2-4E74-BCA6-C788115FFB5D}" destId="{22AD8352-3D37-4FFA-A089-95433C0C55FE}" srcOrd="0" destOrd="0" presId="urn:microsoft.com/office/officeart/2009/3/layout/HorizontalOrganizationChart"/>
    <dgm:cxn modelId="{3909364C-63D7-48A7-AB9B-5D2B843FFBD9}" type="presParOf" srcId="{95775F11-3AB2-4E74-BCA6-C788115FFB5D}" destId="{BDF7FB33-7991-481C-A43F-07B2A16A1179}" srcOrd="1" destOrd="0" presId="urn:microsoft.com/office/officeart/2009/3/layout/HorizontalOrganizationChart"/>
    <dgm:cxn modelId="{E46CD948-FE14-42DB-B53F-AC57E692E41F}" type="presParOf" srcId="{D48FB3CC-CBA0-4E5C-AF9C-D5A6E31C7249}" destId="{A4949076-EA2B-42F5-8DE3-23B3E2AE8C44}" srcOrd="1" destOrd="0" presId="urn:microsoft.com/office/officeart/2009/3/layout/HorizontalOrganizationChart"/>
    <dgm:cxn modelId="{E70876C3-C081-435E-9A75-F1FD9D306079}" type="presParOf" srcId="{D48FB3CC-CBA0-4E5C-AF9C-D5A6E31C7249}" destId="{252697D6-0EAE-42DF-866F-A5BDED09C71E}" srcOrd="2" destOrd="0" presId="urn:microsoft.com/office/officeart/2009/3/layout/HorizontalOrganizationChart"/>
    <dgm:cxn modelId="{1386668B-4D69-4FED-92A3-A0E171837FE6}" type="presParOf" srcId="{3231025C-E6DF-4512-9A7F-828DBA1295C6}" destId="{295CF004-57BC-4A14-8267-5B2FDA94460E}" srcOrd="4" destOrd="0" presId="urn:microsoft.com/office/officeart/2009/3/layout/HorizontalOrganizationChart"/>
    <dgm:cxn modelId="{1790146E-6C56-4826-8D1B-F55CDB4BE46A}" type="presParOf" srcId="{3231025C-E6DF-4512-9A7F-828DBA1295C6}" destId="{DBF67DEE-D875-4581-BA68-F858492E2EED}" srcOrd="5" destOrd="0" presId="urn:microsoft.com/office/officeart/2009/3/layout/HorizontalOrganizationChart"/>
    <dgm:cxn modelId="{73502606-D3EE-40C5-9F2B-6D647A0375CD}" type="presParOf" srcId="{DBF67DEE-D875-4581-BA68-F858492E2EED}" destId="{6030240F-B935-4AFE-97B3-0F49EFCF2C83}" srcOrd="0" destOrd="0" presId="urn:microsoft.com/office/officeart/2009/3/layout/HorizontalOrganizationChart"/>
    <dgm:cxn modelId="{838E067C-A859-49C1-9C37-5D2A457E265E}" type="presParOf" srcId="{6030240F-B935-4AFE-97B3-0F49EFCF2C83}" destId="{A97A3C5B-303F-41B6-A2FF-8C76A3C1A70C}" srcOrd="0" destOrd="0" presId="urn:microsoft.com/office/officeart/2009/3/layout/HorizontalOrganizationChart"/>
    <dgm:cxn modelId="{D5D62D35-9831-4748-B9A5-6906AF45ECD2}" type="presParOf" srcId="{6030240F-B935-4AFE-97B3-0F49EFCF2C83}" destId="{BA5AD3C4-54DE-4ADE-A7F8-5A0AF5877D63}" srcOrd="1" destOrd="0" presId="urn:microsoft.com/office/officeart/2009/3/layout/HorizontalOrganizationChart"/>
    <dgm:cxn modelId="{F444D13E-6683-43B3-8069-CA939C6B0B1E}" type="presParOf" srcId="{DBF67DEE-D875-4581-BA68-F858492E2EED}" destId="{CDE5278A-2F8A-4D0E-AFBB-9687C01C8FC6}" srcOrd="1" destOrd="0" presId="urn:microsoft.com/office/officeart/2009/3/layout/HorizontalOrganizationChart"/>
    <dgm:cxn modelId="{2C96302B-702A-457E-B6EA-EB4BE0AF88A7}" type="presParOf" srcId="{DBF67DEE-D875-4581-BA68-F858492E2EED}" destId="{C488E867-3161-4AD3-B7A9-01583AE7D578}" srcOrd="2" destOrd="0" presId="urn:microsoft.com/office/officeart/2009/3/layout/HorizontalOrganizationChart"/>
    <dgm:cxn modelId="{CD7FC4DA-19EC-4BB8-B20F-B7973A51775E}" type="presParOf" srcId="{A8678078-8E4E-4EFD-A9AA-30D86AFF47CB}" destId="{7A6F8A5F-DA19-4FE4-9FD7-D6A73F699C9F}" srcOrd="2" destOrd="0" presId="urn:microsoft.com/office/officeart/2009/3/layout/HorizontalOrganizationChart"/>
    <dgm:cxn modelId="{A6118754-840F-4661-A797-69790CA8F2D4}" type="presParOf" srcId="{44D85E59-E7A2-4F7E-A63F-4CB55D0D7F79}" destId="{6499EBE2-F11F-46B8-BB28-D234095416E5}" srcOrd="2" destOrd="0" presId="urn:microsoft.com/office/officeart/2009/3/layout/HorizontalOrganizationChart"/>
    <dgm:cxn modelId="{2F1319D3-9109-4BEE-88D3-058DA170B442}" type="presParOf" srcId="{01D2CCDE-2CCA-436F-8B9F-ABADEF4AAB86}" destId="{7ECE1755-8ED5-43CB-9E00-644B61D306F3}" srcOrd="2" destOrd="0" presId="urn:microsoft.com/office/officeart/2009/3/layout/HorizontalOrganizationChart"/>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21B7D0-2A67-492B-994B-1562769EF06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n-US"/>
        </a:p>
      </dgm:t>
    </dgm:pt>
    <dgm:pt modelId="{433EECEC-7F1D-435C-8659-AF27BEC8D9C4}">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400" b="0" i="1" dirty="0">
              <a:solidFill>
                <a:schemeClr val="tx1"/>
              </a:solidFill>
            </a:rPr>
            <a:t>Data Transformation: </a:t>
          </a:r>
        </a:p>
        <a:p>
          <a:r>
            <a:rPr lang="en-US" sz="1400" b="0" dirty="0">
              <a:solidFill>
                <a:schemeClr val="tx1"/>
              </a:solidFill>
            </a:rPr>
            <a:t>TF-IDF</a:t>
          </a:r>
        </a:p>
      </dgm:t>
    </dgm:pt>
    <dgm:pt modelId="{FFB54F73-01F9-423F-BD6A-4EBC11B65668}" type="parTrans" cxnId="{9C916E84-05F0-471C-AD9E-6DC37B2D34F4}">
      <dgm:prSet/>
      <dgm:spPr>
        <a:ln>
          <a:solidFill>
            <a:schemeClr val="tx1">
              <a:lumMod val="50000"/>
              <a:lumOff val="50000"/>
            </a:schemeClr>
          </a:solidFill>
        </a:ln>
      </dgm:spPr>
      <dgm:t>
        <a:bodyPr/>
        <a:lstStyle/>
        <a:p>
          <a:endParaRPr lang="en-US" sz="3600" b="0">
            <a:solidFill>
              <a:schemeClr val="tx1"/>
            </a:solidFill>
          </a:endParaRPr>
        </a:p>
      </dgm:t>
    </dgm:pt>
    <dgm:pt modelId="{47B14D61-DCF0-4CF0-BB21-1E2DA53896EE}" type="sibTrans" cxnId="{9C916E84-05F0-471C-AD9E-6DC37B2D34F4}">
      <dgm:prSet/>
      <dgm:spPr/>
      <dgm:t>
        <a:bodyPr/>
        <a:lstStyle/>
        <a:p>
          <a:endParaRPr lang="en-US" sz="1800" b="0">
            <a:solidFill>
              <a:schemeClr val="tx1"/>
            </a:solidFill>
          </a:endParaRPr>
        </a:p>
      </dgm:t>
    </dgm:pt>
    <dgm:pt modelId="{A41B048F-5A74-4D82-B49C-967C989D5A9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GMM</a:t>
          </a:r>
        </a:p>
      </dgm:t>
    </dgm:pt>
    <dgm:pt modelId="{5933FA09-E220-4E2F-A464-4CFC3E8F9C54}" type="parTrans" cxnId="{92CF7D81-8FED-4F30-A076-D95F18CBE274}">
      <dgm:prSet/>
      <dgm:spPr>
        <a:ln>
          <a:solidFill>
            <a:schemeClr val="tx1">
              <a:lumMod val="50000"/>
              <a:lumOff val="50000"/>
            </a:schemeClr>
          </a:solidFill>
        </a:ln>
      </dgm:spPr>
      <dgm:t>
        <a:bodyPr/>
        <a:lstStyle/>
        <a:p>
          <a:endParaRPr lang="en-US" sz="3600" b="0">
            <a:solidFill>
              <a:schemeClr val="tx1"/>
            </a:solidFill>
          </a:endParaRPr>
        </a:p>
      </dgm:t>
    </dgm:pt>
    <dgm:pt modelId="{472E123E-7E6B-46F3-97D1-C2A4B06147DB}" type="sibTrans" cxnId="{92CF7D81-8FED-4F30-A076-D95F18CBE274}">
      <dgm:prSet/>
      <dgm:spPr/>
      <dgm:t>
        <a:bodyPr/>
        <a:lstStyle/>
        <a:p>
          <a:endParaRPr lang="en-US" sz="1800" b="0">
            <a:solidFill>
              <a:schemeClr val="tx1"/>
            </a:solidFill>
          </a:endParaRPr>
        </a:p>
      </dgm:t>
    </dgm:pt>
    <dgm:pt modelId="{5DECA329-9837-43A4-A18C-1E89B631B09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K-means</a:t>
          </a:r>
        </a:p>
      </dgm:t>
    </dgm:pt>
    <dgm:pt modelId="{02A260F1-0D3D-43F3-98BC-AD749FDBEE5B}" type="parTrans" cxnId="{3C5560E2-37BB-4054-B6BE-AD014DF33F99}">
      <dgm:prSet/>
      <dgm:spPr>
        <a:ln>
          <a:solidFill>
            <a:schemeClr val="tx1">
              <a:lumMod val="50000"/>
              <a:lumOff val="50000"/>
            </a:schemeClr>
          </a:solidFill>
        </a:ln>
      </dgm:spPr>
      <dgm:t>
        <a:bodyPr/>
        <a:lstStyle/>
        <a:p>
          <a:endParaRPr lang="en-US" sz="3600" b="0">
            <a:solidFill>
              <a:schemeClr val="tx1"/>
            </a:solidFill>
          </a:endParaRPr>
        </a:p>
      </dgm:t>
    </dgm:pt>
    <dgm:pt modelId="{921C96C0-90EC-43AC-BC01-87E72D63761F}" type="sibTrans" cxnId="{3C5560E2-37BB-4054-B6BE-AD014DF33F99}">
      <dgm:prSet/>
      <dgm:spPr/>
      <dgm:t>
        <a:bodyPr/>
        <a:lstStyle/>
        <a:p>
          <a:endParaRPr lang="en-US" sz="1800" b="0">
            <a:solidFill>
              <a:schemeClr val="tx1"/>
            </a:solidFill>
          </a:endParaRPr>
        </a:p>
      </dgm:t>
    </dgm:pt>
    <dgm:pt modelId="{6C38A22D-1FA9-431C-AC7E-0AEA0F0A22F7}">
      <dgm:prSet phldrT="[Text]" custT="1">
        <dgm:style>
          <a:lnRef idx="1">
            <a:schemeClr val="dk1"/>
          </a:lnRef>
          <a:fillRef idx="2">
            <a:schemeClr val="dk1"/>
          </a:fillRef>
          <a:effectRef idx="1">
            <a:schemeClr val="dk1"/>
          </a:effectRef>
          <a:fontRef idx="minor">
            <a:schemeClr val="dk1"/>
          </a:fontRef>
        </dgm:style>
      </dgm:prSet>
      <dgm:spPr>
        <a:ln/>
        <a:effectLst/>
      </dgm:spPr>
      <dgm:t>
        <a:bodyPr/>
        <a:lstStyle/>
        <a:p>
          <a:r>
            <a:rPr lang="en-US" sz="1400" b="0" dirty="0">
              <a:solidFill>
                <a:schemeClr val="tx1"/>
              </a:solidFill>
            </a:rPr>
            <a:t>Cells QC, Genes QC, </a:t>
          </a:r>
          <a:r>
            <a:rPr lang="en-US" sz="1400" dirty="0">
              <a:solidFill>
                <a:schemeClr val="tx1"/>
              </a:solidFill>
            </a:rPr>
            <a:t>Gap-Statistics Analysis</a:t>
          </a:r>
          <a:endParaRPr lang="en-US" sz="1400" b="0" dirty="0">
            <a:solidFill>
              <a:schemeClr val="tx1"/>
            </a:solidFill>
          </a:endParaRPr>
        </a:p>
      </dgm:t>
    </dgm:pt>
    <dgm:pt modelId="{3000651C-374F-4B1C-AF2B-91906835A9D4}" type="parTrans" cxnId="{9BA3C0B8-433F-4AC1-B3F6-8599844DA88F}">
      <dgm:prSet/>
      <dgm:spPr/>
      <dgm:t>
        <a:bodyPr/>
        <a:lstStyle/>
        <a:p>
          <a:endParaRPr lang="en-US" sz="1800" b="0">
            <a:solidFill>
              <a:schemeClr val="tx1"/>
            </a:solidFill>
          </a:endParaRPr>
        </a:p>
      </dgm:t>
    </dgm:pt>
    <dgm:pt modelId="{4185FBCE-0080-434D-8C7B-9A44CA3D9733}" type="sibTrans" cxnId="{9BA3C0B8-433F-4AC1-B3F6-8599844DA88F}">
      <dgm:prSet/>
      <dgm:spPr/>
      <dgm:t>
        <a:bodyPr/>
        <a:lstStyle/>
        <a:p>
          <a:endParaRPr lang="en-US" sz="1800" b="0">
            <a:solidFill>
              <a:schemeClr val="tx1"/>
            </a:solidFill>
          </a:endParaRPr>
        </a:p>
      </dgm:t>
    </dgm:pt>
    <dgm:pt modelId="{7F3554D2-C0B0-4FDC-914C-B3773DCFD00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Data Transformation:</a:t>
          </a:r>
          <a:r>
            <a:rPr lang="en-US" sz="1400" b="0" dirty="0">
              <a:solidFill>
                <a:schemeClr val="tx1"/>
              </a:solidFill>
            </a:rPr>
            <a:t> Log2(x+1) or none</a:t>
          </a:r>
        </a:p>
      </dgm:t>
    </dgm:pt>
    <dgm:pt modelId="{F2917899-7AF5-4E51-97B4-E5C394BDBFD7}" type="parTrans" cxnId="{5988B4D2-3A4E-4F04-B55B-06CB4150595C}">
      <dgm:prSet/>
      <dgm:spPr>
        <a:ln>
          <a:solidFill>
            <a:schemeClr val="tx1">
              <a:lumMod val="50000"/>
              <a:lumOff val="50000"/>
            </a:schemeClr>
          </a:solidFill>
        </a:ln>
      </dgm:spPr>
      <dgm:t>
        <a:bodyPr/>
        <a:lstStyle/>
        <a:p>
          <a:endParaRPr lang="en-US" sz="3600" b="0">
            <a:solidFill>
              <a:schemeClr val="tx1"/>
            </a:solidFill>
          </a:endParaRPr>
        </a:p>
      </dgm:t>
    </dgm:pt>
    <dgm:pt modelId="{46EFBEA8-80A7-4615-A57A-25293407349D}" type="sibTrans" cxnId="{5988B4D2-3A4E-4F04-B55B-06CB4150595C}">
      <dgm:prSet/>
      <dgm:spPr/>
      <dgm:t>
        <a:bodyPr/>
        <a:lstStyle/>
        <a:p>
          <a:endParaRPr lang="en-US" sz="1800" b="0">
            <a:solidFill>
              <a:schemeClr val="tx1"/>
            </a:solidFill>
          </a:endParaRPr>
        </a:p>
      </dgm:t>
    </dgm:pt>
    <dgm:pt modelId="{677712E4-C196-4CAB-A602-6DB2F4CB854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Feature Selection: </a:t>
          </a:r>
          <a:r>
            <a:rPr lang="en-US" sz="1400" b="0" dirty="0">
              <a:solidFill>
                <a:schemeClr val="tx1"/>
              </a:solidFill>
            </a:rPr>
            <a:t>PCA, </a:t>
          </a:r>
          <a:r>
            <a:rPr lang="en-US" sz="1400" b="0" dirty="0" err="1">
              <a:solidFill>
                <a:schemeClr val="tx1"/>
              </a:solidFill>
            </a:rPr>
            <a:t>tSNE</a:t>
          </a:r>
          <a:r>
            <a:rPr lang="en-US" sz="1400" b="0" dirty="0">
              <a:solidFill>
                <a:schemeClr val="tx1"/>
              </a:solidFill>
            </a:rPr>
            <a:t>, highly variable genes* or none</a:t>
          </a:r>
        </a:p>
      </dgm:t>
    </dgm:pt>
    <dgm:pt modelId="{B755F549-4788-49C0-947C-0E6282E7255B}" type="parTrans" cxnId="{3D3FC0D9-5FC5-4EEF-B3DE-3A5BE91D19B7}">
      <dgm:prSet/>
      <dgm:spPr>
        <a:ln>
          <a:solidFill>
            <a:schemeClr val="tx1">
              <a:lumMod val="50000"/>
              <a:lumOff val="50000"/>
            </a:schemeClr>
          </a:solidFill>
        </a:ln>
      </dgm:spPr>
      <dgm:t>
        <a:bodyPr/>
        <a:lstStyle/>
        <a:p>
          <a:endParaRPr lang="en-US" sz="3600" b="0">
            <a:solidFill>
              <a:schemeClr val="tx1"/>
            </a:solidFill>
          </a:endParaRPr>
        </a:p>
      </dgm:t>
    </dgm:pt>
    <dgm:pt modelId="{9DD854FD-93CD-448D-9C58-1C18E7E01B69}" type="sibTrans" cxnId="{3D3FC0D9-5FC5-4EEF-B3DE-3A5BE91D19B7}">
      <dgm:prSet/>
      <dgm:spPr/>
      <dgm:t>
        <a:bodyPr/>
        <a:lstStyle/>
        <a:p>
          <a:endParaRPr lang="en-US" sz="1800" b="0">
            <a:solidFill>
              <a:schemeClr val="tx1"/>
            </a:solidFill>
          </a:endParaRPr>
        </a:p>
      </dgm:t>
    </dgm:pt>
    <dgm:pt modelId="{01C88D8A-19FD-495D-A726-B41A9D6D4924}">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(K-means)*</a:t>
          </a:r>
        </a:p>
      </dgm:t>
    </dgm:pt>
    <dgm:pt modelId="{5214BF8F-366C-410F-A2A3-63E88E44305F}" type="parTrans" cxnId="{8732F4BD-2A52-4F71-AC77-E8ED558D8E73}">
      <dgm:prSet/>
      <dgm:spPr>
        <a:ln>
          <a:solidFill>
            <a:schemeClr val="tx1">
              <a:lumMod val="50000"/>
              <a:lumOff val="50000"/>
            </a:schemeClr>
          </a:solidFill>
        </a:ln>
      </dgm:spPr>
      <dgm:t>
        <a:bodyPr/>
        <a:lstStyle/>
        <a:p>
          <a:endParaRPr lang="en-US" sz="3600" b="0">
            <a:solidFill>
              <a:schemeClr val="tx1"/>
            </a:solidFill>
          </a:endParaRPr>
        </a:p>
      </dgm:t>
    </dgm:pt>
    <dgm:pt modelId="{12CF6EDD-7157-4FB8-BD56-839E29B775C0}" type="sibTrans" cxnId="{8732F4BD-2A52-4F71-AC77-E8ED558D8E73}">
      <dgm:prSet/>
      <dgm:spPr/>
      <dgm:t>
        <a:bodyPr/>
        <a:lstStyle/>
        <a:p>
          <a:endParaRPr lang="en-US" sz="1800" b="0">
            <a:solidFill>
              <a:schemeClr val="tx1"/>
            </a:solidFill>
          </a:endParaRPr>
        </a:p>
      </dgm:t>
    </dgm:pt>
    <dgm:pt modelId="{3C0CCAD9-8BEB-4F27-862C-A0D466CD492E}">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K-means</a:t>
          </a:r>
        </a:p>
      </dgm:t>
    </dgm:pt>
    <dgm:pt modelId="{E8CE93DE-B1E2-48EC-B986-F043C30A702C}" type="parTrans" cxnId="{DF987AF4-5060-4472-8FDB-341C676E89F0}">
      <dgm:prSet/>
      <dgm:spPr>
        <a:ln>
          <a:solidFill>
            <a:schemeClr val="tx1">
              <a:lumMod val="50000"/>
              <a:lumOff val="50000"/>
            </a:schemeClr>
          </a:solidFill>
        </a:ln>
      </dgm:spPr>
      <dgm:t>
        <a:bodyPr/>
        <a:lstStyle/>
        <a:p>
          <a:endParaRPr lang="en-US" sz="3600" b="0">
            <a:solidFill>
              <a:schemeClr val="tx1"/>
            </a:solidFill>
          </a:endParaRPr>
        </a:p>
      </dgm:t>
    </dgm:pt>
    <dgm:pt modelId="{14E3CA77-557B-4051-B929-889A237C9F22}" type="sibTrans" cxnId="{DF987AF4-5060-4472-8FDB-341C676E89F0}">
      <dgm:prSet/>
      <dgm:spPr/>
      <dgm:t>
        <a:bodyPr/>
        <a:lstStyle/>
        <a:p>
          <a:endParaRPr lang="en-US" sz="1800" b="0">
            <a:solidFill>
              <a:schemeClr val="tx1"/>
            </a:solidFill>
          </a:endParaRPr>
        </a:p>
      </dgm:t>
    </dgm:pt>
    <dgm:pt modelId="{D37EF37C-AA2E-4ABD-8C29-5D6AB3B19AF2}">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HC (E/P)</a:t>
          </a:r>
        </a:p>
      </dgm:t>
    </dgm:pt>
    <dgm:pt modelId="{69881202-C667-4213-8CED-490283980515}" type="parTrans" cxnId="{D0E81320-B0A1-478B-9482-0EF9A2F7579C}">
      <dgm:prSet/>
      <dgm:spPr/>
      <dgm:t>
        <a:bodyPr/>
        <a:lstStyle/>
        <a:p>
          <a:endParaRPr lang="en-US"/>
        </a:p>
      </dgm:t>
    </dgm:pt>
    <dgm:pt modelId="{60EBE583-9631-4FF1-8090-F705C2014CEE}" type="sibTrans" cxnId="{D0E81320-B0A1-478B-9482-0EF9A2F7579C}">
      <dgm:prSet/>
      <dgm:spPr/>
      <dgm:t>
        <a:bodyPr/>
        <a:lstStyle/>
        <a:p>
          <a:endParaRPr lang="en-US"/>
        </a:p>
      </dgm:t>
    </dgm:pt>
    <dgm:pt modelId="{3362545E-EC4C-4800-8B58-112C91A27858}">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i="1" dirty="0">
              <a:solidFill>
                <a:schemeClr val="tx1"/>
              </a:solidFill>
            </a:rPr>
            <a:t>Feature Selection:</a:t>
          </a:r>
          <a:r>
            <a:rPr lang="en-US" sz="1400" b="0" dirty="0">
              <a:solidFill>
                <a:schemeClr val="tx1"/>
              </a:solidFill>
            </a:rPr>
            <a:t> High avg. TFIDF score (Top)  or Highly variable TF-IDF (Var)</a:t>
          </a:r>
        </a:p>
      </dgm:t>
    </dgm:pt>
    <dgm:pt modelId="{526E2FD4-87D2-4C56-A726-C1196304D61A}" type="parTrans" cxnId="{65991E41-C461-4826-9B3B-66281F4AA8B9}">
      <dgm:prSet/>
      <dgm:spPr/>
      <dgm:t>
        <a:bodyPr/>
        <a:lstStyle/>
        <a:p>
          <a:endParaRPr lang="en-US"/>
        </a:p>
      </dgm:t>
    </dgm:pt>
    <dgm:pt modelId="{5273512E-5DC4-445A-BE8B-65F2D7038D95}" type="sibTrans" cxnId="{65991E41-C461-4826-9B3B-66281F4AA8B9}">
      <dgm:prSet/>
      <dgm:spPr/>
      <dgm:t>
        <a:bodyPr/>
        <a:lstStyle/>
        <a:p>
          <a:endParaRPr lang="en-US"/>
        </a:p>
      </dgm:t>
    </dgm:pt>
    <dgm:pt modelId="{F363F456-E5F4-4895-9406-DB9974A55629}">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Louvain (E)</a:t>
          </a:r>
        </a:p>
      </dgm:t>
    </dgm:pt>
    <dgm:pt modelId="{E0526498-6770-4947-9D56-CA8C70691B7E}" type="parTrans" cxnId="{D60CD269-9239-4FCF-BFED-11F9235B3B25}">
      <dgm:prSet/>
      <dgm:spPr/>
      <dgm:t>
        <a:bodyPr/>
        <a:lstStyle/>
        <a:p>
          <a:endParaRPr lang="en-US"/>
        </a:p>
      </dgm:t>
    </dgm:pt>
    <dgm:pt modelId="{9FDBA5E7-CEBC-4371-B318-18E763FBD06C}" type="sibTrans" cxnId="{D60CD269-9239-4FCF-BFED-11F9235B3B25}">
      <dgm:prSet/>
      <dgm:spPr/>
      <dgm:t>
        <a:bodyPr/>
        <a:lstStyle/>
        <a:p>
          <a:endParaRPr lang="en-US"/>
        </a:p>
      </dgm:t>
    </dgm:pt>
    <dgm:pt modelId="{3842F40F-7C14-4408-B12D-2047673B7664}">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HC (E/P/C)</a:t>
          </a:r>
        </a:p>
      </dgm:t>
    </dgm:pt>
    <dgm:pt modelId="{326CD522-EC4D-45DD-B113-0310498D5220}" type="parTrans" cxnId="{CEAC453F-654D-4D52-A05B-124814EC7055}">
      <dgm:prSet/>
      <dgm:spPr/>
      <dgm:t>
        <a:bodyPr/>
        <a:lstStyle/>
        <a:p>
          <a:endParaRPr lang="en-US"/>
        </a:p>
      </dgm:t>
    </dgm:pt>
    <dgm:pt modelId="{D4724742-D398-45A2-851B-122B523478DA}" type="sibTrans" cxnId="{CEAC453F-654D-4D52-A05B-124814EC7055}">
      <dgm:prSet/>
      <dgm:spPr/>
      <dgm:t>
        <a:bodyPr/>
        <a:lstStyle/>
        <a:p>
          <a:endParaRPr lang="en-US"/>
        </a:p>
      </dgm:t>
    </dgm:pt>
    <dgm:pt modelId="{FAF0531A-3F68-47B8-B5F2-38A33205496E}">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i="1" dirty="0">
              <a:solidFill>
                <a:schemeClr val="tx1"/>
              </a:solidFill>
            </a:rPr>
            <a:t>Data Binarization:</a:t>
          </a:r>
        </a:p>
        <a:p>
          <a:r>
            <a:rPr lang="en-US" sz="1400" b="0" dirty="0">
              <a:solidFill>
                <a:schemeClr val="tx1"/>
              </a:solidFill>
            </a:rPr>
            <a:t>Cutoff threshold per cell based on cell avg. TF-IDF</a:t>
          </a:r>
          <a:r>
            <a:rPr lang="en-US" sz="1400" b="0" i="0" dirty="0">
              <a:solidFill>
                <a:schemeClr val="tx1"/>
              </a:solidFill>
            </a:rPr>
            <a:t>(Bin)</a:t>
          </a:r>
        </a:p>
      </dgm:t>
    </dgm:pt>
    <dgm:pt modelId="{BFFCC01B-534D-4DE3-82F3-9A481DC2232A}" type="parTrans" cxnId="{CE152E29-BF9D-4E32-AF24-D5B067DBDAFF}">
      <dgm:prSet/>
      <dgm:spPr/>
      <dgm:t>
        <a:bodyPr/>
        <a:lstStyle/>
        <a:p>
          <a:endParaRPr lang="en-US"/>
        </a:p>
      </dgm:t>
    </dgm:pt>
    <dgm:pt modelId="{F7BB500E-D2EA-44AE-AE65-AA06F366586D}" type="sibTrans" cxnId="{CE152E29-BF9D-4E32-AF24-D5B067DBDAFF}">
      <dgm:prSet/>
      <dgm:spPr/>
      <dgm:t>
        <a:bodyPr/>
        <a:lstStyle/>
        <a:p>
          <a:endParaRPr lang="en-US"/>
        </a:p>
      </dgm:t>
    </dgm:pt>
    <dgm:pt modelId="{B46D20DF-4625-48FA-A11B-1FA34AD50B93}">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HC (E/P/C/J)</a:t>
          </a:r>
        </a:p>
      </dgm:t>
    </dgm:pt>
    <dgm:pt modelId="{15CA7AFC-5C8A-421F-B3FD-A05FBCCA973F}" type="parTrans" cxnId="{5B77A2C5-16DB-4E48-9EE4-C0EF0174F019}">
      <dgm:prSet/>
      <dgm:spPr/>
      <dgm:t>
        <a:bodyPr/>
        <a:lstStyle/>
        <a:p>
          <a:endParaRPr lang="en-US"/>
        </a:p>
      </dgm:t>
    </dgm:pt>
    <dgm:pt modelId="{794C5D23-BEF9-4FEA-B064-EBF453BF5EDF}" type="sibTrans" cxnId="{5B77A2C5-16DB-4E48-9EE4-C0EF0174F019}">
      <dgm:prSet/>
      <dgm:spPr/>
      <dgm:t>
        <a:bodyPr/>
        <a:lstStyle/>
        <a:p>
          <a:endParaRPr lang="en-US"/>
        </a:p>
      </dgm:t>
    </dgm:pt>
    <dgm:pt modelId="{7106060B-3D2A-4AD7-B867-484EACAD9297}">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Greedy (E/P/C/J)</a:t>
          </a:r>
        </a:p>
      </dgm:t>
    </dgm:pt>
    <dgm:pt modelId="{691ABC3C-6A9B-4950-AF7A-A5217C9C8388}" type="parTrans" cxnId="{D7476B23-AEA4-4287-8179-D516684F1E1D}">
      <dgm:prSet/>
      <dgm:spPr/>
      <dgm:t>
        <a:bodyPr/>
        <a:lstStyle/>
        <a:p>
          <a:endParaRPr lang="en-US"/>
        </a:p>
      </dgm:t>
    </dgm:pt>
    <dgm:pt modelId="{BB25DE45-0325-4012-859F-57F4BC45BA20}" type="sibTrans" cxnId="{D7476B23-AEA4-4287-8179-D516684F1E1D}">
      <dgm:prSet/>
      <dgm:spPr/>
      <dgm:t>
        <a:bodyPr/>
        <a:lstStyle/>
        <a:p>
          <a:endParaRPr lang="en-US"/>
        </a:p>
      </dgm:t>
    </dgm:pt>
    <dgm:pt modelId="{67DDA746-6C60-4C11-B77E-B266EF9DFD6D}">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1400" b="0" dirty="0">
              <a:solidFill>
                <a:schemeClr val="tx1"/>
              </a:solidFill>
            </a:rPr>
            <a:t>Louvain (E/P/C/J)</a:t>
          </a:r>
        </a:p>
      </dgm:t>
    </dgm:pt>
    <dgm:pt modelId="{119497FC-766F-4DCF-931D-43AC51035C2B}" type="parTrans" cxnId="{1F71A7DB-765B-4875-8A4D-77336FA43BA6}">
      <dgm:prSet/>
      <dgm:spPr/>
      <dgm:t>
        <a:bodyPr/>
        <a:lstStyle/>
        <a:p>
          <a:endParaRPr lang="en-US"/>
        </a:p>
      </dgm:t>
    </dgm:pt>
    <dgm:pt modelId="{C82900AF-6934-4779-81A1-5951511A157F}" type="sibTrans" cxnId="{1F71A7DB-765B-4875-8A4D-77336FA43BA6}">
      <dgm:prSet/>
      <dgm:spPr/>
      <dgm:t>
        <a:bodyPr/>
        <a:lstStyle/>
        <a:p>
          <a:endParaRPr lang="en-US"/>
        </a:p>
      </dgm:t>
    </dgm:pt>
    <dgm:pt modelId="{E65BF32D-B718-4DB1-8514-D05646F42D77}">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GMM</a:t>
          </a:r>
        </a:p>
      </dgm:t>
    </dgm:pt>
    <dgm:pt modelId="{7A8ECC98-FA6D-41D4-8331-2AA9074DF1F5}" type="parTrans" cxnId="{8DEC64B0-8821-461D-8AEF-F8BB7123E900}">
      <dgm:prSet/>
      <dgm:spPr/>
      <dgm:t>
        <a:bodyPr/>
        <a:lstStyle/>
        <a:p>
          <a:endParaRPr lang="en-US"/>
        </a:p>
      </dgm:t>
    </dgm:pt>
    <dgm:pt modelId="{5CAB9E74-06DA-48C9-9C96-3F27221402FD}" type="sibTrans" cxnId="{8DEC64B0-8821-461D-8AEF-F8BB7123E900}">
      <dgm:prSet/>
      <dgm:spPr/>
      <dgm:t>
        <a:bodyPr/>
        <a:lstStyle/>
        <a:p>
          <a:endParaRPr lang="en-US"/>
        </a:p>
      </dgm:t>
    </dgm:pt>
    <dgm:pt modelId="{D75259DF-3D73-436F-9533-DC78ED1C51A0}">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(SNN)*</a:t>
          </a:r>
        </a:p>
      </dgm:t>
    </dgm:pt>
    <dgm:pt modelId="{0EC04BE5-46C1-4AA3-B140-111D4766D34A}" type="parTrans" cxnId="{CB20ADCB-A002-47AF-9B7F-929E5E543D10}">
      <dgm:prSet/>
      <dgm:spPr/>
      <dgm:t>
        <a:bodyPr/>
        <a:lstStyle/>
        <a:p>
          <a:endParaRPr lang="en-US"/>
        </a:p>
      </dgm:t>
    </dgm:pt>
    <dgm:pt modelId="{CF6ED897-6AFA-444F-BB75-F3C591658FE5}" type="sibTrans" cxnId="{CB20ADCB-A002-47AF-9B7F-929E5E543D10}">
      <dgm:prSet/>
      <dgm:spPr/>
      <dgm:t>
        <a:bodyPr/>
        <a:lstStyle/>
        <a:p>
          <a:endParaRPr lang="en-US"/>
        </a:p>
      </dgm:t>
    </dgm:pt>
    <dgm:pt modelId="{C89E10A9-8C6A-47C6-B3F9-CF834E608D8A}">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68307A22-5CAF-43D3-B5FC-E8E500E09E0C}" type="parTrans" cxnId="{6DA69CB3-2A5C-40F7-B9BA-AC8E5180F2E2}">
      <dgm:prSet/>
      <dgm:spPr/>
      <dgm:t>
        <a:bodyPr/>
        <a:lstStyle/>
        <a:p>
          <a:endParaRPr lang="en-US"/>
        </a:p>
      </dgm:t>
    </dgm:pt>
    <dgm:pt modelId="{721D49FE-57FC-4423-9B6C-C4DB364CE7C0}" type="sibTrans" cxnId="{6DA69CB3-2A5C-40F7-B9BA-AC8E5180F2E2}">
      <dgm:prSet/>
      <dgm:spPr/>
      <dgm:t>
        <a:bodyPr/>
        <a:lstStyle/>
        <a:p>
          <a:endParaRPr lang="en-US"/>
        </a:p>
      </dgm:t>
    </dgm:pt>
    <dgm:pt modelId="{302311F8-77E5-402E-B254-D4664F7B0EF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53501F9F-D968-40C5-A879-351EE0CE4578}" type="parTrans" cxnId="{5478092A-6EC2-4E38-8FF5-7D1D64DB1B24}">
      <dgm:prSet/>
      <dgm:spPr/>
      <dgm:t>
        <a:bodyPr/>
        <a:lstStyle/>
        <a:p>
          <a:endParaRPr lang="en-US"/>
        </a:p>
      </dgm:t>
    </dgm:pt>
    <dgm:pt modelId="{F7416DD5-B0DF-41E3-A545-4AEF7FBA9C8E}" type="sibTrans" cxnId="{5478092A-6EC2-4E38-8FF5-7D1D64DB1B24}">
      <dgm:prSet/>
      <dgm:spPr/>
      <dgm:t>
        <a:bodyPr/>
        <a:lstStyle/>
        <a:p>
          <a:endParaRPr lang="en-US"/>
        </a:p>
      </dgm:t>
    </dgm:pt>
    <dgm:pt modelId="{3BE28E9F-AACF-45FB-9639-AD702556FA73}" type="pres">
      <dgm:prSet presAssocID="{8621B7D0-2A67-492B-994B-1562769EF067}" presName="hierChild1" presStyleCnt="0">
        <dgm:presLayoutVars>
          <dgm:orgChart val="1"/>
          <dgm:chPref val="1"/>
          <dgm:dir/>
          <dgm:animOne val="branch"/>
          <dgm:animLvl val="lvl"/>
          <dgm:resizeHandles/>
        </dgm:presLayoutVars>
      </dgm:prSet>
      <dgm:spPr/>
    </dgm:pt>
    <dgm:pt modelId="{01D2CCDE-2CCA-436F-8B9F-ABADEF4AAB86}" type="pres">
      <dgm:prSet presAssocID="{6C38A22D-1FA9-431C-AC7E-0AEA0F0A22F7}" presName="hierRoot1" presStyleCnt="0">
        <dgm:presLayoutVars>
          <dgm:hierBranch val="init"/>
        </dgm:presLayoutVars>
      </dgm:prSet>
      <dgm:spPr/>
    </dgm:pt>
    <dgm:pt modelId="{2CBA7F09-3A90-4553-A003-C737319BBEF3}" type="pres">
      <dgm:prSet presAssocID="{6C38A22D-1FA9-431C-AC7E-0AEA0F0A22F7}" presName="rootComposite1" presStyleCnt="0"/>
      <dgm:spPr/>
    </dgm:pt>
    <dgm:pt modelId="{BECFE85C-01B4-43AB-B00A-F4B7CF6D11F0}" type="pres">
      <dgm:prSet presAssocID="{6C38A22D-1FA9-431C-AC7E-0AEA0F0A22F7}" presName="rootText1" presStyleLbl="node0" presStyleIdx="0" presStyleCnt="1" custScaleX="682680" custScaleY="1233227" custLinFactX="-300000" custLinFactNeighborX="-350935" custLinFactNeighborY="30528">
        <dgm:presLayoutVars>
          <dgm:chPref val="3"/>
        </dgm:presLayoutVars>
      </dgm:prSet>
      <dgm:spPr/>
    </dgm:pt>
    <dgm:pt modelId="{C71043FD-171F-46C3-80AC-169CD1E0F6DE}" type="pres">
      <dgm:prSet presAssocID="{6C38A22D-1FA9-431C-AC7E-0AEA0F0A22F7}" presName="rootConnector1" presStyleLbl="node1" presStyleIdx="0" presStyleCnt="0"/>
      <dgm:spPr/>
    </dgm:pt>
    <dgm:pt modelId="{8F841D31-29B7-42F4-B7A0-0C1F54ACAE07}" type="pres">
      <dgm:prSet presAssocID="{6C38A22D-1FA9-431C-AC7E-0AEA0F0A22F7}" presName="hierChild2" presStyleCnt="0"/>
      <dgm:spPr/>
    </dgm:pt>
    <dgm:pt modelId="{49B78C87-E228-4B31-8904-F7BACD31D864}" type="pres">
      <dgm:prSet presAssocID="{F2917899-7AF5-4E51-97B4-E5C394BDBFD7}" presName="Name64" presStyleLbl="parChTrans1D2" presStyleIdx="0" presStyleCnt="2" custSzX="3200400" custSzY="548640"/>
      <dgm:spPr/>
    </dgm:pt>
    <dgm:pt modelId="{C408DB8A-822A-485C-97C2-86CDD6DC731A}" type="pres">
      <dgm:prSet presAssocID="{7F3554D2-C0B0-4FDC-914C-B3773DCFD00B}" presName="hierRoot2" presStyleCnt="0">
        <dgm:presLayoutVars>
          <dgm:hierBranch val="init"/>
        </dgm:presLayoutVars>
      </dgm:prSet>
      <dgm:spPr/>
    </dgm:pt>
    <dgm:pt modelId="{361E2C3E-5CD0-4E64-8D52-05F800C3B367}" type="pres">
      <dgm:prSet presAssocID="{7F3554D2-C0B0-4FDC-914C-B3773DCFD00B}" presName="rootComposite" presStyleCnt="0"/>
      <dgm:spPr/>
    </dgm:pt>
    <dgm:pt modelId="{8133B387-1E09-4627-B344-850AD1D518CD}" type="pres">
      <dgm:prSet presAssocID="{7F3554D2-C0B0-4FDC-914C-B3773DCFD00B}" presName="rootText" presStyleLbl="node2" presStyleIdx="0" presStyleCnt="2" custScaleX="598252" custScaleY="922876" custLinFactX="-118240" custLinFactNeighborX="-200000" custLinFactNeighborY="-9567">
        <dgm:presLayoutVars>
          <dgm:chPref val="3"/>
        </dgm:presLayoutVars>
      </dgm:prSet>
      <dgm:spPr/>
    </dgm:pt>
    <dgm:pt modelId="{F9D5DAC8-FBDB-4593-A6E4-0E58F3241BE8}" type="pres">
      <dgm:prSet presAssocID="{7F3554D2-C0B0-4FDC-914C-B3773DCFD00B}" presName="rootConnector" presStyleLbl="node2" presStyleIdx="0" presStyleCnt="2"/>
      <dgm:spPr/>
    </dgm:pt>
    <dgm:pt modelId="{0D868344-F003-437C-AE20-ECFD890A79DD}" type="pres">
      <dgm:prSet presAssocID="{7F3554D2-C0B0-4FDC-914C-B3773DCFD00B}" presName="hierChild4" presStyleCnt="0"/>
      <dgm:spPr/>
    </dgm:pt>
    <dgm:pt modelId="{41626EB6-8EDC-4B72-8709-99997D27C012}" type="pres">
      <dgm:prSet presAssocID="{B755F549-4788-49C0-947C-0E6282E7255B}" presName="Name64" presStyleLbl="parChTrans1D3" presStyleIdx="0" presStyleCnt="3" custSzX="3200400" custSzY="548640"/>
      <dgm:spPr/>
    </dgm:pt>
    <dgm:pt modelId="{04DC69C4-7E52-4919-A35A-CC2369401838}" type="pres">
      <dgm:prSet presAssocID="{677712E4-C196-4CAB-A602-6DB2F4CB854B}" presName="hierRoot2" presStyleCnt="0">
        <dgm:presLayoutVars>
          <dgm:hierBranch val="init"/>
        </dgm:presLayoutVars>
      </dgm:prSet>
      <dgm:spPr/>
    </dgm:pt>
    <dgm:pt modelId="{DA19BE29-0C08-4663-8CDE-E4BD3FE33921}" type="pres">
      <dgm:prSet presAssocID="{677712E4-C196-4CAB-A602-6DB2F4CB854B}" presName="rootComposite" presStyleCnt="0"/>
      <dgm:spPr/>
    </dgm:pt>
    <dgm:pt modelId="{00BF8063-5882-48DA-A998-6926BE460861}" type="pres">
      <dgm:prSet presAssocID="{677712E4-C196-4CAB-A602-6DB2F4CB854B}" presName="rootText" presStyleLbl="node3" presStyleIdx="0" presStyleCnt="3" custScaleX="678755" custScaleY="1723782" custLinFactNeighborX="-96298">
        <dgm:presLayoutVars>
          <dgm:chPref val="3"/>
        </dgm:presLayoutVars>
      </dgm:prSet>
      <dgm:spPr/>
    </dgm:pt>
    <dgm:pt modelId="{633B8A3B-F3B2-49C6-B1F3-52B811B84EB4}" type="pres">
      <dgm:prSet presAssocID="{677712E4-C196-4CAB-A602-6DB2F4CB854B}" presName="rootConnector" presStyleLbl="node3" presStyleIdx="0" presStyleCnt="3"/>
      <dgm:spPr/>
    </dgm:pt>
    <dgm:pt modelId="{0ECBB069-2311-449B-A4AD-876FEA96A858}" type="pres">
      <dgm:prSet presAssocID="{677712E4-C196-4CAB-A602-6DB2F4CB854B}" presName="hierChild4" presStyleCnt="0"/>
      <dgm:spPr/>
    </dgm:pt>
    <dgm:pt modelId="{AD57E52F-327D-4F00-AD54-76AEAD02D23E}" type="pres">
      <dgm:prSet presAssocID="{5214BF8F-366C-410F-A2A3-63E88E44305F}" presName="Name64" presStyleLbl="parChTrans1D4" presStyleIdx="0" presStyleCnt="14" custSzX="3200400" custSzY="548640"/>
      <dgm:spPr/>
    </dgm:pt>
    <dgm:pt modelId="{0FEFB2CA-A8F8-4370-A6B9-D82C04AADEF5}" type="pres">
      <dgm:prSet presAssocID="{01C88D8A-19FD-495D-A726-B41A9D6D4924}" presName="hierRoot2" presStyleCnt="0">
        <dgm:presLayoutVars>
          <dgm:hierBranch val="init"/>
        </dgm:presLayoutVars>
      </dgm:prSet>
      <dgm:spPr/>
    </dgm:pt>
    <dgm:pt modelId="{3FF50BD2-09B1-46FA-8CD7-6941758C264E}" type="pres">
      <dgm:prSet presAssocID="{01C88D8A-19FD-495D-A726-B41A9D6D4924}" presName="rootComposite" presStyleCnt="0"/>
      <dgm:spPr/>
    </dgm:pt>
    <dgm:pt modelId="{A037A2D4-4B86-443B-918C-C02D1608C159}" type="pres">
      <dgm:prSet presAssocID="{01C88D8A-19FD-495D-A726-B41A9D6D4924}" presName="rootText" presStyleLbl="node4" presStyleIdx="0" presStyleCnt="14" custScaleX="867444" custScaleY="539407" custLinFactX="57579" custLinFactNeighborX="100000">
        <dgm:presLayoutVars>
          <dgm:chPref val="3"/>
        </dgm:presLayoutVars>
      </dgm:prSet>
      <dgm:spPr/>
    </dgm:pt>
    <dgm:pt modelId="{EEA028B8-D7F8-46C3-A246-C243A54D211D}" type="pres">
      <dgm:prSet presAssocID="{01C88D8A-19FD-495D-A726-B41A9D6D4924}" presName="rootConnector" presStyleLbl="node4" presStyleIdx="0" presStyleCnt="14"/>
      <dgm:spPr/>
    </dgm:pt>
    <dgm:pt modelId="{5BBAFA43-A6F8-476C-A280-549754F5DE3A}" type="pres">
      <dgm:prSet presAssocID="{01C88D8A-19FD-495D-A726-B41A9D6D4924}" presName="hierChild4" presStyleCnt="0"/>
      <dgm:spPr/>
    </dgm:pt>
    <dgm:pt modelId="{F8A7A9BD-1D91-4FA6-A1C6-957EBDFE5677}" type="pres">
      <dgm:prSet presAssocID="{01C88D8A-19FD-495D-A726-B41A9D6D4924}" presName="hierChild5" presStyleCnt="0"/>
      <dgm:spPr/>
    </dgm:pt>
    <dgm:pt modelId="{74AE46BD-2BD6-49B0-AF7B-15ECF0D0D82A}" type="pres">
      <dgm:prSet presAssocID="{0EC04BE5-46C1-4AA3-B140-111D4766D34A}" presName="Name64" presStyleLbl="parChTrans1D4" presStyleIdx="1" presStyleCnt="14" custSzX="3200400" custSzY="548640"/>
      <dgm:spPr/>
    </dgm:pt>
    <dgm:pt modelId="{A420BF70-00A8-4FD1-B2EA-8698465F5312}" type="pres">
      <dgm:prSet presAssocID="{D75259DF-3D73-436F-9533-DC78ED1C51A0}" presName="hierRoot2" presStyleCnt="0">
        <dgm:presLayoutVars>
          <dgm:hierBranch val="init"/>
        </dgm:presLayoutVars>
      </dgm:prSet>
      <dgm:spPr/>
    </dgm:pt>
    <dgm:pt modelId="{88B7B20B-B42E-4FE1-BF59-AAC2A15B2262}" type="pres">
      <dgm:prSet presAssocID="{D75259DF-3D73-436F-9533-DC78ED1C51A0}" presName="rootComposite" presStyleCnt="0"/>
      <dgm:spPr/>
    </dgm:pt>
    <dgm:pt modelId="{18A8A2F5-6601-48AE-BD68-CF30ED2485B9}" type="pres">
      <dgm:prSet presAssocID="{D75259DF-3D73-436F-9533-DC78ED1C51A0}" presName="rootText" presStyleLbl="node4" presStyleIdx="1" presStyleCnt="14" custScaleX="867444" custScaleY="539407" custLinFactX="57579" custLinFactNeighborX="100000">
        <dgm:presLayoutVars>
          <dgm:chPref val="3"/>
        </dgm:presLayoutVars>
      </dgm:prSet>
      <dgm:spPr/>
    </dgm:pt>
    <dgm:pt modelId="{696AF996-B78C-4345-9C7D-DD12ED2EA6F0}" type="pres">
      <dgm:prSet presAssocID="{D75259DF-3D73-436F-9533-DC78ED1C51A0}" presName="rootConnector" presStyleLbl="node4" presStyleIdx="1" presStyleCnt="14"/>
      <dgm:spPr/>
    </dgm:pt>
    <dgm:pt modelId="{0E244318-6F0E-45C5-98FE-25D73BF3B42B}" type="pres">
      <dgm:prSet presAssocID="{D75259DF-3D73-436F-9533-DC78ED1C51A0}" presName="hierChild4" presStyleCnt="0"/>
      <dgm:spPr/>
    </dgm:pt>
    <dgm:pt modelId="{94AD0EA0-45C6-4C4C-ABD4-23D5CCDFCC31}" type="pres">
      <dgm:prSet presAssocID="{D75259DF-3D73-436F-9533-DC78ED1C51A0}" presName="hierChild5" presStyleCnt="0"/>
      <dgm:spPr/>
    </dgm:pt>
    <dgm:pt modelId="{C9CCB06D-B18A-4D7E-B705-B6241357DEA7}" type="pres">
      <dgm:prSet presAssocID="{7A8ECC98-FA6D-41D4-8331-2AA9074DF1F5}" presName="Name64" presStyleLbl="parChTrans1D4" presStyleIdx="2" presStyleCnt="14" custSzX="3200400" custSzY="548640"/>
      <dgm:spPr/>
    </dgm:pt>
    <dgm:pt modelId="{3AFA572A-13C2-4946-8F03-DCED615A4A3C}" type="pres">
      <dgm:prSet presAssocID="{E65BF32D-B718-4DB1-8514-D05646F42D77}" presName="hierRoot2" presStyleCnt="0">
        <dgm:presLayoutVars>
          <dgm:hierBranch val="init"/>
        </dgm:presLayoutVars>
      </dgm:prSet>
      <dgm:spPr/>
    </dgm:pt>
    <dgm:pt modelId="{F073D4F0-62B7-4123-9E68-2A99CEC92D2A}" type="pres">
      <dgm:prSet presAssocID="{E65BF32D-B718-4DB1-8514-D05646F42D77}" presName="rootComposite" presStyleCnt="0"/>
      <dgm:spPr/>
    </dgm:pt>
    <dgm:pt modelId="{C1928D54-A4D7-475A-BC96-5ABAC9553A26}" type="pres">
      <dgm:prSet presAssocID="{E65BF32D-B718-4DB1-8514-D05646F42D77}" presName="rootText" presStyleLbl="node4" presStyleIdx="2" presStyleCnt="14" custScaleX="867444" custScaleY="539407" custLinFactX="57579" custLinFactNeighborX="100000">
        <dgm:presLayoutVars>
          <dgm:chPref val="3"/>
        </dgm:presLayoutVars>
      </dgm:prSet>
      <dgm:spPr/>
    </dgm:pt>
    <dgm:pt modelId="{5EE97DCB-C858-452E-92EF-493E9D79E9F4}" type="pres">
      <dgm:prSet presAssocID="{E65BF32D-B718-4DB1-8514-D05646F42D77}" presName="rootConnector" presStyleLbl="node4" presStyleIdx="2" presStyleCnt="14"/>
      <dgm:spPr/>
    </dgm:pt>
    <dgm:pt modelId="{9D87838B-54F5-447A-B62D-B4A3D4569AFF}" type="pres">
      <dgm:prSet presAssocID="{E65BF32D-B718-4DB1-8514-D05646F42D77}" presName="hierChild4" presStyleCnt="0"/>
      <dgm:spPr/>
    </dgm:pt>
    <dgm:pt modelId="{91BB7A4F-C9C5-436B-AF3B-8419450C033E}" type="pres">
      <dgm:prSet presAssocID="{E65BF32D-B718-4DB1-8514-D05646F42D77}" presName="hierChild5" presStyleCnt="0"/>
      <dgm:spPr/>
    </dgm:pt>
    <dgm:pt modelId="{0E490ADB-B176-47CD-9A80-BABD06E9C9E8}" type="pres">
      <dgm:prSet presAssocID="{E8CE93DE-B1E2-48EC-B986-F043C30A702C}" presName="Name64" presStyleLbl="parChTrans1D4" presStyleIdx="3" presStyleCnt="14" custSzX="3200400" custSzY="548641"/>
      <dgm:spPr/>
    </dgm:pt>
    <dgm:pt modelId="{B43FCAC7-D2BB-436F-837B-8292A25C75F3}" type="pres">
      <dgm:prSet presAssocID="{3C0CCAD9-8BEB-4F27-862C-A0D466CD492E}" presName="hierRoot2" presStyleCnt="0">
        <dgm:presLayoutVars>
          <dgm:hierBranch val="init"/>
        </dgm:presLayoutVars>
      </dgm:prSet>
      <dgm:spPr/>
    </dgm:pt>
    <dgm:pt modelId="{5D9FAC27-ADD0-4499-90A3-A26E1FDF243E}" type="pres">
      <dgm:prSet presAssocID="{3C0CCAD9-8BEB-4F27-862C-A0D466CD492E}" presName="rootComposite" presStyleCnt="0"/>
      <dgm:spPr/>
    </dgm:pt>
    <dgm:pt modelId="{9E923254-02B1-4880-AE77-F23B2B892373}" type="pres">
      <dgm:prSet presAssocID="{3C0CCAD9-8BEB-4F27-862C-A0D466CD492E}" presName="rootText" presStyleLbl="node4" presStyleIdx="3" presStyleCnt="14" custScaleX="867444" custScaleY="539407" custLinFactX="57579" custLinFactNeighborX="100000">
        <dgm:presLayoutVars>
          <dgm:chPref val="3"/>
        </dgm:presLayoutVars>
      </dgm:prSet>
      <dgm:spPr/>
    </dgm:pt>
    <dgm:pt modelId="{83C86C38-DF9F-4EA1-B98A-F41832C1A0BC}" type="pres">
      <dgm:prSet presAssocID="{3C0CCAD9-8BEB-4F27-862C-A0D466CD492E}" presName="rootConnector" presStyleLbl="node4" presStyleIdx="3" presStyleCnt="14"/>
      <dgm:spPr/>
    </dgm:pt>
    <dgm:pt modelId="{31E8CE79-3AC4-49A6-B8EE-02B16F3E3F1E}" type="pres">
      <dgm:prSet presAssocID="{3C0CCAD9-8BEB-4F27-862C-A0D466CD492E}" presName="hierChild4" presStyleCnt="0"/>
      <dgm:spPr/>
    </dgm:pt>
    <dgm:pt modelId="{086C0378-A0F4-4406-9352-2744634F6CAB}" type="pres">
      <dgm:prSet presAssocID="{3C0CCAD9-8BEB-4F27-862C-A0D466CD492E}" presName="hierChild5" presStyleCnt="0"/>
      <dgm:spPr/>
    </dgm:pt>
    <dgm:pt modelId="{620E4DDD-2647-4A9B-BF95-DBBB106718FC}" type="pres">
      <dgm:prSet presAssocID="{68307A22-5CAF-43D3-B5FC-E8E500E09E0C}" presName="Name64" presStyleLbl="parChTrans1D4" presStyleIdx="4" presStyleCnt="14" custSzX="3200400" custSzY="548641"/>
      <dgm:spPr/>
    </dgm:pt>
    <dgm:pt modelId="{E7882E30-A436-4B4D-B6B5-BE33D51E21A1}" type="pres">
      <dgm:prSet presAssocID="{C89E10A9-8C6A-47C6-B3F9-CF834E608D8A}" presName="hierRoot2" presStyleCnt="0">
        <dgm:presLayoutVars>
          <dgm:hierBranch val="init"/>
        </dgm:presLayoutVars>
      </dgm:prSet>
      <dgm:spPr/>
    </dgm:pt>
    <dgm:pt modelId="{0B31FB92-91C8-4292-965E-44052A6F5446}" type="pres">
      <dgm:prSet presAssocID="{C89E10A9-8C6A-47C6-B3F9-CF834E608D8A}" presName="rootComposite" presStyleCnt="0"/>
      <dgm:spPr/>
    </dgm:pt>
    <dgm:pt modelId="{18344BC1-4AD0-42BB-9A76-47B4CFE235BB}" type="pres">
      <dgm:prSet presAssocID="{C89E10A9-8C6A-47C6-B3F9-CF834E608D8A}" presName="rootText" presStyleLbl="node4" presStyleIdx="4" presStyleCnt="14" custScaleX="867444" custScaleY="539407" custLinFactX="57579" custLinFactNeighborX="100000">
        <dgm:presLayoutVars>
          <dgm:chPref val="3"/>
        </dgm:presLayoutVars>
      </dgm:prSet>
      <dgm:spPr/>
    </dgm:pt>
    <dgm:pt modelId="{5748EDB0-347E-48FE-990A-08718148A86A}" type="pres">
      <dgm:prSet presAssocID="{C89E10A9-8C6A-47C6-B3F9-CF834E608D8A}" presName="rootConnector" presStyleLbl="node4" presStyleIdx="4" presStyleCnt="14"/>
      <dgm:spPr/>
    </dgm:pt>
    <dgm:pt modelId="{57888E54-1C24-47B0-B565-EC56AED11C81}" type="pres">
      <dgm:prSet presAssocID="{C89E10A9-8C6A-47C6-B3F9-CF834E608D8A}" presName="hierChild4" presStyleCnt="0"/>
      <dgm:spPr/>
    </dgm:pt>
    <dgm:pt modelId="{6A2192BA-1614-44AD-B90D-892E94F182F2}" type="pres">
      <dgm:prSet presAssocID="{C89E10A9-8C6A-47C6-B3F9-CF834E608D8A}" presName="hierChild5" presStyleCnt="0"/>
      <dgm:spPr/>
    </dgm:pt>
    <dgm:pt modelId="{884CF34A-4ABA-4D6C-8A5A-721399A2474D}" type="pres">
      <dgm:prSet presAssocID="{69881202-C667-4213-8CED-490283980515}" presName="Name64" presStyleLbl="parChTrans1D4" presStyleIdx="5" presStyleCnt="14" custSzX="3200400" custSzY="548641"/>
      <dgm:spPr/>
    </dgm:pt>
    <dgm:pt modelId="{18D7C40A-83F3-4E35-BC46-51D7FBC71B5E}" type="pres">
      <dgm:prSet presAssocID="{D37EF37C-AA2E-4ABD-8C29-5D6AB3B19AF2}" presName="hierRoot2" presStyleCnt="0">
        <dgm:presLayoutVars>
          <dgm:hierBranch val="init"/>
        </dgm:presLayoutVars>
      </dgm:prSet>
      <dgm:spPr/>
    </dgm:pt>
    <dgm:pt modelId="{E8C076DF-E1E0-4172-8F9C-4281E1A0CAC9}" type="pres">
      <dgm:prSet presAssocID="{D37EF37C-AA2E-4ABD-8C29-5D6AB3B19AF2}" presName="rootComposite" presStyleCnt="0"/>
      <dgm:spPr/>
    </dgm:pt>
    <dgm:pt modelId="{58037265-8B7E-4AB1-A1C4-3B72C8C00D94}" type="pres">
      <dgm:prSet presAssocID="{D37EF37C-AA2E-4ABD-8C29-5D6AB3B19AF2}" presName="rootText" presStyleLbl="node4" presStyleIdx="5" presStyleCnt="14" custScaleX="867444" custScaleY="539407" custLinFactX="57579" custLinFactNeighborX="100000">
        <dgm:presLayoutVars>
          <dgm:chPref val="3"/>
        </dgm:presLayoutVars>
      </dgm:prSet>
      <dgm:spPr/>
    </dgm:pt>
    <dgm:pt modelId="{99DD6BC1-A9CB-4702-BE6E-DA9769A1A038}" type="pres">
      <dgm:prSet presAssocID="{D37EF37C-AA2E-4ABD-8C29-5D6AB3B19AF2}" presName="rootConnector" presStyleLbl="node4" presStyleIdx="5" presStyleCnt="14"/>
      <dgm:spPr/>
    </dgm:pt>
    <dgm:pt modelId="{185840A8-0991-493E-B68E-A54EF91CC4CD}" type="pres">
      <dgm:prSet presAssocID="{D37EF37C-AA2E-4ABD-8C29-5D6AB3B19AF2}" presName="hierChild4" presStyleCnt="0"/>
      <dgm:spPr/>
    </dgm:pt>
    <dgm:pt modelId="{E71DCFDE-3285-40E1-A01E-5F609151D43B}" type="pres">
      <dgm:prSet presAssocID="{D37EF37C-AA2E-4ABD-8C29-5D6AB3B19AF2}" presName="hierChild5" presStyleCnt="0"/>
      <dgm:spPr/>
    </dgm:pt>
    <dgm:pt modelId="{1A96489F-73DC-4C9A-9939-3C5F23FF86F3}" type="pres">
      <dgm:prSet presAssocID="{E0526498-6770-4947-9D56-CA8C70691B7E}" presName="Name64" presStyleLbl="parChTrans1D4" presStyleIdx="6" presStyleCnt="14" custSzX="3200400" custSzY="548640"/>
      <dgm:spPr/>
    </dgm:pt>
    <dgm:pt modelId="{D5B77D2C-E9EC-49E5-915F-281A26B458FC}" type="pres">
      <dgm:prSet presAssocID="{F363F456-E5F4-4895-9406-DB9974A55629}" presName="hierRoot2" presStyleCnt="0">
        <dgm:presLayoutVars>
          <dgm:hierBranch val="init"/>
        </dgm:presLayoutVars>
      </dgm:prSet>
      <dgm:spPr/>
    </dgm:pt>
    <dgm:pt modelId="{3E2E3353-2ED8-4BCC-A7C2-E93595B9DCEE}" type="pres">
      <dgm:prSet presAssocID="{F363F456-E5F4-4895-9406-DB9974A55629}" presName="rootComposite" presStyleCnt="0"/>
      <dgm:spPr/>
    </dgm:pt>
    <dgm:pt modelId="{4243F4B8-8EC5-4773-939C-4273555D5F1E}" type="pres">
      <dgm:prSet presAssocID="{F363F456-E5F4-4895-9406-DB9974A55629}" presName="rootText" presStyleLbl="node4" presStyleIdx="6" presStyleCnt="14" custScaleX="867444" custScaleY="539407" custLinFactX="57579" custLinFactNeighborX="100000">
        <dgm:presLayoutVars>
          <dgm:chPref val="3"/>
        </dgm:presLayoutVars>
      </dgm:prSet>
      <dgm:spPr/>
    </dgm:pt>
    <dgm:pt modelId="{FF6EAF3D-B295-4676-B165-250219EA092C}" type="pres">
      <dgm:prSet presAssocID="{F363F456-E5F4-4895-9406-DB9974A55629}" presName="rootConnector" presStyleLbl="node4" presStyleIdx="6" presStyleCnt="14"/>
      <dgm:spPr/>
    </dgm:pt>
    <dgm:pt modelId="{586C3238-1D40-4C32-B371-2835C19331C9}" type="pres">
      <dgm:prSet presAssocID="{F363F456-E5F4-4895-9406-DB9974A55629}" presName="hierChild4" presStyleCnt="0"/>
      <dgm:spPr/>
    </dgm:pt>
    <dgm:pt modelId="{40BADD8F-CF88-4A9B-92BA-54BBA8B0F787}" type="pres">
      <dgm:prSet presAssocID="{F363F456-E5F4-4895-9406-DB9974A55629}" presName="hierChild5" presStyleCnt="0"/>
      <dgm:spPr/>
    </dgm:pt>
    <dgm:pt modelId="{0CA8E0D7-21C9-4850-92EB-FD26862F917F}" type="pres">
      <dgm:prSet presAssocID="{677712E4-C196-4CAB-A602-6DB2F4CB854B}" presName="hierChild5" presStyleCnt="0"/>
      <dgm:spPr/>
    </dgm:pt>
    <dgm:pt modelId="{E3F657D3-CC84-4411-8F48-685A780F3673}" type="pres">
      <dgm:prSet presAssocID="{7F3554D2-C0B0-4FDC-914C-B3773DCFD00B}" presName="hierChild5" presStyleCnt="0"/>
      <dgm:spPr/>
    </dgm:pt>
    <dgm:pt modelId="{B28923D9-61A3-44E3-ADD3-C08D1A36D982}" type="pres">
      <dgm:prSet presAssocID="{FFB54F73-01F9-423F-BD6A-4EBC11B65668}" presName="Name64" presStyleLbl="parChTrans1D2" presStyleIdx="1" presStyleCnt="2" custSzX="3200400" custSzY="548640"/>
      <dgm:spPr/>
    </dgm:pt>
    <dgm:pt modelId="{44D85E59-E7A2-4F7E-A63F-4CB55D0D7F79}" type="pres">
      <dgm:prSet presAssocID="{433EECEC-7F1D-435C-8659-AF27BEC8D9C4}" presName="hierRoot2" presStyleCnt="0">
        <dgm:presLayoutVars>
          <dgm:hierBranch val="init"/>
        </dgm:presLayoutVars>
      </dgm:prSet>
      <dgm:spPr/>
    </dgm:pt>
    <dgm:pt modelId="{CF056041-5785-4948-B215-042BFE88865F}" type="pres">
      <dgm:prSet presAssocID="{433EECEC-7F1D-435C-8659-AF27BEC8D9C4}" presName="rootComposite" presStyleCnt="0"/>
      <dgm:spPr/>
    </dgm:pt>
    <dgm:pt modelId="{7167DC97-7ACD-4A92-8E87-14248E3B5036}" type="pres">
      <dgm:prSet presAssocID="{433EECEC-7F1D-435C-8659-AF27BEC8D9C4}" presName="rootText" presStyleLbl="node2" presStyleIdx="1" presStyleCnt="2" custScaleX="598837" custScaleY="963131" custLinFactX="-118366" custLinFactNeighborX="-200000" custLinFactNeighborY="-9567">
        <dgm:presLayoutVars>
          <dgm:chPref val="3"/>
        </dgm:presLayoutVars>
      </dgm:prSet>
      <dgm:spPr/>
    </dgm:pt>
    <dgm:pt modelId="{ED57672B-C224-4380-A3F3-A560144C23E1}" type="pres">
      <dgm:prSet presAssocID="{433EECEC-7F1D-435C-8659-AF27BEC8D9C4}" presName="rootConnector" presStyleLbl="node2" presStyleIdx="1" presStyleCnt="2"/>
      <dgm:spPr/>
    </dgm:pt>
    <dgm:pt modelId="{A9E29F7C-30E4-44B6-B2A8-CB0B119B7D8C}" type="pres">
      <dgm:prSet presAssocID="{433EECEC-7F1D-435C-8659-AF27BEC8D9C4}" presName="hierChild4" presStyleCnt="0"/>
      <dgm:spPr/>
    </dgm:pt>
    <dgm:pt modelId="{ABC7AF90-D235-48B2-B494-5907785567CE}" type="pres">
      <dgm:prSet presAssocID="{526E2FD4-87D2-4C56-A726-C1196304D61A}" presName="Name64" presStyleLbl="parChTrans1D3" presStyleIdx="1" presStyleCnt="3" custSzX="3200400" custSzY="548640"/>
      <dgm:spPr/>
    </dgm:pt>
    <dgm:pt modelId="{C24F0423-72DD-4220-956C-C5232FC4A699}" type="pres">
      <dgm:prSet presAssocID="{3362545E-EC4C-4800-8B58-112C91A27858}" presName="hierRoot2" presStyleCnt="0">
        <dgm:presLayoutVars>
          <dgm:hierBranch val="init"/>
        </dgm:presLayoutVars>
      </dgm:prSet>
      <dgm:spPr/>
    </dgm:pt>
    <dgm:pt modelId="{E27432F0-101D-402C-BC1A-1D2EBD24E236}" type="pres">
      <dgm:prSet presAssocID="{3362545E-EC4C-4800-8B58-112C91A27858}" presName="rootComposite" presStyleCnt="0"/>
      <dgm:spPr/>
    </dgm:pt>
    <dgm:pt modelId="{085886A2-5B04-4EED-AB83-243B33282182}" type="pres">
      <dgm:prSet presAssocID="{3362545E-EC4C-4800-8B58-112C91A27858}" presName="rootText" presStyleLbl="node3" presStyleIdx="1" presStyleCnt="3" custScaleX="679419" custScaleY="1157969" custLinFactNeighborX="-96298">
        <dgm:presLayoutVars>
          <dgm:chPref val="3"/>
        </dgm:presLayoutVars>
      </dgm:prSet>
      <dgm:spPr/>
    </dgm:pt>
    <dgm:pt modelId="{B038A776-AD3B-4A3A-AB4A-6EACD84C6FA4}" type="pres">
      <dgm:prSet presAssocID="{3362545E-EC4C-4800-8B58-112C91A27858}" presName="rootConnector" presStyleLbl="node3" presStyleIdx="1" presStyleCnt="3"/>
      <dgm:spPr/>
    </dgm:pt>
    <dgm:pt modelId="{A7A92528-405A-4302-B2B1-29C71F5AF106}" type="pres">
      <dgm:prSet presAssocID="{3362545E-EC4C-4800-8B58-112C91A27858}" presName="hierChild4" presStyleCnt="0"/>
      <dgm:spPr/>
    </dgm:pt>
    <dgm:pt modelId="{B29EA421-EB8B-47AC-90A6-7C322A4A472D}" type="pres">
      <dgm:prSet presAssocID="{5933FA09-E220-4E2F-A464-4CFC3E8F9C54}" presName="Name64" presStyleLbl="parChTrans1D4" presStyleIdx="7" presStyleCnt="14" custSzX="3200400" custSzY="548640"/>
      <dgm:spPr/>
    </dgm:pt>
    <dgm:pt modelId="{68BC643A-EFBA-4B5C-901D-32482E0C699E}" type="pres">
      <dgm:prSet presAssocID="{A41B048F-5A74-4D82-B49C-967C989D5A93}" presName="hierRoot2" presStyleCnt="0">
        <dgm:presLayoutVars>
          <dgm:hierBranch val="init"/>
        </dgm:presLayoutVars>
      </dgm:prSet>
      <dgm:spPr/>
    </dgm:pt>
    <dgm:pt modelId="{F433B92F-F26D-4134-BF40-51B2A571136D}" type="pres">
      <dgm:prSet presAssocID="{A41B048F-5A74-4D82-B49C-967C989D5A93}" presName="rootComposite" presStyleCnt="0"/>
      <dgm:spPr/>
    </dgm:pt>
    <dgm:pt modelId="{6B0A4452-581B-4EE4-BBA8-1F4181579316}" type="pres">
      <dgm:prSet presAssocID="{A41B048F-5A74-4D82-B49C-967C989D5A93}" presName="rootText" presStyleLbl="node4" presStyleIdx="7" presStyleCnt="14" custScaleX="867444" custScaleY="539935" custLinFactX="57579" custLinFactNeighborX="100000">
        <dgm:presLayoutVars>
          <dgm:chPref val="3"/>
        </dgm:presLayoutVars>
      </dgm:prSet>
      <dgm:spPr/>
    </dgm:pt>
    <dgm:pt modelId="{53BBC4B1-1680-46A1-B8D5-4D20877D6CE8}" type="pres">
      <dgm:prSet presAssocID="{A41B048F-5A74-4D82-B49C-967C989D5A93}" presName="rootConnector" presStyleLbl="node4" presStyleIdx="7" presStyleCnt="14"/>
      <dgm:spPr/>
    </dgm:pt>
    <dgm:pt modelId="{F1F2E801-387E-411B-B056-B622D2C0B8F0}" type="pres">
      <dgm:prSet presAssocID="{A41B048F-5A74-4D82-B49C-967C989D5A93}" presName="hierChild4" presStyleCnt="0"/>
      <dgm:spPr/>
    </dgm:pt>
    <dgm:pt modelId="{5D6FFDAC-D1DE-43C5-9E53-E24FC1F6E7D9}" type="pres">
      <dgm:prSet presAssocID="{A41B048F-5A74-4D82-B49C-967C989D5A93}" presName="hierChild5" presStyleCnt="0"/>
      <dgm:spPr/>
    </dgm:pt>
    <dgm:pt modelId="{45D94E2D-C92F-43F2-86D3-BB20BF324241}" type="pres">
      <dgm:prSet presAssocID="{02A260F1-0D3D-43F3-98BC-AD749FDBEE5B}" presName="Name64" presStyleLbl="parChTrans1D4" presStyleIdx="8" presStyleCnt="14" custSzX="3200400" custSzY="548640"/>
      <dgm:spPr/>
    </dgm:pt>
    <dgm:pt modelId="{A5F1747D-A4B1-4841-A5B4-3E6344C45D4D}" type="pres">
      <dgm:prSet presAssocID="{5DECA329-9837-43A4-A18C-1E89B631B096}" presName="hierRoot2" presStyleCnt="0">
        <dgm:presLayoutVars>
          <dgm:hierBranch val="init"/>
        </dgm:presLayoutVars>
      </dgm:prSet>
      <dgm:spPr/>
    </dgm:pt>
    <dgm:pt modelId="{DA6CB3B0-275B-47D8-A53E-DD8A973E384B}" type="pres">
      <dgm:prSet presAssocID="{5DECA329-9837-43A4-A18C-1E89B631B096}" presName="rootComposite" presStyleCnt="0"/>
      <dgm:spPr/>
    </dgm:pt>
    <dgm:pt modelId="{E10441CA-62D2-4334-81C2-C47967CAB503}" type="pres">
      <dgm:prSet presAssocID="{5DECA329-9837-43A4-A18C-1E89B631B096}" presName="rootText" presStyleLbl="node4" presStyleIdx="8" presStyleCnt="14" custScaleX="867444" custScaleY="539935" custLinFactX="57579" custLinFactNeighborX="100000">
        <dgm:presLayoutVars>
          <dgm:chPref val="3"/>
        </dgm:presLayoutVars>
      </dgm:prSet>
      <dgm:spPr/>
    </dgm:pt>
    <dgm:pt modelId="{06114219-40F1-4AB3-A54C-82527384C6B5}" type="pres">
      <dgm:prSet presAssocID="{5DECA329-9837-43A4-A18C-1E89B631B096}" presName="rootConnector" presStyleLbl="node4" presStyleIdx="8" presStyleCnt="14"/>
      <dgm:spPr/>
    </dgm:pt>
    <dgm:pt modelId="{A6DB94B8-B9EA-477D-B05B-11051E2CC176}" type="pres">
      <dgm:prSet presAssocID="{5DECA329-9837-43A4-A18C-1E89B631B096}" presName="hierChild4" presStyleCnt="0"/>
      <dgm:spPr/>
    </dgm:pt>
    <dgm:pt modelId="{989EA003-0992-4659-90B2-67262EE15179}" type="pres">
      <dgm:prSet presAssocID="{5DECA329-9837-43A4-A18C-1E89B631B096}" presName="hierChild5" presStyleCnt="0"/>
      <dgm:spPr/>
    </dgm:pt>
    <dgm:pt modelId="{44EEF3D1-FFF7-45C8-B839-D3CDF7688C10}" type="pres">
      <dgm:prSet presAssocID="{53501F9F-D968-40C5-A879-351EE0CE4578}" presName="Name64" presStyleLbl="parChTrans1D4" presStyleIdx="9" presStyleCnt="14" custSzX="3200400" custSzY="548640"/>
      <dgm:spPr/>
    </dgm:pt>
    <dgm:pt modelId="{5E54FCF4-8112-43F3-A18A-FA67DEDC09C3}" type="pres">
      <dgm:prSet presAssocID="{302311F8-77E5-402E-B254-D4664F7B0EF6}" presName="hierRoot2" presStyleCnt="0">
        <dgm:presLayoutVars>
          <dgm:hierBranch val="init"/>
        </dgm:presLayoutVars>
      </dgm:prSet>
      <dgm:spPr/>
    </dgm:pt>
    <dgm:pt modelId="{BF27088B-7DB6-4765-84D1-A76F8EB7696A}" type="pres">
      <dgm:prSet presAssocID="{302311F8-77E5-402E-B254-D4664F7B0EF6}" presName="rootComposite" presStyleCnt="0"/>
      <dgm:spPr/>
    </dgm:pt>
    <dgm:pt modelId="{41F5A2FE-BEBB-4703-BCB9-683E5F7B1927}" type="pres">
      <dgm:prSet presAssocID="{302311F8-77E5-402E-B254-D4664F7B0EF6}" presName="rootText" presStyleLbl="node4" presStyleIdx="9" presStyleCnt="14" custScaleX="867444" custScaleY="539935" custLinFactX="57579" custLinFactNeighborX="100000">
        <dgm:presLayoutVars>
          <dgm:chPref val="3"/>
        </dgm:presLayoutVars>
      </dgm:prSet>
      <dgm:spPr/>
    </dgm:pt>
    <dgm:pt modelId="{45195923-26D6-4FE1-A3F4-52B3E731512D}" type="pres">
      <dgm:prSet presAssocID="{302311F8-77E5-402E-B254-D4664F7B0EF6}" presName="rootConnector" presStyleLbl="node4" presStyleIdx="9" presStyleCnt="14"/>
      <dgm:spPr/>
    </dgm:pt>
    <dgm:pt modelId="{A7F34AA2-7F04-4979-8693-1F8D352A1CDE}" type="pres">
      <dgm:prSet presAssocID="{302311F8-77E5-402E-B254-D4664F7B0EF6}" presName="hierChild4" presStyleCnt="0"/>
      <dgm:spPr/>
    </dgm:pt>
    <dgm:pt modelId="{D97F9DF3-1E2B-4FDA-B6E5-0126C84A8BB4}" type="pres">
      <dgm:prSet presAssocID="{302311F8-77E5-402E-B254-D4664F7B0EF6}" presName="hierChild5" presStyleCnt="0"/>
      <dgm:spPr/>
    </dgm:pt>
    <dgm:pt modelId="{AB223787-AD63-40F4-8A7D-6386C8963026}" type="pres">
      <dgm:prSet presAssocID="{326CD522-EC4D-45DD-B113-0310498D5220}" presName="Name64" presStyleLbl="parChTrans1D4" presStyleIdx="10" presStyleCnt="14" custSzX="3200400" custSzY="548640"/>
      <dgm:spPr/>
    </dgm:pt>
    <dgm:pt modelId="{5C934B4B-3BC5-40AF-A011-0B88E36BD778}" type="pres">
      <dgm:prSet presAssocID="{3842F40F-7C14-4408-B12D-2047673B7664}" presName="hierRoot2" presStyleCnt="0">
        <dgm:presLayoutVars>
          <dgm:hierBranch val="init"/>
        </dgm:presLayoutVars>
      </dgm:prSet>
      <dgm:spPr/>
    </dgm:pt>
    <dgm:pt modelId="{8C24C6FE-C5D2-4D49-A5A5-0BA6B0E0717E}" type="pres">
      <dgm:prSet presAssocID="{3842F40F-7C14-4408-B12D-2047673B7664}" presName="rootComposite" presStyleCnt="0"/>
      <dgm:spPr/>
    </dgm:pt>
    <dgm:pt modelId="{BECA84C7-5DBC-466C-9536-44500061781E}" type="pres">
      <dgm:prSet presAssocID="{3842F40F-7C14-4408-B12D-2047673B7664}" presName="rootText" presStyleLbl="node4" presStyleIdx="10" presStyleCnt="14" custScaleX="867444" custScaleY="539935" custLinFactX="57579" custLinFactNeighborX="100000">
        <dgm:presLayoutVars>
          <dgm:chPref val="3"/>
        </dgm:presLayoutVars>
      </dgm:prSet>
      <dgm:spPr/>
    </dgm:pt>
    <dgm:pt modelId="{B1E23679-F24E-40AF-8702-98C76F323A07}" type="pres">
      <dgm:prSet presAssocID="{3842F40F-7C14-4408-B12D-2047673B7664}" presName="rootConnector" presStyleLbl="node4" presStyleIdx="10" presStyleCnt="14"/>
      <dgm:spPr/>
    </dgm:pt>
    <dgm:pt modelId="{A3453CAF-36A4-4183-B107-FDC5A6CEE136}" type="pres">
      <dgm:prSet presAssocID="{3842F40F-7C14-4408-B12D-2047673B7664}" presName="hierChild4" presStyleCnt="0"/>
      <dgm:spPr/>
    </dgm:pt>
    <dgm:pt modelId="{CACAC265-96EB-4776-AD7A-3FE6833C2AB7}" type="pres">
      <dgm:prSet presAssocID="{3842F40F-7C14-4408-B12D-2047673B7664}" presName="hierChild5" presStyleCnt="0"/>
      <dgm:spPr/>
    </dgm:pt>
    <dgm:pt modelId="{881BFCA3-0711-4C2C-BDEA-994E8BD52935}" type="pres">
      <dgm:prSet presAssocID="{3362545E-EC4C-4800-8B58-112C91A27858}" presName="hierChild5" presStyleCnt="0"/>
      <dgm:spPr/>
    </dgm:pt>
    <dgm:pt modelId="{88F43348-6CDB-4BA1-AC4E-990DC7A18248}" type="pres">
      <dgm:prSet presAssocID="{BFFCC01B-534D-4DE3-82F3-9A481DC2232A}" presName="Name64" presStyleLbl="parChTrans1D3" presStyleIdx="2" presStyleCnt="3" custSzX="3200400" custSzY="548640"/>
      <dgm:spPr/>
    </dgm:pt>
    <dgm:pt modelId="{A8678078-8E4E-4EFD-A9AA-30D86AFF47CB}" type="pres">
      <dgm:prSet presAssocID="{FAF0531A-3F68-47B8-B5F2-38A33205496E}" presName="hierRoot2" presStyleCnt="0">
        <dgm:presLayoutVars>
          <dgm:hierBranch val="init"/>
        </dgm:presLayoutVars>
      </dgm:prSet>
      <dgm:spPr/>
    </dgm:pt>
    <dgm:pt modelId="{4BB1F5BB-2840-44B6-9CC6-804313B73EFC}" type="pres">
      <dgm:prSet presAssocID="{FAF0531A-3F68-47B8-B5F2-38A33205496E}" presName="rootComposite" presStyleCnt="0"/>
      <dgm:spPr/>
    </dgm:pt>
    <dgm:pt modelId="{96B9159B-F365-423D-9051-D62AB4DEDDD3}" type="pres">
      <dgm:prSet presAssocID="{FAF0531A-3F68-47B8-B5F2-38A33205496E}" presName="rootText" presStyleLbl="node3" presStyleIdx="2" presStyleCnt="3" custScaleX="679419" custScaleY="1487975" custLinFactNeighborX="-96298">
        <dgm:presLayoutVars>
          <dgm:chPref val="3"/>
        </dgm:presLayoutVars>
      </dgm:prSet>
      <dgm:spPr/>
    </dgm:pt>
    <dgm:pt modelId="{91BC9AAB-84A3-4F46-B905-803BA1C3DD28}" type="pres">
      <dgm:prSet presAssocID="{FAF0531A-3F68-47B8-B5F2-38A33205496E}" presName="rootConnector" presStyleLbl="node3" presStyleIdx="2" presStyleCnt="3"/>
      <dgm:spPr/>
    </dgm:pt>
    <dgm:pt modelId="{3231025C-E6DF-4512-9A7F-828DBA1295C6}" type="pres">
      <dgm:prSet presAssocID="{FAF0531A-3F68-47B8-B5F2-38A33205496E}" presName="hierChild4" presStyleCnt="0"/>
      <dgm:spPr/>
    </dgm:pt>
    <dgm:pt modelId="{4C0DF0C0-63BE-4586-BC21-70379715A4CF}" type="pres">
      <dgm:prSet presAssocID="{15CA7AFC-5C8A-421F-B3FD-A05FBCCA973F}" presName="Name64" presStyleLbl="parChTrans1D4" presStyleIdx="11" presStyleCnt="14" custSzX="3200400" custSzY="548640"/>
      <dgm:spPr/>
    </dgm:pt>
    <dgm:pt modelId="{D65A8B97-3513-40F0-B19F-32DF8020E0F1}" type="pres">
      <dgm:prSet presAssocID="{B46D20DF-4625-48FA-A11B-1FA34AD50B93}" presName="hierRoot2" presStyleCnt="0">
        <dgm:presLayoutVars>
          <dgm:hierBranch val="init"/>
        </dgm:presLayoutVars>
      </dgm:prSet>
      <dgm:spPr/>
    </dgm:pt>
    <dgm:pt modelId="{2D8460EB-33DA-4D31-ABB8-276F01966A96}" type="pres">
      <dgm:prSet presAssocID="{B46D20DF-4625-48FA-A11B-1FA34AD50B93}" presName="rootComposite" presStyleCnt="0"/>
      <dgm:spPr/>
    </dgm:pt>
    <dgm:pt modelId="{1C664242-72F5-4031-BB57-32AD582BD2DA}" type="pres">
      <dgm:prSet presAssocID="{B46D20DF-4625-48FA-A11B-1FA34AD50B93}" presName="rootText" presStyleLbl="node4" presStyleIdx="11" presStyleCnt="14" custScaleX="867444" custScaleY="539935" custLinFactX="57579" custLinFactNeighborX="100000">
        <dgm:presLayoutVars>
          <dgm:chPref val="3"/>
        </dgm:presLayoutVars>
      </dgm:prSet>
      <dgm:spPr/>
    </dgm:pt>
    <dgm:pt modelId="{BA324B38-8A50-40E5-B00D-E3C90F01BB28}" type="pres">
      <dgm:prSet presAssocID="{B46D20DF-4625-48FA-A11B-1FA34AD50B93}" presName="rootConnector" presStyleLbl="node4" presStyleIdx="11" presStyleCnt="14"/>
      <dgm:spPr/>
    </dgm:pt>
    <dgm:pt modelId="{12CD5A11-15DC-42D1-9D8C-5EC23496D80A}" type="pres">
      <dgm:prSet presAssocID="{B46D20DF-4625-48FA-A11B-1FA34AD50B93}" presName="hierChild4" presStyleCnt="0"/>
      <dgm:spPr/>
    </dgm:pt>
    <dgm:pt modelId="{E79DC471-BC6F-491B-ABE0-115D6C37FD36}" type="pres">
      <dgm:prSet presAssocID="{B46D20DF-4625-48FA-A11B-1FA34AD50B93}" presName="hierChild5" presStyleCnt="0"/>
      <dgm:spPr/>
    </dgm:pt>
    <dgm:pt modelId="{41A6DCD0-6923-4E9F-8813-267DD993A139}" type="pres">
      <dgm:prSet presAssocID="{691ABC3C-6A9B-4950-AF7A-A5217C9C8388}" presName="Name64" presStyleLbl="parChTrans1D4" presStyleIdx="12" presStyleCnt="14" custSzX="3200400" custSzY="548640"/>
      <dgm:spPr/>
    </dgm:pt>
    <dgm:pt modelId="{D48FB3CC-CBA0-4E5C-AF9C-D5A6E31C7249}" type="pres">
      <dgm:prSet presAssocID="{7106060B-3D2A-4AD7-B867-484EACAD9297}" presName="hierRoot2" presStyleCnt="0">
        <dgm:presLayoutVars>
          <dgm:hierBranch val="init"/>
        </dgm:presLayoutVars>
      </dgm:prSet>
      <dgm:spPr/>
    </dgm:pt>
    <dgm:pt modelId="{95775F11-3AB2-4E74-BCA6-C788115FFB5D}" type="pres">
      <dgm:prSet presAssocID="{7106060B-3D2A-4AD7-B867-484EACAD9297}" presName="rootComposite" presStyleCnt="0"/>
      <dgm:spPr/>
    </dgm:pt>
    <dgm:pt modelId="{22AD8352-3D37-4FFA-A089-95433C0C55FE}" type="pres">
      <dgm:prSet presAssocID="{7106060B-3D2A-4AD7-B867-484EACAD9297}" presName="rootText" presStyleLbl="node4" presStyleIdx="12" presStyleCnt="14" custScaleX="867444" custScaleY="539935" custLinFactX="57579" custLinFactNeighborX="100000">
        <dgm:presLayoutVars>
          <dgm:chPref val="3"/>
        </dgm:presLayoutVars>
      </dgm:prSet>
      <dgm:spPr/>
    </dgm:pt>
    <dgm:pt modelId="{BDF7FB33-7991-481C-A43F-07B2A16A1179}" type="pres">
      <dgm:prSet presAssocID="{7106060B-3D2A-4AD7-B867-484EACAD9297}" presName="rootConnector" presStyleLbl="node4" presStyleIdx="12" presStyleCnt="14"/>
      <dgm:spPr/>
    </dgm:pt>
    <dgm:pt modelId="{A4949076-EA2B-42F5-8DE3-23B3E2AE8C44}" type="pres">
      <dgm:prSet presAssocID="{7106060B-3D2A-4AD7-B867-484EACAD9297}" presName="hierChild4" presStyleCnt="0"/>
      <dgm:spPr/>
    </dgm:pt>
    <dgm:pt modelId="{252697D6-0EAE-42DF-866F-A5BDED09C71E}" type="pres">
      <dgm:prSet presAssocID="{7106060B-3D2A-4AD7-B867-484EACAD9297}" presName="hierChild5" presStyleCnt="0"/>
      <dgm:spPr/>
    </dgm:pt>
    <dgm:pt modelId="{295CF004-57BC-4A14-8267-5B2FDA94460E}" type="pres">
      <dgm:prSet presAssocID="{119497FC-766F-4DCF-931D-43AC51035C2B}" presName="Name64" presStyleLbl="parChTrans1D4" presStyleIdx="13" presStyleCnt="14" custSzX="3200400" custSzY="548640"/>
      <dgm:spPr/>
    </dgm:pt>
    <dgm:pt modelId="{DBF67DEE-D875-4581-BA68-F858492E2EED}" type="pres">
      <dgm:prSet presAssocID="{67DDA746-6C60-4C11-B77E-B266EF9DFD6D}" presName="hierRoot2" presStyleCnt="0">
        <dgm:presLayoutVars>
          <dgm:hierBranch val="init"/>
        </dgm:presLayoutVars>
      </dgm:prSet>
      <dgm:spPr/>
    </dgm:pt>
    <dgm:pt modelId="{6030240F-B935-4AFE-97B3-0F49EFCF2C83}" type="pres">
      <dgm:prSet presAssocID="{67DDA746-6C60-4C11-B77E-B266EF9DFD6D}" presName="rootComposite" presStyleCnt="0"/>
      <dgm:spPr/>
    </dgm:pt>
    <dgm:pt modelId="{A97A3C5B-303F-41B6-A2FF-8C76A3C1A70C}" type="pres">
      <dgm:prSet presAssocID="{67DDA746-6C60-4C11-B77E-B266EF9DFD6D}" presName="rootText" presStyleLbl="node4" presStyleIdx="13" presStyleCnt="14" custScaleX="867444" custScaleY="539935" custLinFactX="57579" custLinFactNeighborX="100000">
        <dgm:presLayoutVars>
          <dgm:chPref val="3"/>
        </dgm:presLayoutVars>
      </dgm:prSet>
      <dgm:spPr/>
    </dgm:pt>
    <dgm:pt modelId="{BA5AD3C4-54DE-4ADE-A7F8-5A0AF5877D63}" type="pres">
      <dgm:prSet presAssocID="{67DDA746-6C60-4C11-B77E-B266EF9DFD6D}" presName="rootConnector" presStyleLbl="node4" presStyleIdx="13" presStyleCnt="14"/>
      <dgm:spPr/>
    </dgm:pt>
    <dgm:pt modelId="{CDE5278A-2F8A-4D0E-AFBB-9687C01C8FC6}" type="pres">
      <dgm:prSet presAssocID="{67DDA746-6C60-4C11-B77E-B266EF9DFD6D}" presName="hierChild4" presStyleCnt="0"/>
      <dgm:spPr/>
    </dgm:pt>
    <dgm:pt modelId="{C488E867-3161-4AD3-B7A9-01583AE7D578}" type="pres">
      <dgm:prSet presAssocID="{67DDA746-6C60-4C11-B77E-B266EF9DFD6D}" presName="hierChild5" presStyleCnt="0"/>
      <dgm:spPr/>
    </dgm:pt>
    <dgm:pt modelId="{7A6F8A5F-DA19-4FE4-9FD7-D6A73F699C9F}" type="pres">
      <dgm:prSet presAssocID="{FAF0531A-3F68-47B8-B5F2-38A33205496E}" presName="hierChild5" presStyleCnt="0"/>
      <dgm:spPr/>
    </dgm:pt>
    <dgm:pt modelId="{6499EBE2-F11F-46B8-BB28-D234095416E5}" type="pres">
      <dgm:prSet presAssocID="{433EECEC-7F1D-435C-8659-AF27BEC8D9C4}" presName="hierChild5" presStyleCnt="0"/>
      <dgm:spPr/>
    </dgm:pt>
    <dgm:pt modelId="{7ECE1755-8ED5-43CB-9E00-644B61D306F3}" type="pres">
      <dgm:prSet presAssocID="{6C38A22D-1FA9-431C-AC7E-0AEA0F0A22F7}" presName="hierChild3" presStyleCnt="0"/>
      <dgm:spPr/>
    </dgm:pt>
  </dgm:ptLst>
  <dgm:cxnLst>
    <dgm:cxn modelId="{B9A9F200-948F-4509-BCA1-EF35CE2F9AC3}" type="presOf" srcId="{677712E4-C196-4CAB-A602-6DB2F4CB854B}" destId="{00BF8063-5882-48DA-A998-6926BE460861}" srcOrd="0" destOrd="0" presId="urn:microsoft.com/office/officeart/2009/3/layout/HorizontalOrganizationChart"/>
    <dgm:cxn modelId="{F1E17703-44D1-4D71-848E-50B59A84E5BD}" type="presOf" srcId="{A41B048F-5A74-4D82-B49C-967C989D5A93}" destId="{53BBC4B1-1680-46A1-B8D5-4D20877D6CE8}" srcOrd="1" destOrd="0" presId="urn:microsoft.com/office/officeart/2009/3/layout/HorizontalOrganizationChart"/>
    <dgm:cxn modelId="{2C797605-9555-4303-BC0D-085499C09FBF}" type="presOf" srcId="{119497FC-766F-4DCF-931D-43AC51035C2B}" destId="{295CF004-57BC-4A14-8267-5B2FDA94460E}" srcOrd="0" destOrd="0" presId="urn:microsoft.com/office/officeart/2009/3/layout/HorizontalOrganizationChart"/>
    <dgm:cxn modelId="{8F75CA0D-E77F-4ABA-A5A8-43F4B2A12EC6}" type="presOf" srcId="{E0526498-6770-4947-9D56-CA8C70691B7E}" destId="{1A96489F-73DC-4C9A-9939-3C5F23FF86F3}" srcOrd="0" destOrd="0" presId="urn:microsoft.com/office/officeart/2009/3/layout/HorizontalOrganizationChart"/>
    <dgm:cxn modelId="{94D48A11-5896-4B9D-B16E-788AD82A5F0C}" type="presOf" srcId="{F363F456-E5F4-4895-9406-DB9974A55629}" destId="{4243F4B8-8EC5-4773-939C-4273555D5F1E}" srcOrd="0" destOrd="0" presId="urn:microsoft.com/office/officeart/2009/3/layout/HorizontalOrganizationChart"/>
    <dgm:cxn modelId="{BCD6ED16-C9F2-4646-A427-5A389825D145}" type="presOf" srcId="{D37EF37C-AA2E-4ABD-8C29-5D6AB3B19AF2}" destId="{99DD6BC1-A9CB-4702-BE6E-DA9769A1A038}" srcOrd="1" destOrd="0" presId="urn:microsoft.com/office/officeart/2009/3/layout/HorizontalOrganizationChart"/>
    <dgm:cxn modelId="{8BCB5F19-F6ED-4D86-94F0-9842D55F2201}" type="presOf" srcId="{6C38A22D-1FA9-431C-AC7E-0AEA0F0A22F7}" destId="{C71043FD-171F-46C3-80AC-169CD1E0F6DE}" srcOrd="1" destOrd="0" presId="urn:microsoft.com/office/officeart/2009/3/layout/HorizontalOrganizationChart"/>
    <dgm:cxn modelId="{7F81481C-86FE-4646-BA73-BC488B05D987}" type="presOf" srcId="{5DECA329-9837-43A4-A18C-1E89B631B096}" destId="{06114219-40F1-4AB3-A54C-82527384C6B5}" srcOrd="1" destOrd="0" presId="urn:microsoft.com/office/officeart/2009/3/layout/HorizontalOrganizationChart"/>
    <dgm:cxn modelId="{D0E81320-B0A1-478B-9482-0EF9A2F7579C}" srcId="{677712E4-C196-4CAB-A602-6DB2F4CB854B}" destId="{D37EF37C-AA2E-4ABD-8C29-5D6AB3B19AF2}" srcOrd="5" destOrd="0" parTransId="{69881202-C667-4213-8CED-490283980515}" sibTransId="{60EBE583-9631-4FF1-8090-F705C2014CEE}"/>
    <dgm:cxn modelId="{8AE84120-9112-4458-91BA-68335D0C78C4}" type="presOf" srcId="{3842F40F-7C14-4408-B12D-2047673B7664}" destId="{BECA84C7-5DBC-466C-9536-44500061781E}" srcOrd="0" destOrd="0" presId="urn:microsoft.com/office/officeart/2009/3/layout/HorizontalOrganizationChart"/>
    <dgm:cxn modelId="{1FA87321-41A8-48BC-A475-038E718370FB}" type="presOf" srcId="{5933FA09-E220-4E2F-A464-4CFC3E8F9C54}" destId="{B29EA421-EB8B-47AC-90A6-7C322A4A472D}" srcOrd="0" destOrd="0" presId="urn:microsoft.com/office/officeart/2009/3/layout/HorizontalOrganizationChart"/>
    <dgm:cxn modelId="{D7476B23-AEA4-4287-8179-D516684F1E1D}" srcId="{FAF0531A-3F68-47B8-B5F2-38A33205496E}" destId="{7106060B-3D2A-4AD7-B867-484EACAD9297}" srcOrd="1" destOrd="0" parTransId="{691ABC3C-6A9B-4950-AF7A-A5217C9C8388}" sibTransId="{BB25DE45-0325-4012-859F-57F4BC45BA20}"/>
    <dgm:cxn modelId="{5BDD2725-B89A-4990-9B89-2CD7CC65E59B}" type="presOf" srcId="{53501F9F-D968-40C5-A879-351EE0CE4578}" destId="{44EEF3D1-FFF7-45C8-B839-D3CDF7688C10}" srcOrd="0" destOrd="0" presId="urn:microsoft.com/office/officeart/2009/3/layout/HorizontalOrganizationChart"/>
    <dgm:cxn modelId="{CE152E29-BF9D-4E32-AF24-D5B067DBDAFF}" srcId="{433EECEC-7F1D-435C-8659-AF27BEC8D9C4}" destId="{FAF0531A-3F68-47B8-B5F2-38A33205496E}" srcOrd="1" destOrd="0" parTransId="{BFFCC01B-534D-4DE3-82F3-9A481DC2232A}" sibTransId="{F7BB500E-D2EA-44AE-AE65-AA06F366586D}"/>
    <dgm:cxn modelId="{5478092A-6EC2-4E38-8FF5-7D1D64DB1B24}" srcId="{3362545E-EC4C-4800-8B58-112C91A27858}" destId="{302311F8-77E5-402E-B254-D4664F7B0EF6}" srcOrd="2" destOrd="0" parTransId="{53501F9F-D968-40C5-A879-351EE0CE4578}" sibTransId="{F7416DD5-B0DF-41E3-A545-4AEF7FBA9C8E}"/>
    <dgm:cxn modelId="{507A542B-0CA8-49DA-BF92-5D825F2605C5}" type="presOf" srcId="{677712E4-C196-4CAB-A602-6DB2F4CB854B}" destId="{633B8A3B-F3B2-49C6-B1F3-52B811B84EB4}" srcOrd="1" destOrd="0" presId="urn:microsoft.com/office/officeart/2009/3/layout/HorizontalOrganizationChart"/>
    <dgm:cxn modelId="{FA136432-B29D-4B16-8F3C-7444E24C9EDD}" type="presOf" srcId="{433EECEC-7F1D-435C-8659-AF27BEC8D9C4}" destId="{7167DC97-7ACD-4A92-8E87-14248E3B5036}" srcOrd="0" destOrd="0" presId="urn:microsoft.com/office/officeart/2009/3/layout/HorizontalOrganizationChart"/>
    <dgm:cxn modelId="{1DAF9136-DA2F-4773-AF90-1D6D2BA57A5B}" type="presOf" srcId="{302311F8-77E5-402E-B254-D4664F7B0EF6}" destId="{41F5A2FE-BEBB-4703-BCB9-683E5F7B1927}" srcOrd="0" destOrd="0" presId="urn:microsoft.com/office/officeart/2009/3/layout/HorizontalOrganizationChart"/>
    <dgm:cxn modelId="{019BC33E-A091-4115-A310-1E505640CDC1}" type="presOf" srcId="{67DDA746-6C60-4C11-B77E-B266EF9DFD6D}" destId="{BA5AD3C4-54DE-4ADE-A7F8-5A0AF5877D63}" srcOrd="1" destOrd="0" presId="urn:microsoft.com/office/officeart/2009/3/layout/HorizontalOrganizationChart"/>
    <dgm:cxn modelId="{CEAC453F-654D-4D52-A05B-124814EC7055}" srcId="{3362545E-EC4C-4800-8B58-112C91A27858}" destId="{3842F40F-7C14-4408-B12D-2047673B7664}" srcOrd="3" destOrd="0" parTransId="{326CD522-EC4D-45DD-B113-0310498D5220}" sibTransId="{D4724742-D398-45A2-851B-122B523478DA}"/>
    <dgm:cxn modelId="{34A23C60-D1C0-48EE-B16D-703C53F33081}" type="presOf" srcId="{E65BF32D-B718-4DB1-8514-D05646F42D77}" destId="{C1928D54-A4D7-475A-BC96-5ABAC9553A26}" srcOrd="0" destOrd="0" presId="urn:microsoft.com/office/officeart/2009/3/layout/HorizontalOrganizationChart"/>
    <dgm:cxn modelId="{65991E41-C461-4826-9B3B-66281F4AA8B9}" srcId="{433EECEC-7F1D-435C-8659-AF27BEC8D9C4}" destId="{3362545E-EC4C-4800-8B58-112C91A27858}" srcOrd="0" destOrd="0" parTransId="{526E2FD4-87D2-4C56-A726-C1196304D61A}" sibTransId="{5273512E-5DC4-445A-BE8B-65F2D7038D95}"/>
    <dgm:cxn modelId="{66D43361-5509-43EA-8BD6-5D3CDEBD8382}" type="presOf" srcId="{02A260F1-0D3D-43F3-98BC-AD749FDBEE5B}" destId="{45D94E2D-C92F-43F2-86D3-BB20BF324241}" srcOrd="0" destOrd="0" presId="urn:microsoft.com/office/officeart/2009/3/layout/HorizontalOrganizationChart"/>
    <dgm:cxn modelId="{34103943-D0CB-4F2C-B639-E953E14295A8}" type="presOf" srcId="{7F3554D2-C0B0-4FDC-914C-B3773DCFD00B}" destId="{F9D5DAC8-FBDB-4593-A6E4-0E58F3241BE8}" srcOrd="1" destOrd="0" presId="urn:microsoft.com/office/officeart/2009/3/layout/HorizontalOrganizationChart"/>
    <dgm:cxn modelId="{1674D644-13D0-41D6-BCD1-6C53B94EFA19}" type="presOf" srcId="{326CD522-EC4D-45DD-B113-0310498D5220}" destId="{AB223787-AD63-40F4-8A7D-6386C8963026}" srcOrd="0" destOrd="0" presId="urn:microsoft.com/office/officeart/2009/3/layout/HorizontalOrganizationChart"/>
    <dgm:cxn modelId="{BBE04867-FA91-4DD2-811E-830AAE38059C}" type="presOf" srcId="{E65BF32D-B718-4DB1-8514-D05646F42D77}" destId="{5EE97DCB-C858-452E-92EF-493E9D79E9F4}" srcOrd="1" destOrd="0" presId="urn:microsoft.com/office/officeart/2009/3/layout/HorizontalOrganizationChart"/>
    <dgm:cxn modelId="{D60CD269-9239-4FCF-BFED-11F9235B3B25}" srcId="{677712E4-C196-4CAB-A602-6DB2F4CB854B}" destId="{F363F456-E5F4-4895-9406-DB9974A55629}" srcOrd="6" destOrd="0" parTransId="{E0526498-6770-4947-9D56-CA8C70691B7E}" sibTransId="{9FDBA5E7-CEBC-4371-B318-18E763FBD06C}"/>
    <dgm:cxn modelId="{7BE9A14D-B07C-4F04-9B43-8617E0C31A2F}" type="presOf" srcId="{433EECEC-7F1D-435C-8659-AF27BEC8D9C4}" destId="{ED57672B-C224-4380-A3F3-A560144C23E1}" srcOrd="1" destOrd="0" presId="urn:microsoft.com/office/officeart/2009/3/layout/HorizontalOrganizationChart"/>
    <dgm:cxn modelId="{7D406B4E-7F53-41E0-9903-8A446252FFE2}" type="presOf" srcId="{526E2FD4-87D2-4C56-A726-C1196304D61A}" destId="{ABC7AF90-D235-48B2-B494-5907785567CE}" srcOrd="0" destOrd="0" presId="urn:microsoft.com/office/officeart/2009/3/layout/HorizontalOrganizationChart"/>
    <dgm:cxn modelId="{B4055970-782D-4BC8-B28A-3C2CAF6F5BF7}" type="presOf" srcId="{15CA7AFC-5C8A-421F-B3FD-A05FBCCA973F}" destId="{4C0DF0C0-63BE-4586-BC21-70379715A4CF}" srcOrd="0" destOrd="0" presId="urn:microsoft.com/office/officeart/2009/3/layout/HorizontalOrganizationChart"/>
    <dgm:cxn modelId="{EAD89050-9150-47F5-9967-106E4E9506D8}" type="presOf" srcId="{FFB54F73-01F9-423F-BD6A-4EBC11B65668}" destId="{B28923D9-61A3-44E3-ADD3-C08D1A36D982}" srcOrd="0" destOrd="0" presId="urn:microsoft.com/office/officeart/2009/3/layout/HorizontalOrganizationChart"/>
    <dgm:cxn modelId="{2A538951-9D2A-4B9A-AC2F-15785BF8386E}" type="presOf" srcId="{691ABC3C-6A9B-4950-AF7A-A5217C9C8388}" destId="{41A6DCD0-6923-4E9F-8813-267DD993A139}" srcOrd="0" destOrd="0" presId="urn:microsoft.com/office/officeart/2009/3/layout/HorizontalOrganizationChart"/>
    <dgm:cxn modelId="{33CFD574-4E5D-4DF6-8EAE-C9F3AC6C7964}" type="presOf" srcId="{7106060B-3D2A-4AD7-B867-484EACAD9297}" destId="{BDF7FB33-7991-481C-A43F-07B2A16A1179}" srcOrd="1" destOrd="0" presId="urn:microsoft.com/office/officeart/2009/3/layout/HorizontalOrganizationChart"/>
    <dgm:cxn modelId="{34D9DB55-7FF9-4F04-AEE6-6E50EE646832}" type="presOf" srcId="{A41B048F-5A74-4D82-B49C-967C989D5A93}" destId="{6B0A4452-581B-4EE4-BBA8-1F4181579316}" srcOrd="0" destOrd="0" presId="urn:microsoft.com/office/officeart/2009/3/layout/HorizontalOrganizationChart"/>
    <dgm:cxn modelId="{F1A8E17A-A1A5-415A-B6BC-D03C46AEAD5C}" type="presOf" srcId="{01C88D8A-19FD-495D-A726-B41A9D6D4924}" destId="{A037A2D4-4B86-443B-918C-C02D1608C159}" srcOrd="0" destOrd="0" presId="urn:microsoft.com/office/officeart/2009/3/layout/HorizontalOrganizationChart"/>
    <dgm:cxn modelId="{290FF27C-7B62-4524-9844-2EDA8985D625}" type="presOf" srcId="{FAF0531A-3F68-47B8-B5F2-38A33205496E}" destId="{91BC9AAB-84A3-4F46-B905-803BA1C3DD28}" srcOrd="1" destOrd="0" presId="urn:microsoft.com/office/officeart/2009/3/layout/HorizontalOrganizationChart"/>
    <dgm:cxn modelId="{1F959B7E-1F37-4208-9295-56897DDACC57}" type="presOf" srcId="{5214BF8F-366C-410F-A2A3-63E88E44305F}" destId="{AD57E52F-327D-4F00-AD54-76AEAD02D23E}" srcOrd="0" destOrd="0" presId="urn:microsoft.com/office/officeart/2009/3/layout/HorizontalOrganizationChart"/>
    <dgm:cxn modelId="{92CF7D81-8FED-4F30-A076-D95F18CBE274}" srcId="{3362545E-EC4C-4800-8B58-112C91A27858}" destId="{A41B048F-5A74-4D82-B49C-967C989D5A93}" srcOrd="0" destOrd="0" parTransId="{5933FA09-E220-4E2F-A464-4CFC3E8F9C54}" sibTransId="{472E123E-7E6B-46F3-97D1-C2A4B06147DB}"/>
    <dgm:cxn modelId="{B7809583-5F0D-4638-8D13-0A9B9E892035}" type="presOf" srcId="{0EC04BE5-46C1-4AA3-B140-111D4766D34A}" destId="{74AE46BD-2BD6-49B0-AF7B-15ECF0D0D82A}" srcOrd="0" destOrd="0" presId="urn:microsoft.com/office/officeart/2009/3/layout/HorizontalOrganizationChart"/>
    <dgm:cxn modelId="{48B4C583-58E0-4C0E-A249-E8AB49599E4C}" type="presOf" srcId="{D37EF37C-AA2E-4ABD-8C29-5D6AB3B19AF2}" destId="{58037265-8B7E-4AB1-A1C4-3B72C8C00D94}" srcOrd="0" destOrd="0" presId="urn:microsoft.com/office/officeart/2009/3/layout/HorizontalOrganizationChart"/>
    <dgm:cxn modelId="{9C916E84-05F0-471C-AD9E-6DC37B2D34F4}" srcId="{6C38A22D-1FA9-431C-AC7E-0AEA0F0A22F7}" destId="{433EECEC-7F1D-435C-8659-AF27BEC8D9C4}" srcOrd="1" destOrd="0" parTransId="{FFB54F73-01F9-423F-BD6A-4EBC11B65668}" sibTransId="{47B14D61-DCF0-4CF0-BB21-1E2DA53896EE}"/>
    <dgm:cxn modelId="{232EAD86-2F17-4611-8269-B3B822BCB416}" type="presOf" srcId="{69881202-C667-4213-8CED-490283980515}" destId="{884CF34A-4ABA-4D6C-8A5A-721399A2474D}" srcOrd="0" destOrd="0" presId="urn:microsoft.com/office/officeart/2009/3/layout/HorizontalOrganizationChart"/>
    <dgm:cxn modelId="{3BC67189-5D6C-419D-A7B6-B6AB5CB7019A}" type="presOf" srcId="{01C88D8A-19FD-495D-A726-B41A9D6D4924}" destId="{EEA028B8-D7F8-46C3-A246-C243A54D211D}" srcOrd="1" destOrd="0" presId="urn:microsoft.com/office/officeart/2009/3/layout/HorizontalOrganizationChart"/>
    <dgm:cxn modelId="{CBAE5490-BD18-40C6-B315-2B510DE0643A}" type="presOf" srcId="{3362545E-EC4C-4800-8B58-112C91A27858}" destId="{B038A776-AD3B-4A3A-AB4A-6EACD84C6FA4}" srcOrd="1" destOrd="0" presId="urn:microsoft.com/office/officeart/2009/3/layout/HorizontalOrganizationChart"/>
    <dgm:cxn modelId="{1EC51093-3A36-41B7-A2A1-4F61C87B54F2}" type="presOf" srcId="{B46D20DF-4625-48FA-A11B-1FA34AD50B93}" destId="{BA324B38-8A50-40E5-B00D-E3C90F01BB28}" srcOrd="1" destOrd="0" presId="urn:microsoft.com/office/officeart/2009/3/layout/HorizontalOrganizationChart"/>
    <dgm:cxn modelId="{9119A797-A4EF-4B01-99F8-E83E3378E88A}" type="presOf" srcId="{3842F40F-7C14-4408-B12D-2047673B7664}" destId="{B1E23679-F24E-40AF-8702-98C76F323A07}" srcOrd="1" destOrd="0" presId="urn:microsoft.com/office/officeart/2009/3/layout/HorizontalOrganizationChart"/>
    <dgm:cxn modelId="{9278729A-6BB4-4543-8FA9-95152E5C6D1E}" type="presOf" srcId="{D75259DF-3D73-436F-9533-DC78ED1C51A0}" destId="{18A8A2F5-6601-48AE-BD68-CF30ED2485B9}" srcOrd="0" destOrd="0" presId="urn:microsoft.com/office/officeart/2009/3/layout/HorizontalOrganizationChart"/>
    <dgm:cxn modelId="{002EC29B-6598-4D73-9C34-E1A78B382182}" type="presOf" srcId="{C89E10A9-8C6A-47C6-B3F9-CF834E608D8A}" destId="{18344BC1-4AD0-42BB-9A76-47B4CFE235BB}" srcOrd="0" destOrd="0" presId="urn:microsoft.com/office/officeart/2009/3/layout/HorizontalOrganizationChart"/>
    <dgm:cxn modelId="{9F7A2EA1-AFEF-4D31-9B5A-3478AD0051FF}" type="presOf" srcId="{7106060B-3D2A-4AD7-B867-484EACAD9297}" destId="{22AD8352-3D37-4FFA-A089-95433C0C55FE}" srcOrd="0" destOrd="0" presId="urn:microsoft.com/office/officeart/2009/3/layout/HorizontalOrganizationChart"/>
    <dgm:cxn modelId="{23C200A4-E732-4D1B-BC24-3286D069BC7A}" type="presOf" srcId="{7F3554D2-C0B0-4FDC-914C-B3773DCFD00B}" destId="{8133B387-1E09-4627-B344-850AD1D518CD}" srcOrd="0" destOrd="0" presId="urn:microsoft.com/office/officeart/2009/3/layout/HorizontalOrganizationChart"/>
    <dgm:cxn modelId="{1A19B3A7-7D99-4C03-8908-3C557C6F1947}" type="presOf" srcId="{B755F549-4788-49C0-947C-0E6282E7255B}" destId="{41626EB6-8EDC-4B72-8709-99997D27C012}" srcOrd="0" destOrd="0" presId="urn:microsoft.com/office/officeart/2009/3/layout/HorizontalOrganizationChart"/>
    <dgm:cxn modelId="{517F93A9-B2B7-4C81-BD5C-B2F7927C6096}" type="presOf" srcId="{3C0CCAD9-8BEB-4F27-862C-A0D466CD492E}" destId="{83C86C38-DF9F-4EA1-B98A-F41832C1A0BC}" srcOrd="1" destOrd="0" presId="urn:microsoft.com/office/officeart/2009/3/layout/HorizontalOrganizationChart"/>
    <dgm:cxn modelId="{5C71E7AC-E466-4028-9446-452914339A57}" type="presOf" srcId="{FAF0531A-3F68-47B8-B5F2-38A33205496E}" destId="{96B9159B-F365-423D-9051-D62AB4DEDDD3}" srcOrd="0" destOrd="0" presId="urn:microsoft.com/office/officeart/2009/3/layout/HorizontalOrganizationChart"/>
    <dgm:cxn modelId="{8DEC64B0-8821-461D-8AEF-F8BB7123E900}" srcId="{677712E4-C196-4CAB-A602-6DB2F4CB854B}" destId="{E65BF32D-B718-4DB1-8514-D05646F42D77}" srcOrd="2" destOrd="0" parTransId="{7A8ECC98-FA6D-41D4-8331-2AA9074DF1F5}" sibTransId="{5CAB9E74-06DA-48C9-9C96-3F27221402FD}"/>
    <dgm:cxn modelId="{6DA69CB3-2A5C-40F7-B9BA-AC8E5180F2E2}" srcId="{677712E4-C196-4CAB-A602-6DB2F4CB854B}" destId="{C89E10A9-8C6A-47C6-B3F9-CF834E608D8A}" srcOrd="4" destOrd="0" parTransId="{68307A22-5CAF-43D3-B5FC-E8E500E09E0C}" sibTransId="{721D49FE-57FC-4423-9B6C-C4DB364CE7C0}"/>
    <dgm:cxn modelId="{9BA3C0B8-433F-4AC1-B3F6-8599844DA88F}" srcId="{8621B7D0-2A67-492B-994B-1562769EF067}" destId="{6C38A22D-1FA9-431C-AC7E-0AEA0F0A22F7}" srcOrd="0" destOrd="0" parTransId="{3000651C-374F-4B1C-AF2B-91906835A9D4}" sibTransId="{4185FBCE-0080-434D-8C7B-9A44CA3D9733}"/>
    <dgm:cxn modelId="{8732F4BD-2A52-4F71-AC77-E8ED558D8E73}" srcId="{677712E4-C196-4CAB-A602-6DB2F4CB854B}" destId="{01C88D8A-19FD-495D-A726-B41A9D6D4924}" srcOrd="0" destOrd="0" parTransId="{5214BF8F-366C-410F-A2A3-63E88E44305F}" sibTransId="{12CF6EDD-7157-4FB8-BD56-839E29B775C0}"/>
    <dgm:cxn modelId="{5B77A2C5-16DB-4E48-9EE4-C0EF0174F019}" srcId="{FAF0531A-3F68-47B8-B5F2-38A33205496E}" destId="{B46D20DF-4625-48FA-A11B-1FA34AD50B93}" srcOrd="0" destOrd="0" parTransId="{15CA7AFC-5C8A-421F-B3FD-A05FBCCA973F}" sibTransId="{794C5D23-BEF9-4FEA-B064-EBF453BF5EDF}"/>
    <dgm:cxn modelId="{696B38CA-431C-43E6-BB6F-9E33062CE96F}" type="presOf" srcId="{7A8ECC98-FA6D-41D4-8331-2AA9074DF1F5}" destId="{C9CCB06D-B18A-4D7E-B705-B6241357DEA7}" srcOrd="0" destOrd="0" presId="urn:microsoft.com/office/officeart/2009/3/layout/HorizontalOrganizationChart"/>
    <dgm:cxn modelId="{CB20ADCB-A002-47AF-9B7F-929E5E543D10}" srcId="{677712E4-C196-4CAB-A602-6DB2F4CB854B}" destId="{D75259DF-3D73-436F-9533-DC78ED1C51A0}" srcOrd="1" destOrd="0" parTransId="{0EC04BE5-46C1-4AA3-B140-111D4766D34A}" sibTransId="{CF6ED897-6AFA-444F-BB75-F3C591658FE5}"/>
    <dgm:cxn modelId="{6CD366D1-09F5-4AD3-9740-D95F49C2CB2E}" type="presOf" srcId="{67DDA746-6C60-4C11-B77E-B266EF9DFD6D}" destId="{A97A3C5B-303F-41B6-A2FF-8C76A3C1A70C}" srcOrd="0" destOrd="0" presId="urn:microsoft.com/office/officeart/2009/3/layout/HorizontalOrganizationChart"/>
    <dgm:cxn modelId="{5988B4D2-3A4E-4F04-B55B-06CB4150595C}" srcId="{6C38A22D-1FA9-431C-AC7E-0AEA0F0A22F7}" destId="{7F3554D2-C0B0-4FDC-914C-B3773DCFD00B}" srcOrd="0" destOrd="0" parTransId="{F2917899-7AF5-4E51-97B4-E5C394BDBFD7}" sibTransId="{46EFBEA8-80A7-4615-A57A-25293407349D}"/>
    <dgm:cxn modelId="{9666C4D6-79F0-4E31-BF52-A62F77963BB1}" type="presOf" srcId="{BFFCC01B-534D-4DE3-82F3-9A481DC2232A}" destId="{88F43348-6CDB-4BA1-AC4E-990DC7A18248}" srcOrd="0" destOrd="0" presId="urn:microsoft.com/office/officeart/2009/3/layout/HorizontalOrganizationChart"/>
    <dgm:cxn modelId="{83451FD8-C1B1-4461-B67B-04B2DFB750A7}" type="presOf" srcId="{F2917899-7AF5-4E51-97B4-E5C394BDBFD7}" destId="{49B78C87-E228-4B31-8904-F7BACD31D864}" srcOrd="0" destOrd="0" presId="urn:microsoft.com/office/officeart/2009/3/layout/HorizontalOrganizationChart"/>
    <dgm:cxn modelId="{9714AED8-90AB-4404-AD14-F957BFD51715}" type="presOf" srcId="{3C0CCAD9-8BEB-4F27-862C-A0D466CD492E}" destId="{9E923254-02B1-4880-AE77-F23B2B892373}" srcOrd="0" destOrd="0" presId="urn:microsoft.com/office/officeart/2009/3/layout/HorizontalOrganizationChart"/>
    <dgm:cxn modelId="{3D3FC0D9-5FC5-4EEF-B3DE-3A5BE91D19B7}" srcId="{7F3554D2-C0B0-4FDC-914C-B3773DCFD00B}" destId="{677712E4-C196-4CAB-A602-6DB2F4CB854B}" srcOrd="0" destOrd="0" parTransId="{B755F549-4788-49C0-947C-0E6282E7255B}" sibTransId="{9DD854FD-93CD-448D-9C58-1C18E7E01B69}"/>
    <dgm:cxn modelId="{1F71A7DB-765B-4875-8A4D-77336FA43BA6}" srcId="{FAF0531A-3F68-47B8-B5F2-38A33205496E}" destId="{67DDA746-6C60-4C11-B77E-B266EF9DFD6D}" srcOrd="2" destOrd="0" parTransId="{119497FC-766F-4DCF-931D-43AC51035C2B}" sibTransId="{C82900AF-6934-4779-81A1-5951511A157F}"/>
    <dgm:cxn modelId="{B8E63DDE-6E83-4B9A-8711-C553A970A911}" type="presOf" srcId="{6C38A22D-1FA9-431C-AC7E-0AEA0F0A22F7}" destId="{BECFE85C-01B4-43AB-B00A-F4B7CF6D11F0}" srcOrd="0" destOrd="0" presId="urn:microsoft.com/office/officeart/2009/3/layout/HorizontalOrganizationChart"/>
    <dgm:cxn modelId="{3C5560E2-37BB-4054-B6BE-AD014DF33F99}" srcId="{3362545E-EC4C-4800-8B58-112C91A27858}" destId="{5DECA329-9837-43A4-A18C-1E89B631B096}" srcOrd="1" destOrd="0" parTransId="{02A260F1-0D3D-43F3-98BC-AD749FDBEE5B}" sibTransId="{921C96C0-90EC-43AC-BC01-87E72D63761F}"/>
    <dgm:cxn modelId="{3AA9F1E4-B4F6-427D-AA19-79785EB7CE85}" type="presOf" srcId="{C89E10A9-8C6A-47C6-B3F9-CF834E608D8A}" destId="{5748EDB0-347E-48FE-990A-08718148A86A}" srcOrd="1" destOrd="0" presId="urn:microsoft.com/office/officeart/2009/3/layout/HorizontalOrganizationChart"/>
    <dgm:cxn modelId="{D1DD20E6-B8F7-42ED-A131-BBB678679D26}" type="presOf" srcId="{B46D20DF-4625-48FA-A11B-1FA34AD50B93}" destId="{1C664242-72F5-4031-BB57-32AD582BD2DA}" srcOrd="0" destOrd="0" presId="urn:microsoft.com/office/officeart/2009/3/layout/HorizontalOrganizationChart"/>
    <dgm:cxn modelId="{89E542E8-E894-4FA9-A2AC-0C02A8446228}" type="presOf" srcId="{68307A22-5CAF-43D3-B5FC-E8E500E09E0C}" destId="{620E4DDD-2647-4A9B-BF95-DBBB106718FC}" srcOrd="0" destOrd="0" presId="urn:microsoft.com/office/officeart/2009/3/layout/HorizontalOrganizationChart"/>
    <dgm:cxn modelId="{81067FF2-3B53-4368-AD40-EC54C2B5FD94}" type="presOf" srcId="{F363F456-E5F4-4895-9406-DB9974A55629}" destId="{FF6EAF3D-B295-4676-B165-250219EA092C}" srcOrd="1" destOrd="0" presId="urn:microsoft.com/office/officeart/2009/3/layout/HorizontalOrganizationChart"/>
    <dgm:cxn modelId="{28A600F4-35AF-4E2E-A64F-7ACACB53D01F}" type="presOf" srcId="{3362545E-EC4C-4800-8B58-112C91A27858}" destId="{085886A2-5B04-4EED-AB83-243B33282182}" srcOrd="0" destOrd="0" presId="urn:microsoft.com/office/officeart/2009/3/layout/HorizontalOrganizationChart"/>
    <dgm:cxn modelId="{DF987AF4-5060-4472-8FDB-341C676E89F0}" srcId="{677712E4-C196-4CAB-A602-6DB2F4CB854B}" destId="{3C0CCAD9-8BEB-4F27-862C-A0D466CD492E}" srcOrd="3" destOrd="0" parTransId="{E8CE93DE-B1E2-48EC-B986-F043C30A702C}" sibTransId="{14E3CA77-557B-4051-B929-889A237C9F22}"/>
    <dgm:cxn modelId="{9B5A6DF7-A00F-4C4A-AB6B-22DD32670B3D}" type="presOf" srcId="{302311F8-77E5-402E-B254-D4664F7B0EF6}" destId="{45195923-26D6-4FE1-A3F4-52B3E731512D}" srcOrd="1" destOrd="0" presId="urn:microsoft.com/office/officeart/2009/3/layout/HorizontalOrganizationChart"/>
    <dgm:cxn modelId="{B116BFF8-3C0B-4723-B80F-4C42938525D1}" type="presOf" srcId="{E8CE93DE-B1E2-48EC-B986-F043C30A702C}" destId="{0E490ADB-B176-47CD-9A80-BABD06E9C9E8}" srcOrd="0" destOrd="0" presId="urn:microsoft.com/office/officeart/2009/3/layout/HorizontalOrganizationChart"/>
    <dgm:cxn modelId="{3DF11EF9-58FB-4526-8C40-3514DA2BB3F3}" type="presOf" srcId="{D75259DF-3D73-436F-9533-DC78ED1C51A0}" destId="{696AF996-B78C-4345-9C7D-DD12ED2EA6F0}" srcOrd="1" destOrd="0" presId="urn:microsoft.com/office/officeart/2009/3/layout/HorizontalOrganizationChart"/>
    <dgm:cxn modelId="{873610FF-6C2B-4988-842A-E185FB99DCFB}" type="presOf" srcId="{8621B7D0-2A67-492B-994B-1562769EF067}" destId="{3BE28E9F-AACF-45FB-9639-AD702556FA73}" srcOrd="0" destOrd="0" presId="urn:microsoft.com/office/officeart/2009/3/layout/HorizontalOrganizationChart"/>
    <dgm:cxn modelId="{D1E780FF-EB2F-4A03-893E-3B5F8C3D9383}" type="presOf" srcId="{5DECA329-9837-43A4-A18C-1E89B631B096}" destId="{E10441CA-62D2-4334-81C2-C47967CAB503}" srcOrd="0" destOrd="0" presId="urn:microsoft.com/office/officeart/2009/3/layout/HorizontalOrganizationChart"/>
    <dgm:cxn modelId="{6740076B-68E2-4D97-AA6D-B23AA3B3A6AE}" type="presParOf" srcId="{3BE28E9F-AACF-45FB-9639-AD702556FA73}" destId="{01D2CCDE-2CCA-436F-8B9F-ABADEF4AAB86}" srcOrd="0" destOrd="0" presId="urn:microsoft.com/office/officeart/2009/3/layout/HorizontalOrganizationChart"/>
    <dgm:cxn modelId="{69BBD19A-6BDC-4D05-8E9B-DB9A9294BE13}" type="presParOf" srcId="{01D2CCDE-2CCA-436F-8B9F-ABADEF4AAB86}" destId="{2CBA7F09-3A90-4553-A003-C737319BBEF3}" srcOrd="0" destOrd="0" presId="urn:microsoft.com/office/officeart/2009/3/layout/HorizontalOrganizationChart"/>
    <dgm:cxn modelId="{255A6E65-4FFC-4764-ABDD-74717E5CA3A6}" type="presParOf" srcId="{2CBA7F09-3A90-4553-A003-C737319BBEF3}" destId="{BECFE85C-01B4-43AB-B00A-F4B7CF6D11F0}" srcOrd="0" destOrd="0" presId="urn:microsoft.com/office/officeart/2009/3/layout/HorizontalOrganizationChart"/>
    <dgm:cxn modelId="{CEA15E1F-B280-4FAE-8159-7D2457CEC764}" type="presParOf" srcId="{2CBA7F09-3A90-4553-A003-C737319BBEF3}" destId="{C71043FD-171F-46C3-80AC-169CD1E0F6DE}" srcOrd="1" destOrd="0" presId="urn:microsoft.com/office/officeart/2009/3/layout/HorizontalOrganizationChart"/>
    <dgm:cxn modelId="{F3D56835-666D-41A7-9101-21FB41AE32E2}" type="presParOf" srcId="{01D2CCDE-2CCA-436F-8B9F-ABADEF4AAB86}" destId="{8F841D31-29B7-42F4-B7A0-0C1F54ACAE07}" srcOrd="1" destOrd="0" presId="urn:microsoft.com/office/officeart/2009/3/layout/HorizontalOrganizationChart"/>
    <dgm:cxn modelId="{6A25AE4D-CCF0-4F7E-8B03-288F8A69F928}" type="presParOf" srcId="{8F841D31-29B7-42F4-B7A0-0C1F54ACAE07}" destId="{49B78C87-E228-4B31-8904-F7BACD31D864}" srcOrd="0" destOrd="0" presId="urn:microsoft.com/office/officeart/2009/3/layout/HorizontalOrganizationChart"/>
    <dgm:cxn modelId="{C1FB686D-70FD-4847-BDDD-9B2427C6DD7C}" type="presParOf" srcId="{8F841D31-29B7-42F4-B7A0-0C1F54ACAE07}" destId="{C408DB8A-822A-485C-97C2-86CDD6DC731A}" srcOrd="1" destOrd="0" presId="urn:microsoft.com/office/officeart/2009/3/layout/HorizontalOrganizationChart"/>
    <dgm:cxn modelId="{F29F87E6-97FB-4291-80E4-3600FB97FDC8}" type="presParOf" srcId="{C408DB8A-822A-485C-97C2-86CDD6DC731A}" destId="{361E2C3E-5CD0-4E64-8D52-05F800C3B367}" srcOrd="0" destOrd="0" presId="urn:microsoft.com/office/officeart/2009/3/layout/HorizontalOrganizationChart"/>
    <dgm:cxn modelId="{B66B557D-81B8-494C-9282-00E5EB1440B4}" type="presParOf" srcId="{361E2C3E-5CD0-4E64-8D52-05F800C3B367}" destId="{8133B387-1E09-4627-B344-850AD1D518CD}" srcOrd="0" destOrd="0" presId="urn:microsoft.com/office/officeart/2009/3/layout/HorizontalOrganizationChart"/>
    <dgm:cxn modelId="{5CCA57E2-AC71-4C59-AE75-895389FFF545}" type="presParOf" srcId="{361E2C3E-5CD0-4E64-8D52-05F800C3B367}" destId="{F9D5DAC8-FBDB-4593-A6E4-0E58F3241BE8}" srcOrd="1" destOrd="0" presId="urn:microsoft.com/office/officeart/2009/3/layout/HorizontalOrganizationChart"/>
    <dgm:cxn modelId="{AE4EAA61-60CC-4518-AD47-2E8B83479A64}" type="presParOf" srcId="{C408DB8A-822A-485C-97C2-86CDD6DC731A}" destId="{0D868344-F003-437C-AE20-ECFD890A79DD}" srcOrd="1" destOrd="0" presId="urn:microsoft.com/office/officeart/2009/3/layout/HorizontalOrganizationChart"/>
    <dgm:cxn modelId="{A7AE95BC-5486-4752-9B94-288CB9CCFD46}" type="presParOf" srcId="{0D868344-F003-437C-AE20-ECFD890A79DD}" destId="{41626EB6-8EDC-4B72-8709-99997D27C012}" srcOrd="0" destOrd="0" presId="urn:microsoft.com/office/officeart/2009/3/layout/HorizontalOrganizationChart"/>
    <dgm:cxn modelId="{F3C4E706-CC7E-4834-B144-58E4B7E2D40E}" type="presParOf" srcId="{0D868344-F003-437C-AE20-ECFD890A79DD}" destId="{04DC69C4-7E52-4919-A35A-CC2369401838}" srcOrd="1" destOrd="0" presId="urn:microsoft.com/office/officeart/2009/3/layout/HorizontalOrganizationChart"/>
    <dgm:cxn modelId="{8ECB2D1E-2271-4191-90FB-A59A76AAD0B1}" type="presParOf" srcId="{04DC69C4-7E52-4919-A35A-CC2369401838}" destId="{DA19BE29-0C08-4663-8CDE-E4BD3FE33921}" srcOrd="0" destOrd="0" presId="urn:microsoft.com/office/officeart/2009/3/layout/HorizontalOrganizationChart"/>
    <dgm:cxn modelId="{12518C12-1826-43B2-93C9-9BEA1C69CF16}" type="presParOf" srcId="{DA19BE29-0C08-4663-8CDE-E4BD3FE33921}" destId="{00BF8063-5882-48DA-A998-6926BE460861}" srcOrd="0" destOrd="0" presId="urn:microsoft.com/office/officeart/2009/3/layout/HorizontalOrganizationChart"/>
    <dgm:cxn modelId="{4B5EDA58-28CE-4978-8F24-727143FBD7EE}" type="presParOf" srcId="{DA19BE29-0C08-4663-8CDE-E4BD3FE33921}" destId="{633B8A3B-F3B2-49C6-B1F3-52B811B84EB4}" srcOrd="1" destOrd="0" presId="urn:microsoft.com/office/officeart/2009/3/layout/HorizontalOrganizationChart"/>
    <dgm:cxn modelId="{E4F08C18-B569-4CF7-A9D5-988BEF6DBC07}" type="presParOf" srcId="{04DC69C4-7E52-4919-A35A-CC2369401838}" destId="{0ECBB069-2311-449B-A4AD-876FEA96A858}" srcOrd="1" destOrd="0" presId="urn:microsoft.com/office/officeart/2009/3/layout/HorizontalOrganizationChart"/>
    <dgm:cxn modelId="{AA9CB519-ACF4-4515-9B06-75CF7DCA4242}" type="presParOf" srcId="{0ECBB069-2311-449B-A4AD-876FEA96A858}" destId="{AD57E52F-327D-4F00-AD54-76AEAD02D23E}" srcOrd="0" destOrd="0" presId="urn:microsoft.com/office/officeart/2009/3/layout/HorizontalOrganizationChart"/>
    <dgm:cxn modelId="{431CD573-39EB-443A-9612-7D738A434538}" type="presParOf" srcId="{0ECBB069-2311-449B-A4AD-876FEA96A858}" destId="{0FEFB2CA-A8F8-4370-A6B9-D82C04AADEF5}" srcOrd="1" destOrd="0" presId="urn:microsoft.com/office/officeart/2009/3/layout/HorizontalOrganizationChart"/>
    <dgm:cxn modelId="{7E20056F-FAEE-402B-9F9F-EA8149DAB8F9}" type="presParOf" srcId="{0FEFB2CA-A8F8-4370-A6B9-D82C04AADEF5}" destId="{3FF50BD2-09B1-46FA-8CD7-6941758C264E}" srcOrd="0" destOrd="0" presId="urn:microsoft.com/office/officeart/2009/3/layout/HorizontalOrganizationChart"/>
    <dgm:cxn modelId="{8C806ECA-83A7-43D3-BE18-697E2E7E2BF4}" type="presParOf" srcId="{3FF50BD2-09B1-46FA-8CD7-6941758C264E}" destId="{A037A2D4-4B86-443B-918C-C02D1608C159}" srcOrd="0" destOrd="0" presId="urn:microsoft.com/office/officeart/2009/3/layout/HorizontalOrganizationChart"/>
    <dgm:cxn modelId="{2D7CA94B-B30F-454C-B8D1-D45A8996597F}" type="presParOf" srcId="{3FF50BD2-09B1-46FA-8CD7-6941758C264E}" destId="{EEA028B8-D7F8-46C3-A246-C243A54D211D}" srcOrd="1" destOrd="0" presId="urn:microsoft.com/office/officeart/2009/3/layout/HorizontalOrganizationChart"/>
    <dgm:cxn modelId="{E7B2E47D-DF91-4605-9D11-307D3D5BAFBE}" type="presParOf" srcId="{0FEFB2CA-A8F8-4370-A6B9-D82C04AADEF5}" destId="{5BBAFA43-A6F8-476C-A280-549754F5DE3A}" srcOrd="1" destOrd="0" presId="urn:microsoft.com/office/officeart/2009/3/layout/HorizontalOrganizationChart"/>
    <dgm:cxn modelId="{3DAFA6B4-D865-4A3C-873D-7FCC79470173}" type="presParOf" srcId="{0FEFB2CA-A8F8-4370-A6B9-D82C04AADEF5}" destId="{F8A7A9BD-1D91-4FA6-A1C6-957EBDFE5677}" srcOrd="2" destOrd="0" presId="urn:microsoft.com/office/officeart/2009/3/layout/HorizontalOrganizationChart"/>
    <dgm:cxn modelId="{AA2E73CB-C46D-4442-9CA7-2236999FBC1E}" type="presParOf" srcId="{0ECBB069-2311-449B-A4AD-876FEA96A858}" destId="{74AE46BD-2BD6-49B0-AF7B-15ECF0D0D82A}" srcOrd="2" destOrd="0" presId="urn:microsoft.com/office/officeart/2009/3/layout/HorizontalOrganizationChart"/>
    <dgm:cxn modelId="{496CB6DA-6F73-4F2A-AE5B-C267144A5826}" type="presParOf" srcId="{0ECBB069-2311-449B-A4AD-876FEA96A858}" destId="{A420BF70-00A8-4FD1-B2EA-8698465F5312}" srcOrd="3" destOrd="0" presId="urn:microsoft.com/office/officeart/2009/3/layout/HorizontalOrganizationChart"/>
    <dgm:cxn modelId="{04780951-C70A-4987-8534-9ED67704FBC9}" type="presParOf" srcId="{A420BF70-00A8-4FD1-B2EA-8698465F5312}" destId="{88B7B20B-B42E-4FE1-BF59-AAC2A15B2262}" srcOrd="0" destOrd="0" presId="urn:microsoft.com/office/officeart/2009/3/layout/HorizontalOrganizationChart"/>
    <dgm:cxn modelId="{9367DEB6-7BC2-4386-B0CC-122D62E16C54}" type="presParOf" srcId="{88B7B20B-B42E-4FE1-BF59-AAC2A15B2262}" destId="{18A8A2F5-6601-48AE-BD68-CF30ED2485B9}" srcOrd="0" destOrd="0" presId="urn:microsoft.com/office/officeart/2009/3/layout/HorizontalOrganizationChart"/>
    <dgm:cxn modelId="{46B38F06-CB54-4B12-BA7D-9CF903AE01D5}" type="presParOf" srcId="{88B7B20B-B42E-4FE1-BF59-AAC2A15B2262}" destId="{696AF996-B78C-4345-9C7D-DD12ED2EA6F0}" srcOrd="1" destOrd="0" presId="urn:microsoft.com/office/officeart/2009/3/layout/HorizontalOrganizationChart"/>
    <dgm:cxn modelId="{2F7F5A1C-5D0B-4BBC-92D5-27CDB8B9DC52}" type="presParOf" srcId="{A420BF70-00A8-4FD1-B2EA-8698465F5312}" destId="{0E244318-6F0E-45C5-98FE-25D73BF3B42B}" srcOrd="1" destOrd="0" presId="urn:microsoft.com/office/officeart/2009/3/layout/HorizontalOrganizationChart"/>
    <dgm:cxn modelId="{CE9A9D3F-50F2-4509-8E6A-9C1ABA93BD40}" type="presParOf" srcId="{A420BF70-00A8-4FD1-B2EA-8698465F5312}" destId="{94AD0EA0-45C6-4C4C-ABD4-23D5CCDFCC31}" srcOrd="2" destOrd="0" presId="urn:microsoft.com/office/officeart/2009/3/layout/HorizontalOrganizationChart"/>
    <dgm:cxn modelId="{88EC18EB-98E3-44DB-87DC-25028819F08B}" type="presParOf" srcId="{0ECBB069-2311-449B-A4AD-876FEA96A858}" destId="{C9CCB06D-B18A-4D7E-B705-B6241357DEA7}" srcOrd="4" destOrd="0" presId="urn:microsoft.com/office/officeart/2009/3/layout/HorizontalOrganizationChart"/>
    <dgm:cxn modelId="{2EB86AC0-5EBE-4105-BE8B-077587753867}" type="presParOf" srcId="{0ECBB069-2311-449B-A4AD-876FEA96A858}" destId="{3AFA572A-13C2-4946-8F03-DCED615A4A3C}" srcOrd="5" destOrd="0" presId="urn:microsoft.com/office/officeart/2009/3/layout/HorizontalOrganizationChart"/>
    <dgm:cxn modelId="{23E01972-E8D5-48BC-AEBC-E9EA0651AF98}" type="presParOf" srcId="{3AFA572A-13C2-4946-8F03-DCED615A4A3C}" destId="{F073D4F0-62B7-4123-9E68-2A99CEC92D2A}" srcOrd="0" destOrd="0" presId="urn:microsoft.com/office/officeart/2009/3/layout/HorizontalOrganizationChart"/>
    <dgm:cxn modelId="{52E5D19B-9ABD-4E73-9EED-446298099032}" type="presParOf" srcId="{F073D4F0-62B7-4123-9E68-2A99CEC92D2A}" destId="{C1928D54-A4D7-475A-BC96-5ABAC9553A26}" srcOrd="0" destOrd="0" presId="urn:microsoft.com/office/officeart/2009/3/layout/HorizontalOrganizationChart"/>
    <dgm:cxn modelId="{DABA7527-4781-43E6-BCC5-D8B459ED12F8}" type="presParOf" srcId="{F073D4F0-62B7-4123-9E68-2A99CEC92D2A}" destId="{5EE97DCB-C858-452E-92EF-493E9D79E9F4}" srcOrd="1" destOrd="0" presId="urn:microsoft.com/office/officeart/2009/3/layout/HorizontalOrganizationChart"/>
    <dgm:cxn modelId="{1F99F155-C3FD-46A6-AE58-6B2A836393B4}" type="presParOf" srcId="{3AFA572A-13C2-4946-8F03-DCED615A4A3C}" destId="{9D87838B-54F5-447A-B62D-B4A3D4569AFF}" srcOrd="1" destOrd="0" presId="urn:microsoft.com/office/officeart/2009/3/layout/HorizontalOrganizationChart"/>
    <dgm:cxn modelId="{88B1900C-BB8F-4866-AAF3-E631440EBC4D}" type="presParOf" srcId="{3AFA572A-13C2-4946-8F03-DCED615A4A3C}" destId="{91BB7A4F-C9C5-436B-AF3B-8419450C033E}" srcOrd="2" destOrd="0" presId="urn:microsoft.com/office/officeart/2009/3/layout/HorizontalOrganizationChart"/>
    <dgm:cxn modelId="{B99ED6BF-FA6A-4781-9FF8-40F05A6EF422}" type="presParOf" srcId="{0ECBB069-2311-449B-A4AD-876FEA96A858}" destId="{0E490ADB-B176-47CD-9A80-BABD06E9C9E8}" srcOrd="6" destOrd="0" presId="urn:microsoft.com/office/officeart/2009/3/layout/HorizontalOrganizationChart"/>
    <dgm:cxn modelId="{C87BCF20-86F6-4BAF-B66F-6B0C0448801A}" type="presParOf" srcId="{0ECBB069-2311-449B-A4AD-876FEA96A858}" destId="{B43FCAC7-D2BB-436F-837B-8292A25C75F3}" srcOrd="7" destOrd="0" presId="urn:microsoft.com/office/officeart/2009/3/layout/HorizontalOrganizationChart"/>
    <dgm:cxn modelId="{5E88E51D-8767-4AEF-87E5-2BA0C4BAAC1B}" type="presParOf" srcId="{B43FCAC7-D2BB-436F-837B-8292A25C75F3}" destId="{5D9FAC27-ADD0-4499-90A3-A26E1FDF243E}" srcOrd="0" destOrd="0" presId="urn:microsoft.com/office/officeart/2009/3/layout/HorizontalOrganizationChart"/>
    <dgm:cxn modelId="{E027879F-AF5E-498C-AC8F-0CB2B4AC7C90}" type="presParOf" srcId="{5D9FAC27-ADD0-4499-90A3-A26E1FDF243E}" destId="{9E923254-02B1-4880-AE77-F23B2B892373}" srcOrd="0" destOrd="0" presId="urn:microsoft.com/office/officeart/2009/3/layout/HorizontalOrganizationChart"/>
    <dgm:cxn modelId="{BFF11487-9BA2-4956-A240-38A7D2D1B6B7}" type="presParOf" srcId="{5D9FAC27-ADD0-4499-90A3-A26E1FDF243E}" destId="{83C86C38-DF9F-4EA1-B98A-F41832C1A0BC}" srcOrd="1" destOrd="0" presId="urn:microsoft.com/office/officeart/2009/3/layout/HorizontalOrganizationChart"/>
    <dgm:cxn modelId="{778C60EA-2EB5-4BF2-8F37-3FB20F0B1451}" type="presParOf" srcId="{B43FCAC7-D2BB-436F-837B-8292A25C75F3}" destId="{31E8CE79-3AC4-49A6-B8EE-02B16F3E3F1E}" srcOrd="1" destOrd="0" presId="urn:microsoft.com/office/officeart/2009/3/layout/HorizontalOrganizationChart"/>
    <dgm:cxn modelId="{CFD511AE-C05B-468B-8632-3C910D110541}" type="presParOf" srcId="{B43FCAC7-D2BB-436F-837B-8292A25C75F3}" destId="{086C0378-A0F4-4406-9352-2744634F6CAB}" srcOrd="2" destOrd="0" presId="urn:microsoft.com/office/officeart/2009/3/layout/HorizontalOrganizationChart"/>
    <dgm:cxn modelId="{CDC12313-831A-4D15-A6C6-1DA94B278720}" type="presParOf" srcId="{0ECBB069-2311-449B-A4AD-876FEA96A858}" destId="{620E4DDD-2647-4A9B-BF95-DBBB106718FC}" srcOrd="8" destOrd="0" presId="urn:microsoft.com/office/officeart/2009/3/layout/HorizontalOrganizationChart"/>
    <dgm:cxn modelId="{DF374B66-1348-40FE-B42C-6B84BB70550E}" type="presParOf" srcId="{0ECBB069-2311-449B-A4AD-876FEA96A858}" destId="{E7882E30-A436-4B4D-B6B5-BE33D51E21A1}" srcOrd="9" destOrd="0" presId="urn:microsoft.com/office/officeart/2009/3/layout/HorizontalOrganizationChart"/>
    <dgm:cxn modelId="{9E71989D-6A5C-4829-A98E-0DA32A310BC1}" type="presParOf" srcId="{E7882E30-A436-4B4D-B6B5-BE33D51E21A1}" destId="{0B31FB92-91C8-4292-965E-44052A6F5446}" srcOrd="0" destOrd="0" presId="urn:microsoft.com/office/officeart/2009/3/layout/HorizontalOrganizationChart"/>
    <dgm:cxn modelId="{FC102D11-705D-468F-916B-E11416059E26}" type="presParOf" srcId="{0B31FB92-91C8-4292-965E-44052A6F5446}" destId="{18344BC1-4AD0-42BB-9A76-47B4CFE235BB}" srcOrd="0" destOrd="0" presId="urn:microsoft.com/office/officeart/2009/3/layout/HorizontalOrganizationChart"/>
    <dgm:cxn modelId="{7FC5D457-585D-48A7-AD72-BE3C4609D27E}" type="presParOf" srcId="{0B31FB92-91C8-4292-965E-44052A6F5446}" destId="{5748EDB0-347E-48FE-990A-08718148A86A}" srcOrd="1" destOrd="0" presId="urn:microsoft.com/office/officeart/2009/3/layout/HorizontalOrganizationChart"/>
    <dgm:cxn modelId="{FC8F2D22-26C4-44E3-B5B2-E868983B5659}" type="presParOf" srcId="{E7882E30-A436-4B4D-B6B5-BE33D51E21A1}" destId="{57888E54-1C24-47B0-B565-EC56AED11C81}" srcOrd="1" destOrd="0" presId="urn:microsoft.com/office/officeart/2009/3/layout/HorizontalOrganizationChart"/>
    <dgm:cxn modelId="{6E12E3C5-8177-41D4-AF51-45D8E46CF95A}" type="presParOf" srcId="{E7882E30-A436-4B4D-B6B5-BE33D51E21A1}" destId="{6A2192BA-1614-44AD-B90D-892E94F182F2}" srcOrd="2" destOrd="0" presId="urn:microsoft.com/office/officeart/2009/3/layout/HorizontalOrganizationChart"/>
    <dgm:cxn modelId="{177A3DC2-54B3-4038-9AC0-FEE979F75B53}" type="presParOf" srcId="{0ECBB069-2311-449B-A4AD-876FEA96A858}" destId="{884CF34A-4ABA-4D6C-8A5A-721399A2474D}" srcOrd="10" destOrd="0" presId="urn:microsoft.com/office/officeart/2009/3/layout/HorizontalOrganizationChart"/>
    <dgm:cxn modelId="{704FD87F-5CE3-4521-816A-C167765FF2E3}" type="presParOf" srcId="{0ECBB069-2311-449B-A4AD-876FEA96A858}" destId="{18D7C40A-83F3-4E35-BC46-51D7FBC71B5E}" srcOrd="11" destOrd="0" presId="urn:microsoft.com/office/officeart/2009/3/layout/HorizontalOrganizationChart"/>
    <dgm:cxn modelId="{B0EE1C4A-D17A-4408-ABF3-53CDB08462D8}" type="presParOf" srcId="{18D7C40A-83F3-4E35-BC46-51D7FBC71B5E}" destId="{E8C076DF-E1E0-4172-8F9C-4281E1A0CAC9}" srcOrd="0" destOrd="0" presId="urn:microsoft.com/office/officeart/2009/3/layout/HorizontalOrganizationChart"/>
    <dgm:cxn modelId="{13BF5AC0-AC00-4E8C-AEB6-EF475BC57951}" type="presParOf" srcId="{E8C076DF-E1E0-4172-8F9C-4281E1A0CAC9}" destId="{58037265-8B7E-4AB1-A1C4-3B72C8C00D94}" srcOrd="0" destOrd="0" presId="urn:microsoft.com/office/officeart/2009/3/layout/HorizontalOrganizationChart"/>
    <dgm:cxn modelId="{E7697808-E208-491D-8D4E-C120B424071F}" type="presParOf" srcId="{E8C076DF-E1E0-4172-8F9C-4281E1A0CAC9}" destId="{99DD6BC1-A9CB-4702-BE6E-DA9769A1A038}" srcOrd="1" destOrd="0" presId="urn:microsoft.com/office/officeart/2009/3/layout/HorizontalOrganizationChart"/>
    <dgm:cxn modelId="{92405A06-9DB8-42B5-8CDC-70B48206CE70}" type="presParOf" srcId="{18D7C40A-83F3-4E35-BC46-51D7FBC71B5E}" destId="{185840A8-0991-493E-B68E-A54EF91CC4CD}" srcOrd="1" destOrd="0" presId="urn:microsoft.com/office/officeart/2009/3/layout/HorizontalOrganizationChart"/>
    <dgm:cxn modelId="{0795D37F-FF2D-48BC-9E1C-728DC0535B40}" type="presParOf" srcId="{18D7C40A-83F3-4E35-BC46-51D7FBC71B5E}" destId="{E71DCFDE-3285-40E1-A01E-5F609151D43B}" srcOrd="2" destOrd="0" presId="urn:microsoft.com/office/officeart/2009/3/layout/HorizontalOrganizationChart"/>
    <dgm:cxn modelId="{263CB126-311A-4223-86A3-F00911581EE1}" type="presParOf" srcId="{0ECBB069-2311-449B-A4AD-876FEA96A858}" destId="{1A96489F-73DC-4C9A-9939-3C5F23FF86F3}" srcOrd="12" destOrd="0" presId="urn:microsoft.com/office/officeart/2009/3/layout/HorizontalOrganizationChart"/>
    <dgm:cxn modelId="{A91FE173-95B9-415B-9DCA-031DCD7D6BE5}" type="presParOf" srcId="{0ECBB069-2311-449B-A4AD-876FEA96A858}" destId="{D5B77D2C-E9EC-49E5-915F-281A26B458FC}" srcOrd="13" destOrd="0" presId="urn:microsoft.com/office/officeart/2009/3/layout/HorizontalOrganizationChart"/>
    <dgm:cxn modelId="{628A0757-972D-4418-83C4-1C973C9B23F7}" type="presParOf" srcId="{D5B77D2C-E9EC-49E5-915F-281A26B458FC}" destId="{3E2E3353-2ED8-4BCC-A7C2-E93595B9DCEE}" srcOrd="0" destOrd="0" presId="urn:microsoft.com/office/officeart/2009/3/layout/HorizontalOrganizationChart"/>
    <dgm:cxn modelId="{B4CEF7FB-9B3D-4562-8C75-AFCE0A118B9A}" type="presParOf" srcId="{3E2E3353-2ED8-4BCC-A7C2-E93595B9DCEE}" destId="{4243F4B8-8EC5-4773-939C-4273555D5F1E}" srcOrd="0" destOrd="0" presId="urn:microsoft.com/office/officeart/2009/3/layout/HorizontalOrganizationChart"/>
    <dgm:cxn modelId="{68B94A7D-4315-4D9C-B095-B2E783265111}" type="presParOf" srcId="{3E2E3353-2ED8-4BCC-A7C2-E93595B9DCEE}" destId="{FF6EAF3D-B295-4676-B165-250219EA092C}" srcOrd="1" destOrd="0" presId="urn:microsoft.com/office/officeart/2009/3/layout/HorizontalOrganizationChart"/>
    <dgm:cxn modelId="{7CD8DCB1-78A8-4FEF-9D90-B65F288FA18F}" type="presParOf" srcId="{D5B77D2C-E9EC-49E5-915F-281A26B458FC}" destId="{586C3238-1D40-4C32-B371-2835C19331C9}" srcOrd="1" destOrd="0" presId="urn:microsoft.com/office/officeart/2009/3/layout/HorizontalOrganizationChart"/>
    <dgm:cxn modelId="{61E9D4E7-92CE-461F-80D1-3BC9A7C145EF}" type="presParOf" srcId="{D5B77D2C-E9EC-49E5-915F-281A26B458FC}" destId="{40BADD8F-CF88-4A9B-92BA-54BBA8B0F787}" srcOrd="2" destOrd="0" presId="urn:microsoft.com/office/officeart/2009/3/layout/HorizontalOrganizationChart"/>
    <dgm:cxn modelId="{9E1407A6-C7C0-4351-86E0-A93B56F8B687}" type="presParOf" srcId="{04DC69C4-7E52-4919-A35A-CC2369401838}" destId="{0CA8E0D7-21C9-4850-92EB-FD26862F917F}" srcOrd="2" destOrd="0" presId="urn:microsoft.com/office/officeart/2009/3/layout/HorizontalOrganizationChart"/>
    <dgm:cxn modelId="{2BDBF816-6692-4CE6-AB01-2D88FB99D8FD}" type="presParOf" srcId="{C408DB8A-822A-485C-97C2-86CDD6DC731A}" destId="{E3F657D3-CC84-4411-8F48-685A780F3673}" srcOrd="2" destOrd="0" presId="urn:microsoft.com/office/officeart/2009/3/layout/HorizontalOrganizationChart"/>
    <dgm:cxn modelId="{67CAEAAF-5620-44A6-9E19-4F6D5CD00762}" type="presParOf" srcId="{8F841D31-29B7-42F4-B7A0-0C1F54ACAE07}" destId="{B28923D9-61A3-44E3-ADD3-C08D1A36D982}" srcOrd="2" destOrd="0" presId="urn:microsoft.com/office/officeart/2009/3/layout/HorizontalOrganizationChart"/>
    <dgm:cxn modelId="{D78CAC25-3346-46DE-A371-962A97C0E075}" type="presParOf" srcId="{8F841D31-29B7-42F4-B7A0-0C1F54ACAE07}" destId="{44D85E59-E7A2-4F7E-A63F-4CB55D0D7F79}" srcOrd="3" destOrd="0" presId="urn:microsoft.com/office/officeart/2009/3/layout/HorizontalOrganizationChart"/>
    <dgm:cxn modelId="{EC4722AE-1882-4578-96D6-70D4B8733FA2}" type="presParOf" srcId="{44D85E59-E7A2-4F7E-A63F-4CB55D0D7F79}" destId="{CF056041-5785-4948-B215-042BFE88865F}" srcOrd="0" destOrd="0" presId="urn:microsoft.com/office/officeart/2009/3/layout/HorizontalOrganizationChart"/>
    <dgm:cxn modelId="{AAB79ACD-AEFD-446D-B004-6A856E3CAACE}" type="presParOf" srcId="{CF056041-5785-4948-B215-042BFE88865F}" destId="{7167DC97-7ACD-4A92-8E87-14248E3B5036}" srcOrd="0" destOrd="0" presId="urn:microsoft.com/office/officeart/2009/3/layout/HorizontalOrganizationChart"/>
    <dgm:cxn modelId="{75807CE6-6E28-4E12-B86B-B374FC58AE00}" type="presParOf" srcId="{CF056041-5785-4948-B215-042BFE88865F}" destId="{ED57672B-C224-4380-A3F3-A560144C23E1}" srcOrd="1" destOrd="0" presId="urn:microsoft.com/office/officeart/2009/3/layout/HorizontalOrganizationChart"/>
    <dgm:cxn modelId="{895638FC-6DDC-4BD3-B8DE-B2574FAF9993}" type="presParOf" srcId="{44D85E59-E7A2-4F7E-A63F-4CB55D0D7F79}" destId="{A9E29F7C-30E4-44B6-B2A8-CB0B119B7D8C}" srcOrd="1" destOrd="0" presId="urn:microsoft.com/office/officeart/2009/3/layout/HorizontalOrganizationChart"/>
    <dgm:cxn modelId="{ED69866A-DA96-46E8-A10E-F74095960003}" type="presParOf" srcId="{A9E29F7C-30E4-44B6-B2A8-CB0B119B7D8C}" destId="{ABC7AF90-D235-48B2-B494-5907785567CE}" srcOrd="0" destOrd="0" presId="urn:microsoft.com/office/officeart/2009/3/layout/HorizontalOrganizationChart"/>
    <dgm:cxn modelId="{DA95DCF5-48E4-471D-B66D-A7ED56D0708B}" type="presParOf" srcId="{A9E29F7C-30E4-44B6-B2A8-CB0B119B7D8C}" destId="{C24F0423-72DD-4220-956C-C5232FC4A699}" srcOrd="1" destOrd="0" presId="urn:microsoft.com/office/officeart/2009/3/layout/HorizontalOrganizationChart"/>
    <dgm:cxn modelId="{7A7D76F4-161B-43D4-A03D-1796E341EFF9}" type="presParOf" srcId="{C24F0423-72DD-4220-956C-C5232FC4A699}" destId="{E27432F0-101D-402C-BC1A-1D2EBD24E236}" srcOrd="0" destOrd="0" presId="urn:microsoft.com/office/officeart/2009/3/layout/HorizontalOrganizationChart"/>
    <dgm:cxn modelId="{75662457-549E-43A8-A6E7-FE3045AA3A6F}" type="presParOf" srcId="{E27432F0-101D-402C-BC1A-1D2EBD24E236}" destId="{085886A2-5B04-4EED-AB83-243B33282182}" srcOrd="0" destOrd="0" presId="urn:microsoft.com/office/officeart/2009/3/layout/HorizontalOrganizationChart"/>
    <dgm:cxn modelId="{C2C97136-FC3F-457D-B3EE-EE3FFA0AD758}" type="presParOf" srcId="{E27432F0-101D-402C-BC1A-1D2EBD24E236}" destId="{B038A776-AD3B-4A3A-AB4A-6EACD84C6FA4}" srcOrd="1" destOrd="0" presId="urn:microsoft.com/office/officeart/2009/3/layout/HorizontalOrganizationChart"/>
    <dgm:cxn modelId="{DF0F4A63-215C-4FB3-BF0B-CA6562CD35F0}" type="presParOf" srcId="{C24F0423-72DD-4220-956C-C5232FC4A699}" destId="{A7A92528-405A-4302-B2B1-29C71F5AF106}" srcOrd="1" destOrd="0" presId="urn:microsoft.com/office/officeart/2009/3/layout/HorizontalOrganizationChart"/>
    <dgm:cxn modelId="{BCE9EFA5-EA57-4C65-A21C-7E70544FBD81}" type="presParOf" srcId="{A7A92528-405A-4302-B2B1-29C71F5AF106}" destId="{B29EA421-EB8B-47AC-90A6-7C322A4A472D}" srcOrd="0" destOrd="0" presId="urn:microsoft.com/office/officeart/2009/3/layout/HorizontalOrganizationChart"/>
    <dgm:cxn modelId="{7B066CB5-6FCE-400F-8A1A-BCC3D8E83792}" type="presParOf" srcId="{A7A92528-405A-4302-B2B1-29C71F5AF106}" destId="{68BC643A-EFBA-4B5C-901D-32482E0C699E}" srcOrd="1" destOrd="0" presId="urn:microsoft.com/office/officeart/2009/3/layout/HorizontalOrganizationChart"/>
    <dgm:cxn modelId="{C303526B-5667-4D12-9EDB-1EED52446229}" type="presParOf" srcId="{68BC643A-EFBA-4B5C-901D-32482E0C699E}" destId="{F433B92F-F26D-4134-BF40-51B2A571136D}" srcOrd="0" destOrd="0" presId="urn:microsoft.com/office/officeart/2009/3/layout/HorizontalOrganizationChart"/>
    <dgm:cxn modelId="{9DB0B6D4-D2B5-4530-BCD7-5B2C84D4279B}" type="presParOf" srcId="{F433B92F-F26D-4134-BF40-51B2A571136D}" destId="{6B0A4452-581B-4EE4-BBA8-1F4181579316}" srcOrd="0" destOrd="0" presId="urn:microsoft.com/office/officeart/2009/3/layout/HorizontalOrganizationChart"/>
    <dgm:cxn modelId="{41D37946-152A-44A7-A477-404048C4B60B}" type="presParOf" srcId="{F433B92F-F26D-4134-BF40-51B2A571136D}" destId="{53BBC4B1-1680-46A1-B8D5-4D20877D6CE8}" srcOrd="1" destOrd="0" presId="urn:microsoft.com/office/officeart/2009/3/layout/HorizontalOrganizationChart"/>
    <dgm:cxn modelId="{D8E84601-6A36-465D-A8B7-9CFF4AA028ED}" type="presParOf" srcId="{68BC643A-EFBA-4B5C-901D-32482E0C699E}" destId="{F1F2E801-387E-411B-B056-B622D2C0B8F0}" srcOrd="1" destOrd="0" presId="urn:microsoft.com/office/officeart/2009/3/layout/HorizontalOrganizationChart"/>
    <dgm:cxn modelId="{7B5A4BD7-1AB8-4A5C-BB21-76578FF88000}" type="presParOf" srcId="{68BC643A-EFBA-4B5C-901D-32482E0C699E}" destId="{5D6FFDAC-D1DE-43C5-9E53-E24FC1F6E7D9}" srcOrd="2" destOrd="0" presId="urn:microsoft.com/office/officeart/2009/3/layout/HorizontalOrganizationChart"/>
    <dgm:cxn modelId="{A9C7C752-0996-4A98-8CEF-ECBFA44AB687}" type="presParOf" srcId="{A7A92528-405A-4302-B2B1-29C71F5AF106}" destId="{45D94E2D-C92F-43F2-86D3-BB20BF324241}" srcOrd="2" destOrd="0" presId="urn:microsoft.com/office/officeart/2009/3/layout/HorizontalOrganizationChart"/>
    <dgm:cxn modelId="{80C1CFA8-B2CE-44C7-934F-AB5F29FA6E5C}" type="presParOf" srcId="{A7A92528-405A-4302-B2B1-29C71F5AF106}" destId="{A5F1747D-A4B1-4841-A5B4-3E6344C45D4D}" srcOrd="3" destOrd="0" presId="urn:microsoft.com/office/officeart/2009/3/layout/HorizontalOrganizationChart"/>
    <dgm:cxn modelId="{3905B00B-61BF-4251-883F-28D230EB3D3F}" type="presParOf" srcId="{A5F1747D-A4B1-4841-A5B4-3E6344C45D4D}" destId="{DA6CB3B0-275B-47D8-A53E-DD8A973E384B}" srcOrd="0" destOrd="0" presId="urn:microsoft.com/office/officeart/2009/3/layout/HorizontalOrganizationChart"/>
    <dgm:cxn modelId="{4E237A4D-746F-48F8-A025-6F46FC6F6C6B}" type="presParOf" srcId="{DA6CB3B0-275B-47D8-A53E-DD8A973E384B}" destId="{E10441CA-62D2-4334-81C2-C47967CAB503}" srcOrd="0" destOrd="0" presId="urn:microsoft.com/office/officeart/2009/3/layout/HorizontalOrganizationChart"/>
    <dgm:cxn modelId="{41FD3537-8BAE-4E5B-B578-22F426963746}" type="presParOf" srcId="{DA6CB3B0-275B-47D8-A53E-DD8A973E384B}" destId="{06114219-40F1-4AB3-A54C-82527384C6B5}" srcOrd="1" destOrd="0" presId="urn:microsoft.com/office/officeart/2009/3/layout/HorizontalOrganizationChart"/>
    <dgm:cxn modelId="{44737FA8-EBD3-4E02-A919-D9152959CAAB}" type="presParOf" srcId="{A5F1747D-A4B1-4841-A5B4-3E6344C45D4D}" destId="{A6DB94B8-B9EA-477D-B05B-11051E2CC176}" srcOrd="1" destOrd="0" presId="urn:microsoft.com/office/officeart/2009/3/layout/HorizontalOrganizationChart"/>
    <dgm:cxn modelId="{73725144-7518-4018-A2AB-197DFEDA0B79}" type="presParOf" srcId="{A5F1747D-A4B1-4841-A5B4-3E6344C45D4D}" destId="{989EA003-0992-4659-90B2-67262EE15179}" srcOrd="2" destOrd="0" presId="urn:microsoft.com/office/officeart/2009/3/layout/HorizontalOrganizationChart"/>
    <dgm:cxn modelId="{E66DC0A5-CB54-49A2-B15E-869102B46A2A}" type="presParOf" srcId="{A7A92528-405A-4302-B2B1-29C71F5AF106}" destId="{44EEF3D1-FFF7-45C8-B839-D3CDF7688C10}" srcOrd="4" destOrd="0" presId="urn:microsoft.com/office/officeart/2009/3/layout/HorizontalOrganizationChart"/>
    <dgm:cxn modelId="{05DC4301-E2A4-4658-ACCE-AC26F5AA3C96}" type="presParOf" srcId="{A7A92528-405A-4302-B2B1-29C71F5AF106}" destId="{5E54FCF4-8112-43F3-A18A-FA67DEDC09C3}" srcOrd="5" destOrd="0" presId="urn:microsoft.com/office/officeart/2009/3/layout/HorizontalOrganizationChart"/>
    <dgm:cxn modelId="{8D79E158-7565-4470-9D8D-74F0DEC740E4}" type="presParOf" srcId="{5E54FCF4-8112-43F3-A18A-FA67DEDC09C3}" destId="{BF27088B-7DB6-4765-84D1-A76F8EB7696A}" srcOrd="0" destOrd="0" presId="urn:microsoft.com/office/officeart/2009/3/layout/HorizontalOrganizationChart"/>
    <dgm:cxn modelId="{D985D2C1-FBF8-4991-BE24-61CE0BE88680}" type="presParOf" srcId="{BF27088B-7DB6-4765-84D1-A76F8EB7696A}" destId="{41F5A2FE-BEBB-4703-BCB9-683E5F7B1927}" srcOrd="0" destOrd="0" presId="urn:microsoft.com/office/officeart/2009/3/layout/HorizontalOrganizationChart"/>
    <dgm:cxn modelId="{D641A383-5F99-4FAE-B8D7-E035A1957313}" type="presParOf" srcId="{BF27088B-7DB6-4765-84D1-A76F8EB7696A}" destId="{45195923-26D6-4FE1-A3F4-52B3E731512D}" srcOrd="1" destOrd="0" presId="urn:microsoft.com/office/officeart/2009/3/layout/HorizontalOrganizationChart"/>
    <dgm:cxn modelId="{00113D8E-F3EE-40EE-B098-3D705B33263C}" type="presParOf" srcId="{5E54FCF4-8112-43F3-A18A-FA67DEDC09C3}" destId="{A7F34AA2-7F04-4979-8693-1F8D352A1CDE}" srcOrd="1" destOrd="0" presId="urn:microsoft.com/office/officeart/2009/3/layout/HorizontalOrganizationChart"/>
    <dgm:cxn modelId="{B7C2A74A-9F9B-4D48-A3D8-66161210C6DC}" type="presParOf" srcId="{5E54FCF4-8112-43F3-A18A-FA67DEDC09C3}" destId="{D97F9DF3-1E2B-4FDA-B6E5-0126C84A8BB4}" srcOrd="2" destOrd="0" presId="urn:microsoft.com/office/officeart/2009/3/layout/HorizontalOrganizationChart"/>
    <dgm:cxn modelId="{3D887A7C-6EEB-4D75-BE8E-75990E9B3DFF}" type="presParOf" srcId="{A7A92528-405A-4302-B2B1-29C71F5AF106}" destId="{AB223787-AD63-40F4-8A7D-6386C8963026}" srcOrd="6" destOrd="0" presId="urn:microsoft.com/office/officeart/2009/3/layout/HorizontalOrganizationChart"/>
    <dgm:cxn modelId="{3D111651-2C38-491B-B1D6-851CCD4446E1}" type="presParOf" srcId="{A7A92528-405A-4302-B2B1-29C71F5AF106}" destId="{5C934B4B-3BC5-40AF-A011-0B88E36BD778}" srcOrd="7" destOrd="0" presId="urn:microsoft.com/office/officeart/2009/3/layout/HorizontalOrganizationChart"/>
    <dgm:cxn modelId="{2F9ADA30-8687-4E95-A517-319D7C9D5B19}" type="presParOf" srcId="{5C934B4B-3BC5-40AF-A011-0B88E36BD778}" destId="{8C24C6FE-C5D2-4D49-A5A5-0BA6B0E0717E}" srcOrd="0" destOrd="0" presId="urn:microsoft.com/office/officeart/2009/3/layout/HorizontalOrganizationChart"/>
    <dgm:cxn modelId="{9342E530-9F02-4B08-B288-B3E0809D7E54}" type="presParOf" srcId="{8C24C6FE-C5D2-4D49-A5A5-0BA6B0E0717E}" destId="{BECA84C7-5DBC-466C-9536-44500061781E}" srcOrd="0" destOrd="0" presId="urn:microsoft.com/office/officeart/2009/3/layout/HorizontalOrganizationChart"/>
    <dgm:cxn modelId="{367E2B39-B924-4579-8BC4-FE323FFE4E57}" type="presParOf" srcId="{8C24C6FE-C5D2-4D49-A5A5-0BA6B0E0717E}" destId="{B1E23679-F24E-40AF-8702-98C76F323A07}" srcOrd="1" destOrd="0" presId="urn:microsoft.com/office/officeart/2009/3/layout/HorizontalOrganizationChart"/>
    <dgm:cxn modelId="{A5C3FA18-58A8-4537-A504-21835D0CE29D}" type="presParOf" srcId="{5C934B4B-3BC5-40AF-A011-0B88E36BD778}" destId="{A3453CAF-36A4-4183-B107-FDC5A6CEE136}" srcOrd="1" destOrd="0" presId="urn:microsoft.com/office/officeart/2009/3/layout/HorizontalOrganizationChart"/>
    <dgm:cxn modelId="{FE9FA320-53E9-4859-9183-6C01C3703A1F}" type="presParOf" srcId="{5C934B4B-3BC5-40AF-A011-0B88E36BD778}" destId="{CACAC265-96EB-4776-AD7A-3FE6833C2AB7}" srcOrd="2" destOrd="0" presId="urn:microsoft.com/office/officeart/2009/3/layout/HorizontalOrganizationChart"/>
    <dgm:cxn modelId="{FD946896-40EB-4A29-8748-B99A5A8CBED2}" type="presParOf" srcId="{C24F0423-72DD-4220-956C-C5232FC4A699}" destId="{881BFCA3-0711-4C2C-BDEA-994E8BD52935}" srcOrd="2" destOrd="0" presId="urn:microsoft.com/office/officeart/2009/3/layout/HorizontalOrganizationChart"/>
    <dgm:cxn modelId="{DF48A24B-37C0-4F4F-90AD-DA9311642087}" type="presParOf" srcId="{A9E29F7C-30E4-44B6-B2A8-CB0B119B7D8C}" destId="{88F43348-6CDB-4BA1-AC4E-990DC7A18248}" srcOrd="2" destOrd="0" presId="urn:microsoft.com/office/officeart/2009/3/layout/HorizontalOrganizationChart"/>
    <dgm:cxn modelId="{76E2A983-FF30-4C42-A271-49045362A13A}" type="presParOf" srcId="{A9E29F7C-30E4-44B6-B2A8-CB0B119B7D8C}" destId="{A8678078-8E4E-4EFD-A9AA-30D86AFF47CB}" srcOrd="3" destOrd="0" presId="urn:microsoft.com/office/officeart/2009/3/layout/HorizontalOrganizationChart"/>
    <dgm:cxn modelId="{602DDDDA-9C38-42EA-B7A7-C11609523518}" type="presParOf" srcId="{A8678078-8E4E-4EFD-A9AA-30D86AFF47CB}" destId="{4BB1F5BB-2840-44B6-9CC6-804313B73EFC}" srcOrd="0" destOrd="0" presId="urn:microsoft.com/office/officeart/2009/3/layout/HorizontalOrganizationChart"/>
    <dgm:cxn modelId="{6E47AA04-31E0-4367-8C23-E40C3D8F2BF8}" type="presParOf" srcId="{4BB1F5BB-2840-44B6-9CC6-804313B73EFC}" destId="{96B9159B-F365-423D-9051-D62AB4DEDDD3}" srcOrd="0" destOrd="0" presId="urn:microsoft.com/office/officeart/2009/3/layout/HorizontalOrganizationChart"/>
    <dgm:cxn modelId="{2A4358D7-A690-43CE-8EFF-4C9639F61306}" type="presParOf" srcId="{4BB1F5BB-2840-44B6-9CC6-804313B73EFC}" destId="{91BC9AAB-84A3-4F46-B905-803BA1C3DD28}" srcOrd="1" destOrd="0" presId="urn:microsoft.com/office/officeart/2009/3/layout/HorizontalOrganizationChart"/>
    <dgm:cxn modelId="{2FEC931C-AD20-4854-8608-F66EFF3902A2}" type="presParOf" srcId="{A8678078-8E4E-4EFD-A9AA-30D86AFF47CB}" destId="{3231025C-E6DF-4512-9A7F-828DBA1295C6}" srcOrd="1" destOrd="0" presId="urn:microsoft.com/office/officeart/2009/3/layout/HorizontalOrganizationChart"/>
    <dgm:cxn modelId="{68D1A267-BA06-4130-B958-BF950880DA71}" type="presParOf" srcId="{3231025C-E6DF-4512-9A7F-828DBA1295C6}" destId="{4C0DF0C0-63BE-4586-BC21-70379715A4CF}" srcOrd="0" destOrd="0" presId="urn:microsoft.com/office/officeart/2009/3/layout/HorizontalOrganizationChart"/>
    <dgm:cxn modelId="{925D14F0-1573-4503-83A9-2734C9CB8689}" type="presParOf" srcId="{3231025C-E6DF-4512-9A7F-828DBA1295C6}" destId="{D65A8B97-3513-40F0-B19F-32DF8020E0F1}" srcOrd="1" destOrd="0" presId="urn:microsoft.com/office/officeart/2009/3/layout/HorizontalOrganizationChart"/>
    <dgm:cxn modelId="{95BE668C-81CA-45EB-B7D6-3BDCA41C59E5}" type="presParOf" srcId="{D65A8B97-3513-40F0-B19F-32DF8020E0F1}" destId="{2D8460EB-33DA-4D31-ABB8-276F01966A96}" srcOrd="0" destOrd="0" presId="urn:microsoft.com/office/officeart/2009/3/layout/HorizontalOrganizationChart"/>
    <dgm:cxn modelId="{ED151425-B3E6-4DC1-9A1E-1D00C792024E}" type="presParOf" srcId="{2D8460EB-33DA-4D31-ABB8-276F01966A96}" destId="{1C664242-72F5-4031-BB57-32AD582BD2DA}" srcOrd="0" destOrd="0" presId="urn:microsoft.com/office/officeart/2009/3/layout/HorizontalOrganizationChart"/>
    <dgm:cxn modelId="{1DF56559-3151-47E9-86B3-FE3A2B5C4DDF}" type="presParOf" srcId="{2D8460EB-33DA-4D31-ABB8-276F01966A96}" destId="{BA324B38-8A50-40E5-B00D-E3C90F01BB28}" srcOrd="1" destOrd="0" presId="urn:microsoft.com/office/officeart/2009/3/layout/HorizontalOrganizationChart"/>
    <dgm:cxn modelId="{61088BA6-31BD-409B-87A9-24920377345B}" type="presParOf" srcId="{D65A8B97-3513-40F0-B19F-32DF8020E0F1}" destId="{12CD5A11-15DC-42D1-9D8C-5EC23496D80A}" srcOrd="1" destOrd="0" presId="urn:microsoft.com/office/officeart/2009/3/layout/HorizontalOrganizationChart"/>
    <dgm:cxn modelId="{97199FBA-2556-4E85-ACFB-40B0973A6A87}" type="presParOf" srcId="{D65A8B97-3513-40F0-B19F-32DF8020E0F1}" destId="{E79DC471-BC6F-491B-ABE0-115D6C37FD36}" srcOrd="2" destOrd="0" presId="urn:microsoft.com/office/officeart/2009/3/layout/HorizontalOrganizationChart"/>
    <dgm:cxn modelId="{6C28A5F5-85EA-4E07-9DB0-45266E536527}" type="presParOf" srcId="{3231025C-E6DF-4512-9A7F-828DBA1295C6}" destId="{41A6DCD0-6923-4E9F-8813-267DD993A139}" srcOrd="2" destOrd="0" presId="urn:microsoft.com/office/officeart/2009/3/layout/HorizontalOrganizationChart"/>
    <dgm:cxn modelId="{94BBE3E9-EBD6-4DAE-9481-51F297889CD0}" type="presParOf" srcId="{3231025C-E6DF-4512-9A7F-828DBA1295C6}" destId="{D48FB3CC-CBA0-4E5C-AF9C-D5A6E31C7249}" srcOrd="3" destOrd="0" presId="urn:microsoft.com/office/officeart/2009/3/layout/HorizontalOrganizationChart"/>
    <dgm:cxn modelId="{7B92BCF1-E0B7-4208-9880-C2AA42DBF46E}" type="presParOf" srcId="{D48FB3CC-CBA0-4E5C-AF9C-D5A6E31C7249}" destId="{95775F11-3AB2-4E74-BCA6-C788115FFB5D}" srcOrd="0" destOrd="0" presId="urn:microsoft.com/office/officeart/2009/3/layout/HorizontalOrganizationChart"/>
    <dgm:cxn modelId="{CC660670-32A5-42DA-A9D1-136B346B1B81}" type="presParOf" srcId="{95775F11-3AB2-4E74-BCA6-C788115FFB5D}" destId="{22AD8352-3D37-4FFA-A089-95433C0C55FE}" srcOrd="0" destOrd="0" presId="urn:microsoft.com/office/officeart/2009/3/layout/HorizontalOrganizationChart"/>
    <dgm:cxn modelId="{3909364C-63D7-48A7-AB9B-5D2B843FFBD9}" type="presParOf" srcId="{95775F11-3AB2-4E74-BCA6-C788115FFB5D}" destId="{BDF7FB33-7991-481C-A43F-07B2A16A1179}" srcOrd="1" destOrd="0" presId="urn:microsoft.com/office/officeart/2009/3/layout/HorizontalOrganizationChart"/>
    <dgm:cxn modelId="{E46CD948-FE14-42DB-B53F-AC57E692E41F}" type="presParOf" srcId="{D48FB3CC-CBA0-4E5C-AF9C-D5A6E31C7249}" destId="{A4949076-EA2B-42F5-8DE3-23B3E2AE8C44}" srcOrd="1" destOrd="0" presId="urn:microsoft.com/office/officeart/2009/3/layout/HorizontalOrganizationChart"/>
    <dgm:cxn modelId="{E70876C3-C081-435E-9A75-F1FD9D306079}" type="presParOf" srcId="{D48FB3CC-CBA0-4E5C-AF9C-D5A6E31C7249}" destId="{252697D6-0EAE-42DF-866F-A5BDED09C71E}" srcOrd="2" destOrd="0" presId="urn:microsoft.com/office/officeart/2009/3/layout/HorizontalOrganizationChart"/>
    <dgm:cxn modelId="{1386668B-4D69-4FED-92A3-A0E171837FE6}" type="presParOf" srcId="{3231025C-E6DF-4512-9A7F-828DBA1295C6}" destId="{295CF004-57BC-4A14-8267-5B2FDA94460E}" srcOrd="4" destOrd="0" presId="urn:microsoft.com/office/officeart/2009/3/layout/HorizontalOrganizationChart"/>
    <dgm:cxn modelId="{1790146E-6C56-4826-8D1B-F55CDB4BE46A}" type="presParOf" srcId="{3231025C-E6DF-4512-9A7F-828DBA1295C6}" destId="{DBF67DEE-D875-4581-BA68-F858492E2EED}" srcOrd="5" destOrd="0" presId="urn:microsoft.com/office/officeart/2009/3/layout/HorizontalOrganizationChart"/>
    <dgm:cxn modelId="{73502606-D3EE-40C5-9F2B-6D647A0375CD}" type="presParOf" srcId="{DBF67DEE-D875-4581-BA68-F858492E2EED}" destId="{6030240F-B935-4AFE-97B3-0F49EFCF2C83}" srcOrd="0" destOrd="0" presId="urn:microsoft.com/office/officeart/2009/3/layout/HorizontalOrganizationChart"/>
    <dgm:cxn modelId="{838E067C-A859-49C1-9C37-5D2A457E265E}" type="presParOf" srcId="{6030240F-B935-4AFE-97B3-0F49EFCF2C83}" destId="{A97A3C5B-303F-41B6-A2FF-8C76A3C1A70C}" srcOrd="0" destOrd="0" presId="urn:microsoft.com/office/officeart/2009/3/layout/HorizontalOrganizationChart"/>
    <dgm:cxn modelId="{D5D62D35-9831-4748-B9A5-6906AF45ECD2}" type="presParOf" srcId="{6030240F-B935-4AFE-97B3-0F49EFCF2C83}" destId="{BA5AD3C4-54DE-4ADE-A7F8-5A0AF5877D63}" srcOrd="1" destOrd="0" presId="urn:microsoft.com/office/officeart/2009/3/layout/HorizontalOrganizationChart"/>
    <dgm:cxn modelId="{F444D13E-6683-43B3-8069-CA939C6B0B1E}" type="presParOf" srcId="{DBF67DEE-D875-4581-BA68-F858492E2EED}" destId="{CDE5278A-2F8A-4D0E-AFBB-9687C01C8FC6}" srcOrd="1" destOrd="0" presId="urn:microsoft.com/office/officeart/2009/3/layout/HorizontalOrganizationChart"/>
    <dgm:cxn modelId="{2C96302B-702A-457E-B6EA-EB4BE0AF88A7}" type="presParOf" srcId="{DBF67DEE-D875-4581-BA68-F858492E2EED}" destId="{C488E867-3161-4AD3-B7A9-01583AE7D578}" srcOrd="2" destOrd="0" presId="urn:microsoft.com/office/officeart/2009/3/layout/HorizontalOrganizationChart"/>
    <dgm:cxn modelId="{CD7FC4DA-19EC-4BB8-B20F-B7973A51775E}" type="presParOf" srcId="{A8678078-8E4E-4EFD-A9AA-30D86AFF47CB}" destId="{7A6F8A5F-DA19-4FE4-9FD7-D6A73F699C9F}" srcOrd="2" destOrd="0" presId="urn:microsoft.com/office/officeart/2009/3/layout/HorizontalOrganizationChart"/>
    <dgm:cxn modelId="{A6118754-840F-4661-A797-69790CA8F2D4}" type="presParOf" srcId="{44D85E59-E7A2-4F7E-A63F-4CB55D0D7F79}" destId="{6499EBE2-F11F-46B8-BB28-D234095416E5}" srcOrd="2" destOrd="0" presId="urn:microsoft.com/office/officeart/2009/3/layout/HorizontalOrganizationChart"/>
    <dgm:cxn modelId="{2F1319D3-9109-4BEE-88D3-058DA170B442}" type="presParOf" srcId="{01D2CCDE-2CCA-436F-8B9F-ABADEF4AAB86}" destId="{7ECE1755-8ED5-43CB-9E00-644B61D306F3}" srcOrd="2" destOrd="0" presId="urn:microsoft.com/office/officeart/2009/3/layout/HorizontalOrganizationChart"/>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21B7D0-2A67-492B-994B-1562769EF067}" type="doc">
      <dgm:prSet loTypeId="urn:microsoft.com/office/officeart/2009/3/layout/HorizontalOrganizationChart" loCatId="hierarchy" qsTypeId="urn:microsoft.com/office/officeart/2005/8/quickstyle/simple3" qsCatId="simple" csTypeId="urn:microsoft.com/office/officeart/2005/8/colors/accent0_2" csCatId="mainScheme" phldr="1"/>
      <dgm:spPr/>
      <dgm:t>
        <a:bodyPr/>
        <a:lstStyle/>
        <a:p>
          <a:endParaRPr lang="en-US"/>
        </a:p>
      </dgm:t>
    </dgm:pt>
    <dgm:pt modelId="{433EECEC-7F1D-435C-8659-AF27BEC8D9C4}">
      <dgm:prSet phldrT="[Text]" custT="1">
        <dgm:style>
          <a:lnRef idx="1">
            <a:schemeClr val="accent2"/>
          </a:lnRef>
          <a:fillRef idx="2">
            <a:schemeClr val="accent2"/>
          </a:fillRef>
          <a:effectRef idx="1">
            <a:schemeClr val="accent2"/>
          </a:effectRef>
          <a:fontRef idx="minor">
            <a:schemeClr val="dk1"/>
          </a:fontRef>
        </dgm:style>
      </dgm:prSet>
      <dgm:spPr>
        <a:ln/>
        <a:effectLst>
          <a:glow rad="228600">
            <a:schemeClr val="accent3">
              <a:satMod val="175000"/>
              <a:alpha val="40000"/>
            </a:schemeClr>
          </a:glow>
        </a:effectLst>
      </dgm:spPr>
      <dgm:t>
        <a:bodyPr/>
        <a:lstStyle/>
        <a:p>
          <a:r>
            <a:rPr lang="en-US" sz="1400" b="0" i="1" dirty="0">
              <a:solidFill>
                <a:schemeClr val="tx1"/>
              </a:solidFill>
            </a:rPr>
            <a:t>Data Transformation: </a:t>
          </a:r>
        </a:p>
        <a:p>
          <a:r>
            <a:rPr lang="en-US" sz="1400" b="0" dirty="0">
              <a:solidFill>
                <a:schemeClr val="tx1"/>
              </a:solidFill>
            </a:rPr>
            <a:t>TF-IDF</a:t>
          </a:r>
        </a:p>
      </dgm:t>
    </dgm:pt>
    <dgm:pt modelId="{FFB54F73-01F9-423F-BD6A-4EBC11B65668}" type="parTrans" cxnId="{9C916E84-05F0-471C-AD9E-6DC37B2D34F4}">
      <dgm:prSet/>
      <dgm:spPr>
        <a:ln>
          <a:solidFill>
            <a:schemeClr val="tx1">
              <a:lumMod val="50000"/>
              <a:lumOff val="50000"/>
            </a:schemeClr>
          </a:solidFill>
        </a:ln>
      </dgm:spPr>
      <dgm:t>
        <a:bodyPr/>
        <a:lstStyle/>
        <a:p>
          <a:endParaRPr lang="en-US" sz="3600" b="0">
            <a:solidFill>
              <a:schemeClr val="tx1"/>
            </a:solidFill>
          </a:endParaRPr>
        </a:p>
      </dgm:t>
    </dgm:pt>
    <dgm:pt modelId="{47B14D61-DCF0-4CF0-BB21-1E2DA53896EE}" type="sibTrans" cxnId="{9C916E84-05F0-471C-AD9E-6DC37B2D34F4}">
      <dgm:prSet/>
      <dgm:spPr/>
      <dgm:t>
        <a:bodyPr/>
        <a:lstStyle/>
        <a:p>
          <a:endParaRPr lang="en-US" sz="1800" b="0">
            <a:solidFill>
              <a:schemeClr val="tx1"/>
            </a:solidFill>
          </a:endParaRPr>
        </a:p>
      </dgm:t>
    </dgm:pt>
    <dgm:pt modelId="{A41B048F-5A74-4D82-B49C-967C989D5A9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GMM</a:t>
          </a:r>
        </a:p>
      </dgm:t>
    </dgm:pt>
    <dgm:pt modelId="{5933FA09-E220-4E2F-A464-4CFC3E8F9C54}" type="parTrans" cxnId="{92CF7D81-8FED-4F30-A076-D95F18CBE274}">
      <dgm:prSet/>
      <dgm:spPr>
        <a:ln>
          <a:solidFill>
            <a:schemeClr val="tx1">
              <a:lumMod val="50000"/>
              <a:lumOff val="50000"/>
            </a:schemeClr>
          </a:solidFill>
        </a:ln>
      </dgm:spPr>
      <dgm:t>
        <a:bodyPr/>
        <a:lstStyle/>
        <a:p>
          <a:endParaRPr lang="en-US" sz="3600" b="0">
            <a:solidFill>
              <a:schemeClr val="tx1"/>
            </a:solidFill>
          </a:endParaRPr>
        </a:p>
      </dgm:t>
    </dgm:pt>
    <dgm:pt modelId="{472E123E-7E6B-46F3-97D1-C2A4B06147DB}" type="sibTrans" cxnId="{92CF7D81-8FED-4F30-A076-D95F18CBE274}">
      <dgm:prSet/>
      <dgm:spPr/>
      <dgm:t>
        <a:bodyPr/>
        <a:lstStyle/>
        <a:p>
          <a:endParaRPr lang="en-US" sz="1800" b="0">
            <a:solidFill>
              <a:schemeClr val="tx1"/>
            </a:solidFill>
          </a:endParaRPr>
        </a:p>
      </dgm:t>
    </dgm:pt>
    <dgm:pt modelId="{5DECA329-9837-43A4-A18C-1E89B631B09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K-means</a:t>
          </a:r>
        </a:p>
      </dgm:t>
    </dgm:pt>
    <dgm:pt modelId="{02A260F1-0D3D-43F3-98BC-AD749FDBEE5B}" type="parTrans" cxnId="{3C5560E2-37BB-4054-B6BE-AD014DF33F99}">
      <dgm:prSet/>
      <dgm:spPr>
        <a:ln>
          <a:solidFill>
            <a:schemeClr val="tx1">
              <a:lumMod val="50000"/>
              <a:lumOff val="50000"/>
            </a:schemeClr>
          </a:solidFill>
        </a:ln>
      </dgm:spPr>
      <dgm:t>
        <a:bodyPr/>
        <a:lstStyle/>
        <a:p>
          <a:endParaRPr lang="en-US" sz="3600" b="0">
            <a:solidFill>
              <a:schemeClr val="tx1"/>
            </a:solidFill>
          </a:endParaRPr>
        </a:p>
      </dgm:t>
    </dgm:pt>
    <dgm:pt modelId="{921C96C0-90EC-43AC-BC01-87E72D63761F}" type="sibTrans" cxnId="{3C5560E2-37BB-4054-B6BE-AD014DF33F99}">
      <dgm:prSet/>
      <dgm:spPr/>
      <dgm:t>
        <a:bodyPr/>
        <a:lstStyle/>
        <a:p>
          <a:endParaRPr lang="en-US" sz="1800" b="0">
            <a:solidFill>
              <a:schemeClr val="tx1"/>
            </a:solidFill>
          </a:endParaRPr>
        </a:p>
      </dgm:t>
    </dgm:pt>
    <dgm:pt modelId="{6C38A22D-1FA9-431C-AC7E-0AEA0F0A22F7}">
      <dgm:prSet phldrT="[Text]" custT="1">
        <dgm:style>
          <a:lnRef idx="1">
            <a:schemeClr val="dk1"/>
          </a:lnRef>
          <a:fillRef idx="2">
            <a:schemeClr val="dk1"/>
          </a:fillRef>
          <a:effectRef idx="1">
            <a:schemeClr val="dk1"/>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Cells QC, Genes QC, </a:t>
          </a:r>
          <a:r>
            <a:rPr lang="en-US" sz="1400" i="1" dirty="0">
              <a:solidFill>
                <a:schemeClr val="tx1"/>
              </a:solidFill>
            </a:rPr>
            <a:t>Gap-Statistics Analysis</a:t>
          </a:r>
          <a:endParaRPr lang="en-US" sz="1400" b="0" i="1" dirty="0">
            <a:solidFill>
              <a:schemeClr val="tx1"/>
            </a:solidFill>
          </a:endParaRPr>
        </a:p>
      </dgm:t>
    </dgm:pt>
    <dgm:pt modelId="{3000651C-374F-4B1C-AF2B-91906835A9D4}" type="parTrans" cxnId="{9BA3C0B8-433F-4AC1-B3F6-8599844DA88F}">
      <dgm:prSet/>
      <dgm:spPr/>
      <dgm:t>
        <a:bodyPr/>
        <a:lstStyle/>
        <a:p>
          <a:endParaRPr lang="en-US" sz="1800" b="0">
            <a:solidFill>
              <a:schemeClr val="tx1"/>
            </a:solidFill>
          </a:endParaRPr>
        </a:p>
      </dgm:t>
    </dgm:pt>
    <dgm:pt modelId="{4185FBCE-0080-434D-8C7B-9A44CA3D9733}" type="sibTrans" cxnId="{9BA3C0B8-433F-4AC1-B3F6-8599844DA88F}">
      <dgm:prSet/>
      <dgm:spPr/>
      <dgm:t>
        <a:bodyPr/>
        <a:lstStyle/>
        <a:p>
          <a:endParaRPr lang="en-US" sz="1800" b="0">
            <a:solidFill>
              <a:schemeClr val="tx1"/>
            </a:solidFill>
          </a:endParaRPr>
        </a:p>
      </dgm:t>
    </dgm:pt>
    <dgm:pt modelId="{7F3554D2-C0B0-4FDC-914C-B3773DCFD00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Data Transformation:</a:t>
          </a:r>
          <a:r>
            <a:rPr lang="en-US" sz="1400" b="0" dirty="0">
              <a:solidFill>
                <a:schemeClr val="tx1"/>
              </a:solidFill>
            </a:rPr>
            <a:t> Log2(x+1) or none</a:t>
          </a:r>
        </a:p>
      </dgm:t>
    </dgm:pt>
    <dgm:pt modelId="{F2917899-7AF5-4E51-97B4-E5C394BDBFD7}" type="parTrans" cxnId="{5988B4D2-3A4E-4F04-B55B-06CB4150595C}">
      <dgm:prSet/>
      <dgm:spPr>
        <a:ln>
          <a:solidFill>
            <a:schemeClr val="tx1">
              <a:lumMod val="50000"/>
              <a:lumOff val="50000"/>
            </a:schemeClr>
          </a:solidFill>
        </a:ln>
      </dgm:spPr>
      <dgm:t>
        <a:bodyPr/>
        <a:lstStyle/>
        <a:p>
          <a:endParaRPr lang="en-US" sz="3600" b="0">
            <a:solidFill>
              <a:schemeClr val="tx1"/>
            </a:solidFill>
          </a:endParaRPr>
        </a:p>
      </dgm:t>
    </dgm:pt>
    <dgm:pt modelId="{46EFBEA8-80A7-4615-A57A-25293407349D}" type="sibTrans" cxnId="{5988B4D2-3A4E-4F04-B55B-06CB4150595C}">
      <dgm:prSet/>
      <dgm:spPr/>
      <dgm:t>
        <a:bodyPr/>
        <a:lstStyle/>
        <a:p>
          <a:endParaRPr lang="en-US" sz="1800" b="0">
            <a:solidFill>
              <a:schemeClr val="tx1"/>
            </a:solidFill>
          </a:endParaRPr>
        </a:p>
      </dgm:t>
    </dgm:pt>
    <dgm:pt modelId="{677712E4-C196-4CAB-A602-6DB2F4CB854B}">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i="1" dirty="0">
              <a:solidFill>
                <a:schemeClr val="tx1"/>
              </a:solidFill>
            </a:rPr>
            <a:t>Feature Selection: </a:t>
          </a:r>
          <a:r>
            <a:rPr lang="en-US" sz="1400" b="0" dirty="0">
              <a:solidFill>
                <a:schemeClr val="tx1"/>
              </a:solidFill>
            </a:rPr>
            <a:t>PCA, </a:t>
          </a:r>
          <a:r>
            <a:rPr lang="en-US" sz="1400" b="0" dirty="0" err="1">
              <a:solidFill>
                <a:schemeClr val="tx1"/>
              </a:solidFill>
            </a:rPr>
            <a:t>tSNE</a:t>
          </a:r>
          <a:r>
            <a:rPr lang="en-US" sz="1400" b="0" dirty="0">
              <a:solidFill>
                <a:schemeClr val="tx1"/>
              </a:solidFill>
            </a:rPr>
            <a:t>, highly variable genes* or none</a:t>
          </a:r>
        </a:p>
      </dgm:t>
    </dgm:pt>
    <dgm:pt modelId="{B755F549-4788-49C0-947C-0E6282E7255B}" type="parTrans" cxnId="{3D3FC0D9-5FC5-4EEF-B3DE-3A5BE91D19B7}">
      <dgm:prSet/>
      <dgm:spPr>
        <a:ln>
          <a:solidFill>
            <a:schemeClr val="tx1">
              <a:lumMod val="50000"/>
              <a:lumOff val="50000"/>
            </a:schemeClr>
          </a:solidFill>
        </a:ln>
      </dgm:spPr>
      <dgm:t>
        <a:bodyPr/>
        <a:lstStyle/>
        <a:p>
          <a:endParaRPr lang="en-US" sz="3600" b="0">
            <a:solidFill>
              <a:schemeClr val="tx1"/>
            </a:solidFill>
          </a:endParaRPr>
        </a:p>
      </dgm:t>
    </dgm:pt>
    <dgm:pt modelId="{9DD854FD-93CD-448D-9C58-1C18E7E01B69}" type="sibTrans" cxnId="{3D3FC0D9-5FC5-4EEF-B3DE-3A5BE91D19B7}">
      <dgm:prSet/>
      <dgm:spPr/>
      <dgm:t>
        <a:bodyPr/>
        <a:lstStyle/>
        <a:p>
          <a:endParaRPr lang="en-US" sz="1800" b="0">
            <a:solidFill>
              <a:schemeClr val="tx1"/>
            </a:solidFill>
          </a:endParaRPr>
        </a:p>
      </dgm:t>
    </dgm:pt>
    <dgm:pt modelId="{01C88D8A-19FD-495D-A726-B41A9D6D4924}">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(K-means)*</a:t>
          </a:r>
        </a:p>
      </dgm:t>
    </dgm:pt>
    <dgm:pt modelId="{5214BF8F-366C-410F-A2A3-63E88E44305F}" type="parTrans" cxnId="{8732F4BD-2A52-4F71-AC77-E8ED558D8E73}">
      <dgm:prSet/>
      <dgm:spPr>
        <a:ln>
          <a:solidFill>
            <a:schemeClr val="tx1">
              <a:lumMod val="50000"/>
              <a:lumOff val="50000"/>
            </a:schemeClr>
          </a:solidFill>
        </a:ln>
      </dgm:spPr>
      <dgm:t>
        <a:bodyPr/>
        <a:lstStyle/>
        <a:p>
          <a:endParaRPr lang="en-US" sz="3600" b="0">
            <a:solidFill>
              <a:schemeClr val="tx1"/>
            </a:solidFill>
          </a:endParaRPr>
        </a:p>
      </dgm:t>
    </dgm:pt>
    <dgm:pt modelId="{12CF6EDD-7157-4FB8-BD56-839E29B775C0}" type="sibTrans" cxnId="{8732F4BD-2A52-4F71-AC77-E8ED558D8E73}">
      <dgm:prSet/>
      <dgm:spPr/>
      <dgm:t>
        <a:bodyPr/>
        <a:lstStyle/>
        <a:p>
          <a:endParaRPr lang="en-US" sz="1800" b="0">
            <a:solidFill>
              <a:schemeClr val="tx1"/>
            </a:solidFill>
          </a:endParaRPr>
        </a:p>
      </dgm:t>
    </dgm:pt>
    <dgm:pt modelId="{3C0CCAD9-8BEB-4F27-862C-A0D466CD492E}">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K-means</a:t>
          </a:r>
        </a:p>
      </dgm:t>
    </dgm:pt>
    <dgm:pt modelId="{E8CE93DE-B1E2-48EC-B986-F043C30A702C}" type="parTrans" cxnId="{DF987AF4-5060-4472-8FDB-341C676E89F0}">
      <dgm:prSet/>
      <dgm:spPr>
        <a:ln>
          <a:solidFill>
            <a:schemeClr val="tx1">
              <a:lumMod val="50000"/>
              <a:lumOff val="50000"/>
            </a:schemeClr>
          </a:solidFill>
        </a:ln>
      </dgm:spPr>
      <dgm:t>
        <a:bodyPr/>
        <a:lstStyle/>
        <a:p>
          <a:endParaRPr lang="en-US" sz="3600" b="0">
            <a:solidFill>
              <a:schemeClr val="tx1"/>
            </a:solidFill>
          </a:endParaRPr>
        </a:p>
      </dgm:t>
    </dgm:pt>
    <dgm:pt modelId="{14E3CA77-557B-4051-B929-889A237C9F22}" type="sibTrans" cxnId="{DF987AF4-5060-4472-8FDB-341C676E89F0}">
      <dgm:prSet/>
      <dgm:spPr/>
      <dgm:t>
        <a:bodyPr/>
        <a:lstStyle/>
        <a:p>
          <a:endParaRPr lang="en-US" sz="1800" b="0">
            <a:solidFill>
              <a:schemeClr val="tx1"/>
            </a:solidFill>
          </a:endParaRPr>
        </a:p>
      </dgm:t>
    </dgm:pt>
    <dgm:pt modelId="{D37EF37C-AA2E-4ABD-8C29-5D6AB3B19AF2}">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HC (E/P)</a:t>
          </a:r>
        </a:p>
      </dgm:t>
    </dgm:pt>
    <dgm:pt modelId="{69881202-C667-4213-8CED-490283980515}" type="parTrans" cxnId="{D0E81320-B0A1-478B-9482-0EF9A2F7579C}">
      <dgm:prSet/>
      <dgm:spPr/>
      <dgm:t>
        <a:bodyPr/>
        <a:lstStyle/>
        <a:p>
          <a:endParaRPr lang="en-US"/>
        </a:p>
      </dgm:t>
    </dgm:pt>
    <dgm:pt modelId="{60EBE583-9631-4FF1-8090-F705C2014CEE}" type="sibTrans" cxnId="{D0E81320-B0A1-478B-9482-0EF9A2F7579C}">
      <dgm:prSet/>
      <dgm:spPr/>
      <dgm:t>
        <a:bodyPr/>
        <a:lstStyle/>
        <a:p>
          <a:endParaRPr lang="en-US"/>
        </a:p>
      </dgm:t>
    </dgm:pt>
    <dgm:pt modelId="{3362545E-EC4C-4800-8B58-112C91A27858}">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i="1" dirty="0">
              <a:solidFill>
                <a:schemeClr val="tx1"/>
              </a:solidFill>
            </a:rPr>
            <a:t>Feature Selection:</a:t>
          </a:r>
          <a:r>
            <a:rPr lang="en-US" sz="1400" b="0" dirty="0">
              <a:solidFill>
                <a:schemeClr val="tx1"/>
              </a:solidFill>
            </a:rPr>
            <a:t> High avg. TFIDF score (Top)  or Highly variable TF-IDF (Var)</a:t>
          </a:r>
        </a:p>
      </dgm:t>
    </dgm:pt>
    <dgm:pt modelId="{526E2FD4-87D2-4C56-A726-C1196304D61A}" type="parTrans" cxnId="{65991E41-C461-4826-9B3B-66281F4AA8B9}">
      <dgm:prSet/>
      <dgm:spPr/>
      <dgm:t>
        <a:bodyPr/>
        <a:lstStyle/>
        <a:p>
          <a:endParaRPr lang="en-US"/>
        </a:p>
      </dgm:t>
    </dgm:pt>
    <dgm:pt modelId="{5273512E-5DC4-445A-BE8B-65F2D7038D95}" type="sibTrans" cxnId="{65991E41-C461-4826-9B3B-66281F4AA8B9}">
      <dgm:prSet/>
      <dgm:spPr/>
      <dgm:t>
        <a:bodyPr/>
        <a:lstStyle/>
        <a:p>
          <a:endParaRPr lang="en-US"/>
        </a:p>
      </dgm:t>
    </dgm:pt>
    <dgm:pt modelId="{F363F456-E5F4-4895-9406-DB9974A55629}">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Louvain (E)</a:t>
          </a:r>
        </a:p>
      </dgm:t>
    </dgm:pt>
    <dgm:pt modelId="{E0526498-6770-4947-9D56-CA8C70691B7E}" type="parTrans" cxnId="{D60CD269-9239-4FCF-BFED-11F9235B3B25}">
      <dgm:prSet/>
      <dgm:spPr/>
      <dgm:t>
        <a:bodyPr/>
        <a:lstStyle/>
        <a:p>
          <a:endParaRPr lang="en-US"/>
        </a:p>
      </dgm:t>
    </dgm:pt>
    <dgm:pt modelId="{9FDBA5E7-CEBC-4371-B318-18E763FBD06C}" type="sibTrans" cxnId="{D60CD269-9239-4FCF-BFED-11F9235B3B25}">
      <dgm:prSet/>
      <dgm:spPr/>
      <dgm:t>
        <a:bodyPr/>
        <a:lstStyle/>
        <a:p>
          <a:endParaRPr lang="en-US"/>
        </a:p>
      </dgm:t>
    </dgm:pt>
    <dgm:pt modelId="{3842F40F-7C14-4408-B12D-2047673B7664}">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a:solidFill>
                <a:schemeClr val="tx1"/>
              </a:solidFill>
            </a:rPr>
            <a:t>HC (E/P/C)</a:t>
          </a:r>
        </a:p>
      </dgm:t>
    </dgm:pt>
    <dgm:pt modelId="{326CD522-EC4D-45DD-B113-0310498D5220}" type="parTrans" cxnId="{CEAC453F-654D-4D52-A05B-124814EC7055}">
      <dgm:prSet/>
      <dgm:spPr/>
      <dgm:t>
        <a:bodyPr/>
        <a:lstStyle/>
        <a:p>
          <a:endParaRPr lang="en-US"/>
        </a:p>
      </dgm:t>
    </dgm:pt>
    <dgm:pt modelId="{D4724742-D398-45A2-851B-122B523478DA}" type="sibTrans" cxnId="{CEAC453F-654D-4D52-A05B-124814EC7055}">
      <dgm:prSet/>
      <dgm:spPr/>
      <dgm:t>
        <a:bodyPr/>
        <a:lstStyle/>
        <a:p>
          <a:endParaRPr lang="en-US"/>
        </a:p>
      </dgm:t>
    </dgm:pt>
    <dgm:pt modelId="{FAF0531A-3F68-47B8-B5F2-38A33205496E}">
      <dgm:prSet phldrT="[Text]" custT="1">
        <dgm:style>
          <a:lnRef idx="1">
            <a:schemeClr val="accent5"/>
          </a:lnRef>
          <a:fillRef idx="2">
            <a:schemeClr val="accent5"/>
          </a:fillRef>
          <a:effectRef idx="1">
            <a:schemeClr val="accent5"/>
          </a:effectRef>
          <a:fontRef idx="minor">
            <a:schemeClr val="dk1"/>
          </a:fontRef>
        </dgm:style>
      </dgm:prSet>
      <dgm:spPr>
        <a:ln/>
        <a:effectLst>
          <a:glow rad="228600">
            <a:schemeClr val="accent3">
              <a:satMod val="175000"/>
              <a:alpha val="40000"/>
            </a:schemeClr>
          </a:glow>
        </a:effectLst>
      </dgm:spPr>
      <dgm:t>
        <a:bodyPr/>
        <a:lstStyle/>
        <a:p>
          <a:r>
            <a:rPr lang="en-US" sz="1400" b="0" i="1" dirty="0">
              <a:solidFill>
                <a:schemeClr val="tx1"/>
              </a:solidFill>
            </a:rPr>
            <a:t>Data Binarization:</a:t>
          </a:r>
        </a:p>
        <a:p>
          <a:r>
            <a:rPr lang="en-US" sz="1400" b="0" dirty="0">
              <a:solidFill>
                <a:schemeClr val="tx1"/>
              </a:solidFill>
            </a:rPr>
            <a:t>Cutoff threshold per cell based on cell avg. TF-IDF</a:t>
          </a:r>
          <a:r>
            <a:rPr lang="en-US" sz="1400" b="0" i="0" dirty="0">
              <a:solidFill>
                <a:schemeClr val="tx1"/>
              </a:solidFill>
            </a:rPr>
            <a:t>(Bin)</a:t>
          </a:r>
        </a:p>
      </dgm:t>
    </dgm:pt>
    <dgm:pt modelId="{BFFCC01B-534D-4DE3-82F3-9A481DC2232A}" type="parTrans" cxnId="{CE152E29-BF9D-4E32-AF24-D5B067DBDAFF}">
      <dgm:prSet/>
      <dgm:spPr/>
      <dgm:t>
        <a:bodyPr/>
        <a:lstStyle/>
        <a:p>
          <a:endParaRPr lang="en-US"/>
        </a:p>
      </dgm:t>
    </dgm:pt>
    <dgm:pt modelId="{F7BB500E-D2EA-44AE-AE65-AA06F366586D}" type="sibTrans" cxnId="{CE152E29-BF9D-4E32-AF24-D5B067DBDAFF}">
      <dgm:prSet/>
      <dgm:spPr/>
      <dgm:t>
        <a:bodyPr/>
        <a:lstStyle/>
        <a:p>
          <a:endParaRPr lang="en-US"/>
        </a:p>
      </dgm:t>
    </dgm:pt>
    <dgm:pt modelId="{B46D20DF-4625-48FA-A11B-1FA34AD50B93}">
      <dgm:prSet phldrT="[Text]" custT="1">
        <dgm:style>
          <a:lnRef idx="1">
            <a:schemeClr val="accent5"/>
          </a:lnRef>
          <a:fillRef idx="2">
            <a:schemeClr val="accent5"/>
          </a:fillRef>
          <a:effectRef idx="1">
            <a:schemeClr val="accent5"/>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HC (E/P/C/J)</a:t>
          </a:r>
        </a:p>
      </dgm:t>
    </dgm:pt>
    <dgm:pt modelId="{15CA7AFC-5C8A-421F-B3FD-A05FBCCA973F}" type="parTrans" cxnId="{5B77A2C5-16DB-4E48-9EE4-C0EF0174F019}">
      <dgm:prSet/>
      <dgm:spPr/>
      <dgm:t>
        <a:bodyPr/>
        <a:lstStyle/>
        <a:p>
          <a:endParaRPr lang="en-US"/>
        </a:p>
      </dgm:t>
    </dgm:pt>
    <dgm:pt modelId="{794C5D23-BEF9-4FEA-B064-EBF453BF5EDF}" type="sibTrans" cxnId="{5B77A2C5-16DB-4E48-9EE4-C0EF0174F019}">
      <dgm:prSet/>
      <dgm:spPr/>
      <dgm:t>
        <a:bodyPr/>
        <a:lstStyle/>
        <a:p>
          <a:endParaRPr lang="en-US"/>
        </a:p>
      </dgm:t>
    </dgm:pt>
    <dgm:pt modelId="{7106060B-3D2A-4AD7-B867-484EACAD9297}">
      <dgm:prSet phldrT="[Text]" custT="1">
        <dgm:style>
          <a:lnRef idx="1">
            <a:schemeClr val="accent5"/>
          </a:lnRef>
          <a:fillRef idx="2">
            <a:schemeClr val="accent5"/>
          </a:fillRef>
          <a:effectRef idx="1">
            <a:schemeClr val="accent5"/>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Greedy (E/P/C/J)</a:t>
          </a:r>
        </a:p>
      </dgm:t>
    </dgm:pt>
    <dgm:pt modelId="{691ABC3C-6A9B-4950-AF7A-A5217C9C8388}" type="parTrans" cxnId="{D7476B23-AEA4-4287-8179-D516684F1E1D}">
      <dgm:prSet/>
      <dgm:spPr/>
      <dgm:t>
        <a:bodyPr/>
        <a:lstStyle/>
        <a:p>
          <a:endParaRPr lang="en-US"/>
        </a:p>
      </dgm:t>
    </dgm:pt>
    <dgm:pt modelId="{BB25DE45-0325-4012-859F-57F4BC45BA20}" type="sibTrans" cxnId="{D7476B23-AEA4-4287-8179-D516684F1E1D}">
      <dgm:prSet/>
      <dgm:spPr/>
      <dgm:t>
        <a:bodyPr/>
        <a:lstStyle/>
        <a:p>
          <a:endParaRPr lang="en-US"/>
        </a:p>
      </dgm:t>
    </dgm:pt>
    <dgm:pt modelId="{67DDA746-6C60-4C11-B77E-B266EF9DFD6D}">
      <dgm:prSet phldrT="[Text]" custT="1">
        <dgm:style>
          <a:lnRef idx="1">
            <a:schemeClr val="accent5"/>
          </a:lnRef>
          <a:fillRef idx="2">
            <a:schemeClr val="accent5"/>
          </a:fillRef>
          <a:effectRef idx="1">
            <a:schemeClr val="accent5"/>
          </a:effectRef>
          <a:fontRef idx="minor">
            <a:schemeClr val="dk1"/>
          </a:fontRef>
        </dgm:style>
      </dgm:prSet>
      <dgm:spPr>
        <a:ln/>
        <a:effectLst>
          <a:glow rad="228600">
            <a:schemeClr val="accent3">
              <a:satMod val="175000"/>
              <a:alpha val="40000"/>
            </a:schemeClr>
          </a:glow>
        </a:effectLst>
      </dgm:spPr>
      <dgm:t>
        <a:bodyPr/>
        <a:lstStyle/>
        <a:p>
          <a:r>
            <a:rPr lang="en-US" sz="1400" b="0" dirty="0">
              <a:solidFill>
                <a:schemeClr val="tx1"/>
              </a:solidFill>
            </a:rPr>
            <a:t>Louvain (E/P/C/J)</a:t>
          </a:r>
        </a:p>
      </dgm:t>
    </dgm:pt>
    <dgm:pt modelId="{119497FC-766F-4DCF-931D-43AC51035C2B}" type="parTrans" cxnId="{1F71A7DB-765B-4875-8A4D-77336FA43BA6}">
      <dgm:prSet/>
      <dgm:spPr/>
      <dgm:t>
        <a:bodyPr/>
        <a:lstStyle/>
        <a:p>
          <a:endParaRPr lang="en-US"/>
        </a:p>
      </dgm:t>
    </dgm:pt>
    <dgm:pt modelId="{C82900AF-6934-4779-81A1-5951511A157F}" type="sibTrans" cxnId="{1F71A7DB-765B-4875-8A4D-77336FA43BA6}">
      <dgm:prSet/>
      <dgm:spPr/>
      <dgm:t>
        <a:bodyPr/>
        <a:lstStyle/>
        <a:p>
          <a:endParaRPr lang="en-US"/>
        </a:p>
      </dgm:t>
    </dgm:pt>
    <dgm:pt modelId="{E65BF32D-B718-4DB1-8514-D05646F42D77}">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GMM</a:t>
          </a:r>
        </a:p>
      </dgm:t>
    </dgm:pt>
    <dgm:pt modelId="{7A8ECC98-FA6D-41D4-8331-2AA9074DF1F5}" type="parTrans" cxnId="{8DEC64B0-8821-461D-8AEF-F8BB7123E900}">
      <dgm:prSet/>
      <dgm:spPr/>
      <dgm:t>
        <a:bodyPr/>
        <a:lstStyle/>
        <a:p>
          <a:endParaRPr lang="en-US"/>
        </a:p>
      </dgm:t>
    </dgm:pt>
    <dgm:pt modelId="{5CAB9E74-06DA-48C9-9C96-3F27221402FD}" type="sibTrans" cxnId="{8DEC64B0-8821-461D-8AEF-F8BB7123E900}">
      <dgm:prSet/>
      <dgm:spPr/>
      <dgm:t>
        <a:bodyPr/>
        <a:lstStyle/>
        <a:p>
          <a:endParaRPr lang="en-US"/>
        </a:p>
      </dgm:t>
    </dgm:pt>
    <dgm:pt modelId="{D75259DF-3D73-436F-9533-DC78ED1C51A0}">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a:solidFill>
                <a:schemeClr val="tx1"/>
              </a:solidFill>
            </a:rPr>
            <a:t>Seurat (SNN)*</a:t>
          </a:r>
        </a:p>
      </dgm:t>
    </dgm:pt>
    <dgm:pt modelId="{0EC04BE5-46C1-4AA3-B140-111D4766D34A}" type="parTrans" cxnId="{CB20ADCB-A002-47AF-9B7F-929E5E543D10}">
      <dgm:prSet/>
      <dgm:spPr/>
      <dgm:t>
        <a:bodyPr/>
        <a:lstStyle/>
        <a:p>
          <a:endParaRPr lang="en-US"/>
        </a:p>
      </dgm:t>
    </dgm:pt>
    <dgm:pt modelId="{CF6ED897-6AFA-444F-BB75-F3C591658FE5}" type="sibTrans" cxnId="{CB20ADCB-A002-47AF-9B7F-929E5E543D10}">
      <dgm:prSet/>
      <dgm:spPr/>
      <dgm:t>
        <a:bodyPr/>
        <a:lstStyle/>
        <a:p>
          <a:endParaRPr lang="en-US"/>
        </a:p>
      </dgm:t>
    </dgm:pt>
    <dgm:pt modelId="{C89E10A9-8C6A-47C6-B3F9-CF834E608D8A}">
      <dgm:prSet phldrT="[Text]" custT="1">
        <dgm:style>
          <a:lnRef idx="1">
            <a:schemeClr val="dk1"/>
          </a:lnRef>
          <a:fillRef idx="2">
            <a:schemeClr val="dk1"/>
          </a:fillRef>
          <a:effectRef idx="1">
            <a:schemeClr val="dk1"/>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68307A22-5CAF-43D3-B5FC-E8E500E09E0C}" type="parTrans" cxnId="{6DA69CB3-2A5C-40F7-B9BA-AC8E5180F2E2}">
      <dgm:prSet/>
      <dgm:spPr/>
      <dgm:t>
        <a:bodyPr/>
        <a:lstStyle/>
        <a:p>
          <a:endParaRPr lang="en-US"/>
        </a:p>
      </dgm:t>
    </dgm:pt>
    <dgm:pt modelId="{721D49FE-57FC-4423-9B6C-C4DB364CE7C0}" type="sibTrans" cxnId="{6DA69CB3-2A5C-40F7-B9BA-AC8E5180F2E2}">
      <dgm:prSet/>
      <dgm:spPr/>
      <dgm:t>
        <a:bodyPr/>
        <a:lstStyle/>
        <a:p>
          <a:endParaRPr lang="en-US"/>
        </a:p>
      </dgm:t>
    </dgm:pt>
    <dgm:pt modelId="{302311F8-77E5-402E-B254-D4664F7B0EF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US" sz="1400" b="0" dirty="0" err="1">
              <a:solidFill>
                <a:schemeClr val="tx1"/>
              </a:solidFill>
            </a:rPr>
            <a:t>Sph</a:t>
          </a:r>
          <a:r>
            <a:rPr lang="en-US" sz="1400" b="0" dirty="0">
              <a:solidFill>
                <a:schemeClr val="tx1"/>
              </a:solidFill>
            </a:rPr>
            <a:t>. K-means</a:t>
          </a:r>
        </a:p>
      </dgm:t>
    </dgm:pt>
    <dgm:pt modelId="{53501F9F-D968-40C5-A879-351EE0CE4578}" type="parTrans" cxnId="{5478092A-6EC2-4E38-8FF5-7D1D64DB1B24}">
      <dgm:prSet/>
      <dgm:spPr/>
      <dgm:t>
        <a:bodyPr/>
        <a:lstStyle/>
        <a:p>
          <a:endParaRPr lang="en-US"/>
        </a:p>
      </dgm:t>
    </dgm:pt>
    <dgm:pt modelId="{F7416DD5-B0DF-41E3-A545-4AEF7FBA9C8E}" type="sibTrans" cxnId="{5478092A-6EC2-4E38-8FF5-7D1D64DB1B24}">
      <dgm:prSet/>
      <dgm:spPr/>
      <dgm:t>
        <a:bodyPr/>
        <a:lstStyle/>
        <a:p>
          <a:endParaRPr lang="en-US"/>
        </a:p>
      </dgm:t>
    </dgm:pt>
    <dgm:pt modelId="{3BE28E9F-AACF-45FB-9639-AD702556FA73}" type="pres">
      <dgm:prSet presAssocID="{8621B7D0-2A67-492B-994B-1562769EF067}" presName="hierChild1" presStyleCnt="0">
        <dgm:presLayoutVars>
          <dgm:orgChart val="1"/>
          <dgm:chPref val="1"/>
          <dgm:dir/>
          <dgm:animOne val="branch"/>
          <dgm:animLvl val="lvl"/>
          <dgm:resizeHandles/>
        </dgm:presLayoutVars>
      </dgm:prSet>
      <dgm:spPr/>
    </dgm:pt>
    <dgm:pt modelId="{01D2CCDE-2CCA-436F-8B9F-ABADEF4AAB86}" type="pres">
      <dgm:prSet presAssocID="{6C38A22D-1FA9-431C-AC7E-0AEA0F0A22F7}" presName="hierRoot1" presStyleCnt="0">
        <dgm:presLayoutVars>
          <dgm:hierBranch val="init"/>
        </dgm:presLayoutVars>
      </dgm:prSet>
      <dgm:spPr/>
    </dgm:pt>
    <dgm:pt modelId="{2CBA7F09-3A90-4553-A003-C737319BBEF3}" type="pres">
      <dgm:prSet presAssocID="{6C38A22D-1FA9-431C-AC7E-0AEA0F0A22F7}" presName="rootComposite1" presStyleCnt="0"/>
      <dgm:spPr/>
    </dgm:pt>
    <dgm:pt modelId="{BECFE85C-01B4-43AB-B00A-F4B7CF6D11F0}" type="pres">
      <dgm:prSet presAssocID="{6C38A22D-1FA9-431C-AC7E-0AEA0F0A22F7}" presName="rootText1" presStyleLbl="node0" presStyleIdx="0" presStyleCnt="1" custScaleX="682680" custScaleY="1233227" custLinFactX="-300000" custLinFactNeighborX="-350935" custLinFactNeighborY="30528">
        <dgm:presLayoutVars>
          <dgm:chPref val="3"/>
        </dgm:presLayoutVars>
      </dgm:prSet>
      <dgm:spPr/>
    </dgm:pt>
    <dgm:pt modelId="{C71043FD-171F-46C3-80AC-169CD1E0F6DE}" type="pres">
      <dgm:prSet presAssocID="{6C38A22D-1FA9-431C-AC7E-0AEA0F0A22F7}" presName="rootConnector1" presStyleLbl="node1" presStyleIdx="0" presStyleCnt="0"/>
      <dgm:spPr/>
    </dgm:pt>
    <dgm:pt modelId="{8F841D31-29B7-42F4-B7A0-0C1F54ACAE07}" type="pres">
      <dgm:prSet presAssocID="{6C38A22D-1FA9-431C-AC7E-0AEA0F0A22F7}" presName="hierChild2" presStyleCnt="0"/>
      <dgm:spPr/>
    </dgm:pt>
    <dgm:pt modelId="{49B78C87-E228-4B31-8904-F7BACD31D864}" type="pres">
      <dgm:prSet presAssocID="{F2917899-7AF5-4E51-97B4-E5C394BDBFD7}" presName="Name64" presStyleLbl="parChTrans1D2" presStyleIdx="0" presStyleCnt="2" custSzX="3200400" custSzY="548640"/>
      <dgm:spPr/>
    </dgm:pt>
    <dgm:pt modelId="{C408DB8A-822A-485C-97C2-86CDD6DC731A}" type="pres">
      <dgm:prSet presAssocID="{7F3554D2-C0B0-4FDC-914C-B3773DCFD00B}" presName="hierRoot2" presStyleCnt="0">
        <dgm:presLayoutVars>
          <dgm:hierBranch val="init"/>
        </dgm:presLayoutVars>
      </dgm:prSet>
      <dgm:spPr/>
    </dgm:pt>
    <dgm:pt modelId="{361E2C3E-5CD0-4E64-8D52-05F800C3B367}" type="pres">
      <dgm:prSet presAssocID="{7F3554D2-C0B0-4FDC-914C-B3773DCFD00B}" presName="rootComposite" presStyleCnt="0"/>
      <dgm:spPr/>
    </dgm:pt>
    <dgm:pt modelId="{8133B387-1E09-4627-B344-850AD1D518CD}" type="pres">
      <dgm:prSet presAssocID="{7F3554D2-C0B0-4FDC-914C-B3773DCFD00B}" presName="rootText" presStyleLbl="node2" presStyleIdx="0" presStyleCnt="2" custScaleX="598252" custScaleY="922876" custLinFactX="-118240" custLinFactNeighborX="-200000" custLinFactNeighborY="-9567">
        <dgm:presLayoutVars>
          <dgm:chPref val="3"/>
        </dgm:presLayoutVars>
      </dgm:prSet>
      <dgm:spPr/>
    </dgm:pt>
    <dgm:pt modelId="{F9D5DAC8-FBDB-4593-A6E4-0E58F3241BE8}" type="pres">
      <dgm:prSet presAssocID="{7F3554D2-C0B0-4FDC-914C-B3773DCFD00B}" presName="rootConnector" presStyleLbl="node2" presStyleIdx="0" presStyleCnt="2"/>
      <dgm:spPr/>
    </dgm:pt>
    <dgm:pt modelId="{0D868344-F003-437C-AE20-ECFD890A79DD}" type="pres">
      <dgm:prSet presAssocID="{7F3554D2-C0B0-4FDC-914C-B3773DCFD00B}" presName="hierChild4" presStyleCnt="0"/>
      <dgm:spPr/>
    </dgm:pt>
    <dgm:pt modelId="{41626EB6-8EDC-4B72-8709-99997D27C012}" type="pres">
      <dgm:prSet presAssocID="{B755F549-4788-49C0-947C-0E6282E7255B}" presName="Name64" presStyleLbl="parChTrans1D3" presStyleIdx="0" presStyleCnt="3" custSzX="3200400" custSzY="548640"/>
      <dgm:spPr/>
    </dgm:pt>
    <dgm:pt modelId="{04DC69C4-7E52-4919-A35A-CC2369401838}" type="pres">
      <dgm:prSet presAssocID="{677712E4-C196-4CAB-A602-6DB2F4CB854B}" presName="hierRoot2" presStyleCnt="0">
        <dgm:presLayoutVars>
          <dgm:hierBranch val="init"/>
        </dgm:presLayoutVars>
      </dgm:prSet>
      <dgm:spPr/>
    </dgm:pt>
    <dgm:pt modelId="{DA19BE29-0C08-4663-8CDE-E4BD3FE33921}" type="pres">
      <dgm:prSet presAssocID="{677712E4-C196-4CAB-A602-6DB2F4CB854B}" presName="rootComposite" presStyleCnt="0"/>
      <dgm:spPr/>
    </dgm:pt>
    <dgm:pt modelId="{00BF8063-5882-48DA-A998-6926BE460861}" type="pres">
      <dgm:prSet presAssocID="{677712E4-C196-4CAB-A602-6DB2F4CB854B}" presName="rootText" presStyleLbl="node3" presStyleIdx="0" presStyleCnt="3" custScaleX="678755" custScaleY="1723782" custLinFactNeighborX="-96298">
        <dgm:presLayoutVars>
          <dgm:chPref val="3"/>
        </dgm:presLayoutVars>
      </dgm:prSet>
      <dgm:spPr/>
    </dgm:pt>
    <dgm:pt modelId="{633B8A3B-F3B2-49C6-B1F3-52B811B84EB4}" type="pres">
      <dgm:prSet presAssocID="{677712E4-C196-4CAB-A602-6DB2F4CB854B}" presName="rootConnector" presStyleLbl="node3" presStyleIdx="0" presStyleCnt="3"/>
      <dgm:spPr/>
    </dgm:pt>
    <dgm:pt modelId="{0ECBB069-2311-449B-A4AD-876FEA96A858}" type="pres">
      <dgm:prSet presAssocID="{677712E4-C196-4CAB-A602-6DB2F4CB854B}" presName="hierChild4" presStyleCnt="0"/>
      <dgm:spPr/>
    </dgm:pt>
    <dgm:pt modelId="{AD57E52F-327D-4F00-AD54-76AEAD02D23E}" type="pres">
      <dgm:prSet presAssocID="{5214BF8F-366C-410F-A2A3-63E88E44305F}" presName="Name64" presStyleLbl="parChTrans1D4" presStyleIdx="0" presStyleCnt="14" custSzX="3200400" custSzY="548640"/>
      <dgm:spPr/>
    </dgm:pt>
    <dgm:pt modelId="{0FEFB2CA-A8F8-4370-A6B9-D82C04AADEF5}" type="pres">
      <dgm:prSet presAssocID="{01C88D8A-19FD-495D-A726-B41A9D6D4924}" presName="hierRoot2" presStyleCnt="0">
        <dgm:presLayoutVars>
          <dgm:hierBranch val="init"/>
        </dgm:presLayoutVars>
      </dgm:prSet>
      <dgm:spPr/>
    </dgm:pt>
    <dgm:pt modelId="{3FF50BD2-09B1-46FA-8CD7-6941758C264E}" type="pres">
      <dgm:prSet presAssocID="{01C88D8A-19FD-495D-A726-B41A9D6D4924}" presName="rootComposite" presStyleCnt="0"/>
      <dgm:spPr/>
    </dgm:pt>
    <dgm:pt modelId="{A037A2D4-4B86-443B-918C-C02D1608C159}" type="pres">
      <dgm:prSet presAssocID="{01C88D8A-19FD-495D-A726-B41A9D6D4924}" presName="rootText" presStyleLbl="node4" presStyleIdx="0" presStyleCnt="14" custScaleX="867444" custScaleY="539407" custLinFactX="57579" custLinFactNeighborX="100000">
        <dgm:presLayoutVars>
          <dgm:chPref val="3"/>
        </dgm:presLayoutVars>
      </dgm:prSet>
      <dgm:spPr/>
    </dgm:pt>
    <dgm:pt modelId="{EEA028B8-D7F8-46C3-A246-C243A54D211D}" type="pres">
      <dgm:prSet presAssocID="{01C88D8A-19FD-495D-A726-B41A9D6D4924}" presName="rootConnector" presStyleLbl="node4" presStyleIdx="0" presStyleCnt="14"/>
      <dgm:spPr/>
    </dgm:pt>
    <dgm:pt modelId="{5BBAFA43-A6F8-476C-A280-549754F5DE3A}" type="pres">
      <dgm:prSet presAssocID="{01C88D8A-19FD-495D-A726-B41A9D6D4924}" presName="hierChild4" presStyleCnt="0"/>
      <dgm:spPr/>
    </dgm:pt>
    <dgm:pt modelId="{F8A7A9BD-1D91-4FA6-A1C6-957EBDFE5677}" type="pres">
      <dgm:prSet presAssocID="{01C88D8A-19FD-495D-A726-B41A9D6D4924}" presName="hierChild5" presStyleCnt="0"/>
      <dgm:spPr/>
    </dgm:pt>
    <dgm:pt modelId="{74AE46BD-2BD6-49B0-AF7B-15ECF0D0D82A}" type="pres">
      <dgm:prSet presAssocID="{0EC04BE5-46C1-4AA3-B140-111D4766D34A}" presName="Name64" presStyleLbl="parChTrans1D4" presStyleIdx="1" presStyleCnt="14" custSzX="3200400" custSzY="548640"/>
      <dgm:spPr/>
    </dgm:pt>
    <dgm:pt modelId="{A420BF70-00A8-4FD1-B2EA-8698465F5312}" type="pres">
      <dgm:prSet presAssocID="{D75259DF-3D73-436F-9533-DC78ED1C51A0}" presName="hierRoot2" presStyleCnt="0">
        <dgm:presLayoutVars>
          <dgm:hierBranch val="init"/>
        </dgm:presLayoutVars>
      </dgm:prSet>
      <dgm:spPr/>
    </dgm:pt>
    <dgm:pt modelId="{88B7B20B-B42E-4FE1-BF59-AAC2A15B2262}" type="pres">
      <dgm:prSet presAssocID="{D75259DF-3D73-436F-9533-DC78ED1C51A0}" presName="rootComposite" presStyleCnt="0"/>
      <dgm:spPr/>
    </dgm:pt>
    <dgm:pt modelId="{18A8A2F5-6601-48AE-BD68-CF30ED2485B9}" type="pres">
      <dgm:prSet presAssocID="{D75259DF-3D73-436F-9533-DC78ED1C51A0}" presName="rootText" presStyleLbl="node4" presStyleIdx="1" presStyleCnt="14" custScaleX="867444" custScaleY="539407" custLinFactX="57579" custLinFactNeighborX="100000">
        <dgm:presLayoutVars>
          <dgm:chPref val="3"/>
        </dgm:presLayoutVars>
      </dgm:prSet>
      <dgm:spPr/>
    </dgm:pt>
    <dgm:pt modelId="{696AF996-B78C-4345-9C7D-DD12ED2EA6F0}" type="pres">
      <dgm:prSet presAssocID="{D75259DF-3D73-436F-9533-DC78ED1C51A0}" presName="rootConnector" presStyleLbl="node4" presStyleIdx="1" presStyleCnt="14"/>
      <dgm:spPr/>
    </dgm:pt>
    <dgm:pt modelId="{0E244318-6F0E-45C5-98FE-25D73BF3B42B}" type="pres">
      <dgm:prSet presAssocID="{D75259DF-3D73-436F-9533-DC78ED1C51A0}" presName="hierChild4" presStyleCnt="0"/>
      <dgm:spPr/>
    </dgm:pt>
    <dgm:pt modelId="{94AD0EA0-45C6-4C4C-ABD4-23D5CCDFCC31}" type="pres">
      <dgm:prSet presAssocID="{D75259DF-3D73-436F-9533-DC78ED1C51A0}" presName="hierChild5" presStyleCnt="0"/>
      <dgm:spPr/>
    </dgm:pt>
    <dgm:pt modelId="{C9CCB06D-B18A-4D7E-B705-B6241357DEA7}" type="pres">
      <dgm:prSet presAssocID="{7A8ECC98-FA6D-41D4-8331-2AA9074DF1F5}" presName="Name64" presStyleLbl="parChTrans1D4" presStyleIdx="2" presStyleCnt="14" custSzX="3200400" custSzY="548640"/>
      <dgm:spPr/>
    </dgm:pt>
    <dgm:pt modelId="{3AFA572A-13C2-4946-8F03-DCED615A4A3C}" type="pres">
      <dgm:prSet presAssocID="{E65BF32D-B718-4DB1-8514-D05646F42D77}" presName="hierRoot2" presStyleCnt="0">
        <dgm:presLayoutVars>
          <dgm:hierBranch val="init"/>
        </dgm:presLayoutVars>
      </dgm:prSet>
      <dgm:spPr/>
    </dgm:pt>
    <dgm:pt modelId="{F073D4F0-62B7-4123-9E68-2A99CEC92D2A}" type="pres">
      <dgm:prSet presAssocID="{E65BF32D-B718-4DB1-8514-D05646F42D77}" presName="rootComposite" presStyleCnt="0"/>
      <dgm:spPr/>
    </dgm:pt>
    <dgm:pt modelId="{C1928D54-A4D7-475A-BC96-5ABAC9553A26}" type="pres">
      <dgm:prSet presAssocID="{E65BF32D-B718-4DB1-8514-D05646F42D77}" presName="rootText" presStyleLbl="node4" presStyleIdx="2" presStyleCnt="14" custScaleX="867444" custScaleY="539407" custLinFactX="57579" custLinFactNeighborX="100000">
        <dgm:presLayoutVars>
          <dgm:chPref val="3"/>
        </dgm:presLayoutVars>
      </dgm:prSet>
      <dgm:spPr/>
    </dgm:pt>
    <dgm:pt modelId="{5EE97DCB-C858-452E-92EF-493E9D79E9F4}" type="pres">
      <dgm:prSet presAssocID="{E65BF32D-B718-4DB1-8514-D05646F42D77}" presName="rootConnector" presStyleLbl="node4" presStyleIdx="2" presStyleCnt="14"/>
      <dgm:spPr/>
    </dgm:pt>
    <dgm:pt modelId="{9D87838B-54F5-447A-B62D-B4A3D4569AFF}" type="pres">
      <dgm:prSet presAssocID="{E65BF32D-B718-4DB1-8514-D05646F42D77}" presName="hierChild4" presStyleCnt="0"/>
      <dgm:spPr/>
    </dgm:pt>
    <dgm:pt modelId="{91BB7A4F-C9C5-436B-AF3B-8419450C033E}" type="pres">
      <dgm:prSet presAssocID="{E65BF32D-B718-4DB1-8514-D05646F42D77}" presName="hierChild5" presStyleCnt="0"/>
      <dgm:spPr/>
    </dgm:pt>
    <dgm:pt modelId="{0E490ADB-B176-47CD-9A80-BABD06E9C9E8}" type="pres">
      <dgm:prSet presAssocID="{E8CE93DE-B1E2-48EC-B986-F043C30A702C}" presName="Name64" presStyleLbl="parChTrans1D4" presStyleIdx="3" presStyleCnt="14" custSzX="3200400" custSzY="548641"/>
      <dgm:spPr/>
    </dgm:pt>
    <dgm:pt modelId="{B43FCAC7-D2BB-436F-837B-8292A25C75F3}" type="pres">
      <dgm:prSet presAssocID="{3C0CCAD9-8BEB-4F27-862C-A0D466CD492E}" presName="hierRoot2" presStyleCnt="0">
        <dgm:presLayoutVars>
          <dgm:hierBranch val="init"/>
        </dgm:presLayoutVars>
      </dgm:prSet>
      <dgm:spPr/>
    </dgm:pt>
    <dgm:pt modelId="{5D9FAC27-ADD0-4499-90A3-A26E1FDF243E}" type="pres">
      <dgm:prSet presAssocID="{3C0CCAD9-8BEB-4F27-862C-A0D466CD492E}" presName="rootComposite" presStyleCnt="0"/>
      <dgm:spPr/>
    </dgm:pt>
    <dgm:pt modelId="{9E923254-02B1-4880-AE77-F23B2B892373}" type="pres">
      <dgm:prSet presAssocID="{3C0CCAD9-8BEB-4F27-862C-A0D466CD492E}" presName="rootText" presStyleLbl="node4" presStyleIdx="3" presStyleCnt="14" custScaleX="867444" custScaleY="539407" custLinFactX="57579" custLinFactNeighborX="100000">
        <dgm:presLayoutVars>
          <dgm:chPref val="3"/>
        </dgm:presLayoutVars>
      </dgm:prSet>
      <dgm:spPr/>
    </dgm:pt>
    <dgm:pt modelId="{83C86C38-DF9F-4EA1-B98A-F41832C1A0BC}" type="pres">
      <dgm:prSet presAssocID="{3C0CCAD9-8BEB-4F27-862C-A0D466CD492E}" presName="rootConnector" presStyleLbl="node4" presStyleIdx="3" presStyleCnt="14"/>
      <dgm:spPr/>
    </dgm:pt>
    <dgm:pt modelId="{31E8CE79-3AC4-49A6-B8EE-02B16F3E3F1E}" type="pres">
      <dgm:prSet presAssocID="{3C0CCAD9-8BEB-4F27-862C-A0D466CD492E}" presName="hierChild4" presStyleCnt="0"/>
      <dgm:spPr/>
    </dgm:pt>
    <dgm:pt modelId="{086C0378-A0F4-4406-9352-2744634F6CAB}" type="pres">
      <dgm:prSet presAssocID="{3C0CCAD9-8BEB-4F27-862C-A0D466CD492E}" presName="hierChild5" presStyleCnt="0"/>
      <dgm:spPr/>
    </dgm:pt>
    <dgm:pt modelId="{620E4DDD-2647-4A9B-BF95-DBBB106718FC}" type="pres">
      <dgm:prSet presAssocID="{68307A22-5CAF-43D3-B5FC-E8E500E09E0C}" presName="Name64" presStyleLbl="parChTrans1D4" presStyleIdx="4" presStyleCnt="14" custSzX="3200400" custSzY="548641"/>
      <dgm:spPr/>
    </dgm:pt>
    <dgm:pt modelId="{E7882E30-A436-4B4D-B6B5-BE33D51E21A1}" type="pres">
      <dgm:prSet presAssocID="{C89E10A9-8C6A-47C6-B3F9-CF834E608D8A}" presName="hierRoot2" presStyleCnt="0">
        <dgm:presLayoutVars>
          <dgm:hierBranch val="init"/>
        </dgm:presLayoutVars>
      </dgm:prSet>
      <dgm:spPr/>
    </dgm:pt>
    <dgm:pt modelId="{0B31FB92-91C8-4292-965E-44052A6F5446}" type="pres">
      <dgm:prSet presAssocID="{C89E10A9-8C6A-47C6-B3F9-CF834E608D8A}" presName="rootComposite" presStyleCnt="0"/>
      <dgm:spPr/>
    </dgm:pt>
    <dgm:pt modelId="{18344BC1-4AD0-42BB-9A76-47B4CFE235BB}" type="pres">
      <dgm:prSet presAssocID="{C89E10A9-8C6A-47C6-B3F9-CF834E608D8A}" presName="rootText" presStyleLbl="node4" presStyleIdx="4" presStyleCnt="14" custScaleX="867444" custScaleY="539407" custLinFactX="57579" custLinFactNeighborX="100000">
        <dgm:presLayoutVars>
          <dgm:chPref val="3"/>
        </dgm:presLayoutVars>
      </dgm:prSet>
      <dgm:spPr/>
    </dgm:pt>
    <dgm:pt modelId="{5748EDB0-347E-48FE-990A-08718148A86A}" type="pres">
      <dgm:prSet presAssocID="{C89E10A9-8C6A-47C6-B3F9-CF834E608D8A}" presName="rootConnector" presStyleLbl="node4" presStyleIdx="4" presStyleCnt="14"/>
      <dgm:spPr/>
    </dgm:pt>
    <dgm:pt modelId="{57888E54-1C24-47B0-B565-EC56AED11C81}" type="pres">
      <dgm:prSet presAssocID="{C89E10A9-8C6A-47C6-B3F9-CF834E608D8A}" presName="hierChild4" presStyleCnt="0"/>
      <dgm:spPr/>
    </dgm:pt>
    <dgm:pt modelId="{6A2192BA-1614-44AD-B90D-892E94F182F2}" type="pres">
      <dgm:prSet presAssocID="{C89E10A9-8C6A-47C6-B3F9-CF834E608D8A}" presName="hierChild5" presStyleCnt="0"/>
      <dgm:spPr/>
    </dgm:pt>
    <dgm:pt modelId="{884CF34A-4ABA-4D6C-8A5A-721399A2474D}" type="pres">
      <dgm:prSet presAssocID="{69881202-C667-4213-8CED-490283980515}" presName="Name64" presStyleLbl="parChTrans1D4" presStyleIdx="5" presStyleCnt="14" custSzX="3200400" custSzY="548641"/>
      <dgm:spPr/>
    </dgm:pt>
    <dgm:pt modelId="{18D7C40A-83F3-4E35-BC46-51D7FBC71B5E}" type="pres">
      <dgm:prSet presAssocID="{D37EF37C-AA2E-4ABD-8C29-5D6AB3B19AF2}" presName="hierRoot2" presStyleCnt="0">
        <dgm:presLayoutVars>
          <dgm:hierBranch val="init"/>
        </dgm:presLayoutVars>
      </dgm:prSet>
      <dgm:spPr/>
    </dgm:pt>
    <dgm:pt modelId="{E8C076DF-E1E0-4172-8F9C-4281E1A0CAC9}" type="pres">
      <dgm:prSet presAssocID="{D37EF37C-AA2E-4ABD-8C29-5D6AB3B19AF2}" presName="rootComposite" presStyleCnt="0"/>
      <dgm:spPr/>
    </dgm:pt>
    <dgm:pt modelId="{58037265-8B7E-4AB1-A1C4-3B72C8C00D94}" type="pres">
      <dgm:prSet presAssocID="{D37EF37C-AA2E-4ABD-8C29-5D6AB3B19AF2}" presName="rootText" presStyleLbl="node4" presStyleIdx="5" presStyleCnt="14" custScaleX="867444" custScaleY="539407" custLinFactX="57579" custLinFactNeighborX="100000">
        <dgm:presLayoutVars>
          <dgm:chPref val="3"/>
        </dgm:presLayoutVars>
      </dgm:prSet>
      <dgm:spPr/>
    </dgm:pt>
    <dgm:pt modelId="{99DD6BC1-A9CB-4702-BE6E-DA9769A1A038}" type="pres">
      <dgm:prSet presAssocID="{D37EF37C-AA2E-4ABD-8C29-5D6AB3B19AF2}" presName="rootConnector" presStyleLbl="node4" presStyleIdx="5" presStyleCnt="14"/>
      <dgm:spPr/>
    </dgm:pt>
    <dgm:pt modelId="{185840A8-0991-493E-B68E-A54EF91CC4CD}" type="pres">
      <dgm:prSet presAssocID="{D37EF37C-AA2E-4ABD-8C29-5D6AB3B19AF2}" presName="hierChild4" presStyleCnt="0"/>
      <dgm:spPr/>
    </dgm:pt>
    <dgm:pt modelId="{E71DCFDE-3285-40E1-A01E-5F609151D43B}" type="pres">
      <dgm:prSet presAssocID="{D37EF37C-AA2E-4ABD-8C29-5D6AB3B19AF2}" presName="hierChild5" presStyleCnt="0"/>
      <dgm:spPr/>
    </dgm:pt>
    <dgm:pt modelId="{1A96489F-73DC-4C9A-9939-3C5F23FF86F3}" type="pres">
      <dgm:prSet presAssocID="{E0526498-6770-4947-9D56-CA8C70691B7E}" presName="Name64" presStyleLbl="parChTrans1D4" presStyleIdx="6" presStyleCnt="14" custSzX="3200400" custSzY="548640"/>
      <dgm:spPr/>
    </dgm:pt>
    <dgm:pt modelId="{D5B77D2C-E9EC-49E5-915F-281A26B458FC}" type="pres">
      <dgm:prSet presAssocID="{F363F456-E5F4-4895-9406-DB9974A55629}" presName="hierRoot2" presStyleCnt="0">
        <dgm:presLayoutVars>
          <dgm:hierBranch val="init"/>
        </dgm:presLayoutVars>
      </dgm:prSet>
      <dgm:spPr/>
    </dgm:pt>
    <dgm:pt modelId="{3E2E3353-2ED8-4BCC-A7C2-E93595B9DCEE}" type="pres">
      <dgm:prSet presAssocID="{F363F456-E5F4-4895-9406-DB9974A55629}" presName="rootComposite" presStyleCnt="0"/>
      <dgm:spPr/>
    </dgm:pt>
    <dgm:pt modelId="{4243F4B8-8EC5-4773-939C-4273555D5F1E}" type="pres">
      <dgm:prSet presAssocID="{F363F456-E5F4-4895-9406-DB9974A55629}" presName="rootText" presStyleLbl="node4" presStyleIdx="6" presStyleCnt="14" custScaleX="867444" custScaleY="539407" custLinFactX="57579" custLinFactNeighborX="100000">
        <dgm:presLayoutVars>
          <dgm:chPref val="3"/>
        </dgm:presLayoutVars>
      </dgm:prSet>
      <dgm:spPr/>
    </dgm:pt>
    <dgm:pt modelId="{FF6EAF3D-B295-4676-B165-250219EA092C}" type="pres">
      <dgm:prSet presAssocID="{F363F456-E5F4-4895-9406-DB9974A55629}" presName="rootConnector" presStyleLbl="node4" presStyleIdx="6" presStyleCnt="14"/>
      <dgm:spPr/>
    </dgm:pt>
    <dgm:pt modelId="{586C3238-1D40-4C32-B371-2835C19331C9}" type="pres">
      <dgm:prSet presAssocID="{F363F456-E5F4-4895-9406-DB9974A55629}" presName="hierChild4" presStyleCnt="0"/>
      <dgm:spPr/>
    </dgm:pt>
    <dgm:pt modelId="{40BADD8F-CF88-4A9B-92BA-54BBA8B0F787}" type="pres">
      <dgm:prSet presAssocID="{F363F456-E5F4-4895-9406-DB9974A55629}" presName="hierChild5" presStyleCnt="0"/>
      <dgm:spPr/>
    </dgm:pt>
    <dgm:pt modelId="{0CA8E0D7-21C9-4850-92EB-FD26862F917F}" type="pres">
      <dgm:prSet presAssocID="{677712E4-C196-4CAB-A602-6DB2F4CB854B}" presName="hierChild5" presStyleCnt="0"/>
      <dgm:spPr/>
    </dgm:pt>
    <dgm:pt modelId="{E3F657D3-CC84-4411-8F48-685A780F3673}" type="pres">
      <dgm:prSet presAssocID="{7F3554D2-C0B0-4FDC-914C-B3773DCFD00B}" presName="hierChild5" presStyleCnt="0"/>
      <dgm:spPr/>
    </dgm:pt>
    <dgm:pt modelId="{B28923D9-61A3-44E3-ADD3-C08D1A36D982}" type="pres">
      <dgm:prSet presAssocID="{FFB54F73-01F9-423F-BD6A-4EBC11B65668}" presName="Name64" presStyleLbl="parChTrans1D2" presStyleIdx="1" presStyleCnt="2" custSzX="3200400" custSzY="548640"/>
      <dgm:spPr/>
    </dgm:pt>
    <dgm:pt modelId="{44D85E59-E7A2-4F7E-A63F-4CB55D0D7F79}" type="pres">
      <dgm:prSet presAssocID="{433EECEC-7F1D-435C-8659-AF27BEC8D9C4}" presName="hierRoot2" presStyleCnt="0">
        <dgm:presLayoutVars>
          <dgm:hierBranch val="init"/>
        </dgm:presLayoutVars>
      </dgm:prSet>
      <dgm:spPr/>
    </dgm:pt>
    <dgm:pt modelId="{CF056041-5785-4948-B215-042BFE88865F}" type="pres">
      <dgm:prSet presAssocID="{433EECEC-7F1D-435C-8659-AF27BEC8D9C4}" presName="rootComposite" presStyleCnt="0"/>
      <dgm:spPr/>
    </dgm:pt>
    <dgm:pt modelId="{7167DC97-7ACD-4A92-8E87-14248E3B5036}" type="pres">
      <dgm:prSet presAssocID="{433EECEC-7F1D-435C-8659-AF27BEC8D9C4}" presName="rootText" presStyleLbl="node2" presStyleIdx="1" presStyleCnt="2" custScaleX="598837" custScaleY="963131" custLinFactX="-118366" custLinFactNeighborX="-200000" custLinFactNeighborY="-9567">
        <dgm:presLayoutVars>
          <dgm:chPref val="3"/>
        </dgm:presLayoutVars>
      </dgm:prSet>
      <dgm:spPr/>
    </dgm:pt>
    <dgm:pt modelId="{ED57672B-C224-4380-A3F3-A560144C23E1}" type="pres">
      <dgm:prSet presAssocID="{433EECEC-7F1D-435C-8659-AF27BEC8D9C4}" presName="rootConnector" presStyleLbl="node2" presStyleIdx="1" presStyleCnt="2"/>
      <dgm:spPr/>
    </dgm:pt>
    <dgm:pt modelId="{A9E29F7C-30E4-44B6-B2A8-CB0B119B7D8C}" type="pres">
      <dgm:prSet presAssocID="{433EECEC-7F1D-435C-8659-AF27BEC8D9C4}" presName="hierChild4" presStyleCnt="0"/>
      <dgm:spPr/>
    </dgm:pt>
    <dgm:pt modelId="{ABC7AF90-D235-48B2-B494-5907785567CE}" type="pres">
      <dgm:prSet presAssocID="{526E2FD4-87D2-4C56-A726-C1196304D61A}" presName="Name64" presStyleLbl="parChTrans1D3" presStyleIdx="1" presStyleCnt="3" custSzX="3200400" custSzY="548640"/>
      <dgm:spPr/>
    </dgm:pt>
    <dgm:pt modelId="{C24F0423-72DD-4220-956C-C5232FC4A699}" type="pres">
      <dgm:prSet presAssocID="{3362545E-EC4C-4800-8B58-112C91A27858}" presName="hierRoot2" presStyleCnt="0">
        <dgm:presLayoutVars>
          <dgm:hierBranch val="init"/>
        </dgm:presLayoutVars>
      </dgm:prSet>
      <dgm:spPr/>
    </dgm:pt>
    <dgm:pt modelId="{E27432F0-101D-402C-BC1A-1D2EBD24E236}" type="pres">
      <dgm:prSet presAssocID="{3362545E-EC4C-4800-8B58-112C91A27858}" presName="rootComposite" presStyleCnt="0"/>
      <dgm:spPr/>
    </dgm:pt>
    <dgm:pt modelId="{085886A2-5B04-4EED-AB83-243B33282182}" type="pres">
      <dgm:prSet presAssocID="{3362545E-EC4C-4800-8B58-112C91A27858}" presName="rootText" presStyleLbl="node3" presStyleIdx="1" presStyleCnt="3" custScaleX="679419" custScaleY="1157969" custLinFactNeighborX="-96298">
        <dgm:presLayoutVars>
          <dgm:chPref val="3"/>
        </dgm:presLayoutVars>
      </dgm:prSet>
      <dgm:spPr/>
    </dgm:pt>
    <dgm:pt modelId="{B038A776-AD3B-4A3A-AB4A-6EACD84C6FA4}" type="pres">
      <dgm:prSet presAssocID="{3362545E-EC4C-4800-8B58-112C91A27858}" presName="rootConnector" presStyleLbl="node3" presStyleIdx="1" presStyleCnt="3"/>
      <dgm:spPr/>
    </dgm:pt>
    <dgm:pt modelId="{A7A92528-405A-4302-B2B1-29C71F5AF106}" type="pres">
      <dgm:prSet presAssocID="{3362545E-EC4C-4800-8B58-112C91A27858}" presName="hierChild4" presStyleCnt="0"/>
      <dgm:spPr/>
    </dgm:pt>
    <dgm:pt modelId="{B29EA421-EB8B-47AC-90A6-7C322A4A472D}" type="pres">
      <dgm:prSet presAssocID="{5933FA09-E220-4E2F-A464-4CFC3E8F9C54}" presName="Name64" presStyleLbl="parChTrans1D4" presStyleIdx="7" presStyleCnt="14" custSzX="3200400" custSzY="548640"/>
      <dgm:spPr/>
    </dgm:pt>
    <dgm:pt modelId="{68BC643A-EFBA-4B5C-901D-32482E0C699E}" type="pres">
      <dgm:prSet presAssocID="{A41B048F-5A74-4D82-B49C-967C989D5A93}" presName="hierRoot2" presStyleCnt="0">
        <dgm:presLayoutVars>
          <dgm:hierBranch val="init"/>
        </dgm:presLayoutVars>
      </dgm:prSet>
      <dgm:spPr/>
    </dgm:pt>
    <dgm:pt modelId="{F433B92F-F26D-4134-BF40-51B2A571136D}" type="pres">
      <dgm:prSet presAssocID="{A41B048F-5A74-4D82-B49C-967C989D5A93}" presName="rootComposite" presStyleCnt="0"/>
      <dgm:spPr/>
    </dgm:pt>
    <dgm:pt modelId="{6B0A4452-581B-4EE4-BBA8-1F4181579316}" type="pres">
      <dgm:prSet presAssocID="{A41B048F-5A74-4D82-B49C-967C989D5A93}" presName="rootText" presStyleLbl="node4" presStyleIdx="7" presStyleCnt="14" custScaleX="867444" custScaleY="539935" custLinFactX="57579" custLinFactNeighborX="100000">
        <dgm:presLayoutVars>
          <dgm:chPref val="3"/>
        </dgm:presLayoutVars>
      </dgm:prSet>
      <dgm:spPr/>
    </dgm:pt>
    <dgm:pt modelId="{53BBC4B1-1680-46A1-B8D5-4D20877D6CE8}" type="pres">
      <dgm:prSet presAssocID="{A41B048F-5A74-4D82-B49C-967C989D5A93}" presName="rootConnector" presStyleLbl="node4" presStyleIdx="7" presStyleCnt="14"/>
      <dgm:spPr/>
    </dgm:pt>
    <dgm:pt modelId="{F1F2E801-387E-411B-B056-B622D2C0B8F0}" type="pres">
      <dgm:prSet presAssocID="{A41B048F-5A74-4D82-B49C-967C989D5A93}" presName="hierChild4" presStyleCnt="0"/>
      <dgm:spPr/>
    </dgm:pt>
    <dgm:pt modelId="{5D6FFDAC-D1DE-43C5-9E53-E24FC1F6E7D9}" type="pres">
      <dgm:prSet presAssocID="{A41B048F-5A74-4D82-B49C-967C989D5A93}" presName="hierChild5" presStyleCnt="0"/>
      <dgm:spPr/>
    </dgm:pt>
    <dgm:pt modelId="{45D94E2D-C92F-43F2-86D3-BB20BF324241}" type="pres">
      <dgm:prSet presAssocID="{02A260F1-0D3D-43F3-98BC-AD749FDBEE5B}" presName="Name64" presStyleLbl="parChTrans1D4" presStyleIdx="8" presStyleCnt="14" custSzX="3200400" custSzY="548640"/>
      <dgm:spPr/>
    </dgm:pt>
    <dgm:pt modelId="{A5F1747D-A4B1-4841-A5B4-3E6344C45D4D}" type="pres">
      <dgm:prSet presAssocID="{5DECA329-9837-43A4-A18C-1E89B631B096}" presName="hierRoot2" presStyleCnt="0">
        <dgm:presLayoutVars>
          <dgm:hierBranch val="init"/>
        </dgm:presLayoutVars>
      </dgm:prSet>
      <dgm:spPr/>
    </dgm:pt>
    <dgm:pt modelId="{DA6CB3B0-275B-47D8-A53E-DD8A973E384B}" type="pres">
      <dgm:prSet presAssocID="{5DECA329-9837-43A4-A18C-1E89B631B096}" presName="rootComposite" presStyleCnt="0"/>
      <dgm:spPr/>
    </dgm:pt>
    <dgm:pt modelId="{E10441CA-62D2-4334-81C2-C47967CAB503}" type="pres">
      <dgm:prSet presAssocID="{5DECA329-9837-43A4-A18C-1E89B631B096}" presName="rootText" presStyleLbl="node4" presStyleIdx="8" presStyleCnt="14" custScaleX="867444" custScaleY="539935" custLinFactX="57579" custLinFactNeighborX="100000">
        <dgm:presLayoutVars>
          <dgm:chPref val="3"/>
        </dgm:presLayoutVars>
      </dgm:prSet>
      <dgm:spPr/>
    </dgm:pt>
    <dgm:pt modelId="{06114219-40F1-4AB3-A54C-82527384C6B5}" type="pres">
      <dgm:prSet presAssocID="{5DECA329-9837-43A4-A18C-1E89B631B096}" presName="rootConnector" presStyleLbl="node4" presStyleIdx="8" presStyleCnt="14"/>
      <dgm:spPr/>
    </dgm:pt>
    <dgm:pt modelId="{A6DB94B8-B9EA-477D-B05B-11051E2CC176}" type="pres">
      <dgm:prSet presAssocID="{5DECA329-9837-43A4-A18C-1E89B631B096}" presName="hierChild4" presStyleCnt="0"/>
      <dgm:spPr/>
    </dgm:pt>
    <dgm:pt modelId="{989EA003-0992-4659-90B2-67262EE15179}" type="pres">
      <dgm:prSet presAssocID="{5DECA329-9837-43A4-A18C-1E89B631B096}" presName="hierChild5" presStyleCnt="0"/>
      <dgm:spPr/>
    </dgm:pt>
    <dgm:pt modelId="{44EEF3D1-FFF7-45C8-B839-D3CDF7688C10}" type="pres">
      <dgm:prSet presAssocID="{53501F9F-D968-40C5-A879-351EE0CE4578}" presName="Name64" presStyleLbl="parChTrans1D4" presStyleIdx="9" presStyleCnt="14" custSzX="3200400" custSzY="548640"/>
      <dgm:spPr/>
    </dgm:pt>
    <dgm:pt modelId="{5E54FCF4-8112-43F3-A18A-FA67DEDC09C3}" type="pres">
      <dgm:prSet presAssocID="{302311F8-77E5-402E-B254-D4664F7B0EF6}" presName="hierRoot2" presStyleCnt="0">
        <dgm:presLayoutVars>
          <dgm:hierBranch val="init"/>
        </dgm:presLayoutVars>
      </dgm:prSet>
      <dgm:spPr/>
    </dgm:pt>
    <dgm:pt modelId="{BF27088B-7DB6-4765-84D1-A76F8EB7696A}" type="pres">
      <dgm:prSet presAssocID="{302311F8-77E5-402E-B254-D4664F7B0EF6}" presName="rootComposite" presStyleCnt="0"/>
      <dgm:spPr/>
    </dgm:pt>
    <dgm:pt modelId="{41F5A2FE-BEBB-4703-BCB9-683E5F7B1927}" type="pres">
      <dgm:prSet presAssocID="{302311F8-77E5-402E-B254-D4664F7B0EF6}" presName="rootText" presStyleLbl="node4" presStyleIdx="9" presStyleCnt="14" custScaleX="867444" custScaleY="539935" custLinFactX="57579" custLinFactNeighborX="100000">
        <dgm:presLayoutVars>
          <dgm:chPref val="3"/>
        </dgm:presLayoutVars>
      </dgm:prSet>
      <dgm:spPr/>
    </dgm:pt>
    <dgm:pt modelId="{45195923-26D6-4FE1-A3F4-52B3E731512D}" type="pres">
      <dgm:prSet presAssocID="{302311F8-77E5-402E-B254-D4664F7B0EF6}" presName="rootConnector" presStyleLbl="node4" presStyleIdx="9" presStyleCnt="14"/>
      <dgm:spPr/>
    </dgm:pt>
    <dgm:pt modelId="{A7F34AA2-7F04-4979-8693-1F8D352A1CDE}" type="pres">
      <dgm:prSet presAssocID="{302311F8-77E5-402E-B254-D4664F7B0EF6}" presName="hierChild4" presStyleCnt="0"/>
      <dgm:spPr/>
    </dgm:pt>
    <dgm:pt modelId="{D97F9DF3-1E2B-4FDA-B6E5-0126C84A8BB4}" type="pres">
      <dgm:prSet presAssocID="{302311F8-77E5-402E-B254-D4664F7B0EF6}" presName="hierChild5" presStyleCnt="0"/>
      <dgm:spPr/>
    </dgm:pt>
    <dgm:pt modelId="{AB223787-AD63-40F4-8A7D-6386C8963026}" type="pres">
      <dgm:prSet presAssocID="{326CD522-EC4D-45DD-B113-0310498D5220}" presName="Name64" presStyleLbl="parChTrans1D4" presStyleIdx="10" presStyleCnt="14" custSzX="3200400" custSzY="548640"/>
      <dgm:spPr/>
    </dgm:pt>
    <dgm:pt modelId="{5C934B4B-3BC5-40AF-A011-0B88E36BD778}" type="pres">
      <dgm:prSet presAssocID="{3842F40F-7C14-4408-B12D-2047673B7664}" presName="hierRoot2" presStyleCnt="0">
        <dgm:presLayoutVars>
          <dgm:hierBranch val="init"/>
        </dgm:presLayoutVars>
      </dgm:prSet>
      <dgm:spPr/>
    </dgm:pt>
    <dgm:pt modelId="{8C24C6FE-C5D2-4D49-A5A5-0BA6B0E0717E}" type="pres">
      <dgm:prSet presAssocID="{3842F40F-7C14-4408-B12D-2047673B7664}" presName="rootComposite" presStyleCnt="0"/>
      <dgm:spPr/>
    </dgm:pt>
    <dgm:pt modelId="{BECA84C7-5DBC-466C-9536-44500061781E}" type="pres">
      <dgm:prSet presAssocID="{3842F40F-7C14-4408-B12D-2047673B7664}" presName="rootText" presStyleLbl="node4" presStyleIdx="10" presStyleCnt="14" custScaleX="867444" custScaleY="539935" custLinFactX="57579" custLinFactNeighborX="100000">
        <dgm:presLayoutVars>
          <dgm:chPref val="3"/>
        </dgm:presLayoutVars>
      </dgm:prSet>
      <dgm:spPr/>
    </dgm:pt>
    <dgm:pt modelId="{B1E23679-F24E-40AF-8702-98C76F323A07}" type="pres">
      <dgm:prSet presAssocID="{3842F40F-7C14-4408-B12D-2047673B7664}" presName="rootConnector" presStyleLbl="node4" presStyleIdx="10" presStyleCnt="14"/>
      <dgm:spPr/>
    </dgm:pt>
    <dgm:pt modelId="{A3453CAF-36A4-4183-B107-FDC5A6CEE136}" type="pres">
      <dgm:prSet presAssocID="{3842F40F-7C14-4408-B12D-2047673B7664}" presName="hierChild4" presStyleCnt="0"/>
      <dgm:spPr/>
    </dgm:pt>
    <dgm:pt modelId="{CACAC265-96EB-4776-AD7A-3FE6833C2AB7}" type="pres">
      <dgm:prSet presAssocID="{3842F40F-7C14-4408-B12D-2047673B7664}" presName="hierChild5" presStyleCnt="0"/>
      <dgm:spPr/>
    </dgm:pt>
    <dgm:pt modelId="{881BFCA3-0711-4C2C-BDEA-994E8BD52935}" type="pres">
      <dgm:prSet presAssocID="{3362545E-EC4C-4800-8B58-112C91A27858}" presName="hierChild5" presStyleCnt="0"/>
      <dgm:spPr/>
    </dgm:pt>
    <dgm:pt modelId="{88F43348-6CDB-4BA1-AC4E-990DC7A18248}" type="pres">
      <dgm:prSet presAssocID="{BFFCC01B-534D-4DE3-82F3-9A481DC2232A}" presName="Name64" presStyleLbl="parChTrans1D3" presStyleIdx="2" presStyleCnt="3" custSzX="3200400" custSzY="548640"/>
      <dgm:spPr/>
    </dgm:pt>
    <dgm:pt modelId="{A8678078-8E4E-4EFD-A9AA-30D86AFF47CB}" type="pres">
      <dgm:prSet presAssocID="{FAF0531A-3F68-47B8-B5F2-38A33205496E}" presName="hierRoot2" presStyleCnt="0">
        <dgm:presLayoutVars>
          <dgm:hierBranch val="init"/>
        </dgm:presLayoutVars>
      </dgm:prSet>
      <dgm:spPr/>
    </dgm:pt>
    <dgm:pt modelId="{4BB1F5BB-2840-44B6-9CC6-804313B73EFC}" type="pres">
      <dgm:prSet presAssocID="{FAF0531A-3F68-47B8-B5F2-38A33205496E}" presName="rootComposite" presStyleCnt="0"/>
      <dgm:spPr/>
    </dgm:pt>
    <dgm:pt modelId="{96B9159B-F365-423D-9051-D62AB4DEDDD3}" type="pres">
      <dgm:prSet presAssocID="{FAF0531A-3F68-47B8-B5F2-38A33205496E}" presName="rootText" presStyleLbl="node3" presStyleIdx="2" presStyleCnt="3" custScaleX="679419" custScaleY="1487975" custLinFactNeighborX="-96298">
        <dgm:presLayoutVars>
          <dgm:chPref val="3"/>
        </dgm:presLayoutVars>
      </dgm:prSet>
      <dgm:spPr/>
    </dgm:pt>
    <dgm:pt modelId="{91BC9AAB-84A3-4F46-B905-803BA1C3DD28}" type="pres">
      <dgm:prSet presAssocID="{FAF0531A-3F68-47B8-B5F2-38A33205496E}" presName="rootConnector" presStyleLbl="node3" presStyleIdx="2" presStyleCnt="3"/>
      <dgm:spPr/>
    </dgm:pt>
    <dgm:pt modelId="{3231025C-E6DF-4512-9A7F-828DBA1295C6}" type="pres">
      <dgm:prSet presAssocID="{FAF0531A-3F68-47B8-B5F2-38A33205496E}" presName="hierChild4" presStyleCnt="0"/>
      <dgm:spPr/>
    </dgm:pt>
    <dgm:pt modelId="{4C0DF0C0-63BE-4586-BC21-70379715A4CF}" type="pres">
      <dgm:prSet presAssocID="{15CA7AFC-5C8A-421F-B3FD-A05FBCCA973F}" presName="Name64" presStyleLbl="parChTrans1D4" presStyleIdx="11" presStyleCnt="14" custSzX="3200400" custSzY="548640"/>
      <dgm:spPr/>
    </dgm:pt>
    <dgm:pt modelId="{D65A8B97-3513-40F0-B19F-32DF8020E0F1}" type="pres">
      <dgm:prSet presAssocID="{B46D20DF-4625-48FA-A11B-1FA34AD50B93}" presName="hierRoot2" presStyleCnt="0">
        <dgm:presLayoutVars>
          <dgm:hierBranch val="init"/>
        </dgm:presLayoutVars>
      </dgm:prSet>
      <dgm:spPr/>
    </dgm:pt>
    <dgm:pt modelId="{2D8460EB-33DA-4D31-ABB8-276F01966A96}" type="pres">
      <dgm:prSet presAssocID="{B46D20DF-4625-48FA-A11B-1FA34AD50B93}" presName="rootComposite" presStyleCnt="0"/>
      <dgm:spPr/>
    </dgm:pt>
    <dgm:pt modelId="{1C664242-72F5-4031-BB57-32AD582BD2DA}" type="pres">
      <dgm:prSet presAssocID="{B46D20DF-4625-48FA-A11B-1FA34AD50B93}" presName="rootText" presStyleLbl="node4" presStyleIdx="11" presStyleCnt="14" custScaleX="867444" custScaleY="539935" custLinFactX="57579" custLinFactNeighborX="100000">
        <dgm:presLayoutVars>
          <dgm:chPref val="3"/>
        </dgm:presLayoutVars>
      </dgm:prSet>
      <dgm:spPr/>
    </dgm:pt>
    <dgm:pt modelId="{BA324B38-8A50-40E5-B00D-E3C90F01BB28}" type="pres">
      <dgm:prSet presAssocID="{B46D20DF-4625-48FA-A11B-1FA34AD50B93}" presName="rootConnector" presStyleLbl="node4" presStyleIdx="11" presStyleCnt="14"/>
      <dgm:spPr/>
    </dgm:pt>
    <dgm:pt modelId="{12CD5A11-15DC-42D1-9D8C-5EC23496D80A}" type="pres">
      <dgm:prSet presAssocID="{B46D20DF-4625-48FA-A11B-1FA34AD50B93}" presName="hierChild4" presStyleCnt="0"/>
      <dgm:spPr/>
    </dgm:pt>
    <dgm:pt modelId="{E79DC471-BC6F-491B-ABE0-115D6C37FD36}" type="pres">
      <dgm:prSet presAssocID="{B46D20DF-4625-48FA-A11B-1FA34AD50B93}" presName="hierChild5" presStyleCnt="0"/>
      <dgm:spPr/>
    </dgm:pt>
    <dgm:pt modelId="{41A6DCD0-6923-4E9F-8813-267DD993A139}" type="pres">
      <dgm:prSet presAssocID="{691ABC3C-6A9B-4950-AF7A-A5217C9C8388}" presName="Name64" presStyleLbl="parChTrans1D4" presStyleIdx="12" presStyleCnt="14" custSzX="3200400" custSzY="548640"/>
      <dgm:spPr/>
    </dgm:pt>
    <dgm:pt modelId="{D48FB3CC-CBA0-4E5C-AF9C-D5A6E31C7249}" type="pres">
      <dgm:prSet presAssocID="{7106060B-3D2A-4AD7-B867-484EACAD9297}" presName="hierRoot2" presStyleCnt="0">
        <dgm:presLayoutVars>
          <dgm:hierBranch val="init"/>
        </dgm:presLayoutVars>
      </dgm:prSet>
      <dgm:spPr/>
    </dgm:pt>
    <dgm:pt modelId="{95775F11-3AB2-4E74-BCA6-C788115FFB5D}" type="pres">
      <dgm:prSet presAssocID="{7106060B-3D2A-4AD7-B867-484EACAD9297}" presName="rootComposite" presStyleCnt="0"/>
      <dgm:spPr/>
    </dgm:pt>
    <dgm:pt modelId="{22AD8352-3D37-4FFA-A089-95433C0C55FE}" type="pres">
      <dgm:prSet presAssocID="{7106060B-3D2A-4AD7-B867-484EACAD9297}" presName="rootText" presStyleLbl="node4" presStyleIdx="12" presStyleCnt="14" custScaleX="867444" custScaleY="539935" custLinFactX="57579" custLinFactNeighborX="100000">
        <dgm:presLayoutVars>
          <dgm:chPref val="3"/>
        </dgm:presLayoutVars>
      </dgm:prSet>
      <dgm:spPr/>
    </dgm:pt>
    <dgm:pt modelId="{BDF7FB33-7991-481C-A43F-07B2A16A1179}" type="pres">
      <dgm:prSet presAssocID="{7106060B-3D2A-4AD7-B867-484EACAD9297}" presName="rootConnector" presStyleLbl="node4" presStyleIdx="12" presStyleCnt="14"/>
      <dgm:spPr/>
    </dgm:pt>
    <dgm:pt modelId="{A4949076-EA2B-42F5-8DE3-23B3E2AE8C44}" type="pres">
      <dgm:prSet presAssocID="{7106060B-3D2A-4AD7-B867-484EACAD9297}" presName="hierChild4" presStyleCnt="0"/>
      <dgm:spPr/>
    </dgm:pt>
    <dgm:pt modelId="{252697D6-0EAE-42DF-866F-A5BDED09C71E}" type="pres">
      <dgm:prSet presAssocID="{7106060B-3D2A-4AD7-B867-484EACAD9297}" presName="hierChild5" presStyleCnt="0"/>
      <dgm:spPr/>
    </dgm:pt>
    <dgm:pt modelId="{295CF004-57BC-4A14-8267-5B2FDA94460E}" type="pres">
      <dgm:prSet presAssocID="{119497FC-766F-4DCF-931D-43AC51035C2B}" presName="Name64" presStyleLbl="parChTrans1D4" presStyleIdx="13" presStyleCnt="14" custSzX="3200400" custSzY="548640"/>
      <dgm:spPr/>
    </dgm:pt>
    <dgm:pt modelId="{DBF67DEE-D875-4581-BA68-F858492E2EED}" type="pres">
      <dgm:prSet presAssocID="{67DDA746-6C60-4C11-B77E-B266EF9DFD6D}" presName="hierRoot2" presStyleCnt="0">
        <dgm:presLayoutVars>
          <dgm:hierBranch val="init"/>
        </dgm:presLayoutVars>
      </dgm:prSet>
      <dgm:spPr/>
    </dgm:pt>
    <dgm:pt modelId="{6030240F-B935-4AFE-97B3-0F49EFCF2C83}" type="pres">
      <dgm:prSet presAssocID="{67DDA746-6C60-4C11-B77E-B266EF9DFD6D}" presName="rootComposite" presStyleCnt="0"/>
      <dgm:spPr/>
    </dgm:pt>
    <dgm:pt modelId="{A97A3C5B-303F-41B6-A2FF-8C76A3C1A70C}" type="pres">
      <dgm:prSet presAssocID="{67DDA746-6C60-4C11-B77E-B266EF9DFD6D}" presName="rootText" presStyleLbl="node4" presStyleIdx="13" presStyleCnt="14" custScaleX="867444" custScaleY="539935" custLinFactX="57579" custLinFactNeighborX="100000">
        <dgm:presLayoutVars>
          <dgm:chPref val="3"/>
        </dgm:presLayoutVars>
      </dgm:prSet>
      <dgm:spPr/>
    </dgm:pt>
    <dgm:pt modelId="{BA5AD3C4-54DE-4ADE-A7F8-5A0AF5877D63}" type="pres">
      <dgm:prSet presAssocID="{67DDA746-6C60-4C11-B77E-B266EF9DFD6D}" presName="rootConnector" presStyleLbl="node4" presStyleIdx="13" presStyleCnt="14"/>
      <dgm:spPr/>
    </dgm:pt>
    <dgm:pt modelId="{CDE5278A-2F8A-4D0E-AFBB-9687C01C8FC6}" type="pres">
      <dgm:prSet presAssocID="{67DDA746-6C60-4C11-B77E-B266EF9DFD6D}" presName="hierChild4" presStyleCnt="0"/>
      <dgm:spPr/>
    </dgm:pt>
    <dgm:pt modelId="{C488E867-3161-4AD3-B7A9-01583AE7D578}" type="pres">
      <dgm:prSet presAssocID="{67DDA746-6C60-4C11-B77E-B266EF9DFD6D}" presName="hierChild5" presStyleCnt="0"/>
      <dgm:spPr/>
    </dgm:pt>
    <dgm:pt modelId="{7A6F8A5F-DA19-4FE4-9FD7-D6A73F699C9F}" type="pres">
      <dgm:prSet presAssocID="{FAF0531A-3F68-47B8-B5F2-38A33205496E}" presName="hierChild5" presStyleCnt="0"/>
      <dgm:spPr/>
    </dgm:pt>
    <dgm:pt modelId="{6499EBE2-F11F-46B8-BB28-D234095416E5}" type="pres">
      <dgm:prSet presAssocID="{433EECEC-7F1D-435C-8659-AF27BEC8D9C4}" presName="hierChild5" presStyleCnt="0"/>
      <dgm:spPr/>
    </dgm:pt>
    <dgm:pt modelId="{7ECE1755-8ED5-43CB-9E00-644B61D306F3}" type="pres">
      <dgm:prSet presAssocID="{6C38A22D-1FA9-431C-AC7E-0AEA0F0A22F7}" presName="hierChild3" presStyleCnt="0"/>
      <dgm:spPr/>
    </dgm:pt>
  </dgm:ptLst>
  <dgm:cxnLst>
    <dgm:cxn modelId="{B9A9F200-948F-4509-BCA1-EF35CE2F9AC3}" type="presOf" srcId="{677712E4-C196-4CAB-A602-6DB2F4CB854B}" destId="{00BF8063-5882-48DA-A998-6926BE460861}" srcOrd="0" destOrd="0" presId="urn:microsoft.com/office/officeart/2009/3/layout/HorizontalOrganizationChart"/>
    <dgm:cxn modelId="{F1E17703-44D1-4D71-848E-50B59A84E5BD}" type="presOf" srcId="{A41B048F-5A74-4D82-B49C-967C989D5A93}" destId="{53BBC4B1-1680-46A1-B8D5-4D20877D6CE8}" srcOrd="1" destOrd="0" presId="urn:microsoft.com/office/officeart/2009/3/layout/HorizontalOrganizationChart"/>
    <dgm:cxn modelId="{2C797605-9555-4303-BC0D-085499C09FBF}" type="presOf" srcId="{119497FC-766F-4DCF-931D-43AC51035C2B}" destId="{295CF004-57BC-4A14-8267-5B2FDA94460E}" srcOrd="0" destOrd="0" presId="urn:microsoft.com/office/officeart/2009/3/layout/HorizontalOrganizationChart"/>
    <dgm:cxn modelId="{8F75CA0D-E77F-4ABA-A5A8-43F4B2A12EC6}" type="presOf" srcId="{E0526498-6770-4947-9D56-CA8C70691B7E}" destId="{1A96489F-73DC-4C9A-9939-3C5F23FF86F3}" srcOrd="0" destOrd="0" presId="urn:microsoft.com/office/officeart/2009/3/layout/HorizontalOrganizationChart"/>
    <dgm:cxn modelId="{94D48A11-5896-4B9D-B16E-788AD82A5F0C}" type="presOf" srcId="{F363F456-E5F4-4895-9406-DB9974A55629}" destId="{4243F4B8-8EC5-4773-939C-4273555D5F1E}" srcOrd="0" destOrd="0" presId="urn:microsoft.com/office/officeart/2009/3/layout/HorizontalOrganizationChart"/>
    <dgm:cxn modelId="{BCD6ED16-C9F2-4646-A427-5A389825D145}" type="presOf" srcId="{D37EF37C-AA2E-4ABD-8C29-5D6AB3B19AF2}" destId="{99DD6BC1-A9CB-4702-BE6E-DA9769A1A038}" srcOrd="1" destOrd="0" presId="urn:microsoft.com/office/officeart/2009/3/layout/HorizontalOrganizationChart"/>
    <dgm:cxn modelId="{8BCB5F19-F6ED-4D86-94F0-9842D55F2201}" type="presOf" srcId="{6C38A22D-1FA9-431C-AC7E-0AEA0F0A22F7}" destId="{C71043FD-171F-46C3-80AC-169CD1E0F6DE}" srcOrd="1" destOrd="0" presId="urn:microsoft.com/office/officeart/2009/3/layout/HorizontalOrganizationChart"/>
    <dgm:cxn modelId="{7F81481C-86FE-4646-BA73-BC488B05D987}" type="presOf" srcId="{5DECA329-9837-43A4-A18C-1E89B631B096}" destId="{06114219-40F1-4AB3-A54C-82527384C6B5}" srcOrd="1" destOrd="0" presId="urn:microsoft.com/office/officeart/2009/3/layout/HorizontalOrganizationChart"/>
    <dgm:cxn modelId="{D0E81320-B0A1-478B-9482-0EF9A2F7579C}" srcId="{677712E4-C196-4CAB-A602-6DB2F4CB854B}" destId="{D37EF37C-AA2E-4ABD-8C29-5D6AB3B19AF2}" srcOrd="5" destOrd="0" parTransId="{69881202-C667-4213-8CED-490283980515}" sibTransId="{60EBE583-9631-4FF1-8090-F705C2014CEE}"/>
    <dgm:cxn modelId="{8AE84120-9112-4458-91BA-68335D0C78C4}" type="presOf" srcId="{3842F40F-7C14-4408-B12D-2047673B7664}" destId="{BECA84C7-5DBC-466C-9536-44500061781E}" srcOrd="0" destOrd="0" presId="urn:microsoft.com/office/officeart/2009/3/layout/HorizontalOrganizationChart"/>
    <dgm:cxn modelId="{1FA87321-41A8-48BC-A475-038E718370FB}" type="presOf" srcId="{5933FA09-E220-4E2F-A464-4CFC3E8F9C54}" destId="{B29EA421-EB8B-47AC-90A6-7C322A4A472D}" srcOrd="0" destOrd="0" presId="urn:microsoft.com/office/officeart/2009/3/layout/HorizontalOrganizationChart"/>
    <dgm:cxn modelId="{D7476B23-AEA4-4287-8179-D516684F1E1D}" srcId="{FAF0531A-3F68-47B8-B5F2-38A33205496E}" destId="{7106060B-3D2A-4AD7-B867-484EACAD9297}" srcOrd="1" destOrd="0" parTransId="{691ABC3C-6A9B-4950-AF7A-A5217C9C8388}" sibTransId="{BB25DE45-0325-4012-859F-57F4BC45BA20}"/>
    <dgm:cxn modelId="{5BDD2725-B89A-4990-9B89-2CD7CC65E59B}" type="presOf" srcId="{53501F9F-D968-40C5-A879-351EE0CE4578}" destId="{44EEF3D1-FFF7-45C8-B839-D3CDF7688C10}" srcOrd="0" destOrd="0" presId="urn:microsoft.com/office/officeart/2009/3/layout/HorizontalOrganizationChart"/>
    <dgm:cxn modelId="{CE152E29-BF9D-4E32-AF24-D5B067DBDAFF}" srcId="{433EECEC-7F1D-435C-8659-AF27BEC8D9C4}" destId="{FAF0531A-3F68-47B8-B5F2-38A33205496E}" srcOrd="1" destOrd="0" parTransId="{BFFCC01B-534D-4DE3-82F3-9A481DC2232A}" sibTransId="{F7BB500E-D2EA-44AE-AE65-AA06F366586D}"/>
    <dgm:cxn modelId="{5478092A-6EC2-4E38-8FF5-7D1D64DB1B24}" srcId="{3362545E-EC4C-4800-8B58-112C91A27858}" destId="{302311F8-77E5-402E-B254-D4664F7B0EF6}" srcOrd="2" destOrd="0" parTransId="{53501F9F-D968-40C5-A879-351EE0CE4578}" sibTransId="{F7416DD5-B0DF-41E3-A545-4AEF7FBA9C8E}"/>
    <dgm:cxn modelId="{507A542B-0CA8-49DA-BF92-5D825F2605C5}" type="presOf" srcId="{677712E4-C196-4CAB-A602-6DB2F4CB854B}" destId="{633B8A3B-F3B2-49C6-B1F3-52B811B84EB4}" srcOrd="1" destOrd="0" presId="urn:microsoft.com/office/officeart/2009/3/layout/HorizontalOrganizationChart"/>
    <dgm:cxn modelId="{FA136432-B29D-4B16-8F3C-7444E24C9EDD}" type="presOf" srcId="{433EECEC-7F1D-435C-8659-AF27BEC8D9C4}" destId="{7167DC97-7ACD-4A92-8E87-14248E3B5036}" srcOrd="0" destOrd="0" presId="urn:microsoft.com/office/officeart/2009/3/layout/HorizontalOrganizationChart"/>
    <dgm:cxn modelId="{1DAF9136-DA2F-4773-AF90-1D6D2BA57A5B}" type="presOf" srcId="{302311F8-77E5-402E-B254-D4664F7B0EF6}" destId="{41F5A2FE-BEBB-4703-BCB9-683E5F7B1927}" srcOrd="0" destOrd="0" presId="urn:microsoft.com/office/officeart/2009/3/layout/HorizontalOrganizationChart"/>
    <dgm:cxn modelId="{019BC33E-A091-4115-A310-1E505640CDC1}" type="presOf" srcId="{67DDA746-6C60-4C11-B77E-B266EF9DFD6D}" destId="{BA5AD3C4-54DE-4ADE-A7F8-5A0AF5877D63}" srcOrd="1" destOrd="0" presId="urn:microsoft.com/office/officeart/2009/3/layout/HorizontalOrganizationChart"/>
    <dgm:cxn modelId="{CEAC453F-654D-4D52-A05B-124814EC7055}" srcId="{3362545E-EC4C-4800-8B58-112C91A27858}" destId="{3842F40F-7C14-4408-B12D-2047673B7664}" srcOrd="3" destOrd="0" parTransId="{326CD522-EC4D-45DD-B113-0310498D5220}" sibTransId="{D4724742-D398-45A2-851B-122B523478DA}"/>
    <dgm:cxn modelId="{34A23C60-D1C0-48EE-B16D-703C53F33081}" type="presOf" srcId="{E65BF32D-B718-4DB1-8514-D05646F42D77}" destId="{C1928D54-A4D7-475A-BC96-5ABAC9553A26}" srcOrd="0" destOrd="0" presId="urn:microsoft.com/office/officeart/2009/3/layout/HorizontalOrganizationChart"/>
    <dgm:cxn modelId="{65991E41-C461-4826-9B3B-66281F4AA8B9}" srcId="{433EECEC-7F1D-435C-8659-AF27BEC8D9C4}" destId="{3362545E-EC4C-4800-8B58-112C91A27858}" srcOrd="0" destOrd="0" parTransId="{526E2FD4-87D2-4C56-A726-C1196304D61A}" sibTransId="{5273512E-5DC4-445A-BE8B-65F2D7038D95}"/>
    <dgm:cxn modelId="{66D43361-5509-43EA-8BD6-5D3CDEBD8382}" type="presOf" srcId="{02A260F1-0D3D-43F3-98BC-AD749FDBEE5B}" destId="{45D94E2D-C92F-43F2-86D3-BB20BF324241}" srcOrd="0" destOrd="0" presId="urn:microsoft.com/office/officeart/2009/3/layout/HorizontalOrganizationChart"/>
    <dgm:cxn modelId="{34103943-D0CB-4F2C-B639-E953E14295A8}" type="presOf" srcId="{7F3554D2-C0B0-4FDC-914C-B3773DCFD00B}" destId="{F9D5DAC8-FBDB-4593-A6E4-0E58F3241BE8}" srcOrd="1" destOrd="0" presId="urn:microsoft.com/office/officeart/2009/3/layout/HorizontalOrganizationChart"/>
    <dgm:cxn modelId="{1674D644-13D0-41D6-BCD1-6C53B94EFA19}" type="presOf" srcId="{326CD522-EC4D-45DD-B113-0310498D5220}" destId="{AB223787-AD63-40F4-8A7D-6386C8963026}" srcOrd="0" destOrd="0" presId="urn:microsoft.com/office/officeart/2009/3/layout/HorizontalOrganizationChart"/>
    <dgm:cxn modelId="{BBE04867-FA91-4DD2-811E-830AAE38059C}" type="presOf" srcId="{E65BF32D-B718-4DB1-8514-D05646F42D77}" destId="{5EE97DCB-C858-452E-92EF-493E9D79E9F4}" srcOrd="1" destOrd="0" presId="urn:microsoft.com/office/officeart/2009/3/layout/HorizontalOrganizationChart"/>
    <dgm:cxn modelId="{D60CD269-9239-4FCF-BFED-11F9235B3B25}" srcId="{677712E4-C196-4CAB-A602-6DB2F4CB854B}" destId="{F363F456-E5F4-4895-9406-DB9974A55629}" srcOrd="6" destOrd="0" parTransId="{E0526498-6770-4947-9D56-CA8C70691B7E}" sibTransId="{9FDBA5E7-CEBC-4371-B318-18E763FBD06C}"/>
    <dgm:cxn modelId="{7BE9A14D-B07C-4F04-9B43-8617E0C31A2F}" type="presOf" srcId="{433EECEC-7F1D-435C-8659-AF27BEC8D9C4}" destId="{ED57672B-C224-4380-A3F3-A560144C23E1}" srcOrd="1" destOrd="0" presId="urn:microsoft.com/office/officeart/2009/3/layout/HorizontalOrganizationChart"/>
    <dgm:cxn modelId="{7D406B4E-7F53-41E0-9903-8A446252FFE2}" type="presOf" srcId="{526E2FD4-87D2-4C56-A726-C1196304D61A}" destId="{ABC7AF90-D235-48B2-B494-5907785567CE}" srcOrd="0" destOrd="0" presId="urn:microsoft.com/office/officeart/2009/3/layout/HorizontalOrganizationChart"/>
    <dgm:cxn modelId="{B4055970-782D-4BC8-B28A-3C2CAF6F5BF7}" type="presOf" srcId="{15CA7AFC-5C8A-421F-B3FD-A05FBCCA973F}" destId="{4C0DF0C0-63BE-4586-BC21-70379715A4CF}" srcOrd="0" destOrd="0" presId="urn:microsoft.com/office/officeart/2009/3/layout/HorizontalOrganizationChart"/>
    <dgm:cxn modelId="{EAD89050-9150-47F5-9967-106E4E9506D8}" type="presOf" srcId="{FFB54F73-01F9-423F-BD6A-4EBC11B65668}" destId="{B28923D9-61A3-44E3-ADD3-C08D1A36D982}" srcOrd="0" destOrd="0" presId="urn:microsoft.com/office/officeart/2009/3/layout/HorizontalOrganizationChart"/>
    <dgm:cxn modelId="{2A538951-9D2A-4B9A-AC2F-15785BF8386E}" type="presOf" srcId="{691ABC3C-6A9B-4950-AF7A-A5217C9C8388}" destId="{41A6DCD0-6923-4E9F-8813-267DD993A139}" srcOrd="0" destOrd="0" presId="urn:microsoft.com/office/officeart/2009/3/layout/HorizontalOrganizationChart"/>
    <dgm:cxn modelId="{33CFD574-4E5D-4DF6-8EAE-C9F3AC6C7964}" type="presOf" srcId="{7106060B-3D2A-4AD7-B867-484EACAD9297}" destId="{BDF7FB33-7991-481C-A43F-07B2A16A1179}" srcOrd="1" destOrd="0" presId="urn:microsoft.com/office/officeart/2009/3/layout/HorizontalOrganizationChart"/>
    <dgm:cxn modelId="{34D9DB55-7FF9-4F04-AEE6-6E50EE646832}" type="presOf" srcId="{A41B048F-5A74-4D82-B49C-967C989D5A93}" destId="{6B0A4452-581B-4EE4-BBA8-1F4181579316}" srcOrd="0" destOrd="0" presId="urn:microsoft.com/office/officeart/2009/3/layout/HorizontalOrganizationChart"/>
    <dgm:cxn modelId="{F1A8E17A-A1A5-415A-B6BC-D03C46AEAD5C}" type="presOf" srcId="{01C88D8A-19FD-495D-A726-B41A9D6D4924}" destId="{A037A2D4-4B86-443B-918C-C02D1608C159}" srcOrd="0" destOrd="0" presId="urn:microsoft.com/office/officeart/2009/3/layout/HorizontalOrganizationChart"/>
    <dgm:cxn modelId="{290FF27C-7B62-4524-9844-2EDA8985D625}" type="presOf" srcId="{FAF0531A-3F68-47B8-B5F2-38A33205496E}" destId="{91BC9AAB-84A3-4F46-B905-803BA1C3DD28}" srcOrd="1" destOrd="0" presId="urn:microsoft.com/office/officeart/2009/3/layout/HorizontalOrganizationChart"/>
    <dgm:cxn modelId="{1F959B7E-1F37-4208-9295-56897DDACC57}" type="presOf" srcId="{5214BF8F-366C-410F-A2A3-63E88E44305F}" destId="{AD57E52F-327D-4F00-AD54-76AEAD02D23E}" srcOrd="0" destOrd="0" presId="urn:microsoft.com/office/officeart/2009/3/layout/HorizontalOrganizationChart"/>
    <dgm:cxn modelId="{92CF7D81-8FED-4F30-A076-D95F18CBE274}" srcId="{3362545E-EC4C-4800-8B58-112C91A27858}" destId="{A41B048F-5A74-4D82-B49C-967C989D5A93}" srcOrd="0" destOrd="0" parTransId="{5933FA09-E220-4E2F-A464-4CFC3E8F9C54}" sibTransId="{472E123E-7E6B-46F3-97D1-C2A4B06147DB}"/>
    <dgm:cxn modelId="{B7809583-5F0D-4638-8D13-0A9B9E892035}" type="presOf" srcId="{0EC04BE5-46C1-4AA3-B140-111D4766D34A}" destId="{74AE46BD-2BD6-49B0-AF7B-15ECF0D0D82A}" srcOrd="0" destOrd="0" presId="urn:microsoft.com/office/officeart/2009/3/layout/HorizontalOrganizationChart"/>
    <dgm:cxn modelId="{48B4C583-58E0-4C0E-A249-E8AB49599E4C}" type="presOf" srcId="{D37EF37C-AA2E-4ABD-8C29-5D6AB3B19AF2}" destId="{58037265-8B7E-4AB1-A1C4-3B72C8C00D94}" srcOrd="0" destOrd="0" presId="urn:microsoft.com/office/officeart/2009/3/layout/HorizontalOrganizationChart"/>
    <dgm:cxn modelId="{9C916E84-05F0-471C-AD9E-6DC37B2D34F4}" srcId="{6C38A22D-1FA9-431C-AC7E-0AEA0F0A22F7}" destId="{433EECEC-7F1D-435C-8659-AF27BEC8D9C4}" srcOrd="1" destOrd="0" parTransId="{FFB54F73-01F9-423F-BD6A-4EBC11B65668}" sibTransId="{47B14D61-DCF0-4CF0-BB21-1E2DA53896EE}"/>
    <dgm:cxn modelId="{232EAD86-2F17-4611-8269-B3B822BCB416}" type="presOf" srcId="{69881202-C667-4213-8CED-490283980515}" destId="{884CF34A-4ABA-4D6C-8A5A-721399A2474D}" srcOrd="0" destOrd="0" presId="urn:microsoft.com/office/officeart/2009/3/layout/HorizontalOrganizationChart"/>
    <dgm:cxn modelId="{3BC67189-5D6C-419D-A7B6-B6AB5CB7019A}" type="presOf" srcId="{01C88D8A-19FD-495D-A726-B41A9D6D4924}" destId="{EEA028B8-D7F8-46C3-A246-C243A54D211D}" srcOrd="1" destOrd="0" presId="urn:microsoft.com/office/officeart/2009/3/layout/HorizontalOrganizationChart"/>
    <dgm:cxn modelId="{CBAE5490-BD18-40C6-B315-2B510DE0643A}" type="presOf" srcId="{3362545E-EC4C-4800-8B58-112C91A27858}" destId="{B038A776-AD3B-4A3A-AB4A-6EACD84C6FA4}" srcOrd="1" destOrd="0" presId="urn:microsoft.com/office/officeart/2009/3/layout/HorizontalOrganizationChart"/>
    <dgm:cxn modelId="{1EC51093-3A36-41B7-A2A1-4F61C87B54F2}" type="presOf" srcId="{B46D20DF-4625-48FA-A11B-1FA34AD50B93}" destId="{BA324B38-8A50-40E5-B00D-E3C90F01BB28}" srcOrd="1" destOrd="0" presId="urn:microsoft.com/office/officeart/2009/3/layout/HorizontalOrganizationChart"/>
    <dgm:cxn modelId="{9119A797-A4EF-4B01-99F8-E83E3378E88A}" type="presOf" srcId="{3842F40F-7C14-4408-B12D-2047673B7664}" destId="{B1E23679-F24E-40AF-8702-98C76F323A07}" srcOrd="1" destOrd="0" presId="urn:microsoft.com/office/officeart/2009/3/layout/HorizontalOrganizationChart"/>
    <dgm:cxn modelId="{9278729A-6BB4-4543-8FA9-95152E5C6D1E}" type="presOf" srcId="{D75259DF-3D73-436F-9533-DC78ED1C51A0}" destId="{18A8A2F5-6601-48AE-BD68-CF30ED2485B9}" srcOrd="0" destOrd="0" presId="urn:microsoft.com/office/officeart/2009/3/layout/HorizontalOrganizationChart"/>
    <dgm:cxn modelId="{002EC29B-6598-4D73-9C34-E1A78B382182}" type="presOf" srcId="{C89E10A9-8C6A-47C6-B3F9-CF834E608D8A}" destId="{18344BC1-4AD0-42BB-9A76-47B4CFE235BB}" srcOrd="0" destOrd="0" presId="urn:microsoft.com/office/officeart/2009/3/layout/HorizontalOrganizationChart"/>
    <dgm:cxn modelId="{9F7A2EA1-AFEF-4D31-9B5A-3478AD0051FF}" type="presOf" srcId="{7106060B-3D2A-4AD7-B867-484EACAD9297}" destId="{22AD8352-3D37-4FFA-A089-95433C0C55FE}" srcOrd="0" destOrd="0" presId="urn:microsoft.com/office/officeart/2009/3/layout/HorizontalOrganizationChart"/>
    <dgm:cxn modelId="{23C200A4-E732-4D1B-BC24-3286D069BC7A}" type="presOf" srcId="{7F3554D2-C0B0-4FDC-914C-B3773DCFD00B}" destId="{8133B387-1E09-4627-B344-850AD1D518CD}" srcOrd="0" destOrd="0" presId="urn:microsoft.com/office/officeart/2009/3/layout/HorizontalOrganizationChart"/>
    <dgm:cxn modelId="{1A19B3A7-7D99-4C03-8908-3C557C6F1947}" type="presOf" srcId="{B755F549-4788-49C0-947C-0E6282E7255B}" destId="{41626EB6-8EDC-4B72-8709-99997D27C012}" srcOrd="0" destOrd="0" presId="urn:microsoft.com/office/officeart/2009/3/layout/HorizontalOrganizationChart"/>
    <dgm:cxn modelId="{517F93A9-B2B7-4C81-BD5C-B2F7927C6096}" type="presOf" srcId="{3C0CCAD9-8BEB-4F27-862C-A0D466CD492E}" destId="{83C86C38-DF9F-4EA1-B98A-F41832C1A0BC}" srcOrd="1" destOrd="0" presId="urn:microsoft.com/office/officeart/2009/3/layout/HorizontalOrganizationChart"/>
    <dgm:cxn modelId="{5C71E7AC-E466-4028-9446-452914339A57}" type="presOf" srcId="{FAF0531A-3F68-47B8-B5F2-38A33205496E}" destId="{96B9159B-F365-423D-9051-D62AB4DEDDD3}" srcOrd="0" destOrd="0" presId="urn:microsoft.com/office/officeart/2009/3/layout/HorizontalOrganizationChart"/>
    <dgm:cxn modelId="{8DEC64B0-8821-461D-8AEF-F8BB7123E900}" srcId="{677712E4-C196-4CAB-A602-6DB2F4CB854B}" destId="{E65BF32D-B718-4DB1-8514-D05646F42D77}" srcOrd="2" destOrd="0" parTransId="{7A8ECC98-FA6D-41D4-8331-2AA9074DF1F5}" sibTransId="{5CAB9E74-06DA-48C9-9C96-3F27221402FD}"/>
    <dgm:cxn modelId="{6DA69CB3-2A5C-40F7-B9BA-AC8E5180F2E2}" srcId="{677712E4-C196-4CAB-A602-6DB2F4CB854B}" destId="{C89E10A9-8C6A-47C6-B3F9-CF834E608D8A}" srcOrd="4" destOrd="0" parTransId="{68307A22-5CAF-43D3-B5FC-E8E500E09E0C}" sibTransId="{721D49FE-57FC-4423-9B6C-C4DB364CE7C0}"/>
    <dgm:cxn modelId="{9BA3C0B8-433F-4AC1-B3F6-8599844DA88F}" srcId="{8621B7D0-2A67-492B-994B-1562769EF067}" destId="{6C38A22D-1FA9-431C-AC7E-0AEA0F0A22F7}" srcOrd="0" destOrd="0" parTransId="{3000651C-374F-4B1C-AF2B-91906835A9D4}" sibTransId="{4185FBCE-0080-434D-8C7B-9A44CA3D9733}"/>
    <dgm:cxn modelId="{8732F4BD-2A52-4F71-AC77-E8ED558D8E73}" srcId="{677712E4-C196-4CAB-A602-6DB2F4CB854B}" destId="{01C88D8A-19FD-495D-A726-B41A9D6D4924}" srcOrd="0" destOrd="0" parTransId="{5214BF8F-366C-410F-A2A3-63E88E44305F}" sibTransId="{12CF6EDD-7157-4FB8-BD56-839E29B775C0}"/>
    <dgm:cxn modelId="{5B77A2C5-16DB-4E48-9EE4-C0EF0174F019}" srcId="{FAF0531A-3F68-47B8-B5F2-38A33205496E}" destId="{B46D20DF-4625-48FA-A11B-1FA34AD50B93}" srcOrd="0" destOrd="0" parTransId="{15CA7AFC-5C8A-421F-B3FD-A05FBCCA973F}" sibTransId="{794C5D23-BEF9-4FEA-B064-EBF453BF5EDF}"/>
    <dgm:cxn modelId="{696B38CA-431C-43E6-BB6F-9E33062CE96F}" type="presOf" srcId="{7A8ECC98-FA6D-41D4-8331-2AA9074DF1F5}" destId="{C9CCB06D-B18A-4D7E-B705-B6241357DEA7}" srcOrd="0" destOrd="0" presId="urn:microsoft.com/office/officeart/2009/3/layout/HorizontalOrganizationChart"/>
    <dgm:cxn modelId="{CB20ADCB-A002-47AF-9B7F-929E5E543D10}" srcId="{677712E4-C196-4CAB-A602-6DB2F4CB854B}" destId="{D75259DF-3D73-436F-9533-DC78ED1C51A0}" srcOrd="1" destOrd="0" parTransId="{0EC04BE5-46C1-4AA3-B140-111D4766D34A}" sibTransId="{CF6ED897-6AFA-444F-BB75-F3C591658FE5}"/>
    <dgm:cxn modelId="{6CD366D1-09F5-4AD3-9740-D95F49C2CB2E}" type="presOf" srcId="{67DDA746-6C60-4C11-B77E-B266EF9DFD6D}" destId="{A97A3C5B-303F-41B6-A2FF-8C76A3C1A70C}" srcOrd="0" destOrd="0" presId="urn:microsoft.com/office/officeart/2009/3/layout/HorizontalOrganizationChart"/>
    <dgm:cxn modelId="{5988B4D2-3A4E-4F04-B55B-06CB4150595C}" srcId="{6C38A22D-1FA9-431C-AC7E-0AEA0F0A22F7}" destId="{7F3554D2-C0B0-4FDC-914C-B3773DCFD00B}" srcOrd="0" destOrd="0" parTransId="{F2917899-7AF5-4E51-97B4-E5C394BDBFD7}" sibTransId="{46EFBEA8-80A7-4615-A57A-25293407349D}"/>
    <dgm:cxn modelId="{9666C4D6-79F0-4E31-BF52-A62F77963BB1}" type="presOf" srcId="{BFFCC01B-534D-4DE3-82F3-9A481DC2232A}" destId="{88F43348-6CDB-4BA1-AC4E-990DC7A18248}" srcOrd="0" destOrd="0" presId="urn:microsoft.com/office/officeart/2009/3/layout/HorizontalOrganizationChart"/>
    <dgm:cxn modelId="{83451FD8-C1B1-4461-B67B-04B2DFB750A7}" type="presOf" srcId="{F2917899-7AF5-4E51-97B4-E5C394BDBFD7}" destId="{49B78C87-E228-4B31-8904-F7BACD31D864}" srcOrd="0" destOrd="0" presId="urn:microsoft.com/office/officeart/2009/3/layout/HorizontalOrganizationChart"/>
    <dgm:cxn modelId="{9714AED8-90AB-4404-AD14-F957BFD51715}" type="presOf" srcId="{3C0CCAD9-8BEB-4F27-862C-A0D466CD492E}" destId="{9E923254-02B1-4880-AE77-F23B2B892373}" srcOrd="0" destOrd="0" presId="urn:microsoft.com/office/officeart/2009/3/layout/HorizontalOrganizationChart"/>
    <dgm:cxn modelId="{3D3FC0D9-5FC5-4EEF-B3DE-3A5BE91D19B7}" srcId="{7F3554D2-C0B0-4FDC-914C-B3773DCFD00B}" destId="{677712E4-C196-4CAB-A602-6DB2F4CB854B}" srcOrd="0" destOrd="0" parTransId="{B755F549-4788-49C0-947C-0E6282E7255B}" sibTransId="{9DD854FD-93CD-448D-9C58-1C18E7E01B69}"/>
    <dgm:cxn modelId="{1F71A7DB-765B-4875-8A4D-77336FA43BA6}" srcId="{FAF0531A-3F68-47B8-B5F2-38A33205496E}" destId="{67DDA746-6C60-4C11-B77E-B266EF9DFD6D}" srcOrd="2" destOrd="0" parTransId="{119497FC-766F-4DCF-931D-43AC51035C2B}" sibTransId="{C82900AF-6934-4779-81A1-5951511A157F}"/>
    <dgm:cxn modelId="{B8E63DDE-6E83-4B9A-8711-C553A970A911}" type="presOf" srcId="{6C38A22D-1FA9-431C-AC7E-0AEA0F0A22F7}" destId="{BECFE85C-01B4-43AB-B00A-F4B7CF6D11F0}" srcOrd="0" destOrd="0" presId="urn:microsoft.com/office/officeart/2009/3/layout/HorizontalOrganizationChart"/>
    <dgm:cxn modelId="{3C5560E2-37BB-4054-B6BE-AD014DF33F99}" srcId="{3362545E-EC4C-4800-8B58-112C91A27858}" destId="{5DECA329-9837-43A4-A18C-1E89B631B096}" srcOrd="1" destOrd="0" parTransId="{02A260F1-0D3D-43F3-98BC-AD749FDBEE5B}" sibTransId="{921C96C0-90EC-43AC-BC01-87E72D63761F}"/>
    <dgm:cxn modelId="{3AA9F1E4-B4F6-427D-AA19-79785EB7CE85}" type="presOf" srcId="{C89E10A9-8C6A-47C6-B3F9-CF834E608D8A}" destId="{5748EDB0-347E-48FE-990A-08718148A86A}" srcOrd="1" destOrd="0" presId="urn:microsoft.com/office/officeart/2009/3/layout/HorizontalOrganizationChart"/>
    <dgm:cxn modelId="{D1DD20E6-B8F7-42ED-A131-BBB678679D26}" type="presOf" srcId="{B46D20DF-4625-48FA-A11B-1FA34AD50B93}" destId="{1C664242-72F5-4031-BB57-32AD582BD2DA}" srcOrd="0" destOrd="0" presId="urn:microsoft.com/office/officeart/2009/3/layout/HorizontalOrganizationChart"/>
    <dgm:cxn modelId="{89E542E8-E894-4FA9-A2AC-0C02A8446228}" type="presOf" srcId="{68307A22-5CAF-43D3-B5FC-E8E500E09E0C}" destId="{620E4DDD-2647-4A9B-BF95-DBBB106718FC}" srcOrd="0" destOrd="0" presId="urn:microsoft.com/office/officeart/2009/3/layout/HorizontalOrganizationChart"/>
    <dgm:cxn modelId="{81067FF2-3B53-4368-AD40-EC54C2B5FD94}" type="presOf" srcId="{F363F456-E5F4-4895-9406-DB9974A55629}" destId="{FF6EAF3D-B295-4676-B165-250219EA092C}" srcOrd="1" destOrd="0" presId="urn:microsoft.com/office/officeart/2009/3/layout/HorizontalOrganizationChart"/>
    <dgm:cxn modelId="{28A600F4-35AF-4E2E-A64F-7ACACB53D01F}" type="presOf" srcId="{3362545E-EC4C-4800-8B58-112C91A27858}" destId="{085886A2-5B04-4EED-AB83-243B33282182}" srcOrd="0" destOrd="0" presId="urn:microsoft.com/office/officeart/2009/3/layout/HorizontalOrganizationChart"/>
    <dgm:cxn modelId="{DF987AF4-5060-4472-8FDB-341C676E89F0}" srcId="{677712E4-C196-4CAB-A602-6DB2F4CB854B}" destId="{3C0CCAD9-8BEB-4F27-862C-A0D466CD492E}" srcOrd="3" destOrd="0" parTransId="{E8CE93DE-B1E2-48EC-B986-F043C30A702C}" sibTransId="{14E3CA77-557B-4051-B929-889A237C9F22}"/>
    <dgm:cxn modelId="{9B5A6DF7-A00F-4C4A-AB6B-22DD32670B3D}" type="presOf" srcId="{302311F8-77E5-402E-B254-D4664F7B0EF6}" destId="{45195923-26D6-4FE1-A3F4-52B3E731512D}" srcOrd="1" destOrd="0" presId="urn:microsoft.com/office/officeart/2009/3/layout/HorizontalOrganizationChart"/>
    <dgm:cxn modelId="{B116BFF8-3C0B-4723-B80F-4C42938525D1}" type="presOf" srcId="{E8CE93DE-B1E2-48EC-B986-F043C30A702C}" destId="{0E490ADB-B176-47CD-9A80-BABD06E9C9E8}" srcOrd="0" destOrd="0" presId="urn:microsoft.com/office/officeart/2009/3/layout/HorizontalOrganizationChart"/>
    <dgm:cxn modelId="{3DF11EF9-58FB-4526-8C40-3514DA2BB3F3}" type="presOf" srcId="{D75259DF-3D73-436F-9533-DC78ED1C51A0}" destId="{696AF996-B78C-4345-9C7D-DD12ED2EA6F0}" srcOrd="1" destOrd="0" presId="urn:microsoft.com/office/officeart/2009/3/layout/HorizontalOrganizationChart"/>
    <dgm:cxn modelId="{873610FF-6C2B-4988-842A-E185FB99DCFB}" type="presOf" srcId="{8621B7D0-2A67-492B-994B-1562769EF067}" destId="{3BE28E9F-AACF-45FB-9639-AD702556FA73}" srcOrd="0" destOrd="0" presId="urn:microsoft.com/office/officeart/2009/3/layout/HorizontalOrganizationChart"/>
    <dgm:cxn modelId="{D1E780FF-EB2F-4A03-893E-3B5F8C3D9383}" type="presOf" srcId="{5DECA329-9837-43A4-A18C-1E89B631B096}" destId="{E10441CA-62D2-4334-81C2-C47967CAB503}" srcOrd="0" destOrd="0" presId="urn:microsoft.com/office/officeart/2009/3/layout/HorizontalOrganizationChart"/>
    <dgm:cxn modelId="{6740076B-68E2-4D97-AA6D-B23AA3B3A6AE}" type="presParOf" srcId="{3BE28E9F-AACF-45FB-9639-AD702556FA73}" destId="{01D2CCDE-2CCA-436F-8B9F-ABADEF4AAB86}" srcOrd="0" destOrd="0" presId="urn:microsoft.com/office/officeart/2009/3/layout/HorizontalOrganizationChart"/>
    <dgm:cxn modelId="{69BBD19A-6BDC-4D05-8E9B-DB9A9294BE13}" type="presParOf" srcId="{01D2CCDE-2CCA-436F-8B9F-ABADEF4AAB86}" destId="{2CBA7F09-3A90-4553-A003-C737319BBEF3}" srcOrd="0" destOrd="0" presId="urn:microsoft.com/office/officeart/2009/3/layout/HorizontalOrganizationChart"/>
    <dgm:cxn modelId="{255A6E65-4FFC-4764-ABDD-74717E5CA3A6}" type="presParOf" srcId="{2CBA7F09-3A90-4553-A003-C737319BBEF3}" destId="{BECFE85C-01B4-43AB-B00A-F4B7CF6D11F0}" srcOrd="0" destOrd="0" presId="urn:microsoft.com/office/officeart/2009/3/layout/HorizontalOrganizationChart"/>
    <dgm:cxn modelId="{CEA15E1F-B280-4FAE-8159-7D2457CEC764}" type="presParOf" srcId="{2CBA7F09-3A90-4553-A003-C737319BBEF3}" destId="{C71043FD-171F-46C3-80AC-169CD1E0F6DE}" srcOrd="1" destOrd="0" presId="urn:microsoft.com/office/officeart/2009/3/layout/HorizontalOrganizationChart"/>
    <dgm:cxn modelId="{F3D56835-666D-41A7-9101-21FB41AE32E2}" type="presParOf" srcId="{01D2CCDE-2CCA-436F-8B9F-ABADEF4AAB86}" destId="{8F841D31-29B7-42F4-B7A0-0C1F54ACAE07}" srcOrd="1" destOrd="0" presId="urn:microsoft.com/office/officeart/2009/3/layout/HorizontalOrganizationChart"/>
    <dgm:cxn modelId="{6A25AE4D-CCF0-4F7E-8B03-288F8A69F928}" type="presParOf" srcId="{8F841D31-29B7-42F4-B7A0-0C1F54ACAE07}" destId="{49B78C87-E228-4B31-8904-F7BACD31D864}" srcOrd="0" destOrd="0" presId="urn:microsoft.com/office/officeart/2009/3/layout/HorizontalOrganizationChart"/>
    <dgm:cxn modelId="{C1FB686D-70FD-4847-BDDD-9B2427C6DD7C}" type="presParOf" srcId="{8F841D31-29B7-42F4-B7A0-0C1F54ACAE07}" destId="{C408DB8A-822A-485C-97C2-86CDD6DC731A}" srcOrd="1" destOrd="0" presId="urn:microsoft.com/office/officeart/2009/3/layout/HorizontalOrganizationChart"/>
    <dgm:cxn modelId="{F29F87E6-97FB-4291-80E4-3600FB97FDC8}" type="presParOf" srcId="{C408DB8A-822A-485C-97C2-86CDD6DC731A}" destId="{361E2C3E-5CD0-4E64-8D52-05F800C3B367}" srcOrd="0" destOrd="0" presId="urn:microsoft.com/office/officeart/2009/3/layout/HorizontalOrganizationChart"/>
    <dgm:cxn modelId="{B66B557D-81B8-494C-9282-00E5EB1440B4}" type="presParOf" srcId="{361E2C3E-5CD0-4E64-8D52-05F800C3B367}" destId="{8133B387-1E09-4627-B344-850AD1D518CD}" srcOrd="0" destOrd="0" presId="urn:microsoft.com/office/officeart/2009/3/layout/HorizontalOrganizationChart"/>
    <dgm:cxn modelId="{5CCA57E2-AC71-4C59-AE75-895389FFF545}" type="presParOf" srcId="{361E2C3E-5CD0-4E64-8D52-05F800C3B367}" destId="{F9D5DAC8-FBDB-4593-A6E4-0E58F3241BE8}" srcOrd="1" destOrd="0" presId="urn:microsoft.com/office/officeart/2009/3/layout/HorizontalOrganizationChart"/>
    <dgm:cxn modelId="{AE4EAA61-60CC-4518-AD47-2E8B83479A64}" type="presParOf" srcId="{C408DB8A-822A-485C-97C2-86CDD6DC731A}" destId="{0D868344-F003-437C-AE20-ECFD890A79DD}" srcOrd="1" destOrd="0" presId="urn:microsoft.com/office/officeart/2009/3/layout/HorizontalOrganizationChart"/>
    <dgm:cxn modelId="{A7AE95BC-5486-4752-9B94-288CB9CCFD46}" type="presParOf" srcId="{0D868344-F003-437C-AE20-ECFD890A79DD}" destId="{41626EB6-8EDC-4B72-8709-99997D27C012}" srcOrd="0" destOrd="0" presId="urn:microsoft.com/office/officeart/2009/3/layout/HorizontalOrganizationChart"/>
    <dgm:cxn modelId="{F3C4E706-CC7E-4834-B144-58E4B7E2D40E}" type="presParOf" srcId="{0D868344-F003-437C-AE20-ECFD890A79DD}" destId="{04DC69C4-7E52-4919-A35A-CC2369401838}" srcOrd="1" destOrd="0" presId="urn:microsoft.com/office/officeart/2009/3/layout/HorizontalOrganizationChart"/>
    <dgm:cxn modelId="{8ECB2D1E-2271-4191-90FB-A59A76AAD0B1}" type="presParOf" srcId="{04DC69C4-7E52-4919-A35A-CC2369401838}" destId="{DA19BE29-0C08-4663-8CDE-E4BD3FE33921}" srcOrd="0" destOrd="0" presId="urn:microsoft.com/office/officeart/2009/3/layout/HorizontalOrganizationChart"/>
    <dgm:cxn modelId="{12518C12-1826-43B2-93C9-9BEA1C69CF16}" type="presParOf" srcId="{DA19BE29-0C08-4663-8CDE-E4BD3FE33921}" destId="{00BF8063-5882-48DA-A998-6926BE460861}" srcOrd="0" destOrd="0" presId="urn:microsoft.com/office/officeart/2009/3/layout/HorizontalOrganizationChart"/>
    <dgm:cxn modelId="{4B5EDA58-28CE-4978-8F24-727143FBD7EE}" type="presParOf" srcId="{DA19BE29-0C08-4663-8CDE-E4BD3FE33921}" destId="{633B8A3B-F3B2-49C6-B1F3-52B811B84EB4}" srcOrd="1" destOrd="0" presId="urn:microsoft.com/office/officeart/2009/3/layout/HorizontalOrganizationChart"/>
    <dgm:cxn modelId="{E4F08C18-B569-4CF7-A9D5-988BEF6DBC07}" type="presParOf" srcId="{04DC69C4-7E52-4919-A35A-CC2369401838}" destId="{0ECBB069-2311-449B-A4AD-876FEA96A858}" srcOrd="1" destOrd="0" presId="urn:microsoft.com/office/officeart/2009/3/layout/HorizontalOrganizationChart"/>
    <dgm:cxn modelId="{AA9CB519-ACF4-4515-9B06-75CF7DCA4242}" type="presParOf" srcId="{0ECBB069-2311-449B-A4AD-876FEA96A858}" destId="{AD57E52F-327D-4F00-AD54-76AEAD02D23E}" srcOrd="0" destOrd="0" presId="urn:microsoft.com/office/officeart/2009/3/layout/HorizontalOrganizationChart"/>
    <dgm:cxn modelId="{431CD573-39EB-443A-9612-7D738A434538}" type="presParOf" srcId="{0ECBB069-2311-449B-A4AD-876FEA96A858}" destId="{0FEFB2CA-A8F8-4370-A6B9-D82C04AADEF5}" srcOrd="1" destOrd="0" presId="urn:microsoft.com/office/officeart/2009/3/layout/HorizontalOrganizationChart"/>
    <dgm:cxn modelId="{7E20056F-FAEE-402B-9F9F-EA8149DAB8F9}" type="presParOf" srcId="{0FEFB2CA-A8F8-4370-A6B9-D82C04AADEF5}" destId="{3FF50BD2-09B1-46FA-8CD7-6941758C264E}" srcOrd="0" destOrd="0" presId="urn:microsoft.com/office/officeart/2009/3/layout/HorizontalOrganizationChart"/>
    <dgm:cxn modelId="{8C806ECA-83A7-43D3-BE18-697E2E7E2BF4}" type="presParOf" srcId="{3FF50BD2-09B1-46FA-8CD7-6941758C264E}" destId="{A037A2D4-4B86-443B-918C-C02D1608C159}" srcOrd="0" destOrd="0" presId="urn:microsoft.com/office/officeart/2009/3/layout/HorizontalOrganizationChart"/>
    <dgm:cxn modelId="{2D7CA94B-B30F-454C-B8D1-D45A8996597F}" type="presParOf" srcId="{3FF50BD2-09B1-46FA-8CD7-6941758C264E}" destId="{EEA028B8-D7F8-46C3-A246-C243A54D211D}" srcOrd="1" destOrd="0" presId="urn:microsoft.com/office/officeart/2009/3/layout/HorizontalOrganizationChart"/>
    <dgm:cxn modelId="{E7B2E47D-DF91-4605-9D11-307D3D5BAFBE}" type="presParOf" srcId="{0FEFB2CA-A8F8-4370-A6B9-D82C04AADEF5}" destId="{5BBAFA43-A6F8-476C-A280-549754F5DE3A}" srcOrd="1" destOrd="0" presId="urn:microsoft.com/office/officeart/2009/3/layout/HorizontalOrganizationChart"/>
    <dgm:cxn modelId="{3DAFA6B4-D865-4A3C-873D-7FCC79470173}" type="presParOf" srcId="{0FEFB2CA-A8F8-4370-A6B9-D82C04AADEF5}" destId="{F8A7A9BD-1D91-4FA6-A1C6-957EBDFE5677}" srcOrd="2" destOrd="0" presId="urn:microsoft.com/office/officeart/2009/3/layout/HorizontalOrganizationChart"/>
    <dgm:cxn modelId="{AA2E73CB-C46D-4442-9CA7-2236999FBC1E}" type="presParOf" srcId="{0ECBB069-2311-449B-A4AD-876FEA96A858}" destId="{74AE46BD-2BD6-49B0-AF7B-15ECF0D0D82A}" srcOrd="2" destOrd="0" presId="urn:microsoft.com/office/officeart/2009/3/layout/HorizontalOrganizationChart"/>
    <dgm:cxn modelId="{496CB6DA-6F73-4F2A-AE5B-C267144A5826}" type="presParOf" srcId="{0ECBB069-2311-449B-A4AD-876FEA96A858}" destId="{A420BF70-00A8-4FD1-B2EA-8698465F5312}" srcOrd="3" destOrd="0" presId="urn:microsoft.com/office/officeart/2009/3/layout/HorizontalOrganizationChart"/>
    <dgm:cxn modelId="{04780951-C70A-4987-8534-9ED67704FBC9}" type="presParOf" srcId="{A420BF70-00A8-4FD1-B2EA-8698465F5312}" destId="{88B7B20B-B42E-4FE1-BF59-AAC2A15B2262}" srcOrd="0" destOrd="0" presId="urn:microsoft.com/office/officeart/2009/3/layout/HorizontalOrganizationChart"/>
    <dgm:cxn modelId="{9367DEB6-7BC2-4386-B0CC-122D62E16C54}" type="presParOf" srcId="{88B7B20B-B42E-4FE1-BF59-AAC2A15B2262}" destId="{18A8A2F5-6601-48AE-BD68-CF30ED2485B9}" srcOrd="0" destOrd="0" presId="urn:microsoft.com/office/officeart/2009/3/layout/HorizontalOrganizationChart"/>
    <dgm:cxn modelId="{46B38F06-CB54-4B12-BA7D-9CF903AE01D5}" type="presParOf" srcId="{88B7B20B-B42E-4FE1-BF59-AAC2A15B2262}" destId="{696AF996-B78C-4345-9C7D-DD12ED2EA6F0}" srcOrd="1" destOrd="0" presId="urn:microsoft.com/office/officeart/2009/3/layout/HorizontalOrganizationChart"/>
    <dgm:cxn modelId="{2F7F5A1C-5D0B-4BBC-92D5-27CDB8B9DC52}" type="presParOf" srcId="{A420BF70-00A8-4FD1-B2EA-8698465F5312}" destId="{0E244318-6F0E-45C5-98FE-25D73BF3B42B}" srcOrd="1" destOrd="0" presId="urn:microsoft.com/office/officeart/2009/3/layout/HorizontalOrganizationChart"/>
    <dgm:cxn modelId="{CE9A9D3F-50F2-4509-8E6A-9C1ABA93BD40}" type="presParOf" srcId="{A420BF70-00A8-4FD1-B2EA-8698465F5312}" destId="{94AD0EA0-45C6-4C4C-ABD4-23D5CCDFCC31}" srcOrd="2" destOrd="0" presId="urn:microsoft.com/office/officeart/2009/3/layout/HorizontalOrganizationChart"/>
    <dgm:cxn modelId="{88EC18EB-98E3-44DB-87DC-25028819F08B}" type="presParOf" srcId="{0ECBB069-2311-449B-A4AD-876FEA96A858}" destId="{C9CCB06D-B18A-4D7E-B705-B6241357DEA7}" srcOrd="4" destOrd="0" presId="urn:microsoft.com/office/officeart/2009/3/layout/HorizontalOrganizationChart"/>
    <dgm:cxn modelId="{2EB86AC0-5EBE-4105-BE8B-077587753867}" type="presParOf" srcId="{0ECBB069-2311-449B-A4AD-876FEA96A858}" destId="{3AFA572A-13C2-4946-8F03-DCED615A4A3C}" srcOrd="5" destOrd="0" presId="urn:microsoft.com/office/officeart/2009/3/layout/HorizontalOrganizationChart"/>
    <dgm:cxn modelId="{23E01972-E8D5-48BC-AEBC-E9EA0651AF98}" type="presParOf" srcId="{3AFA572A-13C2-4946-8F03-DCED615A4A3C}" destId="{F073D4F0-62B7-4123-9E68-2A99CEC92D2A}" srcOrd="0" destOrd="0" presId="urn:microsoft.com/office/officeart/2009/3/layout/HorizontalOrganizationChart"/>
    <dgm:cxn modelId="{52E5D19B-9ABD-4E73-9EED-446298099032}" type="presParOf" srcId="{F073D4F0-62B7-4123-9E68-2A99CEC92D2A}" destId="{C1928D54-A4D7-475A-BC96-5ABAC9553A26}" srcOrd="0" destOrd="0" presId="urn:microsoft.com/office/officeart/2009/3/layout/HorizontalOrganizationChart"/>
    <dgm:cxn modelId="{DABA7527-4781-43E6-BCC5-D8B459ED12F8}" type="presParOf" srcId="{F073D4F0-62B7-4123-9E68-2A99CEC92D2A}" destId="{5EE97DCB-C858-452E-92EF-493E9D79E9F4}" srcOrd="1" destOrd="0" presId="urn:microsoft.com/office/officeart/2009/3/layout/HorizontalOrganizationChart"/>
    <dgm:cxn modelId="{1F99F155-C3FD-46A6-AE58-6B2A836393B4}" type="presParOf" srcId="{3AFA572A-13C2-4946-8F03-DCED615A4A3C}" destId="{9D87838B-54F5-447A-B62D-B4A3D4569AFF}" srcOrd="1" destOrd="0" presId="urn:microsoft.com/office/officeart/2009/3/layout/HorizontalOrganizationChart"/>
    <dgm:cxn modelId="{88B1900C-BB8F-4866-AAF3-E631440EBC4D}" type="presParOf" srcId="{3AFA572A-13C2-4946-8F03-DCED615A4A3C}" destId="{91BB7A4F-C9C5-436B-AF3B-8419450C033E}" srcOrd="2" destOrd="0" presId="urn:microsoft.com/office/officeart/2009/3/layout/HorizontalOrganizationChart"/>
    <dgm:cxn modelId="{B99ED6BF-FA6A-4781-9FF8-40F05A6EF422}" type="presParOf" srcId="{0ECBB069-2311-449B-A4AD-876FEA96A858}" destId="{0E490ADB-B176-47CD-9A80-BABD06E9C9E8}" srcOrd="6" destOrd="0" presId="urn:microsoft.com/office/officeart/2009/3/layout/HorizontalOrganizationChart"/>
    <dgm:cxn modelId="{C87BCF20-86F6-4BAF-B66F-6B0C0448801A}" type="presParOf" srcId="{0ECBB069-2311-449B-A4AD-876FEA96A858}" destId="{B43FCAC7-D2BB-436F-837B-8292A25C75F3}" srcOrd="7" destOrd="0" presId="urn:microsoft.com/office/officeart/2009/3/layout/HorizontalOrganizationChart"/>
    <dgm:cxn modelId="{5E88E51D-8767-4AEF-87E5-2BA0C4BAAC1B}" type="presParOf" srcId="{B43FCAC7-D2BB-436F-837B-8292A25C75F3}" destId="{5D9FAC27-ADD0-4499-90A3-A26E1FDF243E}" srcOrd="0" destOrd="0" presId="urn:microsoft.com/office/officeart/2009/3/layout/HorizontalOrganizationChart"/>
    <dgm:cxn modelId="{E027879F-AF5E-498C-AC8F-0CB2B4AC7C90}" type="presParOf" srcId="{5D9FAC27-ADD0-4499-90A3-A26E1FDF243E}" destId="{9E923254-02B1-4880-AE77-F23B2B892373}" srcOrd="0" destOrd="0" presId="urn:microsoft.com/office/officeart/2009/3/layout/HorizontalOrganizationChart"/>
    <dgm:cxn modelId="{BFF11487-9BA2-4956-A240-38A7D2D1B6B7}" type="presParOf" srcId="{5D9FAC27-ADD0-4499-90A3-A26E1FDF243E}" destId="{83C86C38-DF9F-4EA1-B98A-F41832C1A0BC}" srcOrd="1" destOrd="0" presId="urn:microsoft.com/office/officeart/2009/3/layout/HorizontalOrganizationChart"/>
    <dgm:cxn modelId="{778C60EA-2EB5-4BF2-8F37-3FB20F0B1451}" type="presParOf" srcId="{B43FCAC7-D2BB-436F-837B-8292A25C75F3}" destId="{31E8CE79-3AC4-49A6-B8EE-02B16F3E3F1E}" srcOrd="1" destOrd="0" presId="urn:microsoft.com/office/officeart/2009/3/layout/HorizontalOrganizationChart"/>
    <dgm:cxn modelId="{CFD511AE-C05B-468B-8632-3C910D110541}" type="presParOf" srcId="{B43FCAC7-D2BB-436F-837B-8292A25C75F3}" destId="{086C0378-A0F4-4406-9352-2744634F6CAB}" srcOrd="2" destOrd="0" presId="urn:microsoft.com/office/officeart/2009/3/layout/HorizontalOrganizationChart"/>
    <dgm:cxn modelId="{CDC12313-831A-4D15-A6C6-1DA94B278720}" type="presParOf" srcId="{0ECBB069-2311-449B-A4AD-876FEA96A858}" destId="{620E4DDD-2647-4A9B-BF95-DBBB106718FC}" srcOrd="8" destOrd="0" presId="urn:microsoft.com/office/officeart/2009/3/layout/HorizontalOrganizationChart"/>
    <dgm:cxn modelId="{DF374B66-1348-40FE-B42C-6B84BB70550E}" type="presParOf" srcId="{0ECBB069-2311-449B-A4AD-876FEA96A858}" destId="{E7882E30-A436-4B4D-B6B5-BE33D51E21A1}" srcOrd="9" destOrd="0" presId="urn:microsoft.com/office/officeart/2009/3/layout/HorizontalOrganizationChart"/>
    <dgm:cxn modelId="{9E71989D-6A5C-4829-A98E-0DA32A310BC1}" type="presParOf" srcId="{E7882E30-A436-4B4D-B6B5-BE33D51E21A1}" destId="{0B31FB92-91C8-4292-965E-44052A6F5446}" srcOrd="0" destOrd="0" presId="urn:microsoft.com/office/officeart/2009/3/layout/HorizontalOrganizationChart"/>
    <dgm:cxn modelId="{FC102D11-705D-468F-916B-E11416059E26}" type="presParOf" srcId="{0B31FB92-91C8-4292-965E-44052A6F5446}" destId="{18344BC1-4AD0-42BB-9A76-47B4CFE235BB}" srcOrd="0" destOrd="0" presId="urn:microsoft.com/office/officeart/2009/3/layout/HorizontalOrganizationChart"/>
    <dgm:cxn modelId="{7FC5D457-585D-48A7-AD72-BE3C4609D27E}" type="presParOf" srcId="{0B31FB92-91C8-4292-965E-44052A6F5446}" destId="{5748EDB0-347E-48FE-990A-08718148A86A}" srcOrd="1" destOrd="0" presId="urn:microsoft.com/office/officeart/2009/3/layout/HorizontalOrganizationChart"/>
    <dgm:cxn modelId="{FC8F2D22-26C4-44E3-B5B2-E868983B5659}" type="presParOf" srcId="{E7882E30-A436-4B4D-B6B5-BE33D51E21A1}" destId="{57888E54-1C24-47B0-B565-EC56AED11C81}" srcOrd="1" destOrd="0" presId="urn:microsoft.com/office/officeart/2009/3/layout/HorizontalOrganizationChart"/>
    <dgm:cxn modelId="{6E12E3C5-8177-41D4-AF51-45D8E46CF95A}" type="presParOf" srcId="{E7882E30-A436-4B4D-B6B5-BE33D51E21A1}" destId="{6A2192BA-1614-44AD-B90D-892E94F182F2}" srcOrd="2" destOrd="0" presId="urn:microsoft.com/office/officeart/2009/3/layout/HorizontalOrganizationChart"/>
    <dgm:cxn modelId="{177A3DC2-54B3-4038-9AC0-FEE979F75B53}" type="presParOf" srcId="{0ECBB069-2311-449B-A4AD-876FEA96A858}" destId="{884CF34A-4ABA-4D6C-8A5A-721399A2474D}" srcOrd="10" destOrd="0" presId="urn:microsoft.com/office/officeart/2009/3/layout/HorizontalOrganizationChart"/>
    <dgm:cxn modelId="{704FD87F-5CE3-4521-816A-C167765FF2E3}" type="presParOf" srcId="{0ECBB069-2311-449B-A4AD-876FEA96A858}" destId="{18D7C40A-83F3-4E35-BC46-51D7FBC71B5E}" srcOrd="11" destOrd="0" presId="urn:microsoft.com/office/officeart/2009/3/layout/HorizontalOrganizationChart"/>
    <dgm:cxn modelId="{B0EE1C4A-D17A-4408-ABF3-53CDB08462D8}" type="presParOf" srcId="{18D7C40A-83F3-4E35-BC46-51D7FBC71B5E}" destId="{E8C076DF-E1E0-4172-8F9C-4281E1A0CAC9}" srcOrd="0" destOrd="0" presId="urn:microsoft.com/office/officeart/2009/3/layout/HorizontalOrganizationChart"/>
    <dgm:cxn modelId="{13BF5AC0-AC00-4E8C-AEB6-EF475BC57951}" type="presParOf" srcId="{E8C076DF-E1E0-4172-8F9C-4281E1A0CAC9}" destId="{58037265-8B7E-4AB1-A1C4-3B72C8C00D94}" srcOrd="0" destOrd="0" presId="urn:microsoft.com/office/officeart/2009/3/layout/HorizontalOrganizationChart"/>
    <dgm:cxn modelId="{E7697808-E208-491D-8D4E-C120B424071F}" type="presParOf" srcId="{E8C076DF-E1E0-4172-8F9C-4281E1A0CAC9}" destId="{99DD6BC1-A9CB-4702-BE6E-DA9769A1A038}" srcOrd="1" destOrd="0" presId="urn:microsoft.com/office/officeart/2009/3/layout/HorizontalOrganizationChart"/>
    <dgm:cxn modelId="{92405A06-9DB8-42B5-8CDC-70B48206CE70}" type="presParOf" srcId="{18D7C40A-83F3-4E35-BC46-51D7FBC71B5E}" destId="{185840A8-0991-493E-B68E-A54EF91CC4CD}" srcOrd="1" destOrd="0" presId="urn:microsoft.com/office/officeart/2009/3/layout/HorizontalOrganizationChart"/>
    <dgm:cxn modelId="{0795D37F-FF2D-48BC-9E1C-728DC0535B40}" type="presParOf" srcId="{18D7C40A-83F3-4E35-BC46-51D7FBC71B5E}" destId="{E71DCFDE-3285-40E1-A01E-5F609151D43B}" srcOrd="2" destOrd="0" presId="urn:microsoft.com/office/officeart/2009/3/layout/HorizontalOrganizationChart"/>
    <dgm:cxn modelId="{263CB126-311A-4223-86A3-F00911581EE1}" type="presParOf" srcId="{0ECBB069-2311-449B-A4AD-876FEA96A858}" destId="{1A96489F-73DC-4C9A-9939-3C5F23FF86F3}" srcOrd="12" destOrd="0" presId="urn:microsoft.com/office/officeart/2009/3/layout/HorizontalOrganizationChart"/>
    <dgm:cxn modelId="{A91FE173-95B9-415B-9DCA-031DCD7D6BE5}" type="presParOf" srcId="{0ECBB069-2311-449B-A4AD-876FEA96A858}" destId="{D5B77D2C-E9EC-49E5-915F-281A26B458FC}" srcOrd="13" destOrd="0" presId="urn:microsoft.com/office/officeart/2009/3/layout/HorizontalOrganizationChart"/>
    <dgm:cxn modelId="{628A0757-972D-4418-83C4-1C973C9B23F7}" type="presParOf" srcId="{D5B77D2C-E9EC-49E5-915F-281A26B458FC}" destId="{3E2E3353-2ED8-4BCC-A7C2-E93595B9DCEE}" srcOrd="0" destOrd="0" presId="urn:microsoft.com/office/officeart/2009/3/layout/HorizontalOrganizationChart"/>
    <dgm:cxn modelId="{B4CEF7FB-9B3D-4562-8C75-AFCE0A118B9A}" type="presParOf" srcId="{3E2E3353-2ED8-4BCC-A7C2-E93595B9DCEE}" destId="{4243F4B8-8EC5-4773-939C-4273555D5F1E}" srcOrd="0" destOrd="0" presId="urn:microsoft.com/office/officeart/2009/3/layout/HorizontalOrganizationChart"/>
    <dgm:cxn modelId="{68B94A7D-4315-4D9C-B095-B2E783265111}" type="presParOf" srcId="{3E2E3353-2ED8-4BCC-A7C2-E93595B9DCEE}" destId="{FF6EAF3D-B295-4676-B165-250219EA092C}" srcOrd="1" destOrd="0" presId="urn:microsoft.com/office/officeart/2009/3/layout/HorizontalOrganizationChart"/>
    <dgm:cxn modelId="{7CD8DCB1-78A8-4FEF-9D90-B65F288FA18F}" type="presParOf" srcId="{D5B77D2C-E9EC-49E5-915F-281A26B458FC}" destId="{586C3238-1D40-4C32-B371-2835C19331C9}" srcOrd="1" destOrd="0" presId="urn:microsoft.com/office/officeart/2009/3/layout/HorizontalOrganizationChart"/>
    <dgm:cxn modelId="{61E9D4E7-92CE-461F-80D1-3BC9A7C145EF}" type="presParOf" srcId="{D5B77D2C-E9EC-49E5-915F-281A26B458FC}" destId="{40BADD8F-CF88-4A9B-92BA-54BBA8B0F787}" srcOrd="2" destOrd="0" presId="urn:microsoft.com/office/officeart/2009/3/layout/HorizontalOrganizationChart"/>
    <dgm:cxn modelId="{9E1407A6-C7C0-4351-86E0-A93B56F8B687}" type="presParOf" srcId="{04DC69C4-7E52-4919-A35A-CC2369401838}" destId="{0CA8E0D7-21C9-4850-92EB-FD26862F917F}" srcOrd="2" destOrd="0" presId="urn:microsoft.com/office/officeart/2009/3/layout/HorizontalOrganizationChart"/>
    <dgm:cxn modelId="{2BDBF816-6692-4CE6-AB01-2D88FB99D8FD}" type="presParOf" srcId="{C408DB8A-822A-485C-97C2-86CDD6DC731A}" destId="{E3F657D3-CC84-4411-8F48-685A780F3673}" srcOrd="2" destOrd="0" presId="urn:microsoft.com/office/officeart/2009/3/layout/HorizontalOrganizationChart"/>
    <dgm:cxn modelId="{67CAEAAF-5620-44A6-9E19-4F6D5CD00762}" type="presParOf" srcId="{8F841D31-29B7-42F4-B7A0-0C1F54ACAE07}" destId="{B28923D9-61A3-44E3-ADD3-C08D1A36D982}" srcOrd="2" destOrd="0" presId="urn:microsoft.com/office/officeart/2009/3/layout/HorizontalOrganizationChart"/>
    <dgm:cxn modelId="{D78CAC25-3346-46DE-A371-962A97C0E075}" type="presParOf" srcId="{8F841D31-29B7-42F4-B7A0-0C1F54ACAE07}" destId="{44D85E59-E7A2-4F7E-A63F-4CB55D0D7F79}" srcOrd="3" destOrd="0" presId="urn:microsoft.com/office/officeart/2009/3/layout/HorizontalOrganizationChart"/>
    <dgm:cxn modelId="{EC4722AE-1882-4578-96D6-70D4B8733FA2}" type="presParOf" srcId="{44D85E59-E7A2-4F7E-A63F-4CB55D0D7F79}" destId="{CF056041-5785-4948-B215-042BFE88865F}" srcOrd="0" destOrd="0" presId="urn:microsoft.com/office/officeart/2009/3/layout/HorizontalOrganizationChart"/>
    <dgm:cxn modelId="{AAB79ACD-AEFD-446D-B004-6A856E3CAACE}" type="presParOf" srcId="{CF056041-5785-4948-B215-042BFE88865F}" destId="{7167DC97-7ACD-4A92-8E87-14248E3B5036}" srcOrd="0" destOrd="0" presId="urn:microsoft.com/office/officeart/2009/3/layout/HorizontalOrganizationChart"/>
    <dgm:cxn modelId="{75807CE6-6E28-4E12-B86B-B374FC58AE00}" type="presParOf" srcId="{CF056041-5785-4948-B215-042BFE88865F}" destId="{ED57672B-C224-4380-A3F3-A560144C23E1}" srcOrd="1" destOrd="0" presId="urn:microsoft.com/office/officeart/2009/3/layout/HorizontalOrganizationChart"/>
    <dgm:cxn modelId="{895638FC-6DDC-4BD3-B8DE-B2574FAF9993}" type="presParOf" srcId="{44D85E59-E7A2-4F7E-A63F-4CB55D0D7F79}" destId="{A9E29F7C-30E4-44B6-B2A8-CB0B119B7D8C}" srcOrd="1" destOrd="0" presId="urn:microsoft.com/office/officeart/2009/3/layout/HorizontalOrganizationChart"/>
    <dgm:cxn modelId="{ED69866A-DA96-46E8-A10E-F74095960003}" type="presParOf" srcId="{A9E29F7C-30E4-44B6-B2A8-CB0B119B7D8C}" destId="{ABC7AF90-D235-48B2-B494-5907785567CE}" srcOrd="0" destOrd="0" presId="urn:microsoft.com/office/officeart/2009/3/layout/HorizontalOrganizationChart"/>
    <dgm:cxn modelId="{DA95DCF5-48E4-471D-B66D-A7ED56D0708B}" type="presParOf" srcId="{A9E29F7C-30E4-44B6-B2A8-CB0B119B7D8C}" destId="{C24F0423-72DD-4220-956C-C5232FC4A699}" srcOrd="1" destOrd="0" presId="urn:microsoft.com/office/officeart/2009/3/layout/HorizontalOrganizationChart"/>
    <dgm:cxn modelId="{7A7D76F4-161B-43D4-A03D-1796E341EFF9}" type="presParOf" srcId="{C24F0423-72DD-4220-956C-C5232FC4A699}" destId="{E27432F0-101D-402C-BC1A-1D2EBD24E236}" srcOrd="0" destOrd="0" presId="urn:microsoft.com/office/officeart/2009/3/layout/HorizontalOrganizationChart"/>
    <dgm:cxn modelId="{75662457-549E-43A8-A6E7-FE3045AA3A6F}" type="presParOf" srcId="{E27432F0-101D-402C-BC1A-1D2EBD24E236}" destId="{085886A2-5B04-4EED-AB83-243B33282182}" srcOrd="0" destOrd="0" presId="urn:microsoft.com/office/officeart/2009/3/layout/HorizontalOrganizationChart"/>
    <dgm:cxn modelId="{C2C97136-FC3F-457D-B3EE-EE3FFA0AD758}" type="presParOf" srcId="{E27432F0-101D-402C-BC1A-1D2EBD24E236}" destId="{B038A776-AD3B-4A3A-AB4A-6EACD84C6FA4}" srcOrd="1" destOrd="0" presId="urn:microsoft.com/office/officeart/2009/3/layout/HorizontalOrganizationChart"/>
    <dgm:cxn modelId="{DF0F4A63-215C-4FB3-BF0B-CA6562CD35F0}" type="presParOf" srcId="{C24F0423-72DD-4220-956C-C5232FC4A699}" destId="{A7A92528-405A-4302-B2B1-29C71F5AF106}" srcOrd="1" destOrd="0" presId="urn:microsoft.com/office/officeart/2009/3/layout/HorizontalOrganizationChart"/>
    <dgm:cxn modelId="{BCE9EFA5-EA57-4C65-A21C-7E70544FBD81}" type="presParOf" srcId="{A7A92528-405A-4302-B2B1-29C71F5AF106}" destId="{B29EA421-EB8B-47AC-90A6-7C322A4A472D}" srcOrd="0" destOrd="0" presId="urn:microsoft.com/office/officeart/2009/3/layout/HorizontalOrganizationChart"/>
    <dgm:cxn modelId="{7B066CB5-6FCE-400F-8A1A-BCC3D8E83792}" type="presParOf" srcId="{A7A92528-405A-4302-B2B1-29C71F5AF106}" destId="{68BC643A-EFBA-4B5C-901D-32482E0C699E}" srcOrd="1" destOrd="0" presId="urn:microsoft.com/office/officeart/2009/3/layout/HorizontalOrganizationChart"/>
    <dgm:cxn modelId="{C303526B-5667-4D12-9EDB-1EED52446229}" type="presParOf" srcId="{68BC643A-EFBA-4B5C-901D-32482E0C699E}" destId="{F433B92F-F26D-4134-BF40-51B2A571136D}" srcOrd="0" destOrd="0" presId="urn:microsoft.com/office/officeart/2009/3/layout/HorizontalOrganizationChart"/>
    <dgm:cxn modelId="{9DB0B6D4-D2B5-4530-BCD7-5B2C84D4279B}" type="presParOf" srcId="{F433B92F-F26D-4134-BF40-51B2A571136D}" destId="{6B0A4452-581B-4EE4-BBA8-1F4181579316}" srcOrd="0" destOrd="0" presId="urn:microsoft.com/office/officeart/2009/3/layout/HorizontalOrganizationChart"/>
    <dgm:cxn modelId="{41D37946-152A-44A7-A477-404048C4B60B}" type="presParOf" srcId="{F433B92F-F26D-4134-BF40-51B2A571136D}" destId="{53BBC4B1-1680-46A1-B8D5-4D20877D6CE8}" srcOrd="1" destOrd="0" presId="urn:microsoft.com/office/officeart/2009/3/layout/HorizontalOrganizationChart"/>
    <dgm:cxn modelId="{D8E84601-6A36-465D-A8B7-9CFF4AA028ED}" type="presParOf" srcId="{68BC643A-EFBA-4B5C-901D-32482E0C699E}" destId="{F1F2E801-387E-411B-B056-B622D2C0B8F0}" srcOrd="1" destOrd="0" presId="urn:microsoft.com/office/officeart/2009/3/layout/HorizontalOrganizationChart"/>
    <dgm:cxn modelId="{7B5A4BD7-1AB8-4A5C-BB21-76578FF88000}" type="presParOf" srcId="{68BC643A-EFBA-4B5C-901D-32482E0C699E}" destId="{5D6FFDAC-D1DE-43C5-9E53-E24FC1F6E7D9}" srcOrd="2" destOrd="0" presId="urn:microsoft.com/office/officeart/2009/3/layout/HorizontalOrganizationChart"/>
    <dgm:cxn modelId="{A9C7C752-0996-4A98-8CEF-ECBFA44AB687}" type="presParOf" srcId="{A7A92528-405A-4302-B2B1-29C71F5AF106}" destId="{45D94E2D-C92F-43F2-86D3-BB20BF324241}" srcOrd="2" destOrd="0" presId="urn:microsoft.com/office/officeart/2009/3/layout/HorizontalOrganizationChart"/>
    <dgm:cxn modelId="{80C1CFA8-B2CE-44C7-934F-AB5F29FA6E5C}" type="presParOf" srcId="{A7A92528-405A-4302-B2B1-29C71F5AF106}" destId="{A5F1747D-A4B1-4841-A5B4-3E6344C45D4D}" srcOrd="3" destOrd="0" presId="urn:microsoft.com/office/officeart/2009/3/layout/HorizontalOrganizationChart"/>
    <dgm:cxn modelId="{3905B00B-61BF-4251-883F-28D230EB3D3F}" type="presParOf" srcId="{A5F1747D-A4B1-4841-A5B4-3E6344C45D4D}" destId="{DA6CB3B0-275B-47D8-A53E-DD8A973E384B}" srcOrd="0" destOrd="0" presId="urn:microsoft.com/office/officeart/2009/3/layout/HorizontalOrganizationChart"/>
    <dgm:cxn modelId="{4E237A4D-746F-48F8-A025-6F46FC6F6C6B}" type="presParOf" srcId="{DA6CB3B0-275B-47D8-A53E-DD8A973E384B}" destId="{E10441CA-62D2-4334-81C2-C47967CAB503}" srcOrd="0" destOrd="0" presId="urn:microsoft.com/office/officeart/2009/3/layout/HorizontalOrganizationChart"/>
    <dgm:cxn modelId="{41FD3537-8BAE-4E5B-B578-22F426963746}" type="presParOf" srcId="{DA6CB3B0-275B-47D8-A53E-DD8A973E384B}" destId="{06114219-40F1-4AB3-A54C-82527384C6B5}" srcOrd="1" destOrd="0" presId="urn:microsoft.com/office/officeart/2009/3/layout/HorizontalOrganizationChart"/>
    <dgm:cxn modelId="{44737FA8-EBD3-4E02-A919-D9152959CAAB}" type="presParOf" srcId="{A5F1747D-A4B1-4841-A5B4-3E6344C45D4D}" destId="{A6DB94B8-B9EA-477D-B05B-11051E2CC176}" srcOrd="1" destOrd="0" presId="urn:microsoft.com/office/officeart/2009/3/layout/HorizontalOrganizationChart"/>
    <dgm:cxn modelId="{73725144-7518-4018-A2AB-197DFEDA0B79}" type="presParOf" srcId="{A5F1747D-A4B1-4841-A5B4-3E6344C45D4D}" destId="{989EA003-0992-4659-90B2-67262EE15179}" srcOrd="2" destOrd="0" presId="urn:microsoft.com/office/officeart/2009/3/layout/HorizontalOrganizationChart"/>
    <dgm:cxn modelId="{E66DC0A5-CB54-49A2-B15E-869102B46A2A}" type="presParOf" srcId="{A7A92528-405A-4302-B2B1-29C71F5AF106}" destId="{44EEF3D1-FFF7-45C8-B839-D3CDF7688C10}" srcOrd="4" destOrd="0" presId="urn:microsoft.com/office/officeart/2009/3/layout/HorizontalOrganizationChart"/>
    <dgm:cxn modelId="{05DC4301-E2A4-4658-ACCE-AC26F5AA3C96}" type="presParOf" srcId="{A7A92528-405A-4302-B2B1-29C71F5AF106}" destId="{5E54FCF4-8112-43F3-A18A-FA67DEDC09C3}" srcOrd="5" destOrd="0" presId="urn:microsoft.com/office/officeart/2009/3/layout/HorizontalOrganizationChart"/>
    <dgm:cxn modelId="{8D79E158-7565-4470-9D8D-74F0DEC740E4}" type="presParOf" srcId="{5E54FCF4-8112-43F3-A18A-FA67DEDC09C3}" destId="{BF27088B-7DB6-4765-84D1-A76F8EB7696A}" srcOrd="0" destOrd="0" presId="urn:microsoft.com/office/officeart/2009/3/layout/HorizontalOrganizationChart"/>
    <dgm:cxn modelId="{D985D2C1-FBF8-4991-BE24-61CE0BE88680}" type="presParOf" srcId="{BF27088B-7DB6-4765-84D1-A76F8EB7696A}" destId="{41F5A2FE-BEBB-4703-BCB9-683E5F7B1927}" srcOrd="0" destOrd="0" presId="urn:microsoft.com/office/officeart/2009/3/layout/HorizontalOrganizationChart"/>
    <dgm:cxn modelId="{D641A383-5F99-4FAE-B8D7-E035A1957313}" type="presParOf" srcId="{BF27088B-7DB6-4765-84D1-A76F8EB7696A}" destId="{45195923-26D6-4FE1-A3F4-52B3E731512D}" srcOrd="1" destOrd="0" presId="urn:microsoft.com/office/officeart/2009/3/layout/HorizontalOrganizationChart"/>
    <dgm:cxn modelId="{00113D8E-F3EE-40EE-B098-3D705B33263C}" type="presParOf" srcId="{5E54FCF4-8112-43F3-A18A-FA67DEDC09C3}" destId="{A7F34AA2-7F04-4979-8693-1F8D352A1CDE}" srcOrd="1" destOrd="0" presId="urn:microsoft.com/office/officeart/2009/3/layout/HorizontalOrganizationChart"/>
    <dgm:cxn modelId="{B7C2A74A-9F9B-4D48-A3D8-66161210C6DC}" type="presParOf" srcId="{5E54FCF4-8112-43F3-A18A-FA67DEDC09C3}" destId="{D97F9DF3-1E2B-4FDA-B6E5-0126C84A8BB4}" srcOrd="2" destOrd="0" presId="urn:microsoft.com/office/officeart/2009/3/layout/HorizontalOrganizationChart"/>
    <dgm:cxn modelId="{3D887A7C-6EEB-4D75-BE8E-75990E9B3DFF}" type="presParOf" srcId="{A7A92528-405A-4302-B2B1-29C71F5AF106}" destId="{AB223787-AD63-40F4-8A7D-6386C8963026}" srcOrd="6" destOrd="0" presId="urn:microsoft.com/office/officeart/2009/3/layout/HorizontalOrganizationChart"/>
    <dgm:cxn modelId="{3D111651-2C38-491B-B1D6-851CCD4446E1}" type="presParOf" srcId="{A7A92528-405A-4302-B2B1-29C71F5AF106}" destId="{5C934B4B-3BC5-40AF-A011-0B88E36BD778}" srcOrd="7" destOrd="0" presId="urn:microsoft.com/office/officeart/2009/3/layout/HorizontalOrganizationChart"/>
    <dgm:cxn modelId="{2F9ADA30-8687-4E95-A517-319D7C9D5B19}" type="presParOf" srcId="{5C934B4B-3BC5-40AF-A011-0B88E36BD778}" destId="{8C24C6FE-C5D2-4D49-A5A5-0BA6B0E0717E}" srcOrd="0" destOrd="0" presId="urn:microsoft.com/office/officeart/2009/3/layout/HorizontalOrganizationChart"/>
    <dgm:cxn modelId="{9342E530-9F02-4B08-B288-B3E0809D7E54}" type="presParOf" srcId="{8C24C6FE-C5D2-4D49-A5A5-0BA6B0E0717E}" destId="{BECA84C7-5DBC-466C-9536-44500061781E}" srcOrd="0" destOrd="0" presId="urn:microsoft.com/office/officeart/2009/3/layout/HorizontalOrganizationChart"/>
    <dgm:cxn modelId="{367E2B39-B924-4579-8BC4-FE323FFE4E57}" type="presParOf" srcId="{8C24C6FE-C5D2-4D49-A5A5-0BA6B0E0717E}" destId="{B1E23679-F24E-40AF-8702-98C76F323A07}" srcOrd="1" destOrd="0" presId="urn:microsoft.com/office/officeart/2009/3/layout/HorizontalOrganizationChart"/>
    <dgm:cxn modelId="{A5C3FA18-58A8-4537-A504-21835D0CE29D}" type="presParOf" srcId="{5C934B4B-3BC5-40AF-A011-0B88E36BD778}" destId="{A3453CAF-36A4-4183-B107-FDC5A6CEE136}" srcOrd="1" destOrd="0" presId="urn:microsoft.com/office/officeart/2009/3/layout/HorizontalOrganizationChart"/>
    <dgm:cxn modelId="{FE9FA320-53E9-4859-9183-6C01C3703A1F}" type="presParOf" srcId="{5C934B4B-3BC5-40AF-A011-0B88E36BD778}" destId="{CACAC265-96EB-4776-AD7A-3FE6833C2AB7}" srcOrd="2" destOrd="0" presId="urn:microsoft.com/office/officeart/2009/3/layout/HorizontalOrganizationChart"/>
    <dgm:cxn modelId="{FD946896-40EB-4A29-8748-B99A5A8CBED2}" type="presParOf" srcId="{C24F0423-72DD-4220-956C-C5232FC4A699}" destId="{881BFCA3-0711-4C2C-BDEA-994E8BD52935}" srcOrd="2" destOrd="0" presId="urn:microsoft.com/office/officeart/2009/3/layout/HorizontalOrganizationChart"/>
    <dgm:cxn modelId="{DF48A24B-37C0-4F4F-90AD-DA9311642087}" type="presParOf" srcId="{A9E29F7C-30E4-44B6-B2A8-CB0B119B7D8C}" destId="{88F43348-6CDB-4BA1-AC4E-990DC7A18248}" srcOrd="2" destOrd="0" presId="urn:microsoft.com/office/officeart/2009/3/layout/HorizontalOrganizationChart"/>
    <dgm:cxn modelId="{76E2A983-FF30-4C42-A271-49045362A13A}" type="presParOf" srcId="{A9E29F7C-30E4-44B6-B2A8-CB0B119B7D8C}" destId="{A8678078-8E4E-4EFD-A9AA-30D86AFF47CB}" srcOrd="3" destOrd="0" presId="urn:microsoft.com/office/officeart/2009/3/layout/HorizontalOrganizationChart"/>
    <dgm:cxn modelId="{602DDDDA-9C38-42EA-B7A7-C11609523518}" type="presParOf" srcId="{A8678078-8E4E-4EFD-A9AA-30D86AFF47CB}" destId="{4BB1F5BB-2840-44B6-9CC6-804313B73EFC}" srcOrd="0" destOrd="0" presId="urn:microsoft.com/office/officeart/2009/3/layout/HorizontalOrganizationChart"/>
    <dgm:cxn modelId="{6E47AA04-31E0-4367-8C23-E40C3D8F2BF8}" type="presParOf" srcId="{4BB1F5BB-2840-44B6-9CC6-804313B73EFC}" destId="{96B9159B-F365-423D-9051-D62AB4DEDDD3}" srcOrd="0" destOrd="0" presId="urn:microsoft.com/office/officeart/2009/3/layout/HorizontalOrganizationChart"/>
    <dgm:cxn modelId="{2A4358D7-A690-43CE-8EFF-4C9639F61306}" type="presParOf" srcId="{4BB1F5BB-2840-44B6-9CC6-804313B73EFC}" destId="{91BC9AAB-84A3-4F46-B905-803BA1C3DD28}" srcOrd="1" destOrd="0" presId="urn:microsoft.com/office/officeart/2009/3/layout/HorizontalOrganizationChart"/>
    <dgm:cxn modelId="{2FEC931C-AD20-4854-8608-F66EFF3902A2}" type="presParOf" srcId="{A8678078-8E4E-4EFD-A9AA-30D86AFF47CB}" destId="{3231025C-E6DF-4512-9A7F-828DBA1295C6}" srcOrd="1" destOrd="0" presId="urn:microsoft.com/office/officeart/2009/3/layout/HorizontalOrganizationChart"/>
    <dgm:cxn modelId="{68D1A267-BA06-4130-B958-BF950880DA71}" type="presParOf" srcId="{3231025C-E6DF-4512-9A7F-828DBA1295C6}" destId="{4C0DF0C0-63BE-4586-BC21-70379715A4CF}" srcOrd="0" destOrd="0" presId="urn:microsoft.com/office/officeart/2009/3/layout/HorizontalOrganizationChart"/>
    <dgm:cxn modelId="{925D14F0-1573-4503-83A9-2734C9CB8689}" type="presParOf" srcId="{3231025C-E6DF-4512-9A7F-828DBA1295C6}" destId="{D65A8B97-3513-40F0-B19F-32DF8020E0F1}" srcOrd="1" destOrd="0" presId="urn:microsoft.com/office/officeart/2009/3/layout/HorizontalOrganizationChart"/>
    <dgm:cxn modelId="{95BE668C-81CA-45EB-B7D6-3BDCA41C59E5}" type="presParOf" srcId="{D65A8B97-3513-40F0-B19F-32DF8020E0F1}" destId="{2D8460EB-33DA-4D31-ABB8-276F01966A96}" srcOrd="0" destOrd="0" presId="urn:microsoft.com/office/officeart/2009/3/layout/HorizontalOrganizationChart"/>
    <dgm:cxn modelId="{ED151425-B3E6-4DC1-9A1E-1D00C792024E}" type="presParOf" srcId="{2D8460EB-33DA-4D31-ABB8-276F01966A96}" destId="{1C664242-72F5-4031-BB57-32AD582BD2DA}" srcOrd="0" destOrd="0" presId="urn:microsoft.com/office/officeart/2009/3/layout/HorizontalOrganizationChart"/>
    <dgm:cxn modelId="{1DF56559-3151-47E9-86B3-FE3A2B5C4DDF}" type="presParOf" srcId="{2D8460EB-33DA-4D31-ABB8-276F01966A96}" destId="{BA324B38-8A50-40E5-B00D-E3C90F01BB28}" srcOrd="1" destOrd="0" presId="urn:microsoft.com/office/officeart/2009/3/layout/HorizontalOrganizationChart"/>
    <dgm:cxn modelId="{61088BA6-31BD-409B-87A9-24920377345B}" type="presParOf" srcId="{D65A8B97-3513-40F0-B19F-32DF8020E0F1}" destId="{12CD5A11-15DC-42D1-9D8C-5EC23496D80A}" srcOrd="1" destOrd="0" presId="urn:microsoft.com/office/officeart/2009/3/layout/HorizontalOrganizationChart"/>
    <dgm:cxn modelId="{97199FBA-2556-4E85-ACFB-40B0973A6A87}" type="presParOf" srcId="{D65A8B97-3513-40F0-B19F-32DF8020E0F1}" destId="{E79DC471-BC6F-491B-ABE0-115D6C37FD36}" srcOrd="2" destOrd="0" presId="urn:microsoft.com/office/officeart/2009/3/layout/HorizontalOrganizationChart"/>
    <dgm:cxn modelId="{6C28A5F5-85EA-4E07-9DB0-45266E536527}" type="presParOf" srcId="{3231025C-E6DF-4512-9A7F-828DBA1295C6}" destId="{41A6DCD0-6923-4E9F-8813-267DD993A139}" srcOrd="2" destOrd="0" presId="urn:microsoft.com/office/officeart/2009/3/layout/HorizontalOrganizationChart"/>
    <dgm:cxn modelId="{94BBE3E9-EBD6-4DAE-9481-51F297889CD0}" type="presParOf" srcId="{3231025C-E6DF-4512-9A7F-828DBA1295C6}" destId="{D48FB3CC-CBA0-4E5C-AF9C-D5A6E31C7249}" srcOrd="3" destOrd="0" presId="urn:microsoft.com/office/officeart/2009/3/layout/HorizontalOrganizationChart"/>
    <dgm:cxn modelId="{7B92BCF1-E0B7-4208-9880-C2AA42DBF46E}" type="presParOf" srcId="{D48FB3CC-CBA0-4E5C-AF9C-D5A6E31C7249}" destId="{95775F11-3AB2-4E74-BCA6-C788115FFB5D}" srcOrd="0" destOrd="0" presId="urn:microsoft.com/office/officeart/2009/3/layout/HorizontalOrganizationChart"/>
    <dgm:cxn modelId="{CC660670-32A5-42DA-A9D1-136B346B1B81}" type="presParOf" srcId="{95775F11-3AB2-4E74-BCA6-C788115FFB5D}" destId="{22AD8352-3D37-4FFA-A089-95433C0C55FE}" srcOrd="0" destOrd="0" presId="urn:microsoft.com/office/officeart/2009/3/layout/HorizontalOrganizationChart"/>
    <dgm:cxn modelId="{3909364C-63D7-48A7-AB9B-5D2B843FFBD9}" type="presParOf" srcId="{95775F11-3AB2-4E74-BCA6-C788115FFB5D}" destId="{BDF7FB33-7991-481C-A43F-07B2A16A1179}" srcOrd="1" destOrd="0" presId="urn:microsoft.com/office/officeart/2009/3/layout/HorizontalOrganizationChart"/>
    <dgm:cxn modelId="{E46CD948-FE14-42DB-B53F-AC57E692E41F}" type="presParOf" srcId="{D48FB3CC-CBA0-4E5C-AF9C-D5A6E31C7249}" destId="{A4949076-EA2B-42F5-8DE3-23B3E2AE8C44}" srcOrd="1" destOrd="0" presId="urn:microsoft.com/office/officeart/2009/3/layout/HorizontalOrganizationChart"/>
    <dgm:cxn modelId="{E70876C3-C081-435E-9A75-F1FD9D306079}" type="presParOf" srcId="{D48FB3CC-CBA0-4E5C-AF9C-D5A6E31C7249}" destId="{252697D6-0EAE-42DF-866F-A5BDED09C71E}" srcOrd="2" destOrd="0" presId="urn:microsoft.com/office/officeart/2009/3/layout/HorizontalOrganizationChart"/>
    <dgm:cxn modelId="{1386668B-4D69-4FED-92A3-A0E171837FE6}" type="presParOf" srcId="{3231025C-E6DF-4512-9A7F-828DBA1295C6}" destId="{295CF004-57BC-4A14-8267-5B2FDA94460E}" srcOrd="4" destOrd="0" presId="urn:microsoft.com/office/officeart/2009/3/layout/HorizontalOrganizationChart"/>
    <dgm:cxn modelId="{1790146E-6C56-4826-8D1B-F55CDB4BE46A}" type="presParOf" srcId="{3231025C-E6DF-4512-9A7F-828DBA1295C6}" destId="{DBF67DEE-D875-4581-BA68-F858492E2EED}" srcOrd="5" destOrd="0" presId="urn:microsoft.com/office/officeart/2009/3/layout/HorizontalOrganizationChart"/>
    <dgm:cxn modelId="{73502606-D3EE-40C5-9F2B-6D647A0375CD}" type="presParOf" srcId="{DBF67DEE-D875-4581-BA68-F858492E2EED}" destId="{6030240F-B935-4AFE-97B3-0F49EFCF2C83}" srcOrd="0" destOrd="0" presId="urn:microsoft.com/office/officeart/2009/3/layout/HorizontalOrganizationChart"/>
    <dgm:cxn modelId="{838E067C-A859-49C1-9C37-5D2A457E265E}" type="presParOf" srcId="{6030240F-B935-4AFE-97B3-0F49EFCF2C83}" destId="{A97A3C5B-303F-41B6-A2FF-8C76A3C1A70C}" srcOrd="0" destOrd="0" presId="urn:microsoft.com/office/officeart/2009/3/layout/HorizontalOrganizationChart"/>
    <dgm:cxn modelId="{D5D62D35-9831-4748-B9A5-6906AF45ECD2}" type="presParOf" srcId="{6030240F-B935-4AFE-97B3-0F49EFCF2C83}" destId="{BA5AD3C4-54DE-4ADE-A7F8-5A0AF5877D63}" srcOrd="1" destOrd="0" presId="urn:microsoft.com/office/officeart/2009/3/layout/HorizontalOrganizationChart"/>
    <dgm:cxn modelId="{F444D13E-6683-43B3-8069-CA939C6B0B1E}" type="presParOf" srcId="{DBF67DEE-D875-4581-BA68-F858492E2EED}" destId="{CDE5278A-2F8A-4D0E-AFBB-9687C01C8FC6}" srcOrd="1" destOrd="0" presId="urn:microsoft.com/office/officeart/2009/3/layout/HorizontalOrganizationChart"/>
    <dgm:cxn modelId="{2C96302B-702A-457E-B6EA-EB4BE0AF88A7}" type="presParOf" srcId="{DBF67DEE-D875-4581-BA68-F858492E2EED}" destId="{C488E867-3161-4AD3-B7A9-01583AE7D578}" srcOrd="2" destOrd="0" presId="urn:microsoft.com/office/officeart/2009/3/layout/HorizontalOrganizationChart"/>
    <dgm:cxn modelId="{CD7FC4DA-19EC-4BB8-B20F-B7973A51775E}" type="presParOf" srcId="{A8678078-8E4E-4EFD-A9AA-30D86AFF47CB}" destId="{7A6F8A5F-DA19-4FE4-9FD7-D6A73F699C9F}" srcOrd="2" destOrd="0" presId="urn:microsoft.com/office/officeart/2009/3/layout/HorizontalOrganizationChart"/>
    <dgm:cxn modelId="{A6118754-840F-4661-A797-69790CA8F2D4}" type="presParOf" srcId="{44D85E59-E7A2-4F7E-A63F-4CB55D0D7F79}" destId="{6499EBE2-F11F-46B8-BB28-D234095416E5}" srcOrd="2" destOrd="0" presId="urn:microsoft.com/office/officeart/2009/3/layout/HorizontalOrganizationChart"/>
    <dgm:cxn modelId="{2F1319D3-9109-4BEE-88D3-058DA170B442}" type="presParOf" srcId="{01D2CCDE-2CCA-436F-8B9F-ABADEF4AAB86}" destId="{7ECE1755-8ED5-43CB-9E00-644B61D306F3}" srcOrd="2" destOrd="0" presId="urn:microsoft.com/office/officeart/2009/3/layout/HorizontalOrganizationChart"/>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6563F1-ABD2-4D30-89E5-0A798AA24BDB}" type="doc">
      <dgm:prSet loTypeId="urn:microsoft.com/office/officeart/2008/layout/HexagonCluster" loCatId="relationship" qsTypeId="urn:microsoft.com/office/officeart/2005/8/quickstyle/simple2" qsCatId="simple" csTypeId="urn:microsoft.com/office/officeart/2005/8/colors/colorful1" csCatId="colorful" phldr="1"/>
      <dgm:spPr/>
      <dgm:t>
        <a:bodyPr/>
        <a:lstStyle/>
        <a:p>
          <a:endParaRPr lang="en-US"/>
        </a:p>
      </dgm:t>
    </dgm:pt>
    <dgm:pt modelId="{E96AFCD0-6EC0-4E09-9774-77DDDC7CD355}">
      <dgm:prSet phldrT="[Text]" custT="1"/>
      <dgm:spPr/>
      <dgm:t>
        <a:bodyPr/>
        <a:lstStyle/>
        <a:p>
          <a:r>
            <a:rPr lang="en-US" sz="1600" b="1" dirty="0"/>
            <a:t>Data Exploration, QC, Imputation</a:t>
          </a:r>
        </a:p>
      </dgm:t>
    </dgm:pt>
    <dgm:pt modelId="{095AD3F7-B2E7-483B-9604-700FE1020794}" type="parTrans" cxnId="{6A4430FD-D262-4D3D-805C-DB006221DC2F}">
      <dgm:prSet/>
      <dgm:spPr/>
      <dgm:t>
        <a:bodyPr/>
        <a:lstStyle/>
        <a:p>
          <a:endParaRPr lang="en-US" sz="4800" b="1"/>
        </a:p>
      </dgm:t>
    </dgm:pt>
    <dgm:pt modelId="{07754C5B-562C-4DC7-99FE-2F8AE42075D1}" type="sibTrans" cxnId="{6A4430FD-D262-4D3D-805C-DB006221DC2F}">
      <dgm:prSet/>
      <dgm:spPr/>
      <dgm:t>
        <a:bodyPr/>
        <a:lstStyle/>
        <a:p>
          <a:endParaRPr lang="en-US" sz="4800" b="1"/>
        </a:p>
      </dgm:t>
    </dgm:pt>
    <dgm:pt modelId="{D9BF8C18-6A95-407A-87EE-EB38A4182034}">
      <dgm:prSet phldrT="[Text]" custT="1"/>
      <dgm:spPr/>
      <dgm:t>
        <a:bodyPr/>
        <a:lstStyle/>
        <a:p>
          <a:r>
            <a:rPr lang="en-US" sz="1400" b="0" dirty="0"/>
            <a:t>Normalization, Batch Effect, </a:t>
          </a:r>
          <a:r>
            <a:rPr lang="en-US" sz="1400" b="1" u="sng" dirty="0"/>
            <a:t>Cell Cycle Effect</a:t>
          </a:r>
        </a:p>
      </dgm:t>
    </dgm:pt>
    <dgm:pt modelId="{C13457E3-E82A-4495-9855-A769B1D68828}" type="parTrans" cxnId="{B18B9724-FBF6-4BCB-9A41-E23424BC1FD2}">
      <dgm:prSet/>
      <dgm:spPr/>
      <dgm:t>
        <a:bodyPr/>
        <a:lstStyle/>
        <a:p>
          <a:endParaRPr lang="en-US" sz="4800" b="1"/>
        </a:p>
      </dgm:t>
    </dgm:pt>
    <dgm:pt modelId="{238C5F1B-BA1F-475F-BA3E-5FA710315282}" type="sibTrans" cxnId="{B18B9724-FBF6-4BCB-9A41-E23424BC1FD2}">
      <dgm:prSet/>
      <dgm:spPr/>
      <dgm:t>
        <a:bodyPr/>
        <a:lstStyle/>
        <a:p>
          <a:endParaRPr lang="en-US" sz="4800" b="1"/>
        </a:p>
      </dgm:t>
    </dgm:pt>
    <dgm:pt modelId="{B887864F-21A5-4FD0-8819-7733AAE3F010}">
      <dgm:prSet phldrT="[Text]" custT="1"/>
      <dgm:spPr/>
      <dgm:t>
        <a:bodyPr/>
        <a:lstStyle/>
        <a:p>
          <a:r>
            <a:rPr lang="en-US" sz="1800" b="1" u="sng" dirty="0"/>
            <a:t>Feature Selection</a:t>
          </a:r>
        </a:p>
      </dgm:t>
    </dgm:pt>
    <dgm:pt modelId="{0EBE6EC1-8609-4DEF-898A-C3832A557C04}" type="parTrans" cxnId="{4AE1DB5D-3DF3-4C54-8AFF-00485396EEBF}">
      <dgm:prSet/>
      <dgm:spPr/>
      <dgm:t>
        <a:bodyPr/>
        <a:lstStyle/>
        <a:p>
          <a:endParaRPr lang="en-US" sz="4800" b="1"/>
        </a:p>
      </dgm:t>
    </dgm:pt>
    <dgm:pt modelId="{175A51DC-F33E-4735-9B70-51B51AC91CBD}" type="sibTrans" cxnId="{4AE1DB5D-3DF3-4C54-8AFF-00485396EEBF}">
      <dgm:prSet/>
      <dgm:spPr/>
      <dgm:t>
        <a:bodyPr/>
        <a:lstStyle/>
        <a:p>
          <a:endParaRPr lang="en-US" sz="4800" b="1"/>
        </a:p>
      </dgm:t>
    </dgm:pt>
    <dgm:pt modelId="{C519789C-F149-4F25-853A-53EC8BD83A59}">
      <dgm:prSet phldrT="[Text]" custT="1"/>
      <dgm:spPr/>
      <dgm:t>
        <a:bodyPr/>
        <a:lstStyle/>
        <a:p>
          <a:r>
            <a:rPr lang="en-US" sz="1600" b="1" dirty="0"/>
            <a:t>Data </a:t>
          </a:r>
          <a:r>
            <a:rPr lang="en-US" sz="1200" b="1" dirty="0"/>
            <a:t>Transformation</a:t>
          </a:r>
        </a:p>
      </dgm:t>
    </dgm:pt>
    <dgm:pt modelId="{F1546EF6-3CC3-49CA-A127-E3A2C093A7F1}" type="parTrans" cxnId="{5F948868-E3D3-4104-9391-4EF2D4D9CE2C}">
      <dgm:prSet/>
      <dgm:spPr/>
      <dgm:t>
        <a:bodyPr/>
        <a:lstStyle/>
        <a:p>
          <a:endParaRPr lang="en-US" sz="4800" b="1"/>
        </a:p>
      </dgm:t>
    </dgm:pt>
    <dgm:pt modelId="{094291FC-3EB0-49EF-B718-45416B05628F}" type="sibTrans" cxnId="{5F948868-E3D3-4104-9391-4EF2D4D9CE2C}">
      <dgm:prSet/>
      <dgm:spPr/>
      <dgm:t>
        <a:bodyPr/>
        <a:lstStyle/>
        <a:p>
          <a:endParaRPr lang="en-US" sz="4800" b="1"/>
        </a:p>
      </dgm:t>
    </dgm:pt>
    <dgm:pt modelId="{786CAAEF-7821-4CAA-853A-D5085928B714}">
      <dgm:prSet phldrT="[Text]" custT="1"/>
      <dgm:spPr/>
      <dgm:t>
        <a:bodyPr/>
        <a:lstStyle/>
        <a:p>
          <a:r>
            <a:rPr lang="en-US" sz="1200" b="1" dirty="0"/>
            <a:t>Log Transform</a:t>
          </a:r>
        </a:p>
      </dgm:t>
    </dgm:pt>
    <dgm:pt modelId="{1453D678-E49A-4A2C-B89C-7E12490E5DC2}" type="parTrans" cxnId="{B7278B03-F524-4531-A4A5-C73FFA34CB48}">
      <dgm:prSet/>
      <dgm:spPr/>
      <dgm:t>
        <a:bodyPr/>
        <a:lstStyle/>
        <a:p>
          <a:endParaRPr lang="en-US" sz="4800" b="1"/>
        </a:p>
      </dgm:t>
    </dgm:pt>
    <dgm:pt modelId="{7575FE8D-B7F8-43E2-9AD1-F004E85DE0AB}" type="sibTrans" cxnId="{B7278B03-F524-4531-A4A5-C73FFA34CB48}">
      <dgm:prSet/>
      <dgm:spPr/>
      <dgm:t>
        <a:bodyPr/>
        <a:lstStyle/>
        <a:p>
          <a:endParaRPr lang="en-US" sz="4800" b="1"/>
        </a:p>
      </dgm:t>
    </dgm:pt>
    <dgm:pt modelId="{7FD927BB-453B-477F-8B9A-D0247A7DA7E2}">
      <dgm:prSet phldrT="[Text]" custT="1"/>
      <dgm:spPr/>
      <dgm:t>
        <a:bodyPr/>
        <a:lstStyle/>
        <a:p>
          <a:r>
            <a:rPr lang="en-US" sz="1200" b="1" dirty="0"/>
            <a:t>TF-IDF</a:t>
          </a:r>
          <a:endParaRPr lang="en-US" sz="1400" b="1" dirty="0"/>
        </a:p>
      </dgm:t>
    </dgm:pt>
    <dgm:pt modelId="{CA7131AC-D23B-40BB-BB80-B2B5E657AC6F}" type="parTrans" cxnId="{3CD81931-00D8-4F31-B34A-EBDBB79CBD38}">
      <dgm:prSet/>
      <dgm:spPr/>
      <dgm:t>
        <a:bodyPr/>
        <a:lstStyle/>
        <a:p>
          <a:endParaRPr lang="en-US" sz="4800" b="1"/>
        </a:p>
      </dgm:t>
    </dgm:pt>
    <dgm:pt modelId="{E62E78C4-3578-4222-B355-9AEA25E456A2}" type="sibTrans" cxnId="{3CD81931-00D8-4F31-B34A-EBDBB79CBD38}">
      <dgm:prSet/>
      <dgm:spPr/>
      <dgm:t>
        <a:bodyPr/>
        <a:lstStyle/>
        <a:p>
          <a:endParaRPr lang="en-US" sz="4800" b="1"/>
        </a:p>
      </dgm:t>
    </dgm:pt>
    <dgm:pt modelId="{22390409-80B4-4538-90F1-D2915D15B86B}">
      <dgm:prSet phldrT="[Text]" custT="1"/>
      <dgm:spPr/>
      <dgm:t>
        <a:bodyPr/>
        <a:lstStyle/>
        <a:p>
          <a:r>
            <a:rPr lang="en-US" sz="1100" b="1" dirty="0"/>
            <a:t>Markers Genes </a:t>
          </a:r>
        </a:p>
      </dgm:t>
    </dgm:pt>
    <dgm:pt modelId="{3DAE8138-2139-49D4-8E04-0E0F0850066E}" type="parTrans" cxnId="{FD77566F-ECE0-47EA-90B2-1B2481F5F5BD}">
      <dgm:prSet/>
      <dgm:spPr/>
      <dgm:t>
        <a:bodyPr/>
        <a:lstStyle/>
        <a:p>
          <a:endParaRPr lang="en-US" sz="4800" b="1"/>
        </a:p>
      </dgm:t>
    </dgm:pt>
    <dgm:pt modelId="{B27B73E5-3C26-44B1-8AAD-71F698657C03}" type="sibTrans" cxnId="{FD77566F-ECE0-47EA-90B2-1B2481F5F5BD}">
      <dgm:prSet/>
      <dgm:spPr/>
      <dgm:t>
        <a:bodyPr/>
        <a:lstStyle/>
        <a:p>
          <a:endParaRPr lang="en-US" sz="4800" b="1"/>
        </a:p>
      </dgm:t>
    </dgm:pt>
    <dgm:pt modelId="{EC6AA101-200C-4B9F-9BB1-BA7EBA189560}">
      <dgm:prSet phldrT="[Text]" custT="1"/>
      <dgm:spPr/>
      <dgm:t>
        <a:bodyPr/>
        <a:lstStyle/>
        <a:p>
          <a:r>
            <a:rPr lang="en-US" sz="1100" b="1" dirty="0"/>
            <a:t>TF-IDF Genes</a:t>
          </a:r>
          <a:endParaRPr lang="en-US" sz="1400" b="1" dirty="0"/>
        </a:p>
      </dgm:t>
    </dgm:pt>
    <dgm:pt modelId="{CF5E2455-D376-47CF-9311-E1D82FB51142}" type="parTrans" cxnId="{FF576854-D08D-4E09-9C29-48F5C411F1A3}">
      <dgm:prSet/>
      <dgm:spPr/>
      <dgm:t>
        <a:bodyPr/>
        <a:lstStyle/>
        <a:p>
          <a:endParaRPr lang="en-US" sz="4800" b="1"/>
        </a:p>
      </dgm:t>
    </dgm:pt>
    <dgm:pt modelId="{17D3011F-FB63-48DC-BCAE-FB73CF7452CC}" type="sibTrans" cxnId="{FF576854-D08D-4E09-9C29-48F5C411F1A3}">
      <dgm:prSet/>
      <dgm:spPr/>
      <dgm:t>
        <a:bodyPr/>
        <a:lstStyle/>
        <a:p>
          <a:endParaRPr lang="en-US" sz="4800" b="1"/>
        </a:p>
      </dgm:t>
    </dgm:pt>
    <dgm:pt modelId="{2AC4AE87-0BD5-4D30-B6C4-77DC3757347E}">
      <dgm:prSet phldrT="[Text]" custT="1"/>
      <dgm:spPr/>
      <dgm:t>
        <a:bodyPr/>
        <a:lstStyle/>
        <a:p>
          <a:r>
            <a:rPr lang="en-US" sz="1200" b="0" dirty="0"/>
            <a:t>Dimensionality</a:t>
          </a:r>
          <a:r>
            <a:rPr lang="en-US" sz="1800" b="1" dirty="0"/>
            <a:t> </a:t>
          </a:r>
          <a:r>
            <a:rPr lang="en-US" sz="1400" b="0" dirty="0"/>
            <a:t>Reduction</a:t>
          </a:r>
          <a:endParaRPr lang="en-US" sz="1800" b="0" dirty="0"/>
        </a:p>
      </dgm:t>
    </dgm:pt>
    <dgm:pt modelId="{13383217-CC8E-4CA8-8CBE-661932166418}" type="parTrans" cxnId="{1AA4F6F6-9BAE-4DCF-AC22-894A1BEB9C6B}">
      <dgm:prSet/>
      <dgm:spPr/>
      <dgm:t>
        <a:bodyPr/>
        <a:lstStyle/>
        <a:p>
          <a:endParaRPr lang="en-US" sz="4800" b="1"/>
        </a:p>
      </dgm:t>
    </dgm:pt>
    <dgm:pt modelId="{58CB7737-6C76-4EBB-A91D-644D6D0AC996}" type="sibTrans" cxnId="{1AA4F6F6-9BAE-4DCF-AC22-894A1BEB9C6B}">
      <dgm:prSet/>
      <dgm:spPr/>
      <dgm:t>
        <a:bodyPr/>
        <a:lstStyle/>
        <a:p>
          <a:endParaRPr lang="en-US" sz="4800" b="1"/>
        </a:p>
      </dgm:t>
    </dgm:pt>
    <dgm:pt modelId="{EF9BCB60-F775-4B62-9E6E-7E9BCE32E3AF}">
      <dgm:prSet phldrT="[Text]" custT="1"/>
      <dgm:spPr/>
      <dgm:t>
        <a:bodyPr/>
        <a:lstStyle/>
        <a:p>
          <a:r>
            <a:rPr lang="en-US" sz="1400" b="1" dirty="0"/>
            <a:t>PCA</a:t>
          </a:r>
        </a:p>
      </dgm:t>
    </dgm:pt>
    <dgm:pt modelId="{84BD76FA-FC98-475C-B0BB-F0E0174A325B}" type="parTrans" cxnId="{D1D5403F-9F30-4D8B-990F-4CA4670559D1}">
      <dgm:prSet/>
      <dgm:spPr/>
      <dgm:t>
        <a:bodyPr/>
        <a:lstStyle/>
        <a:p>
          <a:endParaRPr lang="en-US" sz="4800" b="1"/>
        </a:p>
      </dgm:t>
    </dgm:pt>
    <dgm:pt modelId="{45AC99F3-E23B-40FF-A6E8-F3C9B279EC98}" type="sibTrans" cxnId="{D1D5403F-9F30-4D8B-990F-4CA4670559D1}">
      <dgm:prSet/>
      <dgm:spPr/>
      <dgm:t>
        <a:bodyPr/>
        <a:lstStyle/>
        <a:p>
          <a:endParaRPr lang="en-US" sz="4800" b="1"/>
        </a:p>
      </dgm:t>
    </dgm:pt>
    <dgm:pt modelId="{1B4895CC-4DF0-4EC7-A04B-2BD64D8EA8F5}">
      <dgm:prSet phldrT="[Text]" custT="1"/>
      <dgm:spPr/>
      <dgm:t>
        <a:bodyPr/>
        <a:lstStyle/>
        <a:p>
          <a:r>
            <a:rPr lang="en-US" sz="1400" b="1" dirty="0"/>
            <a:t>t-SNE</a:t>
          </a:r>
        </a:p>
      </dgm:t>
    </dgm:pt>
    <dgm:pt modelId="{C1F79E19-D77F-4E78-9579-3C577E2CC037}" type="parTrans" cxnId="{583F3BA3-62CF-4EB6-BA2C-5EFC101BE0FD}">
      <dgm:prSet/>
      <dgm:spPr/>
      <dgm:t>
        <a:bodyPr/>
        <a:lstStyle/>
        <a:p>
          <a:endParaRPr lang="en-US" sz="4800" b="1"/>
        </a:p>
      </dgm:t>
    </dgm:pt>
    <dgm:pt modelId="{DF49E79F-8385-4285-84F7-C40CC9D84A45}" type="sibTrans" cxnId="{583F3BA3-62CF-4EB6-BA2C-5EFC101BE0FD}">
      <dgm:prSet/>
      <dgm:spPr/>
      <dgm:t>
        <a:bodyPr/>
        <a:lstStyle/>
        <a:p>
          <a:endParaRPr lang="en-US" sz="4800" b="1"/>
        </a:p>
      </dgm:t>
    </dgm:pt>
    <dgm:pt modelId="{B1F54423-E4B5-4ECB-A96A-106FEB45498B}">
      <dgm:prSet phldrT="[Text]" custT="1"/>
      <dgm:spPr/>
      <dgm:t>
        <a:bodyPr/>
        <a:lstStyle/>
        <a:p>
          <a:r>
            <a:rPr lang="en-US" sz="1200" b="1" dirty="0"/>
            <a:t>Optimal Number of Clusters, Within Cluster Homogeneity</a:t>
          </a:r>
        </a:p>
      </dgm:t>
    </dgm:pt>
    <dgm:pt modelId="{5A57EEF1-564F-45DE-A133-76FBC4FCA5FD}" type="parTrans" cxnId="{032C4378-BCEF-4329-A983-B720FA859CEB}">
      <dgm:prSet/>
      <dgm:spPr/>
      <dgm:t>
        <a:bodyPr/>
        <a:lstStyle/>
        <a:p>
          <a:endParaRPr lang="en-US" sz="4800" b="1"/>
        </a:p>
      </dgm:t>
    </dgm:pt>
    <dgm:pt modelId="{08F9D8AB-D912-48AC-A694-DA4233FC5CA1}" type="sibTrans" cxnId="{032C4378-BCEF-4329-A983-B720FA859CEB}">
      <dgm:prSet/>
      <dgm:spPr/>
      <dgm:t>
        <a:bodyPr/>
        <a:lstStyle/>
        <a:p>
          <a:endParaRPr lang="en-US" sz="4800" b="1"/>
        </a:p>
      </dgm:t>
    </dgm:pt>
    <dgm:pt modelId="{8A57C2B9-E68B-437C-B811-08212DFA82B4}">
      <dgm:prSet phldrT="[Text]" custT="1"/>
      <dgm:spPr/>
      <dgm:t>
        <a:bodyPr/>
        <a:lstStyle/>
        <a:p>
          <a:r>
            <a:rPr lang="en-US" sz="1600" b="1" u="sng" dirty="0"/>
            <a:t>Protein Activity?</a:t>
          </a:r>
        </a:p>
      </dgm:t>
    </dgm:pt>
    <dgm:pt modelId="{262EBD74-F2EA-43BE-AF6F-5872FFDA08FF}" type="parTrans" cxnId="{4C3E8A4C-9E14-43CD-BEA4-A082009C81A7}">
      <dgm:prSet/>
      <dgm:spPr/>
      <dgm:t>
        <a:bodyPr/>
        <a:lstStyle/>
        <a:p>
          <a:endParaRPr lang="en-US" sz="4800" b="1"/>
        </a:p>
      </dgm:t>
    </dgm:pt>
    <dgm:pt modelId="{7F51DDF9-9CE2-41BB-AC86-72208B8C4514}" type="sibTrans" cxnId="{4C3E8A4C-9E14-43CD-BEA4-A082009C81A7}">
      <dgm:prSet/>
      <dgm:spPr/>
      <dgm:t>
        <a:bodyPr/>
        <a:lstStyle/>
        <a:p>
          <a:endParaRPr lang="en-US" sz="4800" b="1"/>
        </a:p>
      </dgm:t>
    </dgm:pt>
    <dgm:pt modelId="{DC3DF355-FDBC-4D3D-9E14-9E57D5F350E9}">
      <dgm:prSet phldrT="[Text]" custT="1"/>
      <dgm:spPr/>
      <dgm:t>
        <a:bodyPr/>
        <a:lstStyle/>
        <a:p>
          <a:r>
            <a:rPr lang="en-US" sz="1600" b="1" dirty="0"/>
            <a:t>DE Analysis, Enrichment, Annotation</a:t>
          </a:r>
        </a:p>
      </dgm:t>
    </dgm:pt>
    <dgm:pt modelId="{5296D876-5DD8-458D-9921-9B34909A8A0C}" type="parTrans" cxnId="{34C4C2AE-A01F-4679-AC57-46C6E987F0F0}">
      <dgm:prSet/>
      <dgm:spPr/>
      <dgm:t>
        <a:bodyPr/>
        <a:lstStyle/>
        <a:p>
          <a:endParaRPr lang="en-US" sz="4800" b="1"/>
        </a:p>
      </dgm:t>
    </dgm:pt>
    <dgm:pt modelId="{FFB89D48-9074-4952-8EDD-645C5B9AC027}" type="sibTrans" cxnId="{34C4C2AE-A01F-4679-AC57-46C6E987F0F0}">
      <dgm:prSet/>
      <dgm:spPr/>
      <dgm:t>
        <a:bodyPr/>
        <a:lstStyle/>
        <a:p>
          <a:endParaRPr lang="en-US" sz="4800" b="1"/>
        </a:p>
      </dgm:t>
    </dgm:pt>
    <dgm:pt modelId="{1B4B59EF-015B-4B6F-A551-150BA1620536}">
      <dgm:prSet phldrT="[Text]" custT="1"/>
      <dgm:spPr/>
      <dgm:t>
        <a:bodyPr/>
        <a:lstStyle/>
        <a:p>
          <a:r>
            <a:rPr lang="en-US" sz="1800" b="1" dirty="0"/>
            <a:t>Clustering Algorithm</a:t>
          </a:r>
        </a:p>
      </dgm:t>
    </dgm:pt>
    <dgm:pt modelId="{0C639333-28F4-4611-9AAF-D7DC29CF9693}" type="parTrans" cxnId="{25769297-0156-40E6-8F14-9881594D4F25}">
      <dgm:prSet/>
      <dgm:spPr/>
      <dgm:t>
        <a:bodyPr/>
        <a:lstStyle/>
        <a:p>
          <a:endParaRPr lang="en-US" sz="4800" b="1"/>
        </a:p>
      </dgm:t>
    </dgm:pt>
    <dgm:pt modelId="{80171806-C8E9-4F61-A499-A0F098DDA07B}" type="sibTrans" cxnId="{25769297-0156-40E6-8F14-9881594D4F25}">
      <dgm:prSet/>
      <dgm:spPr/>
      <dgm:t>
        <a:bodyPr/>
        <a:lstStyle/>
        <a:p>
          <a:endParaRPr lang="en-US" sz="4800" b="1"/>
        </a:p>
      </dgm:t>
    </dgm:pt>
    <dgm:pt modelId="{E0D8DEC8-EEC8-47E1-9384-8843B78A3286}">
      <dgm:prSet phldrT="[Text]" custT="1"/>
      <dgm:spPr/>
      <dgm:t>
        <a:bodyPr/>
        <a:lstStyle/>
        <a:p>
          <a:r>
            <a:rPr lang="en-US" sz="1400" b="1" dirty="0"/>
            <a:t>Similarity/ Dissimilarity</a:t>
          </a:r>
        </a:p>
      </dgm:t>
    </dgm:pt>
    <dgm:pt modelId="{E9D45B9E-0EA1-4331-BE27-AF90DED4A527}" type="parTrans" cxnId="{F5901CC6-D44E-4FE3-BCBB-EC6C848EB890}">
      <dgm:prSet/>
      <dgm:spPr/>
      <dgm:t>
        <a:bodyPr/>
        <a:lstStyle/>
        <a:p>
          <a:endParaRPr lang="en-US" sz="4800" b="1"/>
        </a:p>
      </dgm:t>
    </dgm:pt>
    <dgm:pt modelId="{ABAE57EB-C1E9-4351-88DA-AE59A5FC4EEA}" type="sibTrans" cxnId="{F5901CC6-D44E-4FE3-BCBB-EC6C848EB890}">
      <dgm:prSet/>
      <dgm:spPr/>
      <dgm:t>
        <a:bodyPr/>
        <a:lstStyle/>
        <a:p>
          <a:endParaRPr lang="en-US" sz="4800" b="1"/>
        </a:p>
      </dgm:t>
    </dgm:pt>
    <dgm:pt modelId="{8CC1FCDC-2A5F-460F-9B9E-A005AB10660F}">
      <dgm:prSet phldrT="[Text]" custT="1"/>
      <dgm:spPr/>
      <dgm:t>
        <a:bodyPr/>
        <a:lstStyle/>
        <a:p>
          <a:r>
            <a:rPr lang="en-US" sz="1400" b="1" dirty="0"/>
            <a:t>Visualization</a:t>
          </a:r>
        </a:p>
      </dgm:t>
    </dgm:pt>
    <dgm:pt modelId="{99EF629F-9008-4625-8889-22A14D235CB3}" type="parTrans" cxnId="{BB766224-CD86-454B-BC20-331BDB590D36}">
      <dgm:prSet/>
      <dgm:spPr/>
      <dgm:t>
        <a:bodyPr/>
        <a:lstStyle/>
        <a:p>
          <a:endParaRPr lang="en-US" sz="4800" b="1"/>
        </a:p>
      </dgm:t>
    </dgm:pt>
    <dgm:pt modelId="{0EF69A77-9C61-44EA-BF6B-42FED57EF3BB}" type="sibTrans" cxnId="{BB766224-CD86-454B-BC20-331BDB590D36}">
      <dgm:prSet/>
      <dgm:spPr/>
      <dgm:t>
        <a:bodyPr/>
        <a:lstStyle/>
        <a:p>
          <a:endParaRPr lang="en-US" sz="4800" b="1"/>
        </a:p>
      </dgm:t>
    </dgm:pt>
    <dgm:pt modelId="{D83D4D7D-6B2E-43B9-BD93-DEF493AF794F}">
      <dgm:prSet phldrT="[Text]" custT="1"/>
      <dgm:spPr/>
      <dgm:t>
        <a:bodyPr/>
        <a:lstStyle/>
        <a:p>
          <a:r>
            <a:rPr lang="en-US" sz="1400" b="1" dirty="0"/>
            <a:t>…</a:t>
          </a:r>
        </a:p>
      </dgm:t>
    </dgm:pt>
    <dgm:pt modelId="{2EE2391A-9D6B-497B-A16B-600460245ACB}" type="parTrans" cxnId="{09E81ACA-18A3-478C-98C5-592DFDF96917}">
      <dgm:prSet/>
      <dgm:spPr/>
      <dgm:t>
        <a:bodyPr/>
        <a:lstStyle/>
        <a:p>
          <a:endParaRPr lang="en-US" sz="2000" b="1"/>
        </a:p>
      </dgm:t>
    </dgm:pt>
    <dgm:pt modelId="{F21D3106-BECD-444F-9F6C-F456EAB3C778}" type="sibTrans" cxnId="{09E81ACA-18A3-478C-98C5-592DFDF96917}">
      <dgm:prSet/>
      <dgm:spPr/>
      <dgm:t>
        <a:bodyPr/>
        <a:lstStyle/>
        <a:p>
          <a:endParaRPr lang="en-US" sz="2000" b="1"/>
        </a:p>
      </dgm:t>
    </dgm:pt>
    <dgm:pt modelId="{14FFC173-2C0D-4A72-88A9-116A7EEEC8C3}">
      <dgm:prSet phldrT="[Text]" custT="1"/>
      <dgm:spPr/>
      <dgm:t>
        <a:bodyPr/>
        <a:lstStyle/>
        <a:p>
          <a:r>
            <a:rPr lang="en-US" sz="1400" b="1" dirty="0"/>
            <a:t>…</a:t>
          </a:r>
        </a:p>
      </dgm:t>
    </dgm:pt>
    <dgm:pt modelId="{4076017A-6B3B-49E0-8FEF-0D865CDA91D6}" type="parTrans" cxnId="{676ED8BA-E54F-4879-8FB8-446E18C5593E}">
      <dgm:prSet/>
      <dgm:spPr/>
      <dgm:t>
        <a:bodyPr/>
        <a:lstStyle/>
        <a:p>
          <a:endParaRPr lang="en-US" sz="2000" b="1"/>
        </a:p>
      </dgm:t>
    </dgm:pt>
    <dgm:pt modelId="{070A353E-E39A-48EC-B9E5-35E70791CE62}" type="sibTrans" cxnId="{676ED8BA-E54F-4879-8FB8-446E18C5593E}">
      <dgm:prSet/>
      <dgm:spPr/>
      <dgm:t>
        <a:bodyPr/>
        <a:lstStyle/>
        <a:p>
          <a:endParaRPr lang="en-US" sz="2000" b="1"/>
        </a:p>
      </dgm:t>
    </dgm:pt>
    <dgm:pt modelId="{0C8A466B-2413-438A-AC00-C2BD315147B4}" type="pres">
      <dgm:prSet presAssocID="{EE6563F1-ABD2-4D30-89E5-0A798AA24BDB}" presName="Name0" presStyleCnt="0">
        <dgm:presLayoutVars>
          <dgm:chMax val="21"/>
          <dgm:chPref val="21"/>
        </dgm:presLayoutVars>
      </dgm:prSet>
      <dgm:spPr/>
    </dgm:pt>
    <dgm:pt modelId="{09342BD1-8140-4C78-B941-60B9A4073279}" type="pres">
      <dgm:prSet presAssocID="{E96AFCD0-6EC0-4E09-9774-77DDDC7CD355}" presName="text1" presStyleCnt="0"/>
      <dgm:spPr/>
    </dgm:pt>
    <dgm:pt modelId="{7A1E4C3F-46C4-417B-900C-DBBF9AE8FF04}" type="pres">
      <dgm:prSet presAssocID="{E96AFCD0-6EC0-4E09-9774-77DDDC7CD355}" presName="textRepeatNode" presStyleLbl="alignNode1" presStyleIdx="0" presStyleCnt="10" custLinFactY="-73187" custLinFactNeighborX="-80811" custLinFactNeighborY="-100000">
        <dgm:presLayoutVars>
          <dgm:chMax val="0"/>
          <dgm:chPref val="0"/>
          <dgm:bulletEnabled val="1"/>
        </dgm:presLayoutVars>
      </dgm:prSet>
      <dgm:spPr/>
    </dgm:pt>
    <dgm:pt modelId="{9B767CA9-FAF0-48A1-A336-D9787B2433F3}" type="pres">
      <dgm:prSet presAssocID="{E96AFCD0-6EC0-4E09-9774-77DDDC7CD355}" presName="textaccent1" presStyleCnt="0"/>
      <dgm:spPr/>
    </dgm:pt>
    <dgm:pt modelId="{A7F17E5B-B36C-4330-98BA-420AED5764FD}" type="pres">
      <dgm:prSet presAssocID="{E96AFCD0-6EC0-4E09-9774-77DDDC7CD355}" presName="accentRepeatNode" presStyleLbl="solidAlignAcc1" presStyleIdx="0" presStyleCnt="20"/>
      <dgm:spPr/>
    </dgm:pt>
    <dgm:pt modelId="{B776B03B-C183-441C-A084-FC8F593B169B}" type="pres">
      <dgm:prSet presAssocID="{07754C5B-562C-4DC7-99FE-2F8AE42075D1}" presName="image1" presStyleCnt="0"/>
      <dgm:spPr/>
    </dgm:pt>
    <dgm:pt modelId="{4FA7F6E9-242A-41CD-B102-A998B25E6FC0}" type="pres">
      <dgm:prSet presAssocID="{07754C5B-562C-4DC7-99FE-2F8AE42075D1}" presName="imageRepeatNode" presStyleLbl="alignAcc1" presStyleIdx="0" presStyleCnt="10"/>
      <dgm:spPr/>
    </dgm:pt>
    <dgm:pt modelId="{A5280AFB-3C7F-4D39-805E-F539769BE80A}" type="pres">
      <dgm:prSet presAssocID="{07754C5B-562C-4DC7-99FE-2F8AE42075D1}" presName="imageaccent1" presStyleCnt="0"/>
      <dgm:spPr/>
    </dgm:pt>
    <dgm:pt modelId="{22C908D0-B8FD-4D73-8BC5-1B8402BEF3EE}" type="pres">
      <dgm:prSet presAssocID="{07754C5B-562C-4DC7-99FE-2F8AE42075D1}" presName="accentRepeatNode" presStyleLbl="solidAlignAcc1" presStyleIdx="1" presStyleCnt="20"/>
      <dgm:spPr/>
    </dgm:pt>
    <dgm:pt modelId="{460BBF12-2D4C-4D5E-8EC8-D1771897C1AD}" type="pres">
      <dgm:prSet presAssocID="{D9BF8C18-6A95-407A-87EE-EB38A4182034}" presName="text2" presStyleCnt="0"/>
      <dgm:spPr/>
    </dgm:pt>
    <dgm:pt modelId="{DA2FF176-E785-4641-BBC3-37BBCAEA76B3}" type="pres">
      <dgm:prSet presAssocID="{D9BF8C18-6A95-407A-87EE-EB38A4182034}" presName="textRepeatNode" presStyleLbl="alignNode1" presStyleIdx="1" presStyleCnt="10" custScaleX="106185" custLinFactNeighborX="-84033" custLinFactNeighborY="-54017">
        <dgm:presLayoutVars>
          <dgm:chMax val="0"/>
          <dgm:chPref val="0"/>
          <dgm:bulletEnabled val="1"/>
        </dgm:presLayoutVars>
      </dgm:prSet>
      <dgm:spPr/>
    </dgm:pt>
    <dgm:pt modelId="{FBFCE171-B70A-4215-AE22-6F25E5F20B47}" type="pres">
      <dgm:prSet presAssocID="{D9BF8C18-6A95-407A-87EE-EB38A4182034}" presName="textaccent2" presStyleCnt="0"/>
      <dgm:spPr/>
    </dgm:pt>
    <dgm:pt modelId="{A2470410-29FC-4FEB-89A9-B930F7926A30}" type="pres">
      <dgm:prSet presAssocID="{D9BF8C18-6A95-407A-87EE-EB38A4182034}" presName="accentRepeatNode" presStyleLbl="solidAlignAcc1" presStyleIdx="2" presStyleCnt="20"/>
      <dgm:spPr/>
    </dgm:pt>
    <dgm:pt modelId="{4AD7F0C3-E5B2-41AD-8121-AA95F32A06C5}" type="pres">
      <dgm:prSet presAssocID="{238C5F1B-BA1F-475F-BA3E-5FA710315282}" presName="image2" presStyleCnt="0"/>
      <dgm:spPr/>
    </dgm:pt>
    <dgm:pt modelId="{60E05F02-C672-45E4-BCDF-81C445728579}" type="pres">
      <dgm:prSet presAssocID="{238C5F1B-BA1F-475F-BA3E-5FA710315282}" presName="imageRepeatNode" presStyleLbl="alignAcc1" presStyleIdx="1" presStyleCnt="10"/>
      <dgm:spPr/>
    </dgm:pt>
    <dgm:pt modelId="{3D1BCB86-8966-45D8-9C63-18A88B6C129C}" type="pres">
      <dgm:prSet presAssocID="{238C5F1B-BA1F-475F-BA3E-5FA710315282}" presName="imageaccent2" presStyleCnt="0"/>
      <dgm:spPr/>
    </dgm:pt>
    <dgm:pt modelId="{F55C831B-2483-4424-8F87-2A5B5178D77D}" type="pres">
      <dgm:prSet presAssocID="{238C5F1B-BA1F-475F-BA3E-5FA710315282}" presName="accentRepeatNode" presStyleLbl="solidAlignAcc1" presStyleIdx="3" presStyleCnt="20"/>
      <dgm:spPr/>
    </dgm:pt>
    <dgm:pt modelId="{EA34E7FC-9BAB-42FC-97E4-4E5C24786C34}" type="pres">
      <dgm:prSet presAssocID="{C519789C-F149-4F25-853A-53EC8BD83A59}" presName="text3" presStyleCnt="0"/>
      <dgm:spPr/>
    </dgm:pt>
    <dgm:pt modelId="{76681DA2-02A6-493D-8E5F-D45679572E86}" type="pres">
      <dgm:prSet presAssocID="{C519789C-F149-4F25-853A-53EC8BD83A59}" presName="textRepeatNode" presStyleLbl="alignNode1" presStyleIdx="2" presStyleCnt="10" custLinFactY="6888" custLinFactNeighborX="769" custLinFactNeighborY="100000">
        <dgm:presLayoutVars>
          <dgm:chMax val="0"/>
          <dgm:chPref val="0"/>
          <dgm:bulletEnabled val="1"/>
        </dgm:presLayoutVars>
      </dgm:prSet>
      <dgm:spPr/>
    </dgm:pt>
    <dgm:pt modelId="{2A37FE6E-35E4-4693-974D-196BB2936C8C}" type="pres">
      <dgm:prSet presAssocID="{C519789C-F149-4F25-853A-53EC8BD83A59}" presName="textaccent3" presStyleCnt="0"/>
      <dgm:spPr/>
    </dgm:pt>
    <dgm:pt modelId="{EE5EFE85-45B2-4391-903E-F58AB040BDE7}" type="pres">
      <dgm:prSet presAssocID="{C519789C-F149-4F25-853A-53EC8BD83A59}" presName="accentRepeatNode" presStyleLbl="solidAlignAcc1" presStyleIdx="4" presStyleCnt="20"/>
      <dgm:spPr/>
    </dgm:pt>
    <dgm:pt modelId="{F0DEA677-5F53-4C0B-A952-A44EAB3C319C}" type="pres">
      <dgm:prSet presAssocID="{094291FC-3EB0-49EF-B718-45416B05628F}" presName="image3" presStyleCnt="0"/>
      <dgm:spPr/>
    </dgm:pt>
    <dgm:pt modelId="{DFC1B286-6995-41F0-BE9A-B16FAB09E598}" type="pres">
      <dgm:prSet presAssocID="{094291FC-3EB0-49EF-B718-45416B05628F}" presName="imageRepeatNode" presStyleLbl="alignAcc1" presStyleIdx="2" presStyleCnt="10"/>
      <dgm:spPr/>
    </dgm:pt>
    <dgm:pt modelId="{C452349B-748F-4427-AC7F-6EAC97E5FE90}" type="pres">
      <dgm:prSet presAssocID="{094291FC-3EB0-49EF-B718-45416B05628F}" presName="imageaccent3" presStyleCnt="0"/>
      <dgm:spPr/>
    </dgm:pt>
    <dgm:pt modelId="{710B943E-AEA8-432B-948D-090A013E6871}" type="pres">
      <dgm:prSet presAssocID="{094291FC-3EB0-49EF-B718-45416B05628F}" presName="accentRepeatNode" presStyleLbl="solidAlignAcc1" presStyleIdx="5" presStyleCnt="20"/>
      <dgm:spPr/>
    </dgm:pt>
    <dgm:pt modelId="{2AEAF0AF-3422-4F46-BF7F-D3AF50F4607D}" type="pres">
      <dgm:prSet presAssocID="{B887864F-21A5-4FD0-8819-7733AAE3F010}" presName="text4" presStyleCnt="0"/>
      <dgm:spPr/>
    </dgm:pt>
    <dgm:pt modelId="{B90C8FE6-FAD0-40B8-85C0-DA6BFF9A008A}" type="pres">
      <dgm:prSet presAssocID="{B887864F-21A5-4FD0-8819-7733AAE3F010}" presName="textRepeatNode" presStyleLbl="alignNode1" presStyleIdx="3" presStyleCnt="10" custLinFactNeighborX="-84670" custLinFactNeighborY="50024">
        <dgm:presLayoutVars>
          <dgm:chMax val="0"/>
          <dgm:chPref val="0"/>
          <dgm:bulletEnabled val="1"/>
        </dgm:presLayoutVars>
      </dgm:prSet>
      <dgm:spPr/>
    </dgm:pt>
    <dgm:pt modelId="{1FCE0D68-3A67-4E31-A237-9196D40C9A7F}" type="pres">
      <dgm:prSet presAssocID="{B887864F-21A5-4FD0-8819-7733AAE3F010}" presName="textaccent4" presStyleCnt="0"/>
      <dgm:spPr/>
    </dgm:pt>
    <dgm:pt modelId="{29B564D3-FA4E-4D80-B3B2-CF478F4FE9F8}" type="pres">
      <dgm:prSet presAssocID="{B887864F-21A5-4FD0-8819-7733AAE3F010}" presName="accentRepeatNode" presStyleLbl="solidAlignAcc1" presStyleIdx="6" presStyleCnt="20"/>
      <dgm:spPr/>
    </dgm:pt>
    <dgm:pt modelId="{31326CE7-ED07-42CD-965D-C69AB172D358}" type="pres">
      <dgm:prSet presAssocID="{175A51DC-F33E-4735-9B70-51B51AC91CBD}" presName="image4" presStyleCnt="0"/>
      <dgm:spPr/>
    </dgm:pt>
    <dgm:pt modelId="{2D550E5E-E513-45DF-AB2C-BF6BAC9C1558}" type="pres">
      <dgm:prSet presAssocID="{175A51DC-F33E-4735-9B70-51B51AC91CBD}" presName="imageRepeatNode" presStyleLbl="alignAcc1" presStyleIdx="3" presStyleCnt="10" custLinFactY="-6661" custLinFactNeighborX="3891" custLinFactNeighborY="-100000"/>
      <dgm:spPr/>
    </dgm:pt>
    <dgm:pt modelId="{96827EB4-2533-441D-8B39-108CC4579008}" type="pres">
      <dgm:prSet presAssocID="{175A51DC-F33E-4735-9B70-51B51AC91CBD}" presName="imageaccent4" presStyleCnt="0"/>
      <dgm:spPr/>
    </dgm:pt>
    <dgm:pt modelId="{A099F322-C38C-49A4-B900-156937AB4FFF}" type="pres">
      <dgm:prSet presAssocID="{175A51DC-F33E-4735-9B70-51B51AC91CBD}" presName="accentRepeatNode" presStyleLbl="solidAlignAcc1" presStyleIdx="7" presStyleCnt="20"/>
      <dgm:spPr/>
    </dgm:pt>
    <dgm:pt modelId="{2B77FD83-7308-4970-A4BF-5A867152E769}" type="pres">
      <dgm:prSet presAssocID="{2AC4AE87-0BD5-4D30-B6C4-77DC3757347E}" presName="text5" presStyleCnt="0"/>
      <dgm:spPr/>
    </dgm:pt>
    <dgm:pt modelId="{A0F7955A-F716-4E9E-8B1C-04593C72FD9B}" type="pres">
      <dgm:prSet presAssocID="{2AC4AE87-0BD5-4D30-B6C4-77DC3757347E}" presName="textRepeatNode" presStyleLbl="alignNode1" presStyleIdx="4" presStyleCnt="10" custLinFactNeighborX="-86044" custLinFactNeighborY="53091">
        <dgm:presLayoutVars>
          <dgm:chMax val="0"/>
          <dgm:chPref val="0"/>
          <dgm:bulletEnabled val="1"/>
        </dgm:presLayoutVars>
      </dgm:prSet>
      <dgm:spPr/>
    </dgm:pt>
    <dgm:pt modelId="{22DE72FA-9F57-4A00-B806-A506423198B6}" type="pres">
      <dgm:prSet presAssocID="{2AC4AE87-0BD5-4D30-B6C4-77DC3757347E}" presName="textaccent5" presStyleCnt="0"/>
      <dgm:spPr/>
    </dgm:pt>
    <dgm:pt modelId="{314D2665-218F-41C4-AD5F-12FC683AA2A1}" type="pres">
      <dgm:prSet presAssocID="{2AC4AE87-0BD5-4D30-B6C4-77DC3757347E}" presName="accentRepeatNode" presStyleLbl="solidAlignAcc1" presStyleIdx="8" presStyleCnt="20"/>
      <dgm:spPr/>
    </dgm:pt>
    <dgm:pt modelId="{679C1F0A-3611-4956-B39A-6605D3DBEA19}" type="pres">
      <dgm:prSet presAssocID="{58CB7737-6C76-4EBB-A91D-644D6D0AC996}" presName="image5" presStyleCnt="0"/>
      <dgm:spPr/>
    </dgm:pt>
    <dgm:pt modelId="{EF125010-BF2B-45C7-A5E5-F7B11DE27F0E}" type="pres">
      <dgm:prSet presAssocID="{58CB7737-6C76-4EBB-A91D-644D6D0AC996}" presName="imageRepeatNode" presStyleLbl="alignAcc1" presStyleIdx="4" presStyleCnt="10"/>
      <dgm:spPr/>
    </dgm:pt>
    <dgm:pt modelId="{ABE7B05F-2AFC-4FF3-AF8A-22A865E2D521}" type="pres">
      <dgm:prSet presAssocID="{58CB7737-6C76-4EBB-A91D-644D6D0AC996}" presName="imageaccent5" presStyleCnt="0"/>
      <dgm:spPr/>
    </dgm:pt>
    <dgm:pt modelId="{6F0A6C4C-F689-4C38-A1DB-13A0CBA05F83}" type="pres">
      <dgm:prSet presAssocID="{58CB7737-6C76-4EBB-A91D-644D6D0AC996}" presName="accentRepeatNode" presStyleLbl="solidAlignAcc1" presStyleIdx="9" presStyleCnt="20"/>
      <dgm:spPr/>
    </dgm:pt>
    <dgm:pt modelId="{1F2B4CE9-AC7E-4C38-8C5C-4E10C38C51D5}" type="pres">
      <dgm:prSet presAssocID="{B1F54423-E4B5-4ECB-A96A-106FEB45498B}" presName="text6" presStyleCnt="0"/>
      <dgm:spPr/>
    </dgm:pt>
    <dgm:pt modelId="{6750EA4F-364C-429A-94B1-B8D68C5B9087}" type="pres">
      <dgm:prSet presAssocID="{B1F54423-E4B5-4ECB-A96A-106FEB45498B}" presName="textRepeatNode" presStyleLbl="alignNode1" presStyleIdx="5" presStyleCnt="10" custLinFactX="-72119" custLinFactY="1962" custLinFactNeighborX="-100000" custLinFactNeighborY="100000">
        <dgm:presLayoutVars>
          <dgm:chMax val="0"/>
          <dgm:chPref val="0"/>
          <dgm:bulletEnabled val="1"/>
        </dgm:presLayoutVars>
      </dgm:prSet>
      <dgm:spPr/>
    </dgm:pt>
    <dgm:pt modelId="{5ABD5943-466D-4A6C-834A-6D459574B665}" type="pres">
      <dgm:prSet presAssocID="{B1F54423-E4B5-4ECB-A96A-106FEB45498B}" presName="textaccent6" presStyleCnt="0"/>
      <dgm:spPr/>
    </dgm:pt>
    <dgm:pt modelId="{8BD4DB05-6422-44E5-AAEF-3187118FEA11}" type="pres">
      <dgm:prSet presAssocID="{B1F54423-E4B5-4ECB-A96A-106FEB45498B}" presName="accentRepeatNode" presStyleLbl="solidAlignAcc1" presStyleIdx="10" presStyleCnt="20"/>
      <dgm:spPr/>
    </dgm:pt>
    <dgm:pt modelId="{30CCF5F6-3EBF-4B89-B158-2B071F4B6528}" type="pres">
      <dgm:prSet presAssocID="{08F9D8AB-D912-48AC-A694-DA4233FC5CA1}" presName="image6" presStyleCnt="0"/>
      <dgm:spPr/>
    </dgm:pt>
    <dgm:pt modelId="{C9E24555-49EE-4A5A-A959-E88C60AD56AE}" type="pres">
      <dgm:prSet presAssocID="{08F9D8AB-D912-48AC-A694-DA4233FC5CA1}" presName="imageRepeatNode" presStyleLbl="alignAcc1" presStyleIdx="5" presStyleCnt="10" custLinFactNeighborX="3891" custLinFactNeighborY="-4375"/>
      <dgm:spPr/>
    </dgm:pt>
    <dgm:pt modelId="{5C6518B0-96BF-4CAB-A682-119715B620A8}" type="pres">
      <dgm:prSet presAssocID="{08F9D8AB-D912-48AC-A694-DA4233FC5CA1}" presName="imageaccent6" presStyleCnt="0"/>
      <dgm:spPr/>
    </dgm:pt>
    <dgm:pt modelId="{C9759929-FD34-4F7B-BB7D-7682C5F9A332}" type="pres">
      <dgm:prSet presAssocID="{08F9D8AB-D912-48AC-A694-DA4233FC5CA1}" presName="accentRepeatNode" presStyleLbl="solidAlignAcc1" presStyleIdx="11" presStyleCnt="20"/>
      <dgm:spPr/>
    </dgm:pt>
    <dgm:pt modelId="{6889709E-2BF2-472E-836C-04ECC578ABB7}" type="pres">
      <dgm:prSet presAssocID="{1B4B59EF-015B-4B6F-A551-150BA1620536}" presName="text7" presStyleCnt="0"/>
      <dgm:spPr/>
    </dgm:pt>
    <dgm:pt modelId="{A00D3BCA-EC1E-46FD-ADDF-6A39FBBD0991}" type="pres">
      <dgm:prSet presAssocID="{1B4B59EF-015B-4B6F-A551-150BA1620536}" presName="textRepeatNode" presStyleLbl="alignNode1" presStyleIdx="6" presStyleCnt="10" custLinFactX="75980" custLinFactY="-10112" custLinFactNeighborX="100000" custLinFactNeighborY="-100000">
        <dgm:presLayoutVars>
          <dgm:chMax val="0"/>
          <dgm:chPref val="0"/>
          <dgm:bulletEnabled val="1"/>
        </dgm:presLayoutVars>
      </dgm:prSet>
      <dgm:spPr/>
    </dgm:pt>
    <dgm:pt modelId="{8A823B95-D861-4D6F-8A17-FDE522804868}" type="pres">
      <dgm:prSet presAssocID="{1B4B59EF-015B-4B6F-A551-150BA1620536}" presName="textaccent7" presStyleCnt="0"/>
      <dgm:spPr/>
    </dgm:pt>
    <dgm:pt modelId="{9774811E-214C-482E-B85B-F923B9285D69}" type="pres">
      <dgm:prSet presAssocID="{1B4B59EF-015B-4B6F-A551-150BA1620536}" presName="accentRepeatNode" presStyleLbl="solidAlignAcc1" presStyleIdx="12" presStyleCnt="20"/>
      <dgm:spPr/>
    </dgm:pt>
    <dgm:pt modelId="{0A158493-7E49-49B0-98C0-DEFB5EC76CD3}" type="pres">
      <dgm:prSet presAssocID="{80171806-C8E9-4F61-A499-A0F098DDA07B}" presName="image7" presStyleCnt="0"/>
      <dgm:spPr/>
    </dgm:pt>
    <dgm:pt modelId="{453A46AA-BC88-476E-A801-882168D17D5C}" type="pres">
      <dgm:prSet presAssocID="{80171806-C8E9-4F61-A499-A0F098DDA07B}" presName="imageRepeatNode" presStyleLbl="alignAcc1" presStyleIdx="6" presStyleCnt="10"/>
      <dgm:spPr/>
    </dgm:pt>
    <dgm:pt modelId="{E3D93218-B4AC-4E30-A057-D3CD84D5B1F1}" type="pres">
      <dgm:prSet presAssocID="{80171806-C8E9-4F61-A499-A0F098DDA07B}" presName="imageaccent7" presStyleCnt="0"/>
      <dgm:spPr/>
    </dgm:pt>
    <dgm:pt modelId="{611675A2-BE5B-467A-B5A9-7AFDA8B40AFC}" type="pres">
      <dgm:prSet presAssocID="{80171806-C8E9-4F61-A499-A0F098DDA07B}" presName="accentRepeatNode" presStyleLbl="solidAlignAcc1" presStyleIdx="13" presStyleCnt="20"/>
      <dgm:spPr/>
    </dgm:pt>
    <dgm:pt modelId="{EE094538-67F0-4277-9F05-D3E996AF3ADF}" type="pres">
      <dgm:prSet presAssocID="{8A57C2B9-E68B-437C-B811-08212DFA82B4}" presName="text8" presStyleCnt="0"/>
      <dgm:spPr/>
    </dgm:pt>
    <dgm:pt modelId="{9C8BA17A-D4BB-49C0-A96D-9EB6B2F6FF31}" type="pres">
      <dgm:prSet presAssocID="{8A57C2B9-E68B-437C-B811-08212DFA82B4}" presName="textRepeatNode" presStyleLbl="alignNode1" presStyleIdx="7" presStyleCnt="10" custLinFactY="-100000" custLinFactNeighborX="-1581" custLinFactNeighborY="-116017">
        <dgm:presLayoutVars>
          <dgm:chMax val="0"/>
          <dgm:chPref val="0"/>
          <dgm:bulletEnabled val="1"/>
        </dgm:presLayoutVars>
      </dgm:prSet>
      <dgm:spPr/>
    </dgm:pt>
    <dgm:pt modelId="{2C7E071C-E8CF-4E95-A1B5-308271613CA0}" type="pres">
      <dgm:prSet presAssocID="{8A57C2B9-E68B-437C-B811-08212DFA82B4}" presName="textaccent8" presStyleCnt="0"/>
      <dgm:spPr/>
    </dgm:pt>
    <dgm:pt modelId="{0CFFD00A-D0EF-4005-897D-D94FDE77B761}" type="pres">
      <dgm:prSet presAssocID="{8A57C2B9-E68B-437C-B811-08212DFA82B4}" presName="accentRepeatNode" presStyleLbl="solidAlignAcc1" presStyleIdx="14" presStyleCnt="20"/>
      <dgm:spPr/>
    </dgm:pt>
    <dgm:pt modelId="{0ADFB9CC-50BA-4EA1-9DC8-5D9FA359CA18}" type="pres">
      <dgm:prSet presAssocID="{7F51DDF9-9CE2-41BB-AC86-72208B8C4514}" presName="image8" presStyleCnt="0"/>
      <dgm:spPr/>
    </dgm:pt>
    <dgm:pt modelId="{57524267-81AD-439A-AD5D-C687790E7B51}" type="pres">
      <dgm:prSet presAssocID="{7F51DDF9-9CE2-41BB-AC86-72208B8C4514}" presName="imageRepeatNode" presStyleLbl="alignAcc1" presStyleIdx="7" presStyleCnt="10"/>
      <dgm:spPr/>
    </dgm:pt>
    <dgm:pt modelId="{A8892276-BFFD-4E90-BF0F-9D19517C82F6}" type="pres">
      <dgm:prSet presAssocID="{7F51DDF9-9CE2-41BB-AC86-72208B8C4514}" presName="imageaccent8" presStyleCnt="0"/>
      <dgm:spPr/>
    </dgm:pt>
    <dgm:pt modelId="{85E3C628-C5C0-4B6D-B534-3390776B89B6}" type="pres">
      <dgm:prSet presAssocID="{7F51DDF9-9CE2-41BB-AC86-72208B8C4514}" presName="accentRepeatNode" presStyleLbl="solidAlignAcc1" presStyleIdx="15" presStyleCnt="20"/>
      <dgm:spPr/>
    </dgm:pt>
    <dgm:pt modelId="{1D502C70-A5BE-4954-BF87-EE5D6956412E}" type="pres">
      <dgm:prSet presAssocID="{DC3DF355-FDBC-4D3D-9E14-9E57D5F350E9}" presName="text9" presStyleCnt="0"/>
      <dgm:spPr/>
    </dgm:pt>
    <dgm:pt modelId="{7095DD0B-53E1-4D48-9BDF-304F544F8D70}" type="pres">
      <dgm:prSet presAssocID="{DC3DF355-FDBC-4D3D-9E14-9E57D5F350E9}" presName="textRepeatNode" presStyleLbl="alignNode1" presStyleIdx="8" presStyleCnt="10" custLinFactY="65183" custLinFactNeighborX="-83150" custLinFactNeighborY="100000">
        <dgm:presLayoutVars>
          <dgm:chMax val="0"/>
          <dgm:chPref val="0"/>
          <dgm:bulletEnabled val="1"/>
        </dgm:presLayoutVars>
      </dgm:prSet>
      <dgm:spPr/>
    </dgm:pt>
    <dgm:pt modelId="{4DA3DE56-6E53-48CD-9A4B-0F5DBDEFA41F}" type="pres">
      <dgm:prSet presAssocID="{DC3DF355-FDBC-4D3D-9E14-9E57D5F350E9}" presName="textaccent9" presStyleCnt="0"/>
      <dgm:spPr/>
    </dgm:pt>
    <dgm:pt modelId="{DD09F918-ED96-452A-8BA8-EFB0843969AA}" type="pres">
      <dgm:prSet presAssocID="{DC3DF355-FDBC-4D3D-9E14-9E57D5F350E9}" presName="accentRepeatNode" presStyleLbl="solidAlignAcc1" presStyleIdx="16" presStyleCnt="20"/>
      <dgm:spPr/>
    </dgm:pt>
    <dgm:pt modelId="{6D698401-4103-4D61-8B3A-A732E43659A7}" type="pres">
      <dgm:prSet presAssocID="{FFB89D48-9074-4952-8EDD-645C5B9AC027}" presName="image9" presStyleCnt="0"/>
      <dgm:spPr/>
    </dgm:pt>
    <dgm:pt modelId="{077A99B2-F95E-40C9-8AB4-CAD76D7F1846}" type="pres">
      <dgm:prSet presAssocID="{FFB89D48-9074-4952-8EDD-645C5B9AC027}" presName="imageRepeatNode" presStyleLbl="alignAcc1" presStyleIdx="8" presStyleCnt="10"/>
      <dgm:spPr/>
    </dgm:pt>
    <dgm:pt modelId="{0F099176-C896-4EBC-AF6F-8E5B41119543}" type="pres">
      <dgm:prSet presAssocID="{FFB89D48-9074-4952-8EDD-645C5B9AC027}" presName="imageaccent9" presStyleCnt="0"/>
      <dgm:spPr/>
    </dgm:pt>
    <dgm:pt modelId="{583E97A1-7DA6-418E-8FC3-7F29A7F6065D}" type="pres">
      <dgm:prSet presAssocID="{FFB89D48-9074-4952-8EDD-645C5B9AC027}" presName="accentRepeatNode" presStyleLbl="solidAlignAcc1" presStyleIdx="17" presStyleCnt="20"/>
      <dgm:spPr/>
    </dgm:pt>
    <dgm:pt modelId="{2F07D2F1-1970-49E6-A68E-01D14203F6BB}" type="pres">
      <dgm:prSet presAssocID="{8CC1FCDC-2A5F-460F-9B9E-A005AB10660F}" presName="text10" presStyleCnt="0"/>
      <dgm:spPr/>
    </dgm:pt>
    <dgm:pt modelId="{9990DA94-E9F5-4863-B521-A151CA3DD7CE}" type="pres">
      <dgm:prSet presAssocID="{8CC1FCDC-2A5F-460F-9B9E-A005AB10660F}" presName="textRepeatNode" presStyleLbl="alignNode1" presStyleIdx="9" presStyleCnt="10" custLinFactX="100000" custLinFactNeighborX="156445" custLinFactNeighborY="-57893">
        <dgm:presLayoutVars>
          <dgm:chMax val="0"/>
          <dgm:chPref val="0"/>
          <dgm:bulletEnabled val="1"/>
        </dgm:presLayoutVars>
      </dgm:prSet>
      <dgm:spPr/>
    </dgm:pt>
    <dgm:pt modelId="{E8F898E4-811A-4D67-AF29-6C3D36D1F604}" type="pres">
      <dgm:prSet presAssocID="{8CC1FCDC-2A5F-460F-9B9E-A005AB10660F}" presName="textaccent10" presStyleCnt="0"/>
      <dgm:spPr/>
    </dgm:pt>
    <dgm:pt modelId="{D5336404-E87B-4A06-A560-50C6072838F0}" type="pres">
      <dgm:prSet presAssocID="{8CC1FCDC-2A5F-460F-9B9E-A005AB10660F}" presName="accentRepeatNode" presStyleLbl="solidAlignAcc1" presStyleIdx="18" presStyleCnt="20"/>
      <dgm:spPr/>
    </dgm:pt>
    <dgm:pt modelId="{4423F93F-21F8-4669-8243-87BC2C526605}" type="pres">
      <dgm:prSet presAssocID="{0EF69A77-9C61-44EA-BF6B-42FED57EF3BB}" presName="image10" presStyleCnt="0"/>
      <dgm:spPr/>
    </dgm:pt>
    <dgm:pt modelId="{3C87FA13-7210-4E56-8AFC-015CA46698F8}" type="pres">
      <dgm:prSet presAssocID="{0EF69A77-9C61-44EA-BF6B-42FED57EF3BB}" presName="imageRepeatNode" presStyleLbl="alignAcc1" presStyleIdx="9" presStyleCnt="10" custLinFactY="-13878" custLinFactNeighborX="-1000" custLinFactNeighborY="-100000"/>
      <dgm:spPr/>
    </dgm:pt>
    <dgm:pt modelId="{E3A26ECF-0EE5-4A26-8399-217D166FFF2F}" type="pres">
      <dgm:prSet presAssocID="{0EF69A77-9C61-44EA-BF6B-42FED57EF3BB}" presName="imageaccent10" presStyleCnt="0"/>
      <dgm:spPr/>
    </dgm:pt>
    <dgm:pt modelId="{EA5837CB-0CFA-47E6-B5DA-F3E407894E48}" type="pres">
      <dgm:prSet presAssocID="{0EF69A77-9C61-44EA-BF6B-42FED57EF3BB}" presName="accentRepeatNode" presStyleLbl="solidAlignAcc1" presStyleIdx="19" presStyleCnt="20"/>
      <dgm:spPr/>
    </dgm:pt>
  </dgm:ptLst>
  <dgm:cxnLst>
    <dgm:cxn modelId="{B7278B03-F524-4531-A4A5-C73FFA34CB48}" srcId="{C519789C-F149-4F25-853A-53EC8BD83A59}" destId="{786CAAEF-7821-4CAA-853A-D5085928B714}" srcOrd="0" destOrd="0" parTransId="{1453D678-E49A-4A2C-B89C-7E12490E5DC2}" sibTransId="{7575FE8D-B7F8-43E2-9AD1-F004E85DE0AB}"/>
    <dgm:cxn modelId="{8FA7810C-ABBE-413B-8140-7F37617068E7}" type="presOf" srcId="{FFB89D48-9074-4952-8EDD-645C5B9AC027}" destId="{077A99B2-F95E-40C9-8AB4-CAD76D7F1846}" srcOrd="0" destOrd="0" presId="urn:microsoft.com/office/officeart/2008/layout/HexagonCluster"/>
    <dgm:cxn modelId="{18CAE315-B17D-421B-BC0D-8B9E586C312C}" type="presOf" srcId="{D83D4D7D-6B2E-43B9-BD93-DEF493AF794F}" destId="{A0F7955A-F716-4E9E-8B1C-04593C72FD9B}" srcOrd="0" destOrd="3" presId="urn:microsoft.com/office/officeart/2008/layout/HexagonCluster"/>
    <dgm:cxn modelId="{E919B019-8392-4C8D-914F-7D06D263AC58}" type="presOf" srcId="{B887864F-21A5-4FD0-8819-7733AAE3F010}" destId="{B90C8FE6-FAD0-40B8-85C0-DA6BFF9A008A}" srcOrd="0" destOrd="0" presId="urn:microsoft.com/office/officeart/2008/layout/HexagonCluster"/>
    <dgm:cxn modelId="{FE4D4E22-0961-419D-B16F-A4CD1B86F183}" type="presOf" srcId="{22390409-80B4-4538-90F1-D2915D15B86B}" destId="{B90C8FE6-FAD0-40B8-85C0-DA6BFF9A008A}" srcOrd="0" destOrd="1" presId="urn:microsoft.com/office/officeart/2008/layout/HexagonCluster"/>
    <dgm:cxn modelId="{34946E22-750A-47F7-9BC3-02E3AEADA2C8}" type="presOf" srcId="{DC3DF355-FDBC-4D3D-9E14-9E57D5F350E9}" destId="{7095DD0B-53E1-4D48-9BDF-304F544F8D70}" srcOrd="0" destOrd="0" presId="urn:microsoft.com/office/officeart/2008/layout/HexagonCluster"/>
    <dgm:cxn modelId="{BB766224-CD86-454B-BC20-331BDB590D36}" srcId="{EE6563F1-ABD2-4D30-89E5-0A798AA24BDB}" destId="{8CC1FCDC-2A5F-460F-9B9E-A005AB10660F}" srcOrd="9" destOrd="0" parTransId="{99EF629F-9008-4625-8889-22A14D235CB3}" sibTransId="{0EF69A77-9C61-44EA-BF6B-42FED57EF3BB}"/>
    <dgm:cxn modelId="{B18B9724-FBF6-4BCB-9A41-E23424BC1FD2}" srcId="{EE6563F1-ABD2-4D30-89E5-0A798AA24BDB}" destId="{D9BF8C18-6A95-407A-87EE-EB38A4182034}" srcOrd="1" destOrd="0" parTransId="{C13457E3-E82A-4495-9855-A769B1D68828}" sibTransId="{238C5F1B-BA1F-475F-BA3E-5FA710315282}"/>
    <dgm:cxn modelId="{9D668A2A-B17D-4FA7-A796-D945E6DF3CC9}" type="presOf" srcId="{EC6AA101-200C-4B9F-9BB1-BA7EBA189560}" destId="{B90C8FE6-FAD0-40B8-85C0-DA6BFF9A008A}" srcOrd="0" destOrd="2" presId="urn:microsoft.com/office/officeart/2008/layout/HexagonCluster"/>
    <dgm:cxn modelId="{3CD81931-00D8-4F31-B34A-EBDBB79CBD38}" srcId="{C519789C-F149-4F25-853A-53EC8BD83A59}" destId="{7FD927BB-453B-477F-8B9A-D0247A7DA7E2}" srcOrd="1" destOrd="0" parTransId="{CA7131AC-D23B-40BB-BB80-B2B5E657AC6F}" sibTransId="{E62E78C4-3578-4222-B355-9AEA25E456A2}"/>
    <dgm:cxn modelId="{D1D5403F-9F30-4D8B-990F-4CA4670559D1}" srcId="{2AC4AE87-0BD5-4D30-B6C4-77DC3757347E}" destId="{EF9BCB60-F775-4B62-9E6E-7E9BCE32E3AF}" srcOrd="0" destOrd="0" parTransId="{84BD76FA-FC98-475C-B0BB-F0E0174A325B}" sibTransId="{45AC99F3-E23B-40FF-A6E8-F3C9B279EC98}"/>
    <dgm:cxn modelId="{4AE1DB5D-3DF3-4C54-8AFF-00485396EEBF}" srcId="{EE6563F1-ABD2-4D30-89E5-0A798AA24BDB}" destId="{B887864F-21A5-4FD0-8819-7733AAE3F010}" srcOrd="3" destOrd="0" parTransId="{0EBE6EC1-8609-4DEF-898A-C3832A557C04}" sibTransId="{175A51DC-F33E-4735-9B70-51B51AC91CBD}"/>
    <dgm:cxn modelId="{5F948868-E3D3-4104-9391-4EF2D4D9CE2C}" srcId="{EE6563F1-ABD2-4D30-89E5-0A798AA24BDB}" destId="{C519789C-F149-4F25-853A-53EC8BD83A59}" srcOrd="2" destOrd="0" parTransId="{F1546EF6-3CC3-49CA-A127-E3A2C093A7F1}" sibTransId="{094291FC-3EB0-49EF-B718-45416B05628F}"/>
    <dgm:cxn modelId="{BAD9336B-1704-4CEA-B4DE-57CD015E1CDE}" type="presOf" srcId="{8CC1FCDC-2A5F-460F-9B9E-A005AB10660F}" destId="{9990DA94-E9F5-4863-B521-A151CA3DD7CE}" srcOrd="0" destOrd="0" presId="urn:microsoft.com/office/officeart/2008/layout/HexagonCluster"/>
    <dgm:cxn modelId="{4C3E8A4C-9E14-43CD-BEA4-A082009C81A7}" srcId="{EE6563F1-ABD2-4D30-89E5-0A798AA24BDB}" destId="{8A57C2B9-E68B-437C-B811-08212DFA82B4}" srcOrd="7" destOrd="0" parTransId="{262EBD74-F2EA-43BE-AF6F-5872FFDA08FF}" sibTransId="{7F51DDF9-9CE2-41BB-AC86-72208B8C4514}"/>
    <dgm:cxn modelId="{FD77566F-ECE0-47EA-90B2-1B2481F5F5BD}" srcId="{B887864F-21A5-4FD0-8819-7733AAE3F010}" destId="{22390409-80B4-4538-90F1-D2915D15B86B}" srcOrd="0" destOrd="0" parTransId="{3DAE8138-2139-49D4-8E04-0E0F0850066E}" sibTransId="{B27B73E5-3C26-44B1-8AAD-71F698657C03}"/>
    <dgm:cxn modelId="{6ADBC152-4442-4149-ADA4-9682AA4DD1D2}" type="presOf" srcId="{8A57C2B9-E68B-437C-B811-08212DFA82B4}" destId="{9C8BA17A-D4BB-49C0-A96D-9EB6B2F6FF31}" srcOrd="0" destOrd="0" presId="urn:microsoft.com/office/officeart/2008/layout/HexagonCluster"/>
    <dgm:cxn modelId="{FF576854-D08D-4E09-9C29-48F5C411F1A3}" srcId="{B887864F-21A5-4FD0-8819-7733AAE3F010}" destId="{EC6AA101-200C-4B9F-9BB1-BA7EBA189560}" srcOrd="1" destOrd="0" parTransId="{CF5E2455-D376-47CF-9311-E1D82FB51142}" sibTransId="{17D3011F-FB63-48DC-BCAE-FB73CF7452CC}"/>
    <dgm:cxn modelId="{659C0A75-E3C9-465B-B15B-6839BB23E283}" type="presOf" srcId="{08F9D8AB-D912-48AC-A694-DA4233FC5CA1}" destId="{C9E24555-49EE-4A5A-A959-E88C60AD56AE}" srcOrd="0" destOrd="0" presId="urn:microsoft.com/office/officeart/2008/layout/HexagonCluster"/>
    <dgm:cxn modelId="{032C4378-BCEF-4329-A983-B720FA859CEB}" srcId="{EE6563F1-ABD2-4D30-89E5-0A798AA24BDB}" destId="{B1F54423-E4B5-4ECB-A96A-106FEB45498B}" srcOrd="5" destOrd="0" parTransId="{5A57EEF1-564F-45DE-A133-76FBC4FCA5FD}" sibTransId="{08F9D8AB-D912-48AC-A694-DA4233FC5CA1}"/>
    <dgm:cxn modelId="{9322D585-25B0-4653-9875-A718668A2627}" type="presOf" srcId="{2AC4AE87-0BD5-4D30-B6C4-77DC3757347E}" destId="{A0F7955A-F716-4E9E-8B1C-04593C72FD9B}" srcOrd="0" destOrd="0" presId="urn:microsoft.com/office/officeart/2008/layout/HexagonCluster"/>
    <dgm:cxn modelId="{7A302C8C-8BFF-4C77-8611-8D8D271ECE3A}" type="presOf" srcId="{EE6563F1-ABD2-4D30-89E5-0A798AA24BDB}" destId="{0C8A466B-2413-438A-AC00-C2BD315147B4}" srcOrd="0" destOrd="0" presId="urn:microsoft.com/office/officeart/2008/layout/HexagonCluster"/>
    <dgm:cxn modelId="{98BFD696-2EF6-495C-80E9-03F73718137E}" type="presOf" srcId="{D9BF8C18-6A95-407A-87EE-EB38A4182034}" destId="{DA2FF176-E785-4641-BBC3-37BBCAEA76B3}" srcOrd="0" destOrd="0" presId="urn:microsoft.com/office/officeart/2008/layout/HexagonCluster"/>
    <dgm:cxn modelId="{25769297-0156-40E6-8F14-9881594D4F25}" srcId="{EE6563F1-ABD2-4D30-89E5-0A798AA24BDB}" destId="{1B4B59EF-015B-4B6F-A551-150BA1620536}" srcOrd="6" destOrd="0" parTransId="{0C639333-28F4-4611-9AAF-D7DC29CF9693}" sibTransId="{80171806-C8E9-4F61-A499-A0F098DDA07B}"/>
    <dgm:cxn modelId="{026C409C-8D9E-4750-80B5-7EA0BB137EBD}" type="presOf" srcId="{7FD927BB-453B-477F-8B9A-D0247A7DA7E2}" destId="{76681DA2-02A6-493D-8E5F-D45679572E86}" srcOrd="0" destOrd="2" presId="urn:microsoft.com/office/officeart/2008/layout/HexagonCluster"/>
    <dgm:cxn modelId="{69BFCA9F-2DD5-45D5-A821-D781D5F4EC6A}" type="presOf" srcId="{58CB7737-6C76-4EBB-A91D-644D6D0AC996}" destId="{EF125010-BF2B-45C7-A5E5-F7B11DE27F0E}" srcOrd="0" destOrd="0" presId="urn:microsoft.com/office/officeart/2008/layout/HexagonCluster"/>
    <dgm:cxn modelId="{4D32ADA2-0C4D-4E3F-A577-01F61A5D493C}" type="presOf" srcId="{1B4895CC-4DF0-4EC7-A04B-2BD64D8EA8F5}" destId="{A0F7955A-F716-4E9E-8B1C-04593C72FD9B}" srcOrd="0" destOrd="2" presId="urn:microsoft.com/office/officeart/2008/layout/HexagonCluster"/>
    <dgm:cxn modelId="{583F3BA3-62CF-4EB6-BA2C-5EFC101BE0FD}" srcId="{2AC4AE87-0BD5-4D30-B6C4-77DC3757347E}" destId="{1B4895CC-4DF0-4EC7-A04B-2BD64D8EA8F5}" srcOrd="1" destOrd="0" parTransId="{C1F79E19-D77F-4E78-9579-3C577E2CC037}" sibTransId="{DF49E79F-8385-4285-84F7-C40CC9D84A45}"/>
    <dgm:cxn modelId="{60CA38A5-29F6-4B29-8CF9-D1B81442A6F2}" type="presOf" srcId="{B1F54423-E4B5-4ECB-A96A-106FEB45498B}" destId="{6750EA4F-364C-429A-94B1-B8D68C5B9087}" srcOrd="0" destOrd="0" presId="urn:microsoft.com/office/officeart/2008/layout/HexagonCluster"/>
    <dgm:cxn modelId="{74DC8DA7-966E-4BCF-B550-84B23F648A3C}" type="presOf" srcId="{094291FC-3EB0-49EF-B718-45416B05628F}" destId="{DFC1B286-6995-41F0-BE9A-B16FAB09E598}" srcOrd="0" destOrd="0" presId="urn:microsoft.com/office/officeart/2008/layout/HexagonCluster"/>
    <dgm:cxn modelId="{34C4C2AE-A01F-4679-AC57-46C6E987F0F0}" srcId="{EE6563F1-ABD2-4D30-89E5-0A798AA24BDB}" destId="{DC3DF355-FDBC-4D3D-9E14-9E57D5F350E9}" srcOrd="8" destOrd="0" parTransId="{5296D876-5DD8-458D-9921-9B34909A8A0C}" sibTransId="{FFB89D48-9074-4952-8EDD-645C5B9AC027}"/>
    <dgm:cxn modelId="{676ED8BA-E54F-4879-8FB8-446E18C5593E}" srcId="{1B4B59EF-015B-4B6F-A551-150BA1620536}" destId="{14FFC173-2C0D-4A72-88A9-116A7EEEC8C3}" srcOrd="1" destOrd="0" parTransId="{4076017A-6B3B-49E0-8FEF-0D865CDA91D6}" sibTransId="{070A353E-E39A-48EC-B9E5-35E70791CE62}"/>
    <dgm:cxn modelId="{18D397BB-8F4D-4A52-8893-5C23BD09BC17}" type="presOf" srcId="{7F51DDF9-9CE2-41BB-AC86-72208B8C4514}" destId="{57524267-81AD-439A-AD5D-C687790E7B51}" srcOrd="0" destOrd="0" presId="urn:microsoft.com/office/officeart/2008/layout/HexagonCluster"/>
    <dgm:cxn modelId="{F5901CC6-D44E-4FE3-BCBB-EC6C848EB890}" srcId="{1B4B59EF-015B-4B6F-A551-150BA1620536}" destId="{E0D8DEC8-EEC8-47E1-9384-8843B78A3286}" srcOrd="0" destOrd="0" parTransId="{E9D45B9E-0EA1-4331-BE27-AF90DED4A527}" sibTransId="{ABAE57EB-C1E9-4351-88DA-AE59A5FC4EEA}"/>
    <dgm:cxn modelId="{E27FDBC8-2A7B-4975-B2BE-5FAF8F71C0F9}" type="presOf" srcId="{786CAAEF-7821-4CAA-853A-D5085928B714}" destId="{76681DA2-02A6-493D-8E5F-D45679572E86}" srcOrd="0" destOrd="1" presId="urn:microsoft.com/office/officeart/2008/layout/HexagonCluster"/>
    <dgm:cxn modelId="{09E81ACA-18A3-478C-98C5-592DFDF96917}" srcId="{2AC4AE87-0BD5-4D30-B6C4-77DC3757347E}" destId="{D83D4D7D-6B2E-43B9-BD93-DEF493AF794F}" srcOrd="2" destOrd="0" parTransId="{2EE2391A-9D6B-497B-A16B-600460245ACB}" sibTransId="{F21D3106-BECD-444F-9F6C-F456EAB3C778}"/>
    <dgm:cxn modelId="{EA7CDCD0-A51C-4A85-A701-9C52B6DA99C9}" type="presOf" srcId="{80171806-C8E9-4F61-A499-A0F098DDA07B}" destId="{453A46AA-BC88-476E-A801-882168D17D5C}" srcOrd="0" destOrd="0" presId="urn:microsoft.com/office/officeart/2008/layout/HexagonCluster"/>
    <dgm:cxn modelId="{BD4DE5D2-F8B5-4F30-AB59-3D140C39DA23}" type="presOf" srcId="{C519789C-F149-4F25-853A-53EC8BD83A59}" destId="{76681DA2-02A6-493D-8E5F-D45679572E86}" srcOrd="0" destOrd="0" presId="urn:microsoft.com/office/officeart/2008/layout/HexagonCluster"/>
    <dgm:cxn modelId="{1980FED8-7911-423E-93C1-D95B090B930E}" type="presOf" srcId="{E96AFCD0-6EC0-4E09-9774-77DDDC7CD355}" destId="{7A1E4C3F-46C4-417B-900C-DBBF9AE8FF04}" srcOrd="0" destOrd="0" presId="urn:microsoft.com/office/officeart/2008/layout/HexagonCluster"/>
    <dgm:cxn modelId="{A7BC9BE1-F786-4243-91E5-79A86B86725D}" type="presOf" srcId="{14FFC173-2C0D-4A72-88A9-116A7EEEC8C3}" destId="{A00D3BCA-EC1E-46FD-ADDF-6A39FBBD0991}" srcOrd="0" destOrd="2" presId="urn:microsoft.com/office/officeart/2008/layout/HexagonCluster"/>
    <dgm:cxn modelId="{D2C9EBE4-1F02-40BD-BB33-D20E90BC3BE3}" type="presOf" srcId="{E0D8DEC8-EEC8-47E1-9384-8843B78A3286}" destId="{A00D3BCA-EC1E-46FD-ADDF-6A39FBBD0991}" srcOrd="0" destOrd="1" presId="urn:microsoft.com/office/officeart/2008/layout/HexagonCluster"/>
    <dgm:cxn modelId="{4AA05AE8-31C6-4288-AE75-2D77D361E670}" type="presOf" srcId="{238C5F1B-BA1F-475F-BA3E-5FA710315282}" destId="{60E05F02-C672-45E4-BCDF-81C445728579}" srcOrd="0" destOrd="0" presId="urn:microsoft.com/office/officeart/2008/layout/HexagonCluster"/>
    <dgm:cxn modelId="{22BD26EA-FF77-479B-A618-E49378F00AE4}" type="presOf" srcId="{1B4B59EF-015B-4B6F-A551-150BA1620536}" destId="{A00D3BCA-EC1E-46FD-ADDF-6A39FBBD0991}" srcOrd="0" destOrd="0" presId="urn:microsoft.com/office/officeart/2008/layout/HexagonCluster"/>
    <dgm:cxn modelId="{D8A117EC-2044-4CEC-A634-710A21B09440}" type="presOf" srcId="{175A51DC-F33E-4735-9B70-51B51AC91CBD}" destId="{2D550E5E-E513-45DF-AB2C-BF6BAC9C1558}" srcOrd="0" destOrd="0" presId="urn:microsoft.com/office/officeart/2008/layout/HexagonCluster"/>
    <dgm:cxn modelId="{B174E0EC-B9ED-41EF-B564-7E7ADB63EA00}" type="presOf" srcId="{0EF69A77-9C61-44EA-BF6B-42FED57EF3BB}" destId="{3C87FA13-7210-4E56-8AFC-015CA46698F8}" srcOrd="0" destOrd="0" presId="urn:microsoft.com/office/officeart/2008/layout/HexagonCluster"/>
    <dgm:cxn modelId="{147A83F5-E80F-497B-B2F0-F4302D315297}" type="presOf" srcId="{EF9BCB60-F775-4B62-9E6E-7E9BCE32E3AF}" destId="{A0F7955A-F716-4E9E-8B1C-04593C72FD9B}" srcOrd="0" destOrd="1" presId="urn:microsoft.com/office/officeart/2008/layout/HexagonCluster"/>
    <dgm:cxn modelId="{1AA4F6F6-9BAE-4DCF-AC22-894A1BEB9C6B}" srcId="{EE6563F1-ABD2-4D30-89E5-0A798AA24BDB}" destId="{2AC4AE87-0BD5-4D30-B6C4-77DC3757347E}" srcOrd="4" destOrd="0" parTransId="{13383217-CC8E-4CA8-8CBE-661932166418}" sibTransId="{58CB7737-6C76-4EBB-A91D-644D6D0AC996}"/>
    <dgm:cxn modelId="{D996C8F9-5416-470B-B2A8-B11FE91E1A81}" type="presOf" srcId="{07754C5B-562C-4DC7-99FE-2F8AE42075D1}" destId="{4FA7F6E9-242A-41CD-B102-A998B25E6FC0}" srcOrd="0" destOrd="0" presId="urn:microsoft.com/office/officeart/2008/layout/HexagonCluster"/>
    <dgm:cxn modelId="{6A4430FD-D262-4D3D-805C-DB006221DC2F}" srcId="{EE6563F1-ABD2-4D30-89E5-0A798AA24BDB}" destId="{E96AFCD0-6EC0-4E09-9774-77DDDC7CD355}" srcOrd="0" destOrd="0" parTransId="{095AD3F7-B2E7-483B-9604-700FE1020794}" sibTransId="{07754C5B-562C-4DC7-99FE-2F8AE42075D1}"/>
    <dgm:cxn modelId="{F5F11046-4A75-4605-BAED-E5054BA3803D}" type="presParOf" srcId="{0C8A466B-2413-438A-AC00-C2BD315147B4}" destId="{09342BD1-8140-4C78-B941-60B9A4073279}" srcOrd="0" destOrd="0" presId="urn:microsoft.com/office/officeart/2008/layout/HexagonCluster"/>
    <dgm:cxn modelId="{72555ED8-3A57-41D9-AE9F-97D381E6EB9A}" type="presParOf" srcId="{09342BD1-8140-4C78-B941-60B9A4073279}" destId="{7A1E4C3F-46C4-417B-900C-DBBF9AE8FF04}" srcOrd="0" destOrd="0" presId="urn:microsoft.com/office/officeart/2008/layout/HexagonCluster"/>
    <dgm:cxn modelId="{84FC1D20-9F91-46CD-99EB-754D7216D8B9}" type="presParOf" srcId="{0C8A466B-2413-438A-AC00-C2BD315147B4}" destId="{9B767CA9-FAF0-48A1-A336-D9787B2433F3}" srcOrd="1" destOrd="0" presId="urn:microsoft.com/office/officeart/2008/layout/HexagonCluster"/>
    <dgm:cxn modelId="{5C4344FB-DC94-41CA-88E7-B77F172D2355}" type="presParOf" srcId="{9B767CA9-FAF0-48A1-A336-D9787B2433F3}" destId="{A7F17E5B-B36C-4330-98BA-420AED5764FD}" srcOrd="0" destOrd="0" presId="urn:microsoft.com/office/officeart/2008/layout/HexagonCluster"/>
    <dgm:cxn modelId="{604FDD90-7CDE-49A5-96FA-7E050846E277}" type="presParOf" srcId="{0C8A466B-2413-438A-AC00-C2BD315147B4}" destId="{B776B03B-C183-441C-A084-FC8F593B169B}" srcOrd="2" destOrd="0" presId="urn:microsoft.com/office/officeart/2008/layout/HexagonCluster"/>
    <dgm:cxn modelId="{96B9313F-B46D-4C2D-AC6D-A464B5F8389E}" type="presParOf" srcId="{B776B03B-C183-441C-A084-FC8F593B169B}" destId="{4FA7F6E9-242A-41CD-B102-A998B25E6FC0}" srcOrd="0" destOrd="0" presId="urn:microsoft.com/office/officeart/2008/layout/HexagonCluster"/>
    <dgm:cxn modelId="{4B38098C-C9C3-4699-9601-2829BC468179}" type="presParOf" srcId="{0C8A466B-2413-438A-AC00-C2BD315147B4}" destId="{A5280AFB-3C7F-4D39-805E-F539769BE80A}" srcOrd="3" destOrd="0" presId="urn:microsoft.com/office/officeart/2008/layout/HexagonCluster"/>
    <dgm:cxn modelId="{D6ED6855-D545-4ECF-BF34-9946E5AD67AF}" type="presParOf" srcId="{A5280AFB-3C7F-4D39-805E-F539769BE80A}" destId="{22C908D0-B8FD-4D73-8BC5-1B8402BEF3EE}" srcOrd="0" destOrd="0" presId="urn:microsoft.com/office/officeart/2008/layout/HexagonCluster"/>
    <dgm:cxn modelId="{F7B09515-9831-4C4F-9EBF-32667CD1C260}" type="presParOf" srcId="{0C8A466B-2413-438A-AC00-C2BD315147B4}" destId="{460BBF12-2D4C-4D5E-8EC8-D1771897C1AD}" srcOrd="4" destOrd="0" presId="urn:microsoft.com/office/officeart/2008/layout/HexagonCluster"/>
    <dgm:cxn modelId="{0BB7A4C2-7E18-4564-A59F-40853636E3FD}" type="presParOf" srcId="{460BBF12-2D4C-4D5E-8EC8-D1771897C1AD}" destId="{DA2FF176-E785-4641-BBC3-37BBCAEA76B3}" srcOrd="0" destOrd="0" presId="urn:microsoft.com/office/officeart/2008/layout/HexagonCluster"/>
    <dgm:cxn modelId="{80AA59DE-4B84-4D22-BB02-FE6F56A7497E}" type="presParOf" srcId="{0C8A466B-2413-438A-AC00-C2BD315147B4}" destId="{FBFCE171-B70A-4215-AE22-6F25E5F20B47}" srcOrd="5" destOrd="0" presId="urn:microsoft.com/office/officeart/2008/layout/HexagonCluster"/>
    <dgm:cxn modelId="{36606F53-2DEC-48AA-B2D7-79FB95DD41BF}" type="presParOf" srcId="{FBFCE171-B70A-4215-AE22-6F25E5F20B47}" destId="{A2470410-29FC-4FEB-89A9-B930F7926A30}" srcOrd="0" destOrd="0" presId="urn:microsoft.com/office/officeart/2008/layout/HexagonCluster"/>
    <dgm:cxn modelId="{551E1974-523F-4E28-89FB-4DBE09B15078}" type="presParOf" srcId="{0C8A466B-2413-438A-AC00-C2BD315147B4}" destId="{4AD7F0C3-E5B2-41AD-8121-AA95F32A06C5}" srcOrd="6" destOrd="0" presId="urn:microsoft.com/office/officeart/2008/layout/HexagonCluster"/>
    <dgm:cxn modelId="{6639E29B-E202-4D90-AB86-C70768A648FB}" type="presParOf" srcId="{4AD7F0C3-E5B2-41AD-8121-AA95F32A06C5}" destId="{60E05F02-C672-45E4-BCDF-81C445728579}" srcOrd="0" destOrd="0" presId="urn:microsoft.com/office/officeart/2008/layout/HexagonCluster"/>
    <dgm:cxn modelId="{B7583F39-4E0F-4168-B59F-CC4E1499B955}" type="presParOf" srcId="{0C8A466B-2413-438A-AC00-C2BD315147B4}" destId="{3D1BCB86-8966-45D8-9C63-18A88B6C129C}" srcOrd="7" destOrd="0" presId="urn:microsoft.com/office/officeart/2008/layout/HexagonCluster"/>
    <dgm:cxn modelId="{360A5B41-5AEB-4328-B7A4-66A2A803577D}" type="presParOf" srcId="{3D1BCB86-8966-45D8-9C63-18A88B6C129C}" destId="{F55C831B-2483-4424-8F87-2A5B5178D77D}" srcOrd="0" destOrd="0" presId="urn:microsoft.com/office/officeart/2008/layout/HexagonCluster"/>
    <dgm:cxn modelId="{4430559E-D3D7-4BB5-88BC-6E18EA8A4C87}" type="presParOf" srcId="{0C8A466B-2413-438A-AC00-C2BD315147B4}" destId="{EA34E7FC-9BAB-42FC-97E4-4E5C24786C34}" srcOrd="8" destOrd="0" presId="urn:microsoft.com/office/officeart/2008/layout/HexagonCluster"/>
    <dgm:cxn modelId="{7BB499D3-9026-4A15-B534-8C37420A79DC}" type="presParOf" srcId="{EA34E7FC-9BAB-42FC-97E4-4E5C24786C34}" destId="{76681DA2-02A6-493D-8E5F-D45679572E86}" srcOrd="0" destOrd="0" presId="urn:microsoft.com/office/officeart/2008/layout/HexagonCluster"/>
    <dgm:cxn modelId="{0E17AB9C-B957-4685-8C61-DACFCFE0B9DA}" type="presParOf" srcId="{0C8A466B-2413-438A-AC00-C2BD315147B4}" destId="{2A37FE6E-35E4-4693-974D-196BB2936C8C}" srcOrd="9" destOrd="0" presId="urn:microsoft.com/office/officeart/2008/layout/HexagonCluster"/>
    <dgm:cxn modelId="{3C3CEFA1-0E89-4F4A-B7D7-29B3ACAC354D}" type="presParOf" srcId="{2A37FE6E-35E4-4693-974D-196BB2936C8C}" destId="{EE5EFE85-45B2-4391-903E-F58AB040BDE7}" srcOrd="0" destOrd="0" presId="urn:microsoft.com/office/officeart/2008/layout/HexagonCluster"/>
    <dgm:cxn modelId="{B50A4F13-88A1-440A-8C87-23D8EFD6DBC9}" type="presParOf" srcId="{0C8A466B-2413-438A-AC00-C2BD315147B4}" destId="{F0DEA677-5F53-4C0B-A952-A44EAB3C319C}" srcOrd="10" destOrd="0" presId="urn:microsoft.com/office/officeart/2008/layout/HexagonCluster"/>
    <dgm:cxn modelId="{797CB9FA-3D78-4B57-9F09-4C37BD1F6F42}" type="presParOf" srcId="{F0DEA677-5F53-4C0B-A952-A44EAB3C319C}" destId="{DFC1B286-6995-41F0-BE9A-B16FAB09E598}" srcOrd="0" destOrd="0" presId="urn:microsoft.com/office/officeart/2008/layout/HexagonCluster"/>
    <dgm:cxn modelId="{425A8F0D-49AE-4C47-AC11-787E52C34BA5}" type="presParOf" srcId="{0C8A466B-2413-438A-AC00-C2BD315147B4}" destId="{C452349B-748F-4427-AC7F-6EAC97E5FE90}" srcOrd="11" destOrd="0" presId="urn:microsoft.com/office/officeart/2008/layout/HexagonCluster"/>
    <dgm:cxn modelId="{405D67C4-E32C-4C0E-B062-DD40885B8D45}" type="presParOf" srcId="{C452349B-748F-4427-AC7F-6EAC97E5FE90}" destId="{710B943E-AEA8-432B-948D-090A013E6871}" srcOrd="0" destOrd="0" presId="urn:microsoft.com/office/officeart/2008/layout/HexagonCluster"/>
    <dgm:cxn modelId="{CAD57260-EA9E-4C46-BCB6-CFC7561DB31E}" type="presParOf" srcId="{0C8A466B-2413-438A-AC00-C2BD315147B4}" destId="{2AEAF0AF-3422-4F46-BF7F-D3AF50F4607D}" srcOrd="12" destOrd="0" presId="urn:microsoft.com/office/officeart/2008/layout/HexagonCluster"/>
    <dgm:cxn modelId="{1A537549-9B52-4E2A-86DC-E54114480963}" type="presParOf" srcId="{2AEAF0AF-3422-4F46-BF7F-D3AF50F4607D}" destId="{B90C8FE6-FAD0-40B8-85C0-DA6BFF9A008A}" srcOrd="0" destOrd="0" presId="urn:microsoft.com/office/officeart/2008/layout/HexagonCluster"/>
    <dgm:cxn modelId="{9490B08F-4977-4685-9AEE-290A0D6C6284}" type="presParOf" srcId="{0C8A466B-2413-438A-AC00-C2BD315147B4}" destId="{1FCE0D68-3A67-4E31-A237-9196D40C9A7F}" srcOrd="13" destOrd="0" presId="urn:microsoft.com/office/officeart/2008/layout/HexagonCluster"/>
    <dgm:cxn modelId="{740B8EDA-8CB1-4A9B-B7DB-AEC0E13810B9}" type="presParOf" srcId="{1FCE0D68-3A67-4E31-A237-9196D40C9A7F}" destId="{29B564D3-FA4E-4D80-B3B2-CF478F4FE9F8}" srcOrd="0" destOrd="0" presId="urn:microsoft.com/office/officeart/2008/layout/HexagonCluster"/>
    <dgm:cxn modelId="{23CFD705-E20C-4F73-A006-D266EDCB7D43}" type="presParOf" srcId="{0C8A466B-2413-438A-AC00-C2BD315147B4}" destId="{31326CE7-ED07-42CD-965D-C69AB172D358}" srcOrd="14" destOrd="0" presId="urn:microsoft.com/office/officeart/2008/layout/HexagonCluster"/>
    <dgm:cxn modelId="{75B47F2A-0FE3-49D1-AB14-E3B48E2939C0}" type="presParOf" srcId="{31326CE7-ED07-42CD-965D-C69AB172D358}" destId="{2D550E5E-E513-45DF-AB2C-BF6BAC9C1558}" srcOrd="0" destOrd="0" presId="urn:microsoft.com/office/officeart/2008/layout/HexagonCluster"/>
    <dgm:cxn modelId="{B1245463-FE85-4B30-AE7F-BA2F1AD1A5FE}" type="presParOf" srcId="{0C8A466B-2413-438A-AC00-C2BD315147B4}" destId="{96827EB4-2533-441D-8B39-108CC4579008}" srcOrd="15" destOrd="0" presId="urn:microsoft.com/office/officeart/2008/layout/HexagonCluster"/>
    <dgm:cxn modelId="{3C75B6BA-0C92-410B-9282-17C58110FB08}" type="presParOf" srcId="{96827EB4-2533-441D-8B39-108CC4579008}" destId="{A099F322-C38C-49A4-B900-156937AB4FFF}" srcOrd="0" destOrd="0" presId="urn:microsoft.com/office/officeart/2008/layout/HexagonCluster"/>
    <dgm:cxn modelId="{E932629F-BE65-4DBB-A547-F1353DC1A081}" type="presParOf" srcId="{0C8A466B-2413-438A-AC00-C2BD315147B4}" destId="{2B77FD83-7308-4970-A4BF-5A867152E769}" srcOrd="16" destOrd="0" presId="urn:microsoft.com/office/officeart/2008/layout/HexagonCluster"/>
    <dgm:cxn modelId="{3E015CA2-2C8B-4F09-8F8F-514A31EB0686}" type="presParOf" srcId="{2B77FD83-7308-4970-A4BF-5A867152E769}" destId="{A0F7955A-F716-4E9E-8B1C-04593C72FD9B}" srcOrd="0" destOrd="0" presId="urn:microsoft.com/office/officeart/2008/layout/HexagonCluster"/>
    <dgm:cxn modelId="{B397C609-F535-40AC-AD8D-03FF8C352266}" type="presParOf" srcId="{0C8A466B-2413-438A-AC00-C2BD315147B4}" destId="{22DE72FA-9F57-4A00-B806-A506423198B6}" srcOrd="17" destOrd="0" presId="urn:microsoft.com/office/officeart/2008/layout/HexagonCluster"/>
    <dgm:cxn modelId="{F006F4A2-8DE7-4737-B77C-72F445CF71AB}" type="presParOf" srcId="{22DE72FA-9F57-4A00-B806-A506423198B6}" destId="{314D2665-218F-41C4-AD5F-12FC683AA2A1}" srcOrd="0" destOrd="0" presId="urn:microsoft.com/office/officeart/2008/layout/HexagonCluster"/>
    <dgm:cxn modelId="{D75D736B-EB83-4C5C-B3E3-557F8DB5D70E}" type="presParOf" srcId="{0C8A466B-2413-438A-AC00-C2BD315147B4}" destId="{679C1F0A-3611-4956-B39A-6605D3DBEA19}" srcOrd="18" destOrd="0" presId="urn:microsoft.com/office/officeart/2008/layout/HexagonCluster"/>
    <dgm:cxn modelId="{8B1A8D1A-2903-43F6-BDFB-AF49BB1C32A9}" type="presParOf" srcId="{679C1F0A-3611-4956-B39A-6605D3DBEA19}" destId="{EF125010-BF2B-45C7-A5E5-F7B11DE27F0E}" srcOrd="0" destOrd="0" presId="urn:microsoft.com/office/officeart/2008/layout/HexagonCluster"/>
    <dgm:cxn modelId="{2D26A0D3-C518-4160-923F-8CEC6CEF25B9}" type="presParOf" srcId="{0C8A466B-2413-438A-AC00-C2BD315147B4}" destId="{ABE7B05F-2AFC-4FF3-AF8A-22A865E2D521}" srcOrd="19" destOrd="0" presId="urn:microsoft.com/office/officeart/2008/layout/HexagonCluster"/>
    <dgm:cxn modelId="{5936303F-DC9B-4918-AF78-5C09D852E23C}" type="presParOf" srcId="{ABE7B05F-2AFC-4FF3-AF8A-22A865E2D521}" destId="{6F0A6C4C-F689-4C38-A1DB-13A0CBA05F83}" srcOrd="0" destOrd="0" presId="urn:microsoft.com/office/officeart/2008/layout/HexagonCluster"/>
    <dgm:cxn modelId="{28E5D4E3-0A70-40F2-8F51-529AB535C15A}" type="presParOf" srcId="{0C8A466B-2413-438A-AC00-C2BD315147B4}" destId="{1F2B4CE9-AC7E-4C38-8C5C-4E10C38C51D5}" srcOrd="20" destOrd="0" presId="urn:microsoft.com/office/officeart/2008/layout/HexagonCluster"/>
    <dgm:cxn modelId="{4C206F06-78BA-495D-BC6E-71A6F4A49396}" type="presParOf" srcId="{1F2B4CE9-AC7E-4C38-8C5C-4E10C38C51D5}" destId="{6750EA4F-364C-429A-94B1-B8D68C5B9087}" srcOrd="0" destOrd="0" presId="urn:microsoft.com/office/officeart/2008/layout/HexagonCluster"/>
    <dgm:cxn modelId="{D8A33B8E-3A03-4780-A45D-99AABDFE1779}" type="presParOf" srcId="{0C8A466B-2413-438A-AC00-C2BD315147B4}" destId="{5ABD5943-466D-4A6C-834A-6D459574B665}" srcOrd="21" destOrd="0" presId="urn:microsoft.com/office/officeart/2008/layout/HexagonCluster"/>
    <dgm:cxn modelId="{71569B2E-5104-47BB-9E76-51015C2A864D}" type="presParOf" srcId="{5ABD5943-466D-4A6C-834A-6D459574B665}" destId="{8BD4DB05-6422-44E5-AAEF-3187118FEA11}" srcOrd="0" destOrd="0" presId="urn:microsoft.com/office/officeart/2008/layout/HexagonCluster"/>
    <dgm:cxn modelId="{2F42AEF0-C2E7-4D6B-B7A2-E3F130CA4B64}" type="presParOf" srcId="{0C8A466B-2413-438A-AC00-C2BD315147B4}" destId="{30CCF5F6-3EBF-4B89-B158-2B071F4B6528}" srcOrd="22" destOrd="0" presId="urn:microsoft.com/office/officeart/2008/layout/HexagonCluster"/>
    <dgm:cxn modelId="{90D07986-6C1E-4091-ABE3-31E7B9E94951}" type="presParOf" srcId="{30CCF5F6-3EBF-4B89-B158-2B071F4B6528}" destId="{C9E24555-49EE-4A5A-A959-E88C60AD56AE}" srcOrd="0" destOrd="0" presId="urn:microsoft.com/office/officeart/2008/layout/HexagonCluster"/>
    <dgm:cxn modelId="{11D832C8-FC33-471C-817D-0800878C5A20}" type="presParOf" srcId="{0C8A466B-2413-438A-AC00-C2BD315147B4}" destId="{5C6518B0-96BF-4CAB-A682-119715B620A8}" srcOrd="23" destOrd="0" presId="urn:microsoft.com/office/officeart/2008/layout/HexagonCluster"/>
    <dgm:cxn modelId="{97B0EBD6-9578-4ED9-82FF-DBB8B0EC0193}" type="presParOf" srcId="{5C6518B0-96BF-4CAB-A682-119715B620A8}" destId="{C9759929-FD34-4F7B-BB7D-7682C5F9A332}" srcOrd="0" destOrd="0" presId="urn:microsoft.com/office/officeart/2008/layout/HexagonCluster"/>
    <dgm:cxn modelId="{8294C39D-D4E3-4FD7-B392-E33A8AF275BA}" type="presParOf" srcId="{0C8A466B-2413-438A-AC00-C2BD315147B4}" destId="{6889709E-2BF2-472E-836C-04ECC578ABB7}" srcOrd="24" destOrd="0" presId="urn:microsoft.com/office/officeart/2008/layout/HexagonCluster"/>
    <dgm:cxn modelId="{FA00D9C5-7D9D-4799-A129-6FDE49717C4E}" type="presParOf" srcId="{6889709E-2BF2-472E-836C-04ECC578ABB7}" destId="{A00D3BCA-EC1E-46FD-ADDF-6A39FBBD0991}" srcOrd="0" destOrd="0" presId="urn:microsoft.com/office/officeart/2008/layout/HexagonCluster"/>
    <dgm:cxn modelId="{58B9BCE9-D9D0-419B-A73C-221C124B0E92}" type="presParOf" srcId="{0C8A466B-2413-438A-AC00-C2BD315147B4}" destId="{8A823B95-D861-4D6F-8A17-FDE522804868}" srcOrd="25" destOrd="0" presId="urn:microsoft.com/office/officeart/2008/layout/HexagonCluster"/>
    <dgm:cxn modelId="{FAF81484-70ED-4D29-A65B-BEF6A5C4C141}" type="presParOf" srcId="{8A823B95-D861-4D6F-8A17-FDE522804868}" destId="{9774811E-214C-482E-B85B-F923B9285D69}" srcOrd="0" destOrd="0" presId="urn:microsoft.com/office/officeart/2008/layout/HexagonCluster"/>
    <dgm:cxn modelId="{B71E85EB-67AD-4DBC-8824-8E072AAD2C07}" type="presParOf" srcId="{0C8A466B-2413-438A-AC00-C2BD315147B4}" destId="{0A158493-7E49-49B0-98C0-DEFB5EC76CD3}" srcOrd="26" destOrd="0" presId="urn:microsoft.com/office/officeart/2008/layout/HexagonCluster"/>
    <dgm:cxn modelId="{BDEF269D-8194-4CF4-83DC-F5FFF21AB410}" type="presParOf" srcId="{0A158493-7E49-49B0-98C0-DEFB5EC76CD3}" destId="{453A46AA-BC88-476E-A801-882168D17D5C}" srcOrd="0" destOrd="0" presId="urn:microsoft.com/office/officeart/2008/layout/HexagonCluster"/>
    <dgm:cxn modelId="{9A37872B-0910-4F25-B00E-BCBC87F9CC27}" type="presParOf" srcId="{0C8A466B-2413-438A-AC00-C2BD315147B4}" destId="{E3D93218-B4AC-4E30-A057-D3CD84D5B1F1}" srcOrd="27" destOrd="0" presId="urn:microsoft.com/office/officeart/2008/layout/HexagonCluster"/>
    <dgm:cxn modelId="{20BAAC8E-871B-45A0-A167-EBB0C54C8649}" type="presParOf" srcId="{E3D93218-B4AC-4E30-A057-D3CD84D5B1F1}" destId="{611675A2-BE5B-467A-B5A9-7AFDA8B40AFC}" srcOrd="0" destOrd="0" presId="urn:microsoft.com/office/officeart/2008/layout/HexagonCluster"/>
    <dgm:cxn modelId="{A8FD6B28-F383-4DDE-B45F-639254C7F5A0}" type="presParOf" srcId="{0C8A466B-2413-438A-AC00-C2BD315147B4}" destId="{EE094538-67F0-4277-9F05-D3E996AF3ADF}" srcOrd="28" destOrd="0" presId="urn:microsoft.com/office/officeart/2008/layout/HexagonCluster"/>
    <dgm:cxn modelId="{0C48B160-F897-47D0-8417-CE3EA8658673}" type="presParOf" srcId="{EE094538-67F0-4277-9F05-D3E996AF3ADF}" destId="{9C8BA17A-D4BB-49C0-A96D-9EB6B2F6FF31}" srcOrd="0" destOrd="0" presId="urn:microsoft.com/office/officeart/2008/layout/HexagonCluster"/>
    <dgm:cxn modelId="{4C1BF28E-4D7E-456D-B992-5E124D3ED17B}" type="presParOf" srcId="{0C8A466B-2413-438A-AC00-C2BD315147B4}" destId="{2C7E071C-E8CF-4E95-A1B5-308271613CA0}" srcOrd="29" destOrd="0" presId="urn:microsoft.com/office/officeart/2008/layout/HexagonCluster"/>
    <dgm:cxn modelId="{968A63B3-9881-4EF5-A60A-AB22E3FA7BBF}" type="presParOf" srcId="{2C7E071C-E8CF-4E95-A1B5-308271613CA0}" destId="{0CFFD00A-D0EF-4005-897D-D94FDE77B761}" srcOrd="0" destOrd="0" presId="urn:microsoft.com/office/officeart/2008/layout/HexagonCluster"/>
    <dgm:cxn modelId="{375A7B53-4EAA-4C32-AD52-CB4AE953E432}" type="presParOf" srcId="{0C8A466B-2413-438A-AC00-C2BD315147B4}" destId="{0ADFB9CC-50BA-4EA1-9DC8-5D9FA359CA18}" srcOrd="30" destOrd="0" presId="urn:microsoft.com/office/officeart/2008/layout/HexagonCluster"/>
    <dgm:cxn modelId="{6D0F60B8-C4DB-42DC-8378-C40B5E1DC417}" type="presParOf" srcId="{0ADFB9CC-50BA-4EA1-9DC8-5D9FA359CA18}" destId="{57524267-81AD-439A-AD5D-C687790E7B51}" srcOrd="0" destOrd="0" presId="urn:microsoft.com/office/officeart/2008/layout/HexagonCluster"/>
    <dgm:cxn modelId="{2D77D1AE-E2AC-4713-A6A5-A0DECBE584CA}" type="presParOf" srcId="{0C8A466B-2413-438A-AC00-C2BD315147B4}" destId="{A8892276-BFFD-4E90-BF0F-9D19517C82F6}" srcOrd="31" destOrd="0" presId="urn:microsoft.com/office/officeart/2008/layout/HexagonCluster"/>
    <dgm:cxn modelId="{8FCAD4F9-03D6-425C-BE06-ABB8652570F7}" type="presParOf" srcId="{A8892276-BFFD-4E90-BF0F-9D19517C82F6}" destId="{85E3C628-C5C0-4B6D-B534-3390776B89B6}" srcOrd="0" destOrd="0" presId="urn:microsoft.com/office/officeart/2008/layout/HexagonCluster"/>
    <dgm:cxn modelId="{D51D591C-799E-4F98-B144-3CBD089F2E7B}" type="presParOf" srcId="{0C8A466B-2413-438A-AC00-C2BD315147B4}" destId="{1D502C70-A5BE-4954-BF87-EE5D6956412E}" srcOrd="32" destOrd="0" presId="urn:microsoft.com/office/officeart/2008/layout/HexagonCluster"/>
    <dgm:cxn modelId="{42A99118-31DD-4D37-A229-448B5EAEB11F}" type="presParOf" srcId="{1D502C70-A5BE-4954-BF87-EE5D6956412E}" destId="{7095DD0B-53E1-4D48-9BDF-304F544F8D70}" srcOrd="0" destOrd="0" presId="urn:microsoft.com/office/officeart/2008/layout/HexagonCluster"/>
    <dgm:cxn modelId="{8DF8B5E6-187D-481E-8959-2847F591E312}" type="presParOf" srcId="{0C8A466B-2413-438A-AC00-C2BD315147B4}" destId="{4DA3DE56-6E53-48CD-9A4B-0F5DBDEFA41F}" srcOrd="33" destOrd="0" presId="urn:microsoft.com/office/officeart/2008/layout/HexagonCluster"/>
    <dgm:cxn modelId="{BEC14AC6-60C7-4AB6-933B-65EC6388DE3B}" type="presParOf" srcId="{4DA3DE56-6E53-48CD-9A4B-0F5DBDEFA41F}" destId="{DD09F918-ED96-452A-8BA8-EFB0843969AA}" srcOrd="0" destOrd="0" presId="urn:microsoft.com/office/officeart/2008/layout/HexagonCluster"/>
    <dgm:cxn modelId="{92E66C27-5BC7-4340-942F-97ECD0E54B3B}" type="presParOf" srcId="{0C8A466B-2413-438A-AC00-C2BD315147B4}" destId="{6D698401-4103-4D61-8B3A-A732E43659A7}" srcOrd="34" destOrd="0" presId="urn:microsoft.com/office/officeart/2008/layout/HexagonCluster"/>
    <dgm:cxn modelId="{DC0386FF-CD9C-4B0A-8718-3DE8360D2178}" type="presParOf" srcId="{6D698401-4103-4D61-8B3A-A732E43659A7}" destId="{077A99B2-F95E-40C9-8AB4-CAD76D7F1846}" srcOrd="0" destOrd="0" presId="urn:microsoft.com/office/officeart/2008/layout/HexagonCluster"/>
    <dgm:cxn modelId="{E29382D3-A692-4053-BEB0-7AD937C360D1}" type="presParOf" srcId="{0C8A466B-2413-438A-AC00-C2BD315147B4}" destId="{0F099176-C896-4EBC-AF6F-8E5B41119543}" srcOrd="35" destOrd="0" presId="urn:microsoft.com/office/officeart/2008/layout/HexagonCluster"/>
    <dgm:cxn modelId="{F4BF9396-5D59-4822-97A7-72B1EDC2C585}" type="presParOf" srcId="{0F099176-C896-4EBC-AF6F-8E5B41119543}" destId="{583E97A1-7DA6-418E-8FC3-7F29A7F6065D}" srcOrd="0" destOrd="0" presId="urn:microsoft.com/office/officeart/2008/layout/HexagonCluster"/>
    <dgm:cxn modelId="{AC3BD173-020F-46BB-8835-6632A7193159}" type="presParOf" srcId="{0C8A466B-2413-438A-AC00-C2BD315147B4}" destId="{2F07D2F1-1970-49E6-A68E-01D14203F6BB}" srcOrd="36" destOrd="0" presId="urn:microsoft.com/office/officeart/2008/layout/HexagonCluster"/>
    <dgm:cxn modelId="{A6321B7B-DBDD-4913-93B2-C80206E55036}" type="presParOf" srcId="{2F07D2F1-1970-49E6-A68E-01D14203F6BB}" destId="{9990DA94-E9F5-4863-B521-A151CA3DD7CE}" srcOrd="0" destOrd="0" presId="urn:microsoft.com/office/officeart/2008/layout/HexagonCluster"/>
    <dgm:cxn modelId="{68E83FA4-F7FF-4040-974C-FDC4FDC6FEED}" type="presParOf" srcId="{0C8A466B-2413-438A-AC00-C2BD315147B4}" destId="{E8F898E4-811A-4D67-AF29-6C3D36D1F604}" srcOrd="37" destOrd="0" presId="urn:microsoft.com/office/officeart/2008/layout/HexagonCluster"/>
    <dgm:cxn modelId="{D388FE71-CB6E-4E37-B270-2D441EA4BC9E}" type="presParOf" srcId="{E8F898E4-811A-4D67-AF29-6C3D36D1F604}" destId="{D5336404-E87B-4A06-A560-50C6072838F0}" srcOrd="0" destOrd="0" presId="urn:microsoft.com/office/officeart/2008/layout/HexagonCluster"/>
    <dgm:cxn modelId="{B8D5EEDC-2FE5-4221-8D12-259565EFF352}" type="presParOf" srcId="{0C8A466B-2413-438A-AC00-C2BD315147B4}" destId="{4423F93F-21F8-4669-8243-87BC2C526605}" srcOrd="38" destOrd="0" presId="urn:microsoft.com/office/officeart/2008/layout/HexagonCluster"/>
    <dgm:cxn modelId="{A4E716AD-2C2D-4824-B717-AF620044BFD6}" type="presParOf" srcId="{4423F93F-21F8-4669-8243-87BC2C526605}" destId="{3C87FA13-7210-4E56-8AFC-015CA46698F8}" srcOrd="0" destOrd="0" presId="urn:microsoft.com/office/officeart/2008/layout/HexagonCluster"/>
    <dgm:cxn modelId="{D697898D-2730-44D1-82A0-F9BC7865DFEB}" type="presParOf" srcId="{0C8A466B-2413-438A-AC00-C2BD315147B4}" destId="{E3A26ECF-0EE5-4A26-8399-217D166FFF2F}" srcOrd="39" destOrd="0" presId="urn:microsoft.com/office/officeart/2008/layout/HexagonCluster"/>
    <dgm:cxn modelId="{F2B038E9-EA0D-4A5D-8160-93CDBBC4EF82}" type="presParOf" srcId="{E3A26ECF-0EE5-4A26-8399-217D166FFF2F}" destId="{EA5837CB-0CFA-47E6-B5DA-F3E407894E4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29376-F483-482C-B6A8-4DBDF22D5AC5}">
      <dsp:nvSpPr>
        <dsp:cNvPr id="0" name=""/>
        <dsp:cNvSpPr/>
      </dsp:nvSpPr>
      <dsp:spPr>
        <a:xfrm>
          <a:off x="4696" y="190426"/>
          <a:ext cx="826218" cy="706516"/>
        </a:xfrm>
        <a:prstGeom prst="homePlate">
          <a:avLst/>
        </a:prstGeom>
        <a:solidFill>
          <a:schemeClr val="tx2">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Reads QC</a:t>
          </a:r>
        </a:p>
      </dsp:txBody>
      <dsp:txXfrm>
        <a:off x="4696" y="190426"/>
        <a:ext cx="649589" cy="706516"/>
      </dsp:txXfrm>
    </dsp:sp>
    <dsp:sp modelId="{53C35653-9134-4F82-8279-FAF4F5A25161}">
      <dsp:nvSpPr>
        <dsp:cNvPr id="0" name=""/>
        <dsp:cNvSpPr/>
      </dsp:nvSpPr>
      <dsp:spPr>
        <a:xfrm>
          <a:off x="477656" y="190426"/>
          <a:ext cx="1646396" cy="706516"/>
        </a:xfrm>
        <a:prstGeom prst="chevron">
          <a:avLst/>
        </a:prstGeom>
        <a:solidFill>
          <a:schemeClr val="tx2">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Read</a:t>
          </a:r>
          <a:r>
            <a:rPr lang="en-US" sz="1600" b="0" kern="1200" dirty="0">
              <a:solidFill>
                <a:srgbClr val="FFFF00"/>
              </a:solidFill>
              <a:latin typeface="+mn-lt"/>
            </a:rPr>
            <a:t> </a:t>
          </a:r>
          <a:r>
            <a:rPr lang="en-US" sz="1600" b="0" kern="1200" dirty="0">
              <a:solidFill>
                <a:schemeClr val="bg1"/>
              </a:solidFill>
              <a:latin typeface="+mn-lt"/>
            </a:rPr>
            <a:t>mapping</a:t>
          </a:r>
        </a:p>
      </dsp:txBody>
      <dsp:txXfrm>
        <a:off x="830914" y="190426"/>
        <a:ext cx="939880" cy="706516"/>
      </dsp:txXfrm>
    </dsp:sp>
    <dsp:sp modelId="{07605D17-5962-4D7F-AA59-AC9D4E0B8C85}">
      <dsp:nvSpPr>
        <dsp:cNvPr id="0" name=""/>
        <dsp:cNvSpPr/>
      </dsp:nvSpPr>
      <dsp:spPr>
        <a:xfrm>
          <a:off x="1770794" y="190426"/>
          <a:ext cx="1994532" cy="706516"/>
        </a:xfrm>
        <a:prstGeom prst="chevron">
          <a:avLst/>
        </a:prstGeom>
        <a:solidFill>
          <a:schemeClr val="tx2">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Quantification</a:t>
          </a:r>
        </a:p>
      </dsp:txBody>
      <dsp:txXfrm>
        <a:off x="2124052" y="190426"/>
        <a:ext cx="1288016" cy="706516"/>
      </dsp:txXfrm>
    </dsp:sp>
    <dsp:sp modelId="{43303263-A7F8-4D06-9C81-5A1A40261E3D}">
      <dsp:nvSpPr>
        <dsp:cNvPr id="0" name=""/>
        <dsp:cNvSpPr/>
      </dsp:nvSpPr>
      <dsp:spPr>
        <a:xfrm>
          <a:off x="3412068" y="190426"/>
          <a:ext cx="1229480" cy="706516"/>
        </a:xfrm>
        <a:prstGeom prst="chevron">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Cells QC</a:t>
          </a:r>
        </a:p>
      </dsp:txBody>
      <dsp:txXfrm>
        <a:off x="3765326" y="190426"/>
        <a:ext cx="522964" cy="706516"/>
      </dsp:txXfrm>
    </dsp:sp>
    <dsp:sp modelId="{5BA1C2E2-8EE1-4E54-A3BF-D8303794736A}">
      <dsp:nvSpPr>
        <dsp:cNvPr id="0" name=""/>
        <dsp:cNvSpPr/>
      </dsp:nvSpPr>
      <dsp:spPr>
        <a:xfrm>
          <a:off x="4288291" y="190426"/>
          <a:ext cx="1983510" cy="706516"/>
        </a:xfrm>
        <a:prstGeom prst="chevron">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Normalization</a:t>
          </a:r>
        </a:p>
      </dsp:txBody>
      <dsp:txXfrm>
        <a:off x="4641549" y="190426"/>
        <a:ext cx="1276994" cy="706516"/>
      </dsp:txXfrm>
    </dsp:sp>
    <dsp:sp modelId="{92B21093-CB4F-4973-93C1-6EC1414BC501}">
      <dsp:nvSpPr>
        <dsp:cNvPr id="0" name=""/>
        <dsp:cNvSpPr/>
      </dsp:nvSpPr>
      <dsp:spPr>
        <a:xfrm>
          <a:off x="5918543" y="190426"/>
          <a:ext cx="1766292" cy="706516"/>
        </a:xfrm>
        <a:prstGeom prst="chevron">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Clustering</a:t>
          </a:r>
        </a:p>
      </dsp:txBody>
      <dsp:txXfrm>
        <a:off x="6271801" y="190426"/>
        <a:ext cx="1059776" cy="706516"/>
      </dsp:txXfrm>
    </dsp:sp>
    <dsp:sp modelId="{6C69FB04-06EE-4BDA-80F2-10FCDF17FF44}">
      <dsp:nvSpPr>
        <dsp:cNvPr id="0" name=""/>
        <dsp:cNvSpPr/>
      </dsp:nvSpPr>
      <dsp:spPr>
        <a:xfrm>
          <a:off x="7331577" y="190426"/>
          <a:ext cx="1766292" cy="706516"/>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Differential expression</a:t>
          </a:r>
        </a:p>
      </dsp:txBody>
      <dsp:txXfrm>
        <a:off x="7684835" y="190426"/>
        <a:ext cx="1059776" cy="706516"/>
      </dsp:txXfrm>
    </dsp:sp>
    <dsp:sp modelId="{3A475FE7-5696-499A-94FC-C280DD5A4575}">
      <dsp:nvSpPr>
        <dsp:cNvPr id="0" name=""/>
        <dsp:cNvSpPr/>
      </dsp:nvSpPr>
      <dsp:spPr>
        <a:xfrm>
          <a:off x="8744610" y="190426"/>
          <a:ext cx="1766292" cy="706516"/>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Functional annotation</a:t>
          </a:r>
        </a:p>
      </dsp:txBody>
      <dsp:txXfrm>
        <a:off x="9097868" y="190426"/>
        <a:ext cx="1059776" cy="706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F004-57BC-4A14-8267-5B2FDA94460E}">
      <dsp:nvSpPr>
        <dsp:cNvPr id="0" name=""/>
        <dsp:cNvSpPr/>
      </dsp:nvSpPr>
      <dsp:spPr>
        <a:xfrm>
          <a:off x="5995462" y="5180333"/>
          <a:ext cx="642259" cy="415498"/>
        </a:xfrm>
        <a:custGeom>
          <a:avLst/>
          <a:gdLst/>
          <a:ahLst/>
          <a:cxnLst/>
          <a:rect l="0" t="0" r="0" b="0"/>
          <a:pathLst>
            <a:path>
              <a:moveTo>
                <a:pt x="0" y="0"/>
              </a:moveTo>
              <a:lnTo>
                <a:pt x="618808" y="0"/>
              </a:lnTo>
              <a:lnTo>
                <a:pt x="618808" y="415498"/>
              </a:lnTo>
              <a:lnTo>
                <a:pt x="642259" y="4154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6DCD0-6923-4E9F-8813-267DD993A139}">
      <dsp:nvSpPr>
        <dsp:cNvPr id="0" name=""/>
        <dsp:cNvSpPr/>
      </dsp:nvSpPr>
      <dsp:spPr>
        <a:xfrm>
          <a:off x="5995462" y="5134613"/>
          <a:ext cx="642259" cy="91440"/>
        </a:xfrm>
        <a:custGeom>
          <a:avLst/>
          <a:gdLst/>
          <a:ahLst/>
          <a:cxnLst/>
          <a:rect l="0" t="0" r="0" b="0"/>
          <a:pathLst>
            <a:path>
              <a:moveTo>
                <a:pt x="0" y="45720"/>
              </a:moveTo>
              <a:lnTo>
                <a:pt x="64225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F0C0-63BE-4586-BC21-70379715A4CF}">
      <dsp:nvSpPr>
        <dsp:cNvPr id="0" name=""/>
        <dsp:cNvSpPr/>
      </dsp:nvSpPr>
      <dsp:spPr>
        <a:xfrm>
          <a:off x="5995462" y="4764834"/>
          <a:ext cx="642259" cy="415498"/>
        </a:xfrm>
        <a:custGeom>
          <a:avLst/>
          <a:gdLst/>
          <a:ahLst/>
          <a:cxnLst/>
          <a:rect l="0" t="0" r="0" b="0"/>
          <a:pathLst>
            <a:path>
              <a:moveTo>
                <a:pt x="0" y="415498"/>
              </a:moveTo>
              <a:lnTo>
                <a:pt x="618808" y="415498"/>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43348-6CDB-4BA1-AC4E-990DC7A18248}">
      <dsp:nvSpPr>
        <dsp:cNvPr id="0" name=""/>
        <dsp:cNvSpPr/>
      </dsp:nvSpPr>
      <dsp:spPr>
        <a:xfrm>
          <a:off x="3834516" y="4505376"/>
          <a:ext cx="567665" cy="674957"/>
        </a:xfrm>
        <a:custGeom>
          <a:avLst/>
          <a:gdLst/>
          <a:ahLst/>
          <a:cxnLst/>
          <a:rect l="0" t="0" r="0" b="0"/>
          <a:pathLst>
            <a:path>
              <a:moveTo>
                <a:pt x="0" y="0"/>
              </a:moveTo>
              <a:lnTo>
                <a:pt x="544214" y="0"/>
              </a:lnTo>
              <a:lnTo>
                <a:pt x="544214" y="674957"/>
              </a:lnTo>
              <a:lnTo>
                <a:pt x="567665" y="6749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23787-AD63-40F4-8A7D-6386C8963026}">
      <dsp:nvSpPr>
        <dsp:cNvPr id="0" name=""/>
        <dsp:cNvSpPr/>
      </dsp:nvSpPr>
      <dsp:spPr>
        <a:xfrm>
          <a:off x="5995462" y="3726087"/>
          <a:ext cx="642259" cy="623248"/>
        </a:xfrm>
        <a:custGeom>
          <a:avLst/>
          <a:gdLst/>
          <a:ahLst/>
          <a:cxnLst/>
          <a:rect l="0" t="0" r="0" b="0"/>
          <a:pathLst>
            <a:path>
              <a:moveTo>
                <a:pt x="0" y="0"/>
              </a:moveTo>
              <a:lnTo>
                <a:pt x="618808" y="0"/>
              </a:lnTo>
              <a:lnTo>
                <a:pt x="618808" y="623248"/>
              </a:lnTo>
              <a:lnTo>
                <a:pt x="642259" y="623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EF3D1-FFF7-45C8-B839-D3CDF7688C10}">
      <dsp:nvSpPr>
        <dsp:cNvPr id="0" name=""/>
        <dsp:cNvSpPr/>
      </dsp:nvSpPr>
      <dsp:spPr>
        <a:xfrm>
          <a:off x="5995462" y="3726087"/>
          <a:ext cx="642259" cy="207749"/>
        </a:xfrm>
        <a:custGeom>
          <a:avLst/>
          <a:gdLst/>
          <a:ahLst/>
          <a:cxnLst/>
          <a:rect l="0" t="0" r="0" b="0"/>
          <a:pathLst>
            <a:path>
              <a:moveTo>
                <a:pt x="0" y="0"/>
              </a:moveTo>
              <a:lnTo>
                <a:pt x="618808" y="0"/>
              </a:lnTo>
              <a:lnTo>
                <a:pt x="618808" y="207749"/>
              </a:lnTo>
              <a:lnTo>
                <a:pt x="642259" y="2077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94E2D-C92F-43F2-86D3-BB20BF324241}">
      <dsp:nvSpPr>
        <dsp:cNvPr id="0" name=""/>
        <dsp:cNvSpPr/>
      </dsp:nvSpPr>
      <dsp:spPr>
        <a:xfrm>
          <a:off x="5995462" y="3518338"/>
          <a:ext cx="642259" cy="207749"/>
        </a:xfrm>
        <a:custGeom>
          <a:avLst/>
          <a:gdLst/>
          <a:ahLst/>
          <a:cxnLst/>
          <a:rect l="0" t="0" r="0" b="0"/>
          <a:pathLst>
            <a:path>
              <a:moveTo>
                <a:pt x="0" y="207749"/>
              </a:moveTo>
              <a:lnTo>
                <a:pt x="618808" y="207749"/>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29EA421-EB8B-47AC-90A6-7C322A4A472D}">
      <dsp:nvSpPr>
        <dsp:cNvPr id="0" name=""/>
        <dsp:cNvSpPr/>
      </dsp:nvSpPr>
      <dsp:spPr>
        <a:xfrm>
          <a:off x="5995462" y="3102839"/>
          <a:ext cx="642259" cy="623248"/>
        </a:xfrm>
        <a:custGeom>
          <a:avLst/>
          <a:gdLst/>
          <a:ahLst/>
          <a:cxnLst/>
          <a:rect l="0" t="0" r="0" b="0"/>
          <a:pathLst>
            <a:path>
              <a:moveTo>
                <a:pt x="0" y="623248"/>
              </a:moveTo>
              <a:lnTo>
                <a:pt x="618808" y="623248"/>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ABC7AF90-D235-48B2-B494-5907785567CE}">
      <dsp:nvSpPr>
        <dsp:cNvPr id="0" name=""/>
        <dsp:cNvSpPr/>
      </dsp:nvSpPr>
      <dsp:spPr>
        <a:xfrm>
          <a:off x="3834516" y="3726087"/>
          <a:ext cx="567665" cy="779289"/>
        </a:xfrm>
        <a:custGeom>
          <a:avLst/>
          <a:gdLst/>
          <a:ahLst/>
          <a:cxnLst/>
          <a:rect l="0" t="0" r="0" b="0"/>
          <a:pathLst>
            <a:path>
              <a:moveTo>
                <a:pt x="0" y="779289"/>
              </a:moveTo>
              <a:lnTo>
                <a:pt x="544214" y="779289"/>
              </a:lnTo>
              <a:lnTo>
                <a:pt x="544214" y="0"/>
              </a:lnTo>
              <a:lnTo>
                <a:pt x="56766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923D9-61A3-44E3-ADD3-C08D1A36D982}">
      <dsp:nvSpPr>
        <dsp:cNvPr id="0" name=""/>
        <dsp:cNvSpPr/>
      </dsp:nvSpPr>
      <dsp:spPr>
        <a:xfrm>
          <a:off x="1602493" y="3006246"/>
          <a:ext cx="827711" cy="1499129"/>
        </a:xfrm>
        <a:custGeom>
          <a:avLst/>
          <a:gdLst/>
          <a:ahLst/>
          <a:cxnLst/>
          <a:rect l="0" t="0" r="0" b="0"/>
          <a:pathLst>
            <a:path>
              <a:moveTo>
                <a:pt x="0" y="0"/>
              </a:moveTo>
              <a:lnTo>
                <a:pt x="804237" y="0"/>
              </a:lnTo>
              <a:lnTo>
                <a:pt x="804237" y="1499129"/>
              </a:lnTo>
              <a:lnTo>
                <a:pt x="827711" y="149912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A96489F-73DC-4C9A-9939-3C5F23FF86F3}">
      <dsp:nvSpPr>
        <dsp:cNvPr id="0" name=""/>
        <dsp:cNvSpPr/>
      </dsp:nvSpPr>
      <dsp:spPr>
        <a:xfrm>
          <a:off x="5992533" y="1442165"/>
          <a:ext cx="642259" cy="1245363"/>
        </a:xfrm>
        <a:custGeom>
          <a:avLst/>
          <a:gdLst/>
          <a:ahLst/>
          <a:cxnLst/>
          <a:rect l="0" t="0" r="0" b="0"/>
          <a:pathLst>
            <a:path>
              <a:moveTo>
                <a:pt x="0" y="0"/>
              </a:moveTo>
              <a:lnTo>
                <a:pt x="618808" y="0"/>
              </a:lnTo>
              <a:lnTo>
                <a:pt x="618808" y="1245363"/>
              </a:lnTo>
              <a:lnTo>
                <a:pt x="642259" y="12453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F34A-4ABA-4D6C-8A5A-721399A2474D}">
      <dsp:nvSpPr>
        <dsp:cNvPr id="0" name=""/>
        <dsp:cNvSpPr/>
      </dsp:nvSpPr>
      <dsp:spPr>
        <a:xfrm>
          <a:off x="5992533" y="1442165"/>
          <a:ext cx="642259" cy="830242"/>
        </a:xfrm>
        <a:custGeom>
          <a:avLst/>
          <a:gdLst/>
          <a:ahLst/>
          <a:cxnLst/>
          <a:rect l="0" t="0" r="0" b="0"/>
          <a:pathLst>
            <a:path>
              <a:moveTo>
                <a:pt x="0" y="0"/>
              </a:moveTo>
              <a:lnTo>
                <a:pt x="618808" y="0"/>
              </a:lnTo>
              <a:lnTo>
                <a:pt x="618808" y="830242"/>
              </a:lnTo>
              <a:lnTo>
                <a:pt x="642259" y="8302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4DDD-2647-4A9B-BF95-DBBB106718FC}">
      <dsp:nvSpPr>
        <dsp:cNvPr id="0" name=""/>
        <dsp:cNvSpPr/>
      </dsp:nvSpPr>
      <dsp:spPr>
        <a:xfrm>
          <a:off x="5992533" y="1442165"/>
          <a:ext cx="642259" cy="415121"/>
        </a:xfrm>
        <a:custGeom>
          <a:avLst/>
          <a:gdLst/>
          <a:ahLst/>
          <a:cxnLst/>
          <a:rect l="0" t="0" r="0" b="0"/>
          <a:pathLst>
            <a:path>
              <a:moveTo>
                <a:pt x="0" y="0"/>
              </a:moveTo>
              <a:lnTo>
                <a:pt x="618808" y="0"/>
              </a:lnTo>
              <a:lnTo>
                <a:pt x="618808" y="415121"/>
              </a:lnTo>
              <a:lnTo>
                <a:pt x="642259" y="4151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90ADB-B176-47CD-9A80-BABD06E9C9E8}">
      <dsp:nvSpPr>
        <dsp:cNvPr id="0" name=""/>
        <dsp:cNvSpPr/>
      </dsp:nvSpPr>
      <dsp:spPr>
        <a:xfrm>
          <a:off x="5992533" y="1396445"/>
          <a:ext cx="642259" cy="91440"/>
        </a:xfrm>
        <a:custGeom>
          <a:avLst/>
          <a:gdLst/>
          <a:ahLst/>
          <a:cxnLst/>
          <a:rect l="0" t="0" r="0" b="0"/>
          <a:pathLst>
            <a:path>
              <a:moveTo>
                <a:pt x="0" y="45720"/>
              </a:moveTo>
              <a:lnTo>
                <a:pt x="642259"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C9CCB06D-B18A-4D7E-B705-B6241357DEA7}">
      <dsp:nvSpPr>
        <dsp:cNvPr id="0" name=""/>
        <dsp:cNvSpPr/>
      </dsp:nvSpPr>
      <dsp:spPr>
        <a:xfrm>
          <a:off x="5992533" y="1027044"/>
          <a:ext cx="642259" cy="415121"/>
        </a:xfrm>
        <a:custGeom>
          <a:avLst/>
          <a:gdLst/>
          <a:ahLst/>
          <a:cxnLst/>
          <a:rect l="0" t="0" r="0" b="0"/>
          <a:pathLst>
            <a:path>
              <a:moveTo>
                <a:pt x="0" y="415121"/>
              </a:moveTo>
              <a:lnTo>
                <a:pt x="618808" y="415121"/>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E46BD-2BD6-49B0-AF7B-15ECF0D0D82A}">
      <dsp:nvSpPr>
        <dsp:cNvPr id="0" name=""/>
        <dsp:cNvSpPr/>
      </dsp:nvSpPr>
      <dsp:spPr>
        <a:xfrm>
          <a:off x="5992533" y="611922"/>
          <a:ext cx="642259" cy="830242"/>
        </a:xfrm>
        <a:custGeom>
          <a:avLst/>
          <a:gdLst/>
          <a:ahLst/>
          <a:cxnLst/>
          <a:rect l="0" t="0" r="0" b="0"/>
          <a:pathLst>
            <a:path>
              <a:moveTo>
                <a:pt x="0" y="830242"/>
              </a:moveTo>
              <a:lnTo>
                <a:pt x="618808" y="830242"/>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E52F-327D-4F00-AD54-76AEAD02D23E}">
      <dsp:nvSpPr>
        <dsp:cNvPr id="0" name=""/>
        <dsp:cNvSpPr/>
      </dsp:nvSpPr>
      <dsp:spPr>
        <a:xfrm>
          <a:off x="5992533" y="196801"/>
          <a:ext cx="642259" cy="1245363"/>
        </a:xfrm>
        <a:custGeom>
          <a:avLst/>
          <a:gdLst/>
          <a:ahLst/>
          <a:cxnLst/>
          <a:rect l="0" t="0" r="0" b="0"/>
          <a:pathLst>
            <a:path>
              <a:moveTo>
                <a:pt x="0" y="1245363"/>
              </a:moveTo>
              <a:lnTo>
                <a:pt x="618808" y="1245363"/>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1626EB6-8EDC-4B72-8709-99997D27C012}">
      <dsp:nvSpPr>
        <dsp:cNvPr id="0" name=""/>
        <dsp:cNvSpPr/>
      </dsp:nvSpPr>
      <dsp:spPr>
        <a:xfrm>
          <a:off x="3833439" y="1389602"/>
          <a:ext cx="567369" cy="91440"/>
        </a:xfrm>
        <a:custGeom>
          <a:avLst/>
          <a:gdLst/>
          <a:ahLst/>
          <a:cxnLst/>
          <a:rect l="0" t="0" r="0" b="0"/>
          <a:pathLst>
            <a:path>
              <a:moveTo>
                <a:pt x="0" y="45720"/>
              </a:moveTo>
              <a:lnTo>
                <a:pt x="543918" y="45720"/>
              </a:lnTo>
              <a:lnTo>
                <a:pt x="543918" y="52562"/>
              </a:lnTo>
              <a:lnTo>
                <a:pt x="567369" y="5256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9B78C87-E228-4B31-8904-F7BACD31D864}">
      <dsp:nvSpPr>
        <dsp:cNvPr id="0" name=""/>
        <dsp:cNvSpPr/>
      </dsp:nvSpPr>
      <dsp:spPr>
        <a:xfrm>
          <a:off x="1602493" y="1435322"/>
          <a:ext cx="828007" cy="1570924"/>
        </a:xfrm>
        <a:custGeom>
          <a:avLst/>
          <a:gdLst/>
          <a:ahLst/>
          <a:cxnLst/>
          <a:rect l="0" t="0" r="0" b="0"/>
          <a:pathLst>
            <a:path>
              <a:moveTo>
                <a:pt x="0" y="1570924"/>
              </a:moveTo>
              <a:lnTo>
                <a:pt x="804533" y="1570924"/>
              </a:lnTo>
              <a:lnTo>
                <a:pt x="804533" y="0"/>
              </a:lnTo>
              <a:lnTo>
                <a:pt x="828007"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ECFE85C-01B4-43AB-B00A-F4B7CF6D11F0}">
      <dsp:nvSpPr>
        <dsp:cNvPr id="0" name=""/>
        <dsp:cNvSpPr/>
      </dsp:nvSpPr>
      <dsp:spPr>
        <a:xfrm>
          <a:off x="0" y="2564786"/>
          <a:ext cx="1602493" cy="88292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Cells QC, Genes QC, </a:t>
          </a:r>
          <a:r>
            <a:rPr lang="en-US" sz="1400" kern="1200" dirty="0">
              <a:solidFill>
                <a:schemeClr val="tx1"/>
              </a:solidFill>
            </a:rPr>
            <a:t>Gap-Statistics Analysis</a:t>
          </a:r>
          <a:endParaRPr lang="en-US" sz="1400" b="0" kern="1200" dirty="0">
            <a:solidFill>
              <a:schemeClr val="tx1"/>
            </a:solidFill>
          </a:endParaRPr>
        </a:p>
      </dsp:txBody>
      <dsp:txXfrm>
        <a:off x="0" y="2564786"/>
        <a:ext cx="1602493" cy="882921"/>
      </dsp:txXfrm>
    </dsp:sp>
    <dsp:sp modelId="{8133B387-1E09-4627-B344-850AD1D518CD}">
      <dsp:nvSpPr>
        <dsp:cNvPr id="0" name=""/>
        <dsp:cNvSpPr/>
      </dsp:nvSpPr>
      <dsp:spPr>
        <a:xfrm>
          <a:off x="2430500" y="1105281"/>
          <a:ext cx="1402939" cy="6600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a:t>
          </a:r>
          <a:r>
            <a:rPr lang="en-US" sz="1400" b="0" kern="1200" dirty="0">
              <a:solidFill>
                <a:schemeClr val="tx1"/>
              </a:solidFill>
            </a:rPr>
            <a:t> Log2(x+1) or none</a:t>
          </a:r>
        </a:p>
      </dsp:txBody>
      <dsp:txXfrm>
        <a:off x="2430500" y="1105281"/>
        <a:ext cx="1402939" cy="660082"/>
      </dsp:txXfrm>
    </dsp:sp>
    <dsp:sp modelId="{00BF8063-5882-48DA-A998-6926BE460861}">
      <dsp:nvSpPr>
        <dsp:cNvPr id="0" name=""/>
        <dsp:cNvSpPr/>
      </dsp:nvSpPr>
      <dsp:spPr>
        <a:xfrm>
          <a:off x="4400809" y="825702"/>
          <a:ext cx="1591724" cy="123292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 </a:t>
          </a:r>
          <a:r>
            <a:rPr lang="en-US" sz="1400" b="0" kern="1200" dirty="0">
              <a:solidFill>
                <a:schemeClr val="tx1"/>
              </a:solidFill>
            </a:rPr>
            <a:t>PCA, </a:t>
          </a:r>
          <a:r>
            <a:rPr lang="en-US" sz="1400" b="0" kern="1200" dirty="0" err="1">
              <a:solidFill>
                <a:schemeClr val="tx1"/>
              </a:solidFill>
            </a:rPr>
            <a:t>tSNE</a:t>
          </a:r>
          <a:r>
            <a:rPr lang="en-US" sz="1400" b="0" kern="1200" dirty="0">
              <a:solidFill>
                <a:schemeClr val="tx1"/>
              </a:solidFill>
            </a:rPr>
            <a:t>, highly variable genes* or none</a:t>
          </a:r>
        </a:p>
      </dsp:txBody>
      <dsp:txXfrm>
        <a:off x="4400809" y="825702"/>
        <a:ext cx="1591724" cy="1232925"/>
      </dsp:txXfrm>
    </dsp:sp>
    <dsp:sp modelId="{A037A2D4-4B86-443B-918C-C02D1608C159}">
      <dsp:nvSpPr>
        <dsp:cNvPr id="0" name=""/>
        <dsp:cNvSpPr/>
      </dsp:nvSpPr>
      <dsp:spPr>
        <a:xfrm>
          <a:off x="6634792" y="3897"/>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(K-means)*</a:t>
          </a:r>
        </a:p>
      </dsp:txBody>
      <dsp:txXfrm>
        <a:off x="6634792" y="3897"/>
        <a:ext cx="2034212" cy="385807"/>
      </dsp:txXfrm>
    </dsp:sp>
    <dsp:sp modelId="{18A8A2F5-6601-48AE-BD68-CF30ED2485B9}">
      <dsp:nvSpPr>
        <dsp:cNvPr id="0" name=""/>
        <dsp:cNvSpPr/>
      </dsp:nvSpPr>
      <dsp:spPr>
        <a:xfrm>
          <a:off x="6634792" y="419018"/>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(SNN)*</a:t>
          </a:r>
        </a:p>
      </dsp:txBody>
      <dsp:txXfrm>
        <a:off x="6634792" y="419018"/>
        <a:ext cx="2034212" cy="385807"/>
      </dsp:txXfrm>
    </dsp:sp>
    <dsp:sp modelId="{C1928D54-A4D7-475A-BC96-5ABAC9553A26}">
      <dsp:nvSpPr>
        <dsp:cNvPr id="0" name=""/>
        <dsp:cNvSpPr/>
      </dsp:nvSpPr>
      <dsp:spPr>
        <a:xfrm>
          <a:off x="6634792" y="834140"/>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4792" y="834140"/>
        <a:ext cx="2034212" cy="385807"/>
      </dsp:txXfrm>
    </dsp:sp>
    <dsp:sp modelId="{9E923254-02B1-4880-AE77-F23B2B892373}">
      <dsp:nvSpPr>
        <dsp:cNvPr id="0" name=""/>
        <dsp:cNvSpPr/>
      </dsp:nvSpPr>
      <dsp:spPr>
        <a:xfrm>
          <a:off x="6634792" y="1249261"/>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4792" y="1249261"/>
        <a:ext cx="2034212" cy="385807"/>
      </dsp:txXfrm>
    </dsp:sp>
    <dsp:sp modelId="{18344BC1-4AD0-42BB-9A76-47B4CFE235BB}">
      <dsp:nvSpPr>
        <dsp:cNvPr id="0" name=""/>
        <dsp:cNvSpPr/>
      </dsp:nvSpPr>
      <dsp:spPr>
        <a:xfrm>
          <a:off x="6634792" y="1664382"/>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4792" y="1664382"/>
        <a:ext cx="2034212" cy="385807"/>
      </dsp:txXfrm>
    </dsp:sp>
    <dsp:sp modelId="{58037265-8B7E-4AB1-A1C4-3B72C8C00D94}">
      <dsp:nvSpPr>
        <dsp:cNvPr id="0" name=""/>
        <dsp:cNvSpPr/>
      </dsp:nvSpPr>
      <dsp:spPr>
        <a:xfrm>
          <a:off x="6634792" y="2079503"/>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a:t>
          </a:r>
        </a:p>
      </dsp:txBody>
      <dsp:txXfrm>
        <a:off x="6634792" y="2079503"/>
        <a:ext cx="2034212" cy="385807"/>
      </dsp:txXfrm>
    </dsp:sp>
    <dsp:sp modelId="{4243F4B8-8EC5-4773-939C-4273555D5F1E}">
      <dsp:nvSpPr>
        <dsp:cNvPr id="0" name=""/>
        <dsp:cNvSpPr/>
      </dsp:nvSpPr>
      <dsp:spPr>
        <a:xfrm>
          <a:off x="6634792" y="2494625"/>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a:t>
          </a:r>
        </a:p>
      </dsp:txBody>
      <dsp:txXfrm>
        <a:off x="6634792" y="2494625"/>
        <a:ext cx="2034212" cy="385807"/>
      </dsp:txXfrm>
    </dsp:sp>
    <dsp:sp modelId="{7167DC97-7ACD-4A92-8E87-14248E3B5036}">
      <dsp:nvSpPr>
        <dsp:cNvPr id="0" name=""/>
        <dsp:cNvSpPr/>
      </dsp:nvSpPr>
      <dsp:spPr>
        <a:xfrm>
          <a:off x="2430205" y="4160939"/>
          <a:ext cx="1404311" cy="6888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 </a:t>
          </a:r>
        </a:p>
        <a:p>
          <a:pPr marL="0" lvl="0" indent="0" algn="ctr" defTabSz="622300">
            <a:lnSpc>
              <a:spcPct val="90000"/>
            </a:lnSpc>
            <a:spcBef>
              <a:spcPct val="0"/>
            </a:spcBef>
            <a:spcAft>
              <a:spcPct val="35000"/>
            </a:spcAft>
            <a:buNone/>
          </a:pPr>
          <a:r>
            <a:rPr lang="en-US" sz="1400" b="0" kern="1200" dirty="0">
              <a:solidFill>
                <a:schemeClr val="tx1"/>
              </a:solidFill>
            </a:rPr>
            <a:t>TF-IDF</a:t>
          </a:r>
        </a:p>
      </dsp:txBody>
      <dsp:txXfrm>
        <a:off x="2430205" y="4160939"/>
        <a:ext cx="1404311" cy="688874"/>
      </dsp:txXfrm>
    </dsp:sp>
    <dsp:sp modelId="{085886A2-5B04-4EED-AB83-243B33282182}">
      <dsp:nvSpPr>
        <dsp:cNvPr id="0" name=""/>
        <dsp:cNvSpPr/>
      </dsp:nvSpPr>
      <dsp:spPr>
        <a:xfrm>
          <a:off x="4402181" y="3311972"/>
          <a:ext cx="1593281" cy="82823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a:t>
          </a:r>
          <a:r>
            <a:rPr lang="en-US" sz="1400" b="0" kern="1200" dirty="0">
              <a:solidFill>
                <a:schemeClr val="tx1"/>
              </a:solidFill>
            </a:rPr>
            <a:t> High avg. TFIDF score (Top)  or Highly variable TF-IDF (Var)</a:t>
          </a:r>
        </a:p>
      </dsp:txBody>
      <dsp:txXfrm>
        <a:off x="4402181" y="3311972"/>
        <a:ext cx="1593281" cy="828231"/>
      </dsp:txXfrm>
    </dsp:sp>
    <dsp:sp modelId="{6B0A4452-581B-4EE4-BBA8-1F4181579316}">
      <dsp:nvSpPr>
        <dsp:cNvPr id="0" name=""/>
        <dsp:cNvSpPr/>
      </dsp:nvSpPr>
      <dsp:spPr>
        <a:xfrm>
          <a:off x="6637721" y="2909746"/>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7721" y="2909746"/>
        <a:ext cx="2034212" cy="386185"/>
      </dsp:txXfrm>
    </dsp:sp>
    <dsp:sp modelId="{E10441CA-62D2-4334-81C2-C47967CAB503}">
      <dsp:nvSpPr>
        <dsp:cNvPr id="0" name=""/>
        <dsp:cNvSpPr/>
      </dsp:nvSpPr>
      <dsp:spPr>
        <a:xfrm>
          <a:off x="6637721" y="3325245"/>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7721" y="3325245"/>
        <a:ext cx="2034212" cy="386185"/>
      </dsp:txXfrm>
    </dsp:sp>
    <dsp:sp modelId="{41F5A2FE-BEBB-4703-BCB9-683E5F7B1927}">
      <dsp:nvSpPr>
        <dsp:cNvPr id="0" name=""/>
        <dsp:cNvSpPr/>
      </dsp:nvSpPr>
      <dsp:spPr>
        <a:xfrm>
          <a:off x="6637721" y="3740744"/>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7721" y="3740744"/>
        <a:ext cx="2034212" cy="386185"/>
      </dsp:txXfrm>
    </dsp:sp>
    <dsp:sp modelId="{BECA84C7-5DBC-466C-9536-44500061781E}">
      <dsp:nvSpPr>
        <dsp:cNvPr id="0" name=""/>
        <dsp:cNvSpPr/>
      </dsp:nvSpPr>
      <dsp:spPr>
        <a:xfrm>
          <a:off x="6637721" y="4156243"/>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a:t>
          </a:r>
        </a:p>
      </dsp:txBody>
      <dsp:txXfrm>
        <a:off x="6637721" y="4156243"/>
        <a:ext cx="2034212" cy="386185"/>
      </dsp:txXfrm>
    </dsp:sp>
    <dsp:sp modelId="{96B9159B-F365-423D-9051-D62AB4DEDDD3}">
      <dsp:nvSpPr>
        <dsp:cNvPr id="0" name=""/>
        <dsp:cNvSpPr/>
      </dsp:nvSpPr>
      <dsp:spPr>
        <a:xfrm>
          <a:off x="4402181" y="4648200"/>
          <a:ext cx="1593281" cy="106426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Binarization:</a:t>
          </a:r>
        </a:p>
        <a:p>
          <a:pPr marL="0" lvl="0" indent="0" algn="ctr" defTabSz="622300">
            <a:lnSpc>
              <a:spcPct val="90000"/>
            </a:lnSpc>
            <a:spcBef>
              <a:spcPct val="0"/>
            </a:spcBef>
            <a:spcAft>
              <a:spcPct val="35000"/>
            </a:spcAft>
            <a:buNone/>
          </a:pPr>
          <a:r>
            <a:rPr lang="en-US" sz="1400" b="0" kern="1200" dirty="0">
              <a:solidFill>
                <a:schemeClr val="tx1"/>
              </a:solidFill>
            </a:rPr>
            <a:t>Cutoff threshold per cell based on cell avg. TF-IDF</a:t>
          </a:r>
          <a:r>
            <a:rPr lang="en-US" sz="1400" b="0" i="0" kern="1200" dirty="0">
              <a:solidFill>
                <a:schemeClr val="tx1"/>
              </a:solidFill>
            </a:rPr>
            <a:t>(Bin)</a:t>
          </a:r>
        </a:p>
      </dsp:txBody>
      <dsp:txXfrm>
        <a:off x="4402181" y="4648200"/>
        <a:ext cx="1593281" cy="1064266"/>
      </dsp:txXfrm>
    </dsp:sp>
    <dsp:sp modelId="{1C664242-72F5-4031-BB57-32AD582BD2DA}">
      <dsp:nvSpPr>
        <dsp:cNvPr id="0" name=""/>
        <dsp:cNvSpPr/>
      </dsp:nvSpPr>
      <dsp:spPr>
        <a:xfrm>
          <a:off x="6637721" y="4571742"/>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(E/P/C/J)</a:t>
          </a:r>
        </a:p>
      </dsp:txBody>
      <dsp:txXfrm>
        <a:off x="6637721" y="4571742"/>
        <a:ext cx="2034212" cy="386185"/>
      </dsp:txXfrm>
    </dsp:sp>
    <dsp:sp modelId="{22AD8352-3D37-4FFA-A089-95433C0C55FE}">
      <dsp:nvSpPr>
        <dsp:cNvPr id="0" name=""/>
        <dsp:cNvSpPr/>
      </dsp:nvSpPr>
      <dsp:spPr>
        <a:xfrm>
          <a:off x="6637721" y="4987240"/>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Greedy (E/P/C/J)</a:t>
          </a:r>
        </a:p>
      </dsp:txBody>
      <dsp:txXfrm>
        <a:off x="6637721" y="4987240"/>
        <a:ext cx="2034212" cy="386185"/>
      </dsp:txXfrm>
    </dsp:sp>
    <dsp:sp modelId="{A97A3C5B-303F-41B6-A2FF-8C76A3C1A70C}">
      <dsp:nvSpPr>
        <dsp:cNvPr id="0" name=""/>
        <dsp:cNvSpPr/>
      </dsp:nvSpPr>
      <dsp:spPr>
        <a:xfrm>
          <a:off x="6637721" y="5402739"/>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(E/P/C/J)</a:t>
          </a:r>
        </a:p>
      </dsp:txBody>
      <dsp:txXfrm>
        <a:off x="6637721" y="5402739"/>
        <a:ext cx="2034212" cy="386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F004-57BC-4A14-8267-5B2FDA94460E}">
      <dsp:nvSpPr>
        <dsp:cNvPr id="0" name=""/>
        <dsp:cNvSpPr/>
      </dsp:nvSpPr>
      <dsp:spPr>
        <a:xfrm>
          <a:off x="5995462" y="5180333"/>
          <a:ext cx="642259" cy="415498"/>
        </a:xfrm>
        <a:custGeom>
          <a:avLst/>
          <a:gdLst/>
          <a:ahLst/>
          <a:cxnLst/>
          <a:rect l="0" t="0" r="0" b="0"/>
          <a:pathLst>
            <a:path>
              <a:moveTo>
                <a:pt x="0" y="0"/>
              </a:moveTo>
              <a:lnTo>
                <a:pt x="618808" y="0"/>
              </a:lnTo>
              <a:lnTo>
                <a:pt x="618808" y="415498"/>
              </a:lnTo>
              <a:lnTo>
                <a:pt x="642259" y="4154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6DCD0-6923-4E9F-8813-267DD993A139}">
      <dsp:nvSpPr>
        <dsp:cNvPr id="0" name=""/>
        <dsp:cNvSpPr/>
      </dsp:nvSpPr>
      <dsp:spPr>
        <a:xfrm>
          <a:off x="5995462" y="5134613"/>
          <a:ext cx="642259" cy="91440"/>
        </a:xfrm>
        <a:custGeom>
          <a:avLst/>
          <a:gdLst/>
          <a:ahLst/>
          <a:cxnLst/>
          <a:rect l="0" t="0" r="0" b="0"/>
          <a:pathLst>
            <a:path>
              <a:moveTo>
                <a:pt x="0" y="45720"/>
              </a:moveTo>
              <a:lnTo>
                <a:pt x="64225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F0C0-63BE-4586-BC21-70379715A4CF}">
      <dsp:nvSpPr>
        <dsp:cNvPr id="0" name=""/>
        <dsp:cNvSpPr/>
      </dsp:nvSpPr>
      <dsp:spPr>
        <a:xfrm>
          <a:off x="5995462" y="4764834"/>
          <a:ext cx="642259" cy="415498"/>
        </a:xfrm>
        <a:custGeom>
          <a:avLst/>
          <a:gdLst/>
          <a:ahLst/>
          <a:cxnLst/>
          <a:rect l="0" t="0" r="0" b="0"/>
          <a:pathLst>
            <a:path>
              <a:moveTo>
                <a:pt x="0" y="415498"/>
              </a:moveTo>
              <a:lnTo>
                <a:pt x="618808" y="415498"/>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43348-6CDB-4BA1-AC4E-990DC7A18248}">
      <dsp:nvSpPr>
        <dsp:cNvPr id="0" name=""/>
        <dsp:cNvSpPr/>
      </dsp:nvSpPr>
      <dsp:spPr>
        <a:xfrm>
          <a:off x="3834516" y="4505376"/>
          <a:ext cx="567665" cy="674957"/>
        </a:xfrm>
        <a:custGeom>
          <a:avLst/>
          <a:gdLst/>
          <a:ahLst/>
          <a:cxnLst/>
          <a:rect l="0" t="0" r="0" b="0"/>
          <a:pathLst>
            <a:path>
              <a:moveTo>
                <a:pt x="0" y="0"/>
              </a:moveTo>
              <a:lnTo>
                <a:pt x="544214" y="0"/>
              </a:lnTo>
              <a:lnTo>
                <a:pt x="544214" y="674957"/>
              </a:lnTo>
              <a:lnTo>
                <a:pt x="567665" y="6749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23787-AD63-40F4-8A7D-6386C8963026}">
      <dsp:nvSpPr>
        <dsp:cNvPr id="0" name=""/>
        <dsp:cNvSpPr/>
      </dsp:nvSpPr>
      <dsp:spPr>
        <a:xfrm>
          <a:off x="5995462" y="3726087"/>
          <a:ext cx="642259" cy="623248"/>
        </a:xfrm>
        <a:custGeom>
          <a:avLst/>
          <a:gdLst/>
          <a:ahLst/>
          <a:cxnLst/>
          <a:rect l="0" t="0" r="0" b="0"/>
          <a:pathLst>
            <a:path>
              <a:moveTo>
                <a:pt x="0" y="0"/>
              </a:moveTo>
              <a:lnTo>
                <a:pt x="618808" y="0"/>
              </a:lnTo>
              <a:lnTo>
                <a:pt x="618808" y="623248"/>
              </a:lnTo>
              <a:lnTo>
                <a:pt x="642259" y="623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EF3D1-FFF7-45C8-B839-D3CDF7688C10}">
      <dsp:nvSpPr>
        <dsp:cNvPr id="0" name=""/>
        <dsp:cNvSpPr/>
      </dsp:nvSpPr>
      <dsp:spPr>
        <a:xfrm>
          <a:off x="5995462" y="3726087"/>
          <a:ext cx="642259" cy="207749"/>
        </a:xfrm>
        <a:custGeom>
          <a:avLst/>
          <a:gdLst/>
          <a:ahLst/>
          <a:cxnLst/>
          <a:rect l="0" t="0" r="0" b="0"/>
          <a:pathLst>
            <a:path>
              <a:moveTo>
                <a:pt x="0" y="0"/>
              </a:moveTo>
              <a:lnTo>
                <a:pt x="618808" y="0"/>
              </a:lnTo>
              <a:lnTo>
                <a:pt x="618808" y="207749"/>
              </a:lnTo>
              <a:lnTo>
                <a:pt x="642259" y="2077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94E2D-C92F-43F2-86D3-BB20BF324241}">
      <dsp:nvSpPr>
        <dsp:cNvPr id="0" name=""/>
        <dsp:cNvSpPr/>
      </dsp:nvSpPr>
      <dsp:spPr>
        <a:xfrm>
          <a:off x="5995462" y="3518338"/>
          <a:ext cx="642259" cy="207749"/>
        </a:xfrm>
        <a:custGeom>
          <a:avLst/>
          <a:gdLst/>
          <a:ahLst/>
          <a:cxnLst/>
          <a:rect l="0" t="0" r="0" b="0"/>
          <a:pathLst>
            <a:path>
              <a:moveTo>
                <a:pt x="0" y="207749"/>
              </a:moveTo>
              <a:lnTo>
                <a:pt x="618808" y="207749"/>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29EA421-EB8B-47AC-90A6-7C322A4A472D}">
      <dsp:nvSpPr>
        <dsp:cNvPr id="0" name=""/>
        <dsp:cNvSpPr/>
      </dsp:nvSpPr>
      <dsp:spPr>
        <a:xfrm>
          <a:off x="5995462" y="3102839"/>
          <a:ext cx="642259" cy="623248"/>
        </a:xfrm>
        <a:custGeom>
          <a:avLst/>
          <a:gdLst/>
          <a:ahLst/>
          <a:cxnLst/>
          <a:rect l="0" t="0" r="0" b="0"/>
          <a:pathLst>
            <a:path>
              <a:moveTo>
                <a:pt x="0" y="623248"/>
              </a:moveTo>
              <a:lnTo>
                <a:pt x="618808" y="623248"/>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ABC7AF90-D235-48B2-B494-5907785567CE}">
      <dsp:nvSpPr>
        <dsp:cNvPr id="0" name=""/>
        <dsp:cNvSpPr/>
      </dsp:nvSpPr>
      <dsp:spPr>
        <a:xfrm>
          <a:off x="3834516" y="3726087"/>
          <a:ext cx="567665" cy="779289"/>
        </a:xfrm>
        <a:custGeom>
          <a:avLst/>
          <a:gdLst/>
          <a:ahLst/>
          <a:cxnLst/>
          <a:rect l="0" t="0" r="0" b="0"/>
          <a:pathLst>
            <a:path>
              <a:moveTo>
                <a:pt x="0" y="779289"/>
              </a:moveTo>
              <a:lnTo>
                <a:pt x="544214" y="779289"/>
              </a:lnTo>
              <a:lnTo>
                <a:pt x="544214" y="0"/>
              </a:lnTo>
              <a:lnTo>
                <a:pt x="56766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923D9-61A3-44E3-ADD3-C08D1A36D982}">
      <dsp:nvSpPr>
        <dsp:cNvPr id="0" name=""/>
        <dsp:cNvSpPr/>
      </dsp:nvSpPr>
      <dsp:spPr>
        <a:xfrm>
          <a:off x="1602493" y="3006246"/>
          <a:ext cx="827711" cy="1499129"/>
        </a:xfrm>
        <a:custGeom>
          <a:avLst/>
          <a:gdLst/>
          <a:ahLst/>
          <a:cxnLst/>
          <a:rect l="0" t="0" r="0" b="0"/>
          <a:pathLst>
            <a:path>
              <a:moveTo>
                <a:pt x="0" y="0"/>
              </a:moveTo>
              <a:lnTo>
                <a:pt x="804237" y="0"/>
              </a:lnTo>
              <a:lnTo>
                <a:pt x="804237" y="1499129"/>
              </a:lnTo>
              <a:lnTo>
                <a:pt x="827711" y="149912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A96489F-73DC-4C9A-9939-3C5F23FF86F3}">
      <dsp:nvSpPr>
        <dsp:cNvPr id="0" name=""/>
        <dsp:cNvSpPr/>
      </dsp:nvSpPr>
      <dsp:spPr>
        <a:xfrm>
          <a:off x="5992533" y="1442165"/>
          <a:ext cx="642259" cy="1245363"/>
        </a:xfrm>
        <a:custGeom>
          <a:avLst/>
          <a:gdLst/>
          <a:ahLst/>
          <a:cxnLst/>
          <a:rect l="0" t="0" r="0" b="0"/>
          <a:pathLst>
            <a:path>
              <a:moveTo>
                <a:pt x="0" y="0"/>
              </a:moveTo>
              <a:lnTo>
                <a:pt x="618808" y="0"/>
              </a:lnTo>
              <a:lnTo>
                <a:pt x="618808" y="1245363"/>
              </a:lnTo>
              <a:lnTo>
                <a:pt x="642259" y="12453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F34A-4ABA-4D6C-8A5A-721399A2474D}">
      <dsp:nvSpPr>
        <dsp:cNvPr id="0" name=""/>
        <dsp:cNvSpPr/>
      </dsp:nvSpPr>
      <dsp:spPr>
        <a:xfrm>
          <a:off x="5992533" y="1442165"/>
          <a:ext cx="642259" cy="830242"/>
        </a:xfrm>
        <a:custGeom>
          <a:avLst/>
          <a:gdLst/>
          <a:ahLst/>
          <a:cxnLst/>
          <a:rect l="0" t="0" r="0" b="0"/>
          <a:pathLst>
            <a:path>
              <a:moveTo>
                <a:pt x="0" y="0"/>
              </a:moveTo>
              <a:lnTo>
                <a:pt x="618808" y="0"/>
              </a:lnTo>
              <a:lnTo>
                <a:pt x="618808" y="830242"/>
              </a:lnTo>
              <a:lnTo>
                <a:pt x="642259" y="8302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4DDD-2647-4A9B-BF95-DBBB106718FC}">
      <dsp:nvSpPr>
        <dsp:cNvPr id="0" name=""/>
        <dsp:cNvSpPr/>
      </dsp:nvSpPr>
      <dsp:spPr>
        <a:xfrm>
          <a:off x="5992533" y="1442165"/>
          <a:ext cx="642259" cy="415121"/>
        </a:xfrm>
        <a:custGeom>
          <a:avLst/>
          <a:gdLst/>
          <a:ahLst/>
          <a:cxnLst/>
          <a:rect l="0" t="0" r="0" b="0"/>
          <a:pathLst>
            <a:path>
              <a:moveTo>
                <a:pt x="0" y="0"/>
              </a:moveTo>
              <a:lnTo>
                <a:pt x="618808" y="0"/>
              </a:lnTo>
              <a:lnTo>
                <a:pt x="618808" y="415121"/>
              </a:lnTo>
              <a:lnTo>
                <a:pt x="642259" y="4151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90ADB-B176-47CD-9A80-BABD06E9C9E8}">
      <dsp:nvSpPr>
        <dsp:cNvPr id="0" name=""/>
        <dsp:cNvSpPr/>
      </dsp:nvSpPr>
      <dsp:spPr>
        <a:xfrm>
          <a:off x="5992533" y="1396445"/>
          <a:ext cx="642259" cy="91440"/>
        </a:xfrm>
        <a:custGeom>
          <a:avLst/>
          <a:gdLst/>
          <a:ahLst/>
          <a:cxnLst/>
          <a:rect l="0" t="0" r="0" b="0"/>
          <a:pathLst>
            <a:path>
              <a:moveTo>
                <a:pt x="0" y="45720"/>
              </a:moveTo>
              <a:lnTo>
                <a:pt x="642259"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C9CCB06D-B18A-4D7E-B705-B6241357DEA7}">
      <dsp:nvSpPr>
        <dsp:cNvPr id="0" name=""/>
        <dsp:cNvSpPr/>
      </dsp:nvSpPr>
      <dsp:spPr>
        <a:xfrm>
          <a:off x="5992533" y="1027044"/>
          <a:ext cx="642259" cy="415121"/>
        </a:xfrm>
        <a:custGeom>
          <a:avLst/>
          <a:gdLst/>
          <a:ahLst/>
          <a:cxnLst/>
          <a:rect l="0" t="0" r="0" b="0"/>
          <a:pathLst>
            <a:path>
              <a:moveTo>
                <a:pt x="0" y="415121"/>
              </a:moveTo>
              <a:lnTo>
                <a:pt x="618808" y="415121"/>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E46BD-2BD6-49B0-AF7B-15ECF0D0D82A}">
      <dsp:nvSpPr>
        <dsp:cNvPr id="0" name=""/>
        <dsp:cNvSpPr/>
      </dsp:nvSpPr>
      <dsp:spPr>
        <a:xfrm>
          <a:off x="5992533" y="611922"/>
          <a:ext cx="642259" cy="830242"/>
        </a:xfrm>
        <a:custGeom>
          <a:avLst/>
          <a:gdLst/>
          <a:ahLst/>
          <a:cxnLst/>
          <a:rect l="0" t="0" r="0" b="0"/>
          <a:pathLst>
            <a:path>
              <a:moveTo>
                <a:pt x="0" y="830242"/>
              </a:moveTo>
              <a:lnTo>
                <a:pt x="618808" y="830242"/>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E52F-327D-4F00-AD54-76AEAD02D23E}">
      <dsp:nvSpPr>
        <dsp:cNvPr id="0" name=""/>
        <dsp:cNvSpPr/>
      </dsp:nvSpPr>
      <dsp:spPr>
        <a:xfrm>
          <a:off x="5992533" y="196801"/>
          <a:ext cx="642259" cy="1245363"/>
        </a:xfrm>
        <a:custGeom>
          <a:avLst/>
          <a:gdLst/>
          <a:ahLst/>
          <a:cxnLst/>
          <a:rect l="0" t="0" r="0" b="0"/>
          <a:pathLst>
            <a:path>
              <a:moveTo>
                <a:pt x="0" y="1245363"/>
              </a:moveTo>
              <a:lnTo>
                <a:pt x="618808" y="1245363"/>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1626EB6-8EDC-4B72-8709-99997D27C012}">
      <dsp:nvSpPr>
        <dsp:cNvPr id="0" name=""/>
        <dsp:cNvSpPr/>
      </dsp:nvSpPr>
      <dsp:spPr>
        <a:xfrm>
          <a:off x="3833439" y="1389602"/>
          <a:ext cx="567369" cy="91440"/>
        </a:xfrm>
        <a:custGeom>
          <a:avLst/>
          <a:gdLst/>
          <a:ahLst/>
          <a:cxnLst/>
          <a:rect l="0" t="0" r="0" b="0"/>
          <a:pathLst>
            <a:path>
              <a:moveTo>
                <a:pt x="0" y="45720"/>
              </a:moveTo>
              <a:lnTo>
                <a:pt x="543918" y="45720"/>
              </a:lnTo>
              <a:lnTo>
                <a:pt x="543918" y="52562"/>
              </a:lnTo>
              <a:lnTo>
                <a:pt x="567369" y="5256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9B78C87-E228-4B31-8904-F7BACD31D864}">
      <dsp:nvSpPr>
        <dsp:cNvPr id="0" name=""/>
        <dsp:cNvSpPr/>
      </dsp:nvSpPr>
      <dsp:spPr>
        <a:xfrm>
          <a:off x="1602493" y="1435322"/>
          <a:ext cx="828007" cy="1570924"/>
        </a:xfrm>
        <a:custGeom>
          <a:avLst/>
          <a:gdLst/>
          <a:ahLst/>
          <a:cxnLst/>
          <a:rect l="0" t="0" r="0" b="0"/>
          <a:pathLst>
            <a:path>
              <a:moveTo>
                <a:pt x="0" y="1570924"/>
              </a:moveTo>
              <a:lnTo>
                <a:pt x="804533" y="1570924"/>
              </a:lnTo>
              <a:lnTo>
                <a:pt x="804533" y="0"/>
              </a:lnTo>
              <a:lnTo>
                <a:pt x="828007"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ECFE85C-01B4-43AB-B00A-F4B7CF6D11F0}">
      <dsp:nvSpPr>
        <dsp:cNvPr id="0" name=""/>
        <dsp:cNvSpPr/>
      </dsp:nvSpPr>
      <dsp:spPr>
        <a:xfrm>
          <a:off x="0" y="2564786"/>
          <a:ext cx="1602493" cy="88292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Cells QC, Genes QC, </a:t>
          </a:r>
          <a:r>
            <a:rPr lang="en-US" sz="1400" i="1" kern="1200" dirty="0">
              <a:solidFill>
                <a:schemeClr val="tx1"/>
              </a:solidFill>
            </a:rPr>
            <a:t>Gap-Statistics Analysis</a:t>
          </a:r>
          <a:endParaRPr lang="en-US" sz="1400" b="0" i="1" kern="1200" dirty="0">
            <a:solidFill>
              <a:schemeClr val="tx1"/>
            </a:solidFill>
          </a:endParaRPr>
        </a:p>
      </dsp:txBody>
      <dsp:txXfrm>
        <a:off x="0" y="2564786"/>
        <a:ext cx="1602493" cy="882921"/>
      </dsp:txXfrm>
    </dsp:sp>
    <dsp:sp modelId="{8133B387-1E09-4627-B344-850AD1D518CD}">
      <dsp:nvSpPr>
        <dsp:cNvPr id="0" name=""/>
        <dsp:cNvSpPr/>
      </dsp:nvSpPr>
      <dsp:spPr>
        <a:xfrm>
          <a:off x="2430500" y="1105281"/>
          <a:ext cx="1402939" cy="6600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a:t>
          </a:r>
          <a:r>
            <a:rPr lang="en-US" sz="1400" b="0" kern="1200" dirty="0">
              <a:solidFill>
                <a:schemeClr val="tx1"/>
              </a:solidFill>
            </a:rPr>
            <a:t> Log2(x+1) or none</a:t>
          </a:r>
        </a:p>
      </dsp:txBody>
      <dsp:txXfrm>
        <a:off x="2430500" y="1105281"/>
        <a:ext cx="1402939" cy="660082"/>
      </dsp:txXfrm>
    </dsp:sp>
    <dsp:sp modelId="{00BF8063-5882-48DA-A998-6926BE460861}">
      <dsp:nvSpPr>
        <dsp:cNvPr id="0" name=""/>
        <dsp:cNvSpPr/>
      </dsp:nvSpPr>
      <dsp:spPr>
        <a:xfrm>
          <a:off x="4400809" y="825702"/>
          <a:ext cx="1591724" cy="123292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 </a:t>
          </a:r>
          <a:r>
            <a:rPr lang="en-US" sz="1400" b="0" kern="1200" dirty="0">
              <a:solidFill>
                <a:schemeClr val="tx1"/>
              </a:solidFill>
            </a:rPr>
            <a:t>PCA, </a:t>
          </a:r>
          <a:r>
            <a:rPr lang="en-US" sz="1400" b="0" kern="1200" dirty="0" err="1">
              <a:solidFill>
                <a:schemeClr val="tx1"/>
              </a:solidFill>
            </a:rPr>
            <a:t>tSNE</a:t>
          </a:r>
          <a:r>
            <a:rPr lang="en-US" sz="1400" b="0" kern="1200" dirty="0">
              <a:solidFill>
                <a:schemeClr val="tx1"/>
              </a:solidFill>
            </a:rPr>
            <a:t>, highly variable genes* or none</a:t>
          </a:r>
        </a:p>
      </dsp:txBody>
      <dsp:txXfrm>
        <a:off x="4400809" y="825702"/>
        <a:ext cx="1591724" cy="1232925"/>
      </dsp:txXfrm>
    </dsp:sp>
    <dsp:sp modelId="{A037A2D4-4B86-443B-918C-C02D1608C159}">
      <dsp:nvSpPr>
        <dsp:cNvPr id="0" name=""/>
        <dsp:cNvSpPr/>
      </dsp:nvSpPr>
      <dsp:spPr>
        <a:xfrm>
          <a:off x="6634792" y="3897"/>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(K-means)*</a:t>
          </a:r>
        </a:p>
      </dsp:txBody>
      <dsp:txXfrm>
        <a:off x="6634792" y="3897"/>
        <a:ext cx="2034212" cy="385807"/>
      </dsp:txXfrm>
    </dsp:sp>
    <dsp:sp modelId="{18A8A2F5-6601-48AE-BD68-CF30ED2485B9}">
      <dsp:nvSpPr>
        <dsp:cNvPr id="0" name=""/>
        <dsp:cNvSpPr/>
      </dsp:nvSpPr>
      <dsp:spPr>
        <a:xfrm>
          <a:off x="6634792" y="419018"/>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(SNN)*</a:t>
          </a:r>
        </a:p>
      </dsp:txBody>
      <dsp:txXfrm>
        <a:off x="6634792" y="419018"/>
        <a:ext cx="2034212" cy="385807"/>
      </dsp:txXfrm>
    </dsp:sp>
    <dsp:sp modelId="{C1928D54-A4D7-475A-BC96-5ABAC9553A26}">
      <dsp:nvSpPr>
        <dsp:cNvPr id="0" name=""/>
        <dsp:cNvSpPr/>
      </dsp:nvSpPr>
      <dsp:spPr>
        <a:xfrm>
          <a:off x="6634792" y="834140"/>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4792" y="834140"/>
        <a:ext cx="2034212" cy="385807"/>
      </dsp:txXfrm>
    </dsp:sp>
    <dsp:sp modelId="{9E923254-02B1-4880-AE77-F23B2B892373}">
      <dsp:nvSpPr>
        <dsp:cNvPr id="0" name=""/>
        <dsp:cNvSpPr/>
      </dsp:nvSpPr>
      <dsp:spPr>
        <a:xfrm>
          <a:off x="6634792" y="1249261"/>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4792" y="1249261"/>
        <a:ext cx="2034212" cy="385807"/>
      </dsp:txXfrm>
    </dsp:sp>
    <dsp:sp modelId="{18344BC1-4AD0-42BB-9A76-47B4CFE235BB}">
      <dsp:nvSpPr>
        <dsp:cNvPr id="0" name=""/>
        <dsp:cNvSpPr/>
      </dsp:nvSpPr>
      <dsp:spPr>
        <a:xfrm>
          <a:off x="6634792" y="1664382"/>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4792" y="1664382"/>
        <a:ext cx="2034212" cy="385807"/>
      </dsp:txXfrm>
    </dsp:sp>
    <dsp:sp modelId="{58037265-8B7E-4AB1-A1C4-3B72C8C00D94}">
      <dsp:nvSpPr>
        <dsp:cNvPr id="0" name=""/>
        <dsp:cNvSpPr/>
      </dsp:nvSpPr>
      <dsp:spPr>
        <a:xfrm>
          <a:off x="6634792" y="2079503"/>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a:t>
          </a:r>
        </a:p>
      </dsp:txBody>
      <dsp:txXfrm>
        <a:off x="6634792" y="2079503"/>
        <a:ext cx="2034212" cy="385807"/>
      </dsp:txXfrm>
    </dsp:sp>
    <dsp:sp modelId="{4243F4B8-8EC5-4773-939C-4273555D5F1E}">
      <dsp:nvSpPr>
        <dsp:cNvPr id="0" name=""/>
        <dsp:cNvSpPr/>
      </dsp:nvSpPr>
      <dsp:spPr>
        <a:xfrm>
          <a:off x="6634792" y="2494625"/>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a:t>
          </a:r>
        </a:p>
      </dsp:txBody>
      <dsp:txXfrm>
        <a:off x="6634792" y="2494625"/>
        <a:ext cx="2034212" cy="385807"/>
      </dsp:txXfrm>
    </dsp:sp>
    <dsp:sp modelId="{7167DC97-7ACD-4A92-8E87-14248E3B5036}">
      <dsp:nvSpPr>
        <dsp:cNvPr id="0" name=""/>
        <dsp:cNvSpPr/>
      </dsp:nvSpPr>
      <dsp:spPr>
        <a:xfrm>
          <a:off x="2430205" y="4160939"/>
          <a:ext cx="1404311" cy="6888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 </a:t>
          </a:r>
        </a:p>
        <a:p>
          <a:pPr marL="0" lvl="0" indent="0" algn="ctr" defTabSz="622300">
            <a:lnSpc>
              <a:spcPct val="90000"/>
            </a:lnSpc>
            <a:spcBef>
              <a:spcPct val="0"/>
            </a:spcBef>
            <a:spcAft>
              <a:spcPct val="35000"/>
            </a:spcAft>
            <a:buNone/>
          </a:pPr>
          <a:r>
            <a:rPr lang="en-US" sz="1400" b="0" kern="1200" dirty="0">
              <a:solidFill>
                <a:schemeClr val="tx1"/>
              </a:solidFill>
            </a:rPr>
            <a:t>TF-IDF</a:t>
          </a:r>
        </a:p>
      </dsp:txBody>
      <dsp:txXfrm>
        <a:off x="2430205" y="4160939"/>
        <a:ext cx="1404311" cy="688874"/>
      </dsp:txXfrm>
    </dsp:sp>
    <dsp:sp modelId="{085886A2-5B04-4EED-AB83-243B33282182}">
      <dsp:nvSpPr>
        <dsp:cNvPr id="0" name=""/>
        <dsp:cNvSpPr/>
      </dsp:nvSpPr>
      <dsp:spPr>
        <a:xfrm>
          <a:off x="4402181" y="3311972"/>
          <a:ext cx="1593281" cy="82823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a:t>
          </a:r>
          <a:r>
            <a:rPr lang="en-US" sz="1400" b="0" kern="1200" dirty="0">
              <a:solidFill>
                <a:schemeClr val="tx1"/>
              </a:solidFill>
            </a:rPr>
            <a:t> High avg. TFIDF score (Top)  or Highly variable TF-IDF (Var)</a:t>
          </a:r>
        </a:p>
      </dsp:txBody>
      <dsp:txXfrm>
        <a:off x="4402181" y="3311972"/>
        <a:ext cx="1593281" cy="828231"/>
      </dsp:txXfrm>
    </dsp:sp>
    <dsp:sp modelId="{6B0A4452-581B-4EE4-BBA8-1F4181579316}">
      <dsp:nvSpPr>
        <dsp:cNvPr id="0" name=""/>
        <dsp:cNvSpPr/>
      </dsp:nvSpPr>
      <dsp:spPr>
        <a:xfrm>
          <a:off x="6637721" y="2909746"/>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7721" y="2909746"/>
        <a:ext cx="2034212" cy="386185"/>
      </dsp:txXfrm>
    </dsp:sp>
    <dsp:sp modelId="{E10441CA-62D2-4334-81C2-C47967CAB503}">
      <dsp:nvSpPr>
        <dsp:cNvPr id="0" name=""/>
        <dsp:cNvSpPr/>
      </dsp:nvSpPr>
      <dsp:spPr>
        <a:xfrm>
          <a:off x="6637721" y="3325245"/>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7721" y="3325245"/>
        <a:ext cx="2034212" cy="386185"/>
      </dsp:txXfrm>
    </dsp:sp>
    <dsp:sp modelId="{41F5A2FE-BEBB-4703-BCB9-683E5F7B1927}">
      <dsp:nvSpPr>
        <dsp:cNvPr id="0" name=""/>
        <dsp:cNvSpPr/>
      </dsp:nvSpPr>
      <dsp:spPr>
        <a:xfrm>
          <a:off x="6637721" y="3740744"/>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7721" y="3740744"/>
        <a:ext cx="2034212" cy="386185"/>
      </dsp:txXfrm>
    </dsp:sp>
    <dsp:sp modelId="{BECA84C7-5DBC-466C-9536-44500061781E}">
      <dsp:nvSpPr>
        <dsp:cNvPr id="0" name=""/>
        <dsp:cNvSpPr/>
      </dsp:nvSpPr>
      <dsp:spPr>
        <a:xfrm>
          <a:off x="6637721" y="4156243"/>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a:t>
          </a:r>
        </a:p>
      </dsp:txBody>
      <dsp:txXfrm>
        <a:off x="6637721" y="4156243"/>
        <a:ext cx="2034212" cy="386185"/>
      </dsp:txXfrm>
    </dsp:sp>
    <dsp:sp modelId="{96B9159B-F365-423D-9051-D62AB4DEDDD3}">
      <dsp:nvSpPr>
        <dsp:cNvPr id="0" name=""/>
        <dsp:cNvSpPr/>
      </dsp:nvSpPr>
      <dsp:spPr>
        <a:xfrm>
          <a:off x="4402181" y="4648200"/>
          <a:ext cx="1593281" cy="106426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Binarization:</a:t>
          </a:r>
        </a:p>
        <a:p>
          <a:pPr marL="0" lvl="0" indent="0" algn="ctr" defTabSz="622300">
            <a:lnSpc>
              <a:spcPct val="90000"/>
            </a:lnSpc>
            <a:spcBef>
              <a:spcPct val="0"/>
            </a:spcBef>
            <a:spcAft>
              <a:spcPct val="35000"/>
            </a:spcAft>
            <a:buNone/>
          </a:pPr>
          <a:r>
            <a:rPr lang="en-US" sz="1400" b="0" kern="1200" dirty="0">
              <a:solidFill>
                <a:schemeClr val="tx1"/>
              </a:solidFill>
            </a:rPr>
            <a:t>Cutoff threshold per cell based on cell avg. TF-IDF</a:t>
          </a:r>
          <a:r>
            <a:rPr lang="en-US" sz="1400" b="0" i="0" kern="1200" dirty="0">
              <a:solidFill>
                <a:schemeClr val="tx1"/>
              </a:solidFill>
            </a:rPr>
            <a:t>(Bin)</a:t>
          </a:r>
        </a:p>
      </dsp:txBody>
      <dsp:txXfrm>
        <a:off x="4402181" y="4648200"/>
        <a:ext cx="1593281" cy="1064266"/>
      </dsp:txXfrm>
    </dsp:sp>
    <dsp:sp modelId="{1C664242-72F5-4031-BB57-32AD582BD2DA}">
      <dsp:nvSpPr>
        <dsp:cNvPr id="0" name=""/>
        <dsp:cNvSpPr/>
      </dsp:nvSpPr>
      <dsp:spPr>
        <a:xfrm>
          <a:off x="6637721" y="4571742"/>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(E/P/C/J)</a:t>
          </a:r>
        </a:p>
      </dsp:txBody>
      <dsp:txXfrm>
        <a:off x="6637721" y="4571742"/>
        <a:ext cx="2034212" cy="386185"/>
      </dsp:txXfrm>
    </dsp:sp>
    <dsp:sp modelId="{22AD8352-3D37-4FFA-A089-95433C0C55FE}">
      <dsp:nvSpPr>
        <dsp:cNvPr id="0" name=""/>
        <dsp:cNvSpPr/>
      </dsp:nvSpPr>
      <dsp:spPr>
        <a:xfrm>
          <a:off x="6637721" y="4987240"/>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Greedy (E/P/C/J)</a:t>
          </a:r>
        </a:p>
      </dsp:txBody>
      <dsp:txXfrm>
        <a:off x="6637721" y="4987240"/>
        <a:ext cx="2034212" cy="386185"/>
      </dsp:txXfrm>
    </dsp:sp>
    <dsp:sp modelId="{A97A3C5B-303F-41B6-A2FF-8C76A3C1A70C}">
      <dsp:nvSpPr>
        <dsp:cNvPr id="0" name=""/>
        <dsp:cNvSpPr/>
      </dsp:nvSpPr>
      <dsp:spPr>
        <a:xfrm>
          <a:off x="6637721" y="5402739"/>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(E/P/C/J)</a:t>
          </a:r>
        </a:p>
      </dsp:txBody>
      <dsp:txXfrm>
        <a:off x="6637721" y="5402739"/>
        <a:ext cx="2034212" cy="386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F004-57BC-4A14-8267-5B2FDA94460E}">
      <dsp:nvSpPr>
        <dsp:cNvPr id="0" name=""/>
        <dsp:cNvSpPr/>
      </dsp:nvSpPr>
      <dsp:spPr>
        <a:xfrm>
          <a:off x="5995462" y="5180333"/>
          <a:ext cx="642259" cy="415498"/>
        </a:xfrm>
        <a:custGeom>
          <a:avLst/>
          <a:gdLst/>
          <a:ahLst/>
          <a:cxnLst/>
          <a:rect l="0" t="0" r="0" b="0"/>
          <a:pathLst>
            <a:path>
              <a:moveTo>
                <a:pt x="0" y="0"/>
              </a:moveTo>
              <a:lnTo>
                <a:pt x="618808" y="0"/>
              </a:lnTo>
              <a:lnTo>
                <a:pt x="618808" y="415498"/>
              </a:lnTo>
              <a:lnTo>
                <a:pt x="642259" y="4154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6DCD0-6923-4E9F-8813-267DD993A139}">
      <dsp:nvSpPr>
        <dsp:cNvPr id="0" name=""/>
        <dsp:cNvSpPr/>
      </dsp:nvSpPr>
      <dsp:spPr>
        <a:xfrm>
          <a:off x="5995462" y="5134613"/>
          <a:ext cx="642259" cy="91440"/>
        </a:xfrm>
        <a:custGeom>
          <a:avLst/>
          <a:gdLst/>
          <a:ahLst/>
          <a:cxnLst/>
          <a:rect l="0" t="0" r="0" b="0"/>
          <a:pathLst>
            <a:path>
              <a:moveTo>
                <a:pt x="0" y="45720"/>
              </a:moveTo>
              <a:lnTo>
                <a:pt x="64225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F0C0-63BE-4586-BC21-70379715A4CF}">
      <dsp:nvSpPr>
        <dsp:cNvPr id="0" name=""/>
        <dsp:cNvSpPr/>
      </dsp:nvSpPr>
      <dsp:spPr>
        <a:xfrm>
          <a:off x="5995462" y="4764834"/>
          <a:ext cx="642259" cy="415498"/>
        </a:xfrm>
        <a:custGeom>
          <a:avLst/>
          <a:gdLst/>
          <a:ahLst/>
          <a:cxnLst/>
          <a:rect l="0" t="0" r="0" b="0"/>
          <a:pathLst>
            <a:path>
              <a:moveTo>
                <a:pt x="0" y="415498"/>
              </a:moveTo>
              <a:lnTo>
                <a:pt x="618808" y="415498"/>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43348-6CDB-4BA1-AC4E-990DC7A18248}">
      <dsp:nvSpPr>
        <dsp:cNvPr id="0" name=""/>
        <dsp:cNvSpPr/>
      </dsp:nvSpPr>
      <dsp:spPr>
        <a:xfrm>
          <a:off x="3834516" y="4505376"/>
          <a:ext cx="567665" cy="674957"/>
        </a:xfrm>
        <a:custGeom>
          <a:avLst/>
          <a:gdLst/>
          <a:ahLst/>
          <a:cxnLst/>
          <a:rect l="0" t="0" r="0" b="0"/>
          <a:pathLst>
            <a:path>
              <a:moveTo>
                <a:pt x="0" y="0"/>
              </a:moveTo>
              <a:lnTo>
                <a:pt x="544214" y="0"/>
              </a:lnTo>
              <a:lnTo>
                <a:pt x="544214" y="674957"/>
              </a:lnTo>
              <a:lnTo>
                <a:pt x="567665" y="6749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23787-AD63-40F4-8A7D-6386C8963026}">
      <dsp:nvSpPr>
        <dsp:cNvPr id="0" name=""/>
        <dsp:cNvSpPr/>
      </dsp:nvSpPr>
      <dsp:spPr>
        <a:xfrm>
          <a:off x="5995462" y="3726087"/>
          <a:ext cx="642259" cy="623248"/>
        </a:xfrm>
        <a:custGeom>
          <a:avLst/>
          <a:gdLst/>
          <a:ahLst/>
          <a:cxnLst/>
          <a:rect l="0" t="0" r="0" b="0"/>
          <a:pathLst>
            <a:path>
              <a:moveTo>
                <a:pt x="0" y="0"/>
              </a:moveTo>
              <a:lnTo>
                <a:pt x="618808" y="0"/>
              </a:lnTo>
              <a:lnTo>
                <a:pt x="618808" y="623248"/>
              </a:lnTo>
              <a:lnTo>
                <a:pt x="642259" y="623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EF3D1-FFF7-45C8-B839-D3CDF7688C10}">
      <dsp:nvSpPr>
        <dsp:cNvPr id="0" name=""/>
        <dsp:cNvSpPr/>
      </dsp:nvSpPr>
      <dsp:spPr>
        <a:xfrm>
          <a:off x="5995462" y="3726087"/>
          <a:ext cx="642259" cy="207749"/>
        </a:xfrm>
        <a:custGeom>
          <a:avLst/>
          <a:gdLst/>
          <a:ahLst/>
          <a:cxnLst/>
          <a:rect l="0" t="0" r="0" b="0"/>
          <a:pathLst>
            <a:path>
              <a:moveTo>
                <a:pt x="0" y="0"/>
              </a:moveTo>
              <a:lnTo>
                <a:pt x="618808" y="0"/>
              </a:lnTo>
              <a:lnTo>
                <a:pt x="618808" y="207749"/>
              </a:lnTo>
              <a:lnTo>
                <a:pt x="642259" y="2077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94E2D-C92F-43F2-86D3-BB20BF324241}">
      <dsp:nvSpPr>
        <dsp:cNvPr id="0" name=""/>
        <dsp:cNvSpPr/>
      </dsp:nvSpPr>
      <dsp:spPr>
        <a:xfrm>
          <a:off x="5995462" y="3518338"/>
          <a:ext cx="642259" cy="207749"/>
        </a:xfrm>
        <a:custGeom>
          <a:avLst/>
          <a:gdLst/>
          <a:ahLst/>
          <a:cxnLst/>
          <a:rect l="0" t="0" r="0" b="0"/>
          <a:pathLst>
            <a:path>
              <a:moveTo>
                <a:pt x="0" y="207749"/>
              </a:moveTo>
              <a:lnTo>
                <a:pt x="618808" y="207749"/>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29EA421-EB8B-47AC-90A6-7C322A4A472D}">
      <dsp:nvSpPr>
        <dsp:cNvPr id="0" name=""/>
        <dsp:cNvSpPr/>
      </dsp:nvSpPr>
      <dsp:spPr>
        <a:xfrm>
          <a:off x="5995462" y="3102839"/>
          <a:ext cx="642259" cy="623248"/>
        </a:xfrm>
        <a:custGeom>
          <a:avLst/>
          <a:gdLst/>
          <a:ahLst/>
          <a:cxnLst/>
          <a:rect l="0" t="0" r="0" b="0"/>
          <a:pathLst>
            <a:path>
              <a:moveTo>
                <a:pt x="0" y="623248"/>
              </a:moveTo>
              <a:lnTo>
                <a:pt x="618808" y="623248"/>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ABC7AF90-D235-48B2-B494-5907785567CE}">
      <dsp:nvSpPr>
        <dsp:cNvPr id="0" name=""/>
        <dsp:cNvSpPr/>
      </dsp:nvSpPr>
      <dsp:spPr>
        <a:xfrm>
          <a:off x="3834516" y="3726087"/>
          <a:ext cx="567665" cy="779289"/>
        </a:xfrm>
        <a:custGeom>
          <a:avLst/>
          <a:gdLst/>
          <a:ahLst/>
          <a:cxnLst/>
          <a:rect l="0" t="0" r="0" b="0"/>
          <a:pathLst>
            <a:path>
              <a:moveTo>
                <a:pt x="0" y="779289"/>
              </a:moveTo>
              <a:lnTo>
                <a:pt x="544214" y="779289"/>
              </a:lnTo>
              <a:lnTo>
                <a:pt x="544214" y="0"/>
              </a:lnTo>
              <a:lnTo>
                <a:pt x="56766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923D9-61A3-44E3-ADD3-C08D1A36D982}">
      <dsp:nvSpPr>
        <dsp:cNvPr id="0" name=""/>
        <dsp:cNvSpPr/>
      </dsp:nvSpPr>
      <dsp:spPr>
        <a:xfrm>
          <a:off x="1602493" y="3006246"/>
          <a:ext cx="827711" cy="1499129"/>
        </a:xfrm>
        <a:custGeom>
          <a:avLst/>
          <a:gdLst/>
          <a:ahLst/>
          <a:cxnLst/>
          <a:rect l="0" t="0" r="0" b="0"/>
          <a:pathLst>
            <a:path>
              <a:moveTo>
                <a:pt x="0" y="0"/>
              </a:moveTo>
              <a:lnTo>
                <a:pt x="804237" y="0"/>
              </a:lnTo>
              <a:lnTo>
                <a:pt x="804237" y="1499129"/>
              </a:lnTo>
              <a:lnTo>
                <a:pt x="827711" y="149912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A96489F-73DC-4C9A-9939-3C5F23FF86F3}">
      <dsp:nvSpPr>
        <dsp:cNvPr id="0" name=""/>
        <dsp:cNvSpPr/>
      </dsp:nvSpPr>
      <dsp:spPr>
        <a:xfrm>
          <a:off x="5992533" y="1442165"/>
          <a:ext cx="642259" cy="1245363"/>
        </a:xfrm>
        <a:custGeom>
          <a:avLst/>
          <a:gdLst/>
          <a:ahLst/>
          <a:cxnLst/>
          <a:rect l="0" t="0" r="0" b="0"/>
          <a:pathLst>
            <a:path>
              <a:moveTo>
                <a:pt x="0" y="0"/>
              </a:moveTo>
              <a:lnTo>
                <a:pt x="618808" y="0"/>
              </a:lnTo>
              <a:lnTo>
                <a:pt x="618808" y="1245363"/>
              </a:lnTo>
              <a:lnTo>
                <a:pt x="642259" y="12453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F34A-4ABA-4D6C-8A5A-721399A2474D}">
      <dsp:nvSpPr>
        <dsp:cNvPr id="0" name=""/>
        <dsp:cNvSpPr/>
      </dsp:nvSpPr>
      <dsp:spPr>
        <a:xfrm>
          <a:off x="5992533" y="1442165"/>
          <a:ext cx="642259" cy="830242"/>
        </a:xfrm>
        <a:custGeom>
          <a:avLst/>
          <a:gdLst/>
          <a:ahLst/>
          <a:cxnLst/>
          <a:rect l="0" t="0" r="0" b="0"/>
          <a:pathLst>
            <a:path>
              <a:moveTo>
                <a:pt x="0" y="0"/>
              </a:moveTo>
              <a:lnTo>
                <a:pt x="618808" y="0"/>
              </a:lnTo>
              <a:lnTo>
                <a:pt x="618808" y="830242"/>
              </a:lnTo>
              <a:lnTo>
                <a:pt x="642259" y="8302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4DDD-2647-4A9B-BF95-DBBB106718FC}">
      <dsp:nvSpPr>
        <dsp:cNvPr id="0" name=""/>
        <dsp:cNvSpPr/>
      </dsp:nvSpPr>
      <dsp:spPr>
        <a:xfrm>
          <a:off x="5992533" y="1442165"/>
          <a:ext cx="642259" cy="415121"/>
        </a:xfrm>
        <a:custGeom>
          <a:avLst/>
          <a:gdLst/>
          <a:ahLst/>
          <a:cxnLst/>
          <a:rect l="0" t="0" r="0" b="0"/>
          <a:pathLst>
            <a:path>
              <a:moveTo>
                <a:pt x="0" y="0"/>
              </a:moveTo>
              <a:lnTo>
                <a:pt x="618808" y="0"/>
              </a:lnTo>
              <a:lnTo>
                <a:pt x="618808" y="415121"/>
              </a:lnTo>
              <a:lnTo>
                <a:pt x="642259" y="4151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90ADB-B176-47CD-9A80-BABD06E9C9E8}">
      <dsp:nvSpPr>
        <dsp:cNvPr id="0" name=""/>
        <dsp:cNvSpPr/>
      </dsp:nvSpPr>
      <dsp:spPr>
        <a:xfrm>
          <a:off x="5992533" y="1396445"/>
          <a:ext cx="642259" cy="91440"/>
        </a:xfrm>
        <a:custGeom>
          <a:avLst/>
          <a:gdLst/>
          <a:ahLst/>
          <a:cxnLst/>
          <a:rect l="0" t="0" r="0" b="0"/>
          <a:pathLst>
            <a:path>
              <a:moveTo>
                <a:pt x="0" y="45720"/>
              </a:moveTo>
              <a:lnTo>
                <a:pt x="642259"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C9CCB06D-B18A-4D7E-B705-B6241357DEA7}">
      <dsp:nvSpPr>
        <dsp:cNvPr id="0" name=""/>
        <dsp:cNvSpPr/>
      </dsp:nvSpPr>
      <dsp:spPr>
        <a:xfrm>
          <a:off x="5992533" y="1027044"/>
          <a:ext cx="642259" cy="415121"/>
        </a:xfrm>
        <a:custGeom>
          <a:avLst/>
          <a:gdLst/>
          <a:ahLst/>
          <a:cxnLst/>
          <a:rect l="0" t="0" r="0" b="0"/>
          <a:pathLst>
            <a:path>
              <a:moveTo>
                <a:pt x="0" y="415121"/>
              </a:moveTo>
              <a:lnTo>
                <a:pt x="618808" y="415121"/>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E46BD-2BD6-49B0-AF7B-15ECF0D0D82A}">
      <dsp:nvSpPr>
        <dsp:cNvPr id="0" name=""/>
        <dsp:cNvSpPr/>
      </dsp:nvSpPr>
      <dsp:spPr>
        <a:xfrm>
          <a:off x="5992533" y="611922"/>
          <a:ext cx="642259" cy="830242"/>
        </a:xfrm>
        <a:custGeom>
          <a:avLst/>
          <a:gdLst/>
          <a:ahLst/>
          <a:cxnLst/>
          <a:rect l="0" t="0" r="0" b="0"/>
          <a:pathLst>
            <a:path>
              <a:moveTo>
                <a:pt x="0" y="830242"/>
              </a:moveTo>
              <a:lnTo>
                <a:pt x="618808" y="830242"/>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E52F-327D-4F00-AD54-76AEAD02D23E}">
      <dsp:nvSpPr>
        <dsp:cNvPr id="0" name=""/>
        <dsp:cNvSpPr/>
      </dsp:nvSpPr>
      <dsp:spPr>
        <a:xfrm>
          <a:off x="5992533" y="196801"/>
          <a:ext cx="642259" cy="1245363"/>
        </a:xfrm>
        <a:custGeom>
          <a:avLst/>
          <a:gdLst/>
          <a:ahLst/>
          <a:cxnLst/>
          <a:rect l="0" t="0" r="0" b="0"/>
          <a:pathLst>
            <a:path>
              <a:moveTo>
                <a:pt x="0" y="1245363"/>
              </a:moveTo>
              <a:lnTo>
                <a:pt x="618808" y="1245363"/>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1626EB6-8EDC-4B72-8709-99997D27C012}">
      <dsp:nvSpPr>
        <dsp:cNvPr id="0" name=""/>
        <dsp:cNvSpPr/>
      </dsp:nvSpPr>
      <dsp:spPr>
        <a:xfrm>
          <a:off x="3833439" y="1389602"/>
          <a:ext cx="567369" cy="91440"/>
        </a:xfrm>
        <a:custGeom>
          <a:avLst/>
          <a:gdLst/>
          <a:ahLst/>
          <a:cxnLst/>
          <a:rect l="0" t="0" r="0" b="0"/>
          <a:pathLst>
            <a:path>
              <a:moveTo>
                <a:pt x="0" y="45720"/>
              </a:moveTo>
              <a:lnTo>
                <a:pt x="543918" y="45720"/>
              </a:lnTo>
              <a:lnTo>
                <a:pt x="543918" y="52562"/>
              </a:lnTo>
              <a:lnTo>
                <a:pt x="567369" y="5256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9B78C87-E228-4B31-8904-F7BACD31D864}">
      <dsp:nvSpPr>
        <dsp:cNvPr id="0" name=""/>
        <dsp:cNvSpPr/>
      </dsp:nvSpPr>
      <dsp:spPr>
        <a:xfrm>
          <a:off x="1602493" y="1435322"/>
          <a:ext cx="828007" cy="1570924"/>
        </a:xfrm>
        <a:custGeom>
          <a:avLst/>
          <a:gdLst/>
          <a:ahLst/>
          <a:cxnLst/>
          <a:rect l="0" t="0" r="0" b="0"/>
          <a:pathLst>
            <a:path>
              <a:moveTo>
                <a:pt x="0" y="1570924"/>
              </a:moveTo>
              <a:lnTo>
                <a:pt x="804533" y="1570924"/>
              </a:lnTo>
              <a:lnTo>
                <a:pt x="804533" y="0"/>
              </a:lnTo>
              <a:lnTo>
                <a:pt x="828007"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ECFE85C-01B4-43AB-B00A-F4B7CF6D11F0}">
      <dsp:nvSpPr>
        <dsp:cNvPr id="0" name=""/>
        <dsp:cNvSpPr/>
      </dsp:nvSpPr>
      <dsp:spPr>
        <a:xfrm>
          <a:off x="0" y="2564786"/>
          <a:ext cx="1602493" cy="88292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Cells QC, Genes QC, </a:t>
          </a:r>
          <a:r>
            <a:rPr lang="en-US" sz="1400" kern="1200" dirty="0">
              <a:solidFill>
                <a:schemeClr val="tx1"/>
              </a:solidFill>
            </a:rPr>
            <a:t>Gap-Statistics Analysis</a:t>
          </a:r>
          <a:endParaRPr lang="en-US" sz="1400" b="0" kern="1200" dirty="0">
            <a:solidFill>
              <a:schemeClr val="tx1"/>
            </a:solidFill>
          </a:endParaRPr>
        </a:p>
      </dsp:txBody>
      <dsp:txXfrm>
        <a:off x="0" y="2564786"/>
        <a:ext cx="1602493" cy="882921"/>
      </dsp:txXfrm>
    </dsp:sp>
    <dsp:sp modelId="{8133B387-1E09-4627-B344-850AD1D518CD}">
      <dsp:nvSpPr>
        <dsp:cNvPr id="0" name=""/>
        <dsp:cNvSpPr/>
      </dsp:nvSpPr>
      <dsp:spPr>
        <a:xfrm>
          <a:off x="2430500" y="1105281"/>
          <a:ext cx="1402939" cy="6600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a:t>
          </a:r>
          <a:r>
            <a:rPr lang="en-US" sz="1400" b="0" kern="1200" dirty="0">
              <a:solidFill>
                <a:schemeClr val="tx1"/>
              </a:solidFill>
            </a:rPr>
            <a:t> Log2(x+1) or none</a:t>
          </a:r>
        </a:p>
      </dsp:txBody>
      <dsp:txXfrm>
        <a:off x="2430500" y="1105281"/>
        <a:ext cx="1402939" cy="660082"/>
      </dsp:txXfrm>
    </dsp:sp>
    <dsp:sp modelId="{00BF8063-5882-48DA-A998-6926BE460861}">
      <dsp:nvSpPr>
        <dsp:cNvPr id="0" name=""/>
        <dsp:cNvSpPr/>
      </dsp:nvSpPr>
      <dsp:spPr>
        <a:xfrm>
          <a:off x="4400809" y="825702"/>
          <a:ext cx="1591724" cy="123292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 </a:t>
          </a:r>
          <a:r>
            <a:rPr lang="en-US" sz="1400" b="0" kern="1200" dirty="0">
              <a:solidFill>
                <a:schemeClr val="tx1"/>
              </a:solidFill>
            </a:rPr>
            <a:t>PCA, </a:t>
          </a:r>
          <a:r>
            <a:rPr lang="en-US" sz="1400" b="0" kern="1200" dirty="0" err="1">
              <a:solidFill>
                <a:schemeClr val="tx1"/>
              </a:solidFill>
            </a:rPr>
            <a:t>tSNE</a:t>
          </a:r>
          <a:r>
            <a:rPr lang="en-US" sz="1400" b="0" kern="1200" dirty="0">
              <a:solidFill>
                <a:schemeClr val="tx1"/>
              </a:solidFill>
            </a:rPr>
            <a:t>, highly variable genes* or none</a:t>
          </a:r>
        </a:p>
      </dsp:txBody>
      <dsp:txXfrm>
        <a:off x="4400809" y="825702"/>
        <a:ext cx="1591724" cy="1232925"/>
      </dsp:txXfrm>
    </dsp:sp>
    <dsp:sp modelId="{A037A2D4-4B86-443B-918C-C02D1608C159}">
      <dsp:nvSpPr>
        <dsp:cNvPr id="0" name=""/>
        <dsp:cNvSpPr/>
      </dsp:nvSpPr>
      <dsp:spPr>
        <a:xfrm>
          <a:off x="6634792" y="3897"/>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(K-means)*</a:t>
          </a:r>
        </a:p>
      </dsp:txBody>
      <dsp:txXfrm>
        <a:off x="6634792" y="3897"/>
        <a:ext cx="2034212" cy="385807"/>
      </dsp:txXfrm>
    </dsp:sp>
    <dsp:sp modelId="{18A8A2F5-6601-48AE-BD68-CF30ED2485B9}">
      <dsp:nvSpPr>
        <dsp:cNvPr id="0" name=""/>
        <dsp:cNvSpPr/>
      </dsp:nvSpPr>
      <dsp:spPr>
        <a:xfrm>
          <a:off x="6634792" y="419018"/>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(SNN)*</a:t>
          </a:r>
        </a:p>
      </dsp:txBody>
      <dsp:txXfrm>
        <a:off x="6634792" y="419018"/>
        <a:ext cx="2034212" cy="385807"/>
      </dsp:txXfrm>
    </dsp:sp>
    <dsp:sp modelId="{C1928D54-A4D7-475A-BC96-5ABAC9553A26}">
      <dsp:nvSpPr>
        <dsp:cNvPr id="0" name=""/>
        <dsp:cNvSpPr/>
      </dsp:nvSpPr>
      <dsp:spPr>
        <a:xfrm>
          <a:off x="6634792" y="834140"/>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4792" y="834140"/>
        <a:ext cx="2034212" cy="385807"/>
      </dsp:txXfrm>
    </dsp:sp>
    <dsp:sp modelId="{9E923254-02B1-4880-AE77-F23B2B892373}">
      <dsp:nvSpPr>
        <dsp:cNvPr id="0" name=""/>
        <dsp:cNvSpPr/>
      </dsp:nvSpPr>
      <dsp:spPr>
        <a:xfrm>
          <a:off x="6634792" y="1249261"/>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4792" y="1249261"/>
        <a:ext cx="2034212" cy="385807"/>
      </dsp:txXfrm>
    </dsp:sp>
    <dsp:sp modelId="{18344BC1-4AD0-42BB-9A76-47B4CFE235BB}">
      <dsp:nvSpPr>
        <dsp:cNvPr id="0" name=""/>
        <dsp:cNvSpPr/>
      </dsp:nvSpPr>
      <dsp:spPr>
        <a:xfrm>
          <a:off x="6634792" y="1664382"/>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4792" y="1664382"/>
        <a:ext cx="2034212" cy="385807"/>
      </dsp:txXfrm>
    </dsp:sp>
    <dsp:sp modelId="{58037265-8B7E-4AB1-A1C4-3B72C8C00D94}">
      <dsp:nvSpPr>
        <dsp:cNvPr id="0" name=""/>
        <dsp:cNvSpPr/>
      </dsp:nvSpPr>
      <dsp:spPr>
        <a:xfrm>
          <a:off x="6634792" y="2079503"/>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a:t>
          </a:r>
        </a:p>
      </dsp:txBody>
      <dsp:txXfrm>
        <a:off x="6634792" y="2079503"/>
        <a:ext cx="2034212" cy="385807"/>
      </dsp:txXfrm>
    </dsp:sp>
    <dsp:sp modelId="{4243F4B8-8EC5-4773-939C-4273555D5F1E}">
      <dsp:nvSpPr>
        <dsp:cNvPr id="0" name=""/>
        <dsp:cNvSpPr/>
      </dsp:nvSpPr>
      <dsp:spPr>
        <a:xfrm>
          <a:off x="6634792" y="2494625"/>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a:t>
          </a:r>
        </a:p>
      </dsp:txBody>
      <dsp:txXfrm>
        <a:off x="6634792" y="2494625"/>
        <a:ext cx="2034212" cy="385807"/>
      </dsp:txXfrm>
    </dsp:sp>
    <dsp:sp modelId="{7167DC97-7ACD-4A92-8E87-14248E3B5036}">
      <dsp:nvSpPr>
        <dsp:cNvPr id="0" name=""/>
        <dsp:cNvSpPr/>
      </dsp:nvSpPr>
      <dsp:spPr>
        <a:xfrm>
          <a:off x="2430205" y="4160939"/>
          <a:ext cx="1404311" cy="6888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 </a:t>
          </a:r>
        </a:p>
        <a:p>
          <a:pPr marL="0" lvl="0" indent="0" algn="ctr" defTabSz="622300">
            <a:lnSpc>
              <a:spcPct val="90000"/>
            </a:lnSpc>
            <a:spcBef>
              <a:spcPct val="0"/>
            </a:spcBef>
            <a:spcAft>
              <a:spcPct val="35000"/>
            </a:spcAft>
            <a:buNone/>
          </a:pPr>
          <a:r>
            <a:rPr lang="en-US" sz="1400" b="0" kern="1200" dirty="0">
              <a:solidFill>
                <a:schemeClr val="tx1"/>
              </a:solidFill>
            </a:rPr>
            <a:t>TF-IDF</a:t>
          </a:r>
        </a:p>
      </dsp:txBody>
      <dsp:txXfrm>
        <a:off x="2430205" y="4160939"/>
        <a:ext cx="1404311" cy="688874"/>
      </dsp:txXfrm>
    </dsp:sp>
    <dsp:sp modelId="{085886A2-5B04-4EED-AB83-243B33282182}">
      <dsp:nvSpPr>
        <dsp:cNvPr id="0" name=""/>
        <dsp:cNvSpPr/>
      </dsp:nvSpPr>
      <dsp:spPr>
        <a:xfrm>
          <a:off x="4402181" y="3311972"/>
          <a:ext cx="1593281" cy="82823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a:t>
          </a:r>
          <a:r>
            <a:rPr lang="en-US" sz="1400" b="0" kern="1200" dirty="0">
              <a:solidFill>
                <a:schemeClr val="tx1"/>
              </a:solidFill>
            </a:rPr>
            <a:t> High avg. TFIDF score (Top)  or Highly variable TF-IDF (Var)</a:t>
          </a:r>
        </a:p>
      </dsp:txBody>
      <dsp:txXfrm>
        <a:off x="4402181" y="3311972"/>
        <a:ext cx="1593281" cy="828231"/>
      </dsp:txXfrm>
    </dsp:sp>
    <dsp:sp modelId="{6B0A4452-581B-4EE4-BBA8-1F4181579316}">
      <dsp:nvSpPr>
        <dsp:cNvPr id="0" name=""/>
        <dsp:cNvSpPr/>
      </dsp:nvSpPr>
      <dsp:spPr>
        <a:xfrm>
          <a:off x="6637721" y="2909746"/>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7721" y="2909746"/>
        <a:ext cx="2034212" cy="386185"/>
      </dsp:txXfrm>
    </dsp:sp>
    <dsp:sp modelId="{E10441CA-62D2-4334-81C2-C47967CAB503}">
      <dsp:nvSpPr>
        <dsp:cNvPr id="0" name=""/>
        <dsp:cNvSpPr/>
      </dsp:nvSpPr>
      <dsp:spPr>
        <a:xfrm>
          <a:off x="6637721" y="3325245"/>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7721" y="3325245"/>
        <a:ext cx="2034212" cy="386185"/>
      </dsp:txXfrm>
    </dsp:sp>
    <dsp:sp modelId="{41F5A2FE-BEBB-4703-BCB9-683E5F7B1927}">
      <dsp:nvSpPr>
        <dsp:cNvPr id="0" name=""/>
        <dsp:cNvSpPr/>
      </dsp:nvSpPr>
      <dsp:spPr>
        <a:xfrm>
          <a:off x="6637721" y="3740744"/>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7721" y="3740744"/>
        <a:ext cx="2034212" cy="386185"/>
      </dsp:txXfrm>
    </dsp:sp>
    <dsp:sp modelId="{BECA84C7-5DBC-466C-9536-44500061781E}">
      <dsp:nvSpPr>
        <dsp:cNvPr id="0" name=""/>
        <dsp:cNvSpPr/>
      </dsp:nvSpPr>
      <dsp:spPr>
        <a:xfrm>
          <a:off x="6637721" y="4156243"/>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a:t>
          </a:r>
        </a:p>
      </dsp:txBody>
      <dsp:txXfrm>
        <a:off x="6637721" y="4156243"/>
        <a:ext cx="2034212" cy="386185"/>
      </dsp:txXfrm>
    </dsp:sp>
    <dsp:sp modelId="{96B9159B-F365-423D-9051-D62AB4DEDDD3}">
      <dsp:nvSpPr>
        <dsp:cNvPr id="0" name=""/>
        <dsp:cNvSpPr/>
      </dsp:nvSpPr>
      <dsp:spPr>
        <a:xfrm>
          <a:off x="4402181" y="4648200"/>
          <a:ext cx="1593281" cy="106426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Binarization:</a:t>
          </a:r>
        </a:p>
        <a:p>
          <a:pPr marL="0" lvl="0" indent="0" algn="ctr" defTabSz="622300">
            <a:lnSpc>
              <a:spcPct val="90000"/>
            </a:lnSpc>
            <a:spcBef>
              <a:spcPct val="0"/>
            </a:spcBef>
            <a:spcAft>
              <a:spcPct val="35000"/>
            </a:spcAft>
            <a:buNone/>
          </a:pPr>
          <a:r>
            <a:rPr lang="en-US" sz="1400" b="0" kern="1200" dirty="0">
              <a:solidFill>
                <a:schemeClr val="tx1"/>
              </a:solidFill>
            </a:rPr>
            <a:t>Cutoff threshold per cell based on cell avg. TF-IDF</a:t>
          </a:r>
          <a:r>
            <a:rPr lang="en-US" sz="1400" b="0" i="0" kern="1200" dirty="0">
              <a:solidFill>
                <a:schemeClr val="tx1"/>
              </a:solidFill>
            </a:rPr>
            <a:t>(Bin)</a:t>
          </a:r>
        </a:p>
      </dsp:txBody>
      <dsp:txXfrm>
        <a:off x="4402181" y="4648200"/>
        <a:ext cx="1593281" cy="1064266"/>
      </dsp:txXfrm>
    </dsp:sp>
    <dsp:sp modelId="{1C664242-72F5-4031-BB57-32AD582BD2DA}">
      <dsp:nvSpPr>
        <dsp:cNvPr id="0" name=""/>
        <dsp:cNvSpPr/>
      </dsp:nvSpPr>
      <dsp:spPr>
        <a:xfrm>
          <a:off x="6637721" y="4571742"/>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(E/P/C/J)</a:t>
          </a:r>
        </a:p>
      </dsp:txBody>
      <dsp:txXfrm>
        <a:off x="6637721" y="4571742"/>
        <a:ext cx="2034212" cy="386185"/>
      </dsp:txXfrm>
    </dsp:sp>
    <dsp:sp modelId="{22AD8352-3D37-4FFA-A089-95433C0C55FE}">
      <dsp:nvSpPr>
        <dsp:cNvPr id="0" name=""/>
        <dsp:cNvSpPr/>
      </dsp:nvSpPr>
      <dsp:spPr>
        <a:xfrm>
          <a:off x="6637721" y="4987240"/>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Greedy (E/P/C/J)</a:t>
          </a:r>
        </a:p>
      </dsp:txBody>
      <dsp:txXfrm>
        <a:off x="6637721" y="4987240"/>
        <a:ext cx="2034212" cy="386185"/>
      </dsp:txXfrm>
    </dsp:sp>
    <dsp:sp modelId="{A97A3C5B-303F-41B6-A2FF-8C76A3C1A70C}">
      <dsp:nvSpPr>
        <dsp:cNvPr id="0" name=""/>
        <dsp:cNvSpPr/>
      </dsp:nvSpPr>
      <dsp:spPr>
        <a:xfrm>
          <a:off x="6637721" y="5402739"/>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(E/P/C/J)</a:t>
          </a:r>
        </a:p>
      </dsp:txBody>
      <dsp:txXfrm>
        <a:off x="6637721" y="5402739"/>
        <a:ext cx="2034212" cy="386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F004-57BC-4A14-8267-5B2FDA94460E}">
      <dsp:nvSpPr>
        <dsp:cNvPr id="0" name=""/>
        <dsp:cNvSpPr/>
      </dsp:nvSpPr>
      <dsp:spPr>
        <a:xfrm>
          <a:off x="5995462" y="5180333"/>
          <a:ext cx="642259" cy="415498"/>
        </a:xfrm>
        <a:custGeom>
          <a:avLst/>
          <a:gdLst/>
          <a:ahLst/>
          <a:cxnLst/>
          <a:rect l="0" t="0" r="0" b="0"/>
          <a:pathLst>
            <a:path>
              <a:moveTo>
                <a:pt x="0" y="0"/>
              </a:moveTo>
              <a:lnTo>
                <a:pt x="618808" y="0"/>
              </a:lnTo>
              <a:lnTo>
                <a:pt x="618808" y="415498"/>
              </a:lnTo>
              <a:lnTo>
                <a:pt x="642259" y="4154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6DCD0-6923-4E9F-8813-267DD993A139}">
      <dsp:nvSpPr>
        <dsp:cNvPr id="0" name=""/>
        <dsp:cNvSpPr/>
      </dsp:nvSpPr>
      <dsp:spPr>
        <a:xfrm>
          <a:off x="5995462" y="5134613"/>
          <a:ext cx="642259" cy="91440"/>
        </a:xfrm>
        <a:custGeom>
          <a:avLst/>
          <a:gdLst/>
          <a:ahLst/>
          <a:cxnLst/>
          <a:rect l="0" t="0" r="0" b="0"/>
          <a:pathLst>
            <a:path>
              <a:moveTo>
                <a:pt x="0" y="45720"/>
              </a:moveTo>
              <a:lnTo>
                <a:pt x="64225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F0C0-63BE-4586-BC21-70379715A4CF}">
      <dsp:nvSpPr>
        <dsp:cNvPr id="0" name=""/>
        <dsp:cNvSpPr/>
      </dsp:nvSpPr>
      <dsp:spPr>
        <a:xfrm>
          <a:off x="5995462" y="4764834"/>
          <a:ext cx="642259" cy="415498"/>
        </a:xfrm>
        <a:custGeom>
          <a:avLst/>
          <a:gdLst/>
          <a:ahLst/>
          <a:cxnLst/>
          <a:rect l="0" t="0" r="0" b="0"/>
          <a:pathLst>
            <a:path>
              <a:moveTo>
                <a:pt x="0" y="415498"/>
              </a:moveTo>
              <a:lnTo>
                <a:pt x="618808" y="415498"/>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43348-6CDB-4BA1-AC4E-990DC7A18248}">
      <dsp:nvSpPr>
        <dsp:cNvPr id="0" name=""/>
        <dsp:cNvSpPr/>
      </dsp:nvSpPr>
      <dsp:spPr>
        <a:xfrm>
          <a:off x="3834516" y="4505376"/>
          <a:ext cx="567665" cy="674957"/>
        </a:xfrm>
        <a:custGeom>
          <a:avLst/>
          <a:gdLst/>
          <a:ahLst/>
          <a:cxnLst/>
          <a:rect l="0" t="0" r="0" b="0"/>
          <a:pathLst>
            <a:path>
              <a:moveTo>
                <a:pt x="0" y="0"/>
              </a:moveTo>
              <a:lnTo>
                <a:pt x="544214" y="0"/>
              </a:lnTo>
              <a:lnTo>
                <a:pt x="544214" y="674957"/>
              </a:lnTo>
              <a:lnTo>
                <a:pt x="567665" y="6749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23787-AD63-40F4-8A7D-6386C8963026}">
      <dsp:nvSpPr>
        <dsp:cNvPr id="0" name=""/>
        <dsp:cNvSpPr/>
      </dsp:nvSpPr>
      <dsp:spPr>
        <a:xfrm>
          <a:off x="5995462" y="3726087"/>
          <a:ext cx="642259" cy="623248"/>
        </a:xfrm>
        <a:custGeom>
          <a:avLst/>
          <a:gdLst/>
          <a:ahLst/>
          <a:cxnLst/>
          <a:rect l="0" t="0" r="0" b="0"/>
          <a:pathLst>
            <a:path>
              <a:moveTo>
                <a:pt x="0" y="0"/>
              </a:moveTo>
              <a:lnTo>
                <a:pt x="618808" y="0"/>
              </a:lnTo>
              <a:lnTo>
                <a:pt x="618808" y="623248"/>
              </a:lnTo>
              <a:lnTo>
                <a:pt x="642259" y="623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EF3D1-FFF7-45C8-B839-D3CDF7688C10}">
      <dsp:nvSpPr>
        <dsp:cNvPr id="0" name=""/>
        <dsp:cNvSpPr/>
      </dsp:nvSpPr>
      <dsp:spPr>
        <a:xfrm>
          <a:off x="5995462" y="3726087"/>
          <a:ext cx="642259" cy="207749"/>
        </a:xfrm>
        <a:custGeom>
          <a:avLst/>
          <a:gdLst/>
          <a:ahLst/>
          <a:cxnLst/>
          <a:rect l="0" t="0" r="0" b="0"/>
          <a:pathLst>
            <a:path>
              <a:moveTo>
                <a:pt x="0" y="0"/>
              </a:moveTo>
              <a:lnTo>
                <a:pt x="618808" y="0"/>
              </a:lnTo>
              <a:lnTo>
                <a:pt x="618808" y="207749"/>
              </a:lnTo>
              <a:lnTo>
                <a:pt x="642259" y="2077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94E2D-C92F-43F2-86D3-BB20BF324241}">
      <dsp:nvSpPr>
        <dsp:cNvPr id="0" name=""/>
        <dsp:cNvSpPr/>
      </dsp:nvSpPr>
      <dsp:spPr>
        <a:xfrm>
          <a:off x="5995462" y="3518338"/>
          <a:ext cx="642259" cy="207749"/>
        </a:xfrm>
        <a:custGeom>
          <a:avLst/>
          <a:gdLst/>
          <a:ahLst/>
          <a:cxnLst/>
          <a:rect l="0" t="0" r="0" b="0"/>
          <a:pathLst>
            <a:path>
              <a:moveTo>
                <a:pt x="0" y="207749"/>
              </a:moveTo>
              <a:lnTo>
                <a:pt x="618808" y="207749"/>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29EA421-EB8B-47AC-90A6-7C322A4A472D}">
      <dsp:nvSpPr>
        <dsp:cNvPr id="0" name=""/>
        <dsp:cNvSpPr/>
      </dsp:nvSpPr>
      <dsp:spPr>
        <a:xfrm>
          <a:off x="5995462" y="3102839"/>
          <a:ext cx="642259" cy="623248"/>
        </a:xfrm>
        <a:custGeom>
          <a:avLst/>
          <a:gdLst/>
          <a:ahLst/>
          <a:cxnLst/>
          <a:rect l="0" t="0" r="0" b="0"/>
          <a:pathLst>
            <a:path>
              <a:moveTo>
                <a:pt x="0" y="623248"/>
              </a:moveTo>
              <a:lnTo>
                <a:pt x="618808" y="623248"/>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ABC7AF90-D235-48B2-B494-5907785567CE}">
      <dsp:nvSpPr>
        <dsp:cNvPr id="0" name=""/>
        <dsp:cNvSpPr/>
      </dsp:nvSpPr>
      <dsp:spPr>
        <a:xfrm>
          <a:off x="3834516" y="3726087"/>
          <a:ext cx="567665" cy="779289"/>
        </a:xfrm>
        <a:custGeom>
          <a:avLst/>
          <a:gdLst/>
          <a:ahLst/>
          <a:cxnLst/>
          <a:rect l="0" t="0" r="0" b="0"/>
          <a:pathLst>
            <a:path>
              <a:moveTo>
                <a:pt x="0" y="779289"/>
              </a:moveTo>
              <a:lnTo>
                <a:pt x="544214" y="779289"/>
              </a:lnTo>
              <a:lnTo>
                <a:pt x="544214" y="0"/>
              </a:lnTo>
              <a:lnTo>
                <a:pt x="56766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923D9-61A3-44E3-ADD3-C08D1A36D982}">
      <dsp:nvSpPr>
        <dsp:cNvPr id="0" name=""/>
        <dsp:cNvSpPr/>
      </dsp:nvSpPr>
      <dsp:spPr>
        <a:xfrm>
          <a:off x="1602493" y="3006246"/>
          <a:ext cx="827711" cy="1499129"/>
        </a:xfrm>
        <a:custGeom>
          <a:avLst/>
          <a:gdLst/>
          <a:ahLst/>
          <a:cxnLst/>
          <a:rect l="0" t="0" r="0" b="0"/>
          <a:pathLst>
            <a:path>
              <a:moveTo>
                <a:pt x="0" y="0"/>
              </a:moveTo>
              <a:lnTo>
                <a:pt x="804237" y="0"/>
              </a:lnTo>
              <a:lnTo>
                <a:pt x="804237" y="1499129"/>
              </a:lnTo>
              <a:lnTo>
                <a:pt x="827711" y="149912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A96489F-73DC-4C9A-9939-3C5F23FF86F3}">
      <dsp:nvSpPr>
        <dsp:cNvPr id="0" name=""/>
        <dsp:cNvSpPr/>
      </dsp:nvSpPr>
      <dsp:spPr>
        <a:xfrm>
          <a:off x="5992533" y="1442165"/>
          <a:ext cx="642259" cy="1245363"/>
        </a:xfrm>
        <a:custGeom>
          <a:avLst/>
          <a:gdLst/>
          <a:ahLst/>
          <a:cxnLst/>
          <a:rect l="0" t="0" r="0" b="0"/>
          <a:pathLst>
            <a:path>
              <a:moveTo>
                <a:pt x="0" y="0"/>
              </a:moveTo>
              <a:lnTo>
                <a:pt x="618808" y="0"/>
              </a:lnTo>
              <a:lnTo>
                <a:pt x="618808" y="1245363"/>
              </a:lnTo>
              <a:lnTo>
                <a:pt x="642259" y="12453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F34A-4ABA-4D6C-8A5A-721399A2474D}">
      <dsp:nvSpPr>
        <dsp:cNvPr id="0" name=""/>
        <dsp:cNvSpPr/>
      </dsp:nvSpPr>
      <dsp:spPr>
        <a:xfrm>
          <a:off x="5992533" y="1442165"/>
          <a:ext cx="642259" cy="830242"/>
        </a:xfrm>
        <a:custGeom>
          <a:avLst/>
          <a:gdLst/>
          <a:ahLst/>
          <a:cxnLst/>
          <a:rect l="0" t="0" r="0" b="0"/>
          <a:pathLst>
            <a:path>
              <a:moveTo>
                <a:pt x="0" y="0"/>
              </a:moveTo>
              <a:lnTo>
                <a:pt x="618808" y="0"/>
              </a:lnTo>
              <a:lnTo>
                <a:pt x="618808" y="830242"/>
              </a:lnTo>
              <a:lnTo>
                <a:pt x="642259" y="8302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4DDD-2647-4A9B-BF95-DBBB106718FC}">
      <dsp:nvSpPr>
        <dsp:cNvPr id="0" name=""/>
        <dsp:cNvSpPr/>
      </dsp:nvSpPr>
      <dsp:spPr>
        <a:xfrm>
          <a:off x="5992533" y="1442165"/>
          <a:ext cx="642259" cy="415121"/>
        </a:xfrm>
        <a:custGeom>
          <a:avLst/>
          <a:gdLst/>
          <a:ahLst/>
          <a:cxnLst/>
          <a:rect l="0" t="0" r="0" b="0"/>
          <a:pathLst>
            <a:path>
              <a:moveTo>
                <a:pt x="0" y="0"/>
              </a:moveTo>
              <a:lnTo>
                <a:pt x="618808" y="0"/>
              </a:lnTo>
              <a:lnTo>
                <a:pt x="618808" y="415121"/>
              </a:lnTo>
              <a:lnTo>
                <a:pt x="642259" y="4151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90ADB-B176-47CD-9A80-BABD06E9C9E8}">
      <dsp:nvSpPr>
        <dsp:cNvPr id="0" name=""/>
        <dsp:cNvSpPr/>
      </dsp:nvSpPr>
      <dsp:spPr>
        <a:xfrm>
          <a:off x="5992533" y="1396445"/>
          <a:ext cx="642259" cy="91440"/>
        </a:xfrm>
        <a:custGeom>
          <a:avLst/>
          <a:gdLst/>
          <a:ahLst/>
          <a:cxnLst/>
          <a:rect l="0" t="0" r="0" b="0"/>
          <a:pathLst>
            <a:path>
              <a:moveTo>
                <a:pt x="0" y="45720"/>
              </a:moveTo>
              <a:lnTo>
                <a:pt x="642259"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C9CCB06D-B18A-4D7E-B705-B6241357DEA7}">
      <dsp:nvSpPr>
        <dsp:cNvPr id="0" name=""/>
        <dsp:cNvSpPr/>
      </dsp:nvSpPr>
      <dsp:spPr>
        <a:xfrm>
          <a:off x="5992533" y="1027044"/>
          <a:ext cx="642259" cy="415121"/>
        </a:xfrm>
        <a:custGeom>
          <a:avLst/>
          <a:gdLst/>
          <a:ahLst/>
          <a:cxnLst/>
          <a:rect l="0" t="0" r="0" b="0"/>
          <a:pathLst>
            <a:path>
              <a:moveTo>
                <a:pt x="0" y="415121"/>
              </a:moveTo>
              <a:lnTo>
                <a:pt x="618808" y="415121"/>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E46BD-2BD6-49B0-AF7B-15ECF0D0D82A}">
      <dsp:nvSpPr>
        <dsp:cNvPr id="0" name=""/>
        <dsp:cNvSpPr/>
      </dsp:nvSpPr>
      <dsp:spPr>
        <a:xfrm>
          <a:off x="5992533" y="611922"/>
          <a:ext cx="642259" cy="830242"/>
        </a:xfrm>
        <a:custGeom>
          <a:avLst/>
          <a:gdLst/>
          <a:ahLst/>
          <a:cxnLst/>
          <a:rect l="0" t="0" r="0" b="0"/>
          <a:pathLst>
            <a:path>
              <a:moveTo>
                <a:pt x="0" y="830242"/>
              </a:moveTo>
              <a:lnTo>
                <a:pt x="618808" y="830242"/>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E52F-327D-4F00-AD54-76AEAD02D23E}">
      <dsp:nvSpPr>
        <dsp:cNvPr id="0" name=""/>
        <dsp:cNvSpPr/>
      </dsp:nvSpPr>
      <dsp:spPr>
        <a:xfrm>
          <a:off x="5992533" y="196801"/>
          <a:ext cx="642259" cy="1245363"/>
        </a:xfrm>
        <a:custGeom>
          <a:avLst/>
          <a:gdLst/>
          <a:ahLst/>
          <a:cxnLst/>
          <a:rect l="0" t="0" r="0" b="0"/>
          <a:pathLst>
            <a:path>
              <a:moveTo>
                <a:pt x="0" y="1245363"/>
              </a:moveTo>
              <a:lnTo>
                <a:pt x="618808" y="1245363"/>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1626EB6-8EDC-4B72-8709-99997D27C012}">
      <dsp:nvSpPr>
        <dsp:cNvPr id="0" name=""/>
        <dsp:cNvSpPr/>
      </dsp:nvSpPr>
      <dsp:spPr>
        <a:xfrm>
          <a:off x="3833439" y="1389602"/>
          <a:ext cx="567369" cy="91440"/>
        </a:xfrm>
        <a:custGeom>
          <a:avLst/>
          <a:gdLst/>
          <a:ahLst/>
          <a:cxnLst/>
          <a:rect l="0" t="0" r="0" b="0"/>
          <a:pathLst>
            <a:path>
              <a:moveTo>
                <a:pt x="0" y="45720"/>
              </a:moveTo>
              <a:lnTo>
                <a:pt x="543918" y="45720"/>
              </a:lnTo>
              <a:lnTo>
                <a:pt x="543918" y="52562"/>
              </a:lnTo>
              <a:lnTo>
                <a:pt x="567369" y="5256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9B78C87-E228-4B31-8904-F7BACD31D864}">
      <dsp:nvSpPr>
        <dsp:cNvPr id="0" name=""/>
        <dsp:cNvSpPr/>
      </dsp:nvSpPr>
      <dsp:spPr>
        <a:xfrm>
          <a:off x="1602493" y="1435322"/>
          <a:ext cx="828007" cy="1570924"/>
        </a:xfrm>
        <a:custGeom>
          <a:avLst/>
          <a:gdLst/>
          <a:ahLst/>
          <a:cxnLst/>
          <a:rect l="0" t="0" r="0" b="0"/>
          <a:pathLst>
            <a:path>
              <a:moveTo>
                <a:pt x="0" y="1570924"/>
              </a:moveTo>
              <a:lnTo>
                <a:pt x="804533" y="1570924"/>
              </a:lnTo>
              <a:lnTo>
                <a:pt x="804533" y="0"/>
              </a:lnTo>
              <a:lnTo>
                <a:pt x="828007"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ECFE85C-01B4-43AB-B00A-F4B7CF6D11F0}">
      <dsp:nvSpPr>
        <dsp:cNvPr id="0" name=""/>
        <dsp:cNvSpPr/>
      </dsp:nvSpPr>
      <dsp:spPr>
        <a:xfrm>
          <a:off x="0" y="2564786"/>
          <a:ext cx="1602493" cy="88292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Cells QC, Genes QC, </a:t>
          </a:r>
          <a:r>
            <a:rPr lang="en-US" sz="1400" i="1" kern="1200" dirty="0">
              <a:solidFill>
                <a:schemeClr val="tx1"/>
              </a:solidFill>
            </a:rPr>
            <a:t>Gap-Statistics Analysis</a:t>
          </a:r>
          <a:endParaRPr lang="en-US" sz="1400" b="0" i="1" kern="1200" dirty="0">
            <a:solidFill>
              <a:schemeClr val="tx1"/>
            </a:solidFill>
          </a:endParaRPr>
        </a:p>
      </dsp:txBody>
      <dsp:txXfrm>
        <a:off x="0" y="2564786"/>
        <a:ext cx="1602493" cy="882921"/>
      </dsp:txXfrm>
    </dsp:sp>
    <dsp:sp modelId="{8133B387-1E09-4627-B344-850AD1D518CD}">
      <dsp:nvSpPr>
        <dsp:cNvPr id="0" name=""/>
        <dsp:cNvSpPr/>
      </dsp:nvSpPr>
      <dsp:spPr>
        <a:xfrm>
          <a:off x="2430500" y="1105281"/>
          <a:ext cx="1402939" cy="6600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a:t>
          </a:r>
          <a:r>
            <a:rPr lang="en-US" sz="1400" b="0" kern="1200" dirty="0">
              <a:solidFill>
                <a:schemeClr val="tx1"/>
              </a:solidFill>
            </a:rPr>
            <a:t> Log2(x+1) or none</a:t>
          </a:r>
        </a:p>
      </dsp:txBody>
      <dsp:txXfrm>
        <a:off x="2430500" y="1105281"/>
        <a:ext cx="1402939" cy="660082"/>
      </dsp:txXfrm>
    </dsp:sp>
    <dsp:sp modelId="{00BF8063-5882-48DA-A998-6926BE460861}">
      <dsp:nvSpPr>
        <dsp:cNvPr id="0" name=""/>
        <dsp:cNvSpPr/>
      </dsp:nvSpPr>
      <dsp:spPr>
        <a:xfrm>
          <a:off x="4400809" y="825702"/>
          <a:ext cx="1591724" cy="123292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 </a:t>
          </a:r>
          <a:r>
            <a:rPr lang="en-US" sz="1400" b="0" kern="1200" dirty="0">
              <a:solidFill>
                <a:schemeClr val="tx1"/>
              </a:solidFill>
            </a:rPr>
            <a:t>PCA, </a:t>
          </a:r>
          <a:r>
            <a:rPr lang="en-US" sz="1400" b="0" kern="1200" dirty="0" err="1">
              <a:solidFill>
                <a:schemeClr val="tx1"/>
              </a:solidFill>
            </a:rPr>
            <a:t>tSNE</a:t>
          </a:r>
          <a:r>
            <a:rPr lang="en-US" sz="1400" b="0" kern="1200" dirty="0">
              <a:solidFill>
                <a:schemeClr val="tx1"/>
              </a:solidFill>
            </a:rPr>
            <a:t>, highly variable genes* or none</a:t>
          </a:r>
        </a:p>
      </dsp:txBody>
      <dsp:txXfrm>
        <a:off x="4400809" y="825702"/>
        <a:ext cx="1591724" cy="1232925"/>
      </dsp:txXfrm>
    </dsp:sp>
    <dsp:sp modelId="{A037A2D4-4B86-443B-918C-C02D1608C159}">
      <dsp:nvSpPr>
        <dsp:cNvPr id="0" name=""/>
        <dsp:cNvSpPr/>
      </dsp:nvSpPr>
      <dsp:spPr>
        <a:xfrm>
          <a:off x="6634792" y="3897"/>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(K-means)*</a:t>
          </a:r>
        </a:p>
      </dsp:txBody>
      <dsp:txXfrm>
        <a:off x="6634792" y="3897"/>
        <a:ext cx="2034212" cy="385807"/>
      </dsp:txXfrm>
    </dsp:sp>
    <dsp:sp modelId="{18A8A2F5-6601-48AE-BD68-CF30ED2485B9}">
      <dsp:nvSpPr>
        <dsp:cNvPr id="0" name=""/>
        <dsp:cNvSpPr/>
      </dsp:nvSpPr>
      <dsp:spPr>
        <a:xfrm>
          <a:off x="6634792" y="419018"/>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(SNN)*</a:t>
          </a:r>
        </a:p>
      </dsp:txBody>
      <dsp:txXfrm>
        <a:off x="6634792" y="419018"/>
        <a:ext cx="2034212" cy="385807"/>
      </dsp:txXfrm>
    </dsp:sp>
    <dsp:sp modelId="{C1928D54-A4D7-475A-BC96-5ABAC9553A26}">
      <dsp:nvSpPr>
        <dsp:cNvPr id="0" name=""/>
        <dsp:cNvSpPr/>
      </dsp:nvSpPr>
      <dsp:spPr>
        <a:xfrm>
          <a:off x="6634792" y="834140"/>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4792" y="834140"/>
        <a:ext cx="2034212" cy="385807"/>
      </dsp:txXfrm>
    </dsp:sp>
    <dsp:sp modelId="{9E923254-02B1-4880-AE77-F23B2B892373}">
      <dsp:nvSpPr>
        <dsp:cNvPr id="0" name=""/>
        <dsp:cNvSpPr/>
      </dsp:nvSpPr>
      <dsp:spPr>
        <a:xfrm>
          <a:off x="6634792" y="1249261"/>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4792" y="1249261"/>
        <a:ext cx="2034212" cy="385807"/>
      </dsp:txXfrm>
    </dsp:sp>
    <dsp:sp modelId="{18344BC1-4AD0-42BB-9A76-47B4CFE235BB}">
      <dsp:nvSpPr>
        <dsp:cNvPr id="0" name=""/>
        <dsp:cNvSpPr/>
      </dsp:nvSpPr>
      <dsp:spPr>
        <a:xfrm>
          <a:off x="6634792" y="1664382"/>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4792" y="1664382"/>
        <a:ext cx="2034212" cy="385807"/>
      </dsp:txXfrm>
    </dsp:sp>
    <dsp:sp modelId="{58037265-8B7E-4AB1-A1C4-3B72C8C00D94}">
      <dsp:nvSpPr>
        <dsp:cNvPr id="0" name=""/>
        <dsp:cNvSpPr/>
      </dsp:nvSpPr>
      <dsp:spPr>
        <a:xfrm>
          <a:off x="6634792" y="2079503"/>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a:t>
          </a:r>
        </a:p>
      </dsp:txBody>
      <dsp:txXfrm>
        <a:off x="6634792" y="2079503"/>
        <a:ext cx="2034212" cy="385807"/>
      </dsp:txXfrm>
    </dsp:sp>
    <dsp:sp modelId="{4243F4B8-8EC5-4773-939C-4273555D5F1E}">
      <dsp:nvSpPr>
        <dsp:cNvPr id="0" name=""/>
        <dsp:cNvSpPr/>
      </dsp:nvSpPr>
      <dsp:spPr>
        <a:xfrm>
          <a:off x="6634792" y="2494625"/>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a:t>
          </a:r>
        </a:p>
      </dsp:txBody>
      <dsp:txXfrm>
        <a:off x="6634792" y="2494625"/>
        <a:ext cx="2034212" cy="385807"/>
      </dsp:txXfrm>
    </dsp:sp>
    <dsp:sp modelId="{7167DC97-7ACD-4A92-8E87-14248E3B5036}">
      <dsp:nvSpPr>
        <dsp:cNvPr id="0" name=""/>
        <dsp:cNvSpPr/>
      </dsp:nvSpPr>
      <dsp:spPr>
        <a:xfrm>
          <a:off x="2430205" y="4160939"/>
          <a:ext cx="1404311" cy="6888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 </a:t>
          </a:r>
        </a:p>
        <a:p>
          <a:pPr marL="0" lvl="0" indent="0" algn="ctr" defTabSz="622300">
            <a:lnSpc>
              <a:spcPct val="90000"/>
            </a:lnSpc>
            <a:spcBef>
              <a:spcPct val="0"/>
            </a:spcBef>
            <a:spcAft>
              <a:spcPct val="35000"/>
            </a:spcAft>
            <a:buNone/>
          </a:pPr>
          <a:r>
            <a:rPr lang="en-US" sz="1400" b="0" kern="1200" dirty="0">
              <a:solidFill>
                <a:schemeClr val="tx1"/>
              </a:solidFill>
            </a:rPr>
            <a:t>TF-IDF</a:t>
          </a:r>
        </a:p>
      </dsp:txBody>
      <dsp:txXfrm>
        <a:off x="2430205" y="4160939"/>
        <a:ext cx="1404311" cy="688874"/>
      </dsp:txXfrm>
    </dsp:sp>
    <dsp:sp modelId="{085886A2-5B04-4EED-AB83-243B33282182}">
      <dsp:nvSpPr>
        <dsp:cNvPr id="0" name=""/>
        <dsp:cNvSpPr/>
      </dsp:nvSpPr>
      <dsp:spPr>
        <a:xfrm>
          <a:off x="4402181" y="3311972"/>
          <a:ext cx="1593281" cy="82823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a:t>
          </a:r>
          <a:r>
            <a:rPr lang="en-US" sz="1400" b="0" kern="1200" dirty="0">
              <a:solidFill>
                <a:schemeClr val="tx1"/>
              </a:solidFill>
            </a:rPr>
            <a:t> High avg. TFIDF score (Top)  or Highly variable TF-IDF (Var)</a:t>
          </a:r>
        </a:p>
      </dsp:txBody>
      <dsp:txXfrm>
        <a:off x="4402181" y="3311972"/>
        <a:ext cx="1593281" cy="828231"/>
      </dsp:txXfrm>
    </dsp:sp>
    <dsp:sp modelId="{6B0A4452-581B-4EE4-BBA8-1F4181579316}">
      <dsp:nvSpPr>
        <dsp:cNvPr id="0" name=""/>
        <dsp:cNvSpPr/>
      </dsp:nvSpPr>
      <dsp:spPr>
        <a:xfrm>
          <a:off x="6637721" y="2909746"/>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7721" y="2909746"/>
        <a:ext cx="2034212" cy="386185"/>
      </dsp:txXfrm>
    </dsp:sp>
    <dsp:sp modelId="{E10441CA-62D2-4334-81C2-C47967CAB503}">
      <dsp:nvSpPr>
        <dsp:cNvPr id="0" name=""/>
        <dsp:cNvSpPr/>
      </dsp:nvSpPr>
      <dsp:spPr>
        <a:xfrm>
          <a:off x="6637721" y="3325245"/>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7721" y="3325245"/>
        <a:ext cx="2034212" cy="386185"/>
      </dsp:txXfrm>
    </dsp:sp>
    <dsp:sp modelId="{41F5A2FE-BEBB-4703-BCB9-683E5F7B1927}">
      <dsp:nvSpPr>
        <dsp:cNvPr id="0" name=""/>
        <dsp:cNvSpPr/>
      </dsp:nvSpPr>
      <dsp:spPr>
        <a:xfrm>
          <a:off x="6637721" y="3740744"/>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7721" y="3740744"/>
        <a:ext cx="2034212" cy="386185"/>
      </dsp:txXfrm>
    </dsp:sp>
    <dsp:sp modelId="{BECA84C7-5DBC-466C-9536-44500061781E}">
      <dsp:nvSpPr>
        <dsp:cNvPr id="0" name=""/>
        <dsp:cNvSpPr/>
      </dsp:nvSpPr>
      <dsp:spPr>
        <a:xfrm>
          <a:off x="6637721" y="4156243"/>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a:t>
          </a:r>
        </a:p>
      </dsp:txBody>
      <dsp:txXfrm>
        <a:off x="6637721" y="4156243"/>
        <a:ext cx="2034212" cy="386185"/>
      </dsp:txXfrm>
    </dsp:sp>
    <dsp:sp modelId="{96B9159B-F365-423D-9051-D62AB4DEDDD3}">
      <dsp:nvSpPr>
        <dsp:cNvPr id="0" name=""/>
        <dsp:cNvSpPr/>
      </dsp:nvSpPr>
      <dsp:spPr>
        <a:xfrm>
          <a:off x="4402181" y="4648200"/>
          <a:ext cx="1593281" cy="106426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Binarization:</a:t>
          </a:r>
        </a:p>
        <a:p>
          <a:pPr marL="0" lvl="0" indent="0" algn="ctr" defTabSz="622300">
            <a:lnSpc>
              <a:spcPct val="90000"/>
            </a:lnSpc>
            <a:spcBef>
              <a:spcPct val="0"/>
            </a:spcBef>
            <a:spcAft>
              <a:spcPct val="35000"/>
            </a:spcAft>
            <a:buNone/>
          </a:pPr>
          <a:r>
            <a:rPr lang="en-US" sz="1400" b="0" kern="1200" dirty="0">
              <a:solidFill>
                <a:schemeClr val="tx1"/>
              </a:solidFill>
            </a:rPr>
            <a:t>Cutoff threshold per cell based on cell avg. TF-IDF</a:t>
          </a:r>
          <a:r>
            <a:rPr lang="en-US" sz="1400" b="0" i="0" kern="1200" dirty="0">
              <a:solidFill>
                <a:schemeClr val="tx1"/>
              </a:solidFill>
            </a:rPr>
            <a:t>(Bin)</a:t>
          </a:r>
        </a:p>
      </dsp:txBody>
      <dsp:txXfrm>
        <a:off x="4402181" y="4648200"/>
        <a:ext cx="1593281" cy="1064266"/>
      </dsp:txXfrm>
    </dsp:sp>
    <dsp:sp modelId="{1C664242-72F5-4031-BB57-32AD582BD2DA}">
      <dsp:nvSpPr>
        <dsp:cNvPr id="0" name=""/>
        <dsp:cNvSpPr/>
      </dsp:nvSpPr>
      <dsp:spPr>
        <a:xfrm>
          <a:off x="6637721" y="4571742"/>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(E/P/C/J)</a:t>
          </a:r>
        </a:p>
      </dsp:txBody>
      <dsp:txXfrm>
        <a:off x="6637721" y="4571742"/>
        <a:ext cx="2034212" cy="386185"/>
      </dsp:txXfrm>
    </dsp:sp>
    <dsp:sp modelId="{22AD8352-3D37-4FFA-A089-95433C0C55FE}">
      <dsp:nvSpPr>
        <dsp:cNvPr id="0" name=""/>
        <dsp:cNvSpPr/>
      </dsp:nvSpPr>
      <dsp:spPr>
        <a:xfrm>
          <a:off x="6637721" y="4987240"/>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Greedy (E/P/C/J)</a:t>
          </a:r>
        </a:p>
      </dsp:txBody>
      <dsp:txXfrm>
        <a:off x="6637721" y="4987240"/>
        <a:ext cx="2034212" cy="386185"/>
      </dsp:txXfrm>
    </dsp:sp>
    <dsp:sp modelId="{A97A3C5B-303F-41B6-A2FF-8C76A3C1A70C}">
      <dsp:nvSpPr>
        <dsp:cNvPr id="0" name=""/>
        <dsp:cNvSpPr/>
      </dsp:nvSpPr>
      <dsp:spPr>
        <a:xfrm>
          <a:off x="6637721" y="5402739"/>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(E/P/C/J)</a:t>
          </a:r>
        </a:p>
      </dsp:txBody>
      <dsp:txXfrm>
        <a:off x="6637721" y="5402739"/>
        <a:ext cx="2034212" cy="386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F004-57BC-4A14-8267-5B2FDA94460E}">
      <dsp:nvSpPr>
        <dsp:cNvPr id="0" name=""/>
        <dsp:cNvSpPr/>
      </dsp:nvSpPr>
      <dsp:spPr>
        <a:xfrm>
          <a:off x="5995462" y="5180333"/>
          <a:ext cx="642259" cy="415498"/>
        </a:xfrm>
        <a:custGeom>
          <a:avLst/>
          <a:gdLst/>
          <a:ahLst/>
          <a:cxnLst/>
          <a:rect l="0" t="0" r="0" b="0"/>
          <a:pathLst>
            <a:path>
              <a:moveTo>
                <a:pt x="0" y="0"/>
              </a:moveTo>
              <a:lnTo>
                <a:pt x="618808" y="0"/>
              </a:lnTo>
              <a:lnTo>
                <a:pt x="618808" y="415498"/>
              </a:lnTo>
              <a:lnTo>
                <a:pt x="642259" y="4154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6DCD0-6923-4E9F-8813-267DD993A139}">
      <dsp:nvSpPr>
        <dsp:cNvPr id="0" name=""/>
        <dsp:cNvSpPr/>
      </dsp:nvSpPr>
      <dsp:spPr>
        <a:xfrm>
          <a:off x="5995462" y="5134613"/>
          <a:ext cx="642259" cy="91440"/>
        </a:xfrm>
        <a:custGeom>
          <a:avLst/>
          <a:gdLst/>
          <a:ahLst/>
          <a:cxnLst/>
          <a:rect l="0" t="0" r="0" b="0"/>
          <a:pathLst>
            <a:path>
              <a:moveTo>
                <a:pt x="0" y="45720"/>
              </a:moveTo>
              <a:lnTo>
                <a:pt x="64225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F0C0-63BE-4586-BC21-70379715A4CF}">
      <dsp:nvSpPr>
        <dsp:cNvPr id="0" name=""/>
        <dsp:cNvSpPr/>
      </dsp:nvSpPr>
      <dsp:spPr>
        <a:xfrm>
          <a:off x="5995462" y="4764834"/>
          <a:ext cx="642259" cy="415498"/>
        </a:xfrm>
        <a:custGeom>
          <a:avLst/>
          <a:gdLst/>
          <a:ahLst/>
          <a:cxnLst/>
          <a:rect l="0" t="0" r="0" b="0"/>
          <a:pathLst>
            <a:path>
              <a:moveTo>
                <a:pt x="0" y="415498"/>
              </a:moveTo>
              <a:lnTo>
                <a:pt x="618808" y="415498"/>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43348-6CDB-4BA1-AC4E-990DC7A18248}">
      <dsp:nvSpPr>
        <dsp:cNvPr id="0" name=""/>
        <dsp:cNvSpPr/>
      </dsp:nvSpPr>
      <dsp:spPr>
        <a:xfrm>
          <a:off x="3834516" y="4505376"/>
          <a:ext cx="567665" cy="674957"/>
        </a:xfrm>
        <a:custGeom>
          <a:avLst/>
          <a:gdLst/>
          <a:ahLst/>
          <a:cxnLst/>
          <a:rect l="0" t="0" r="0" b="0"/>
          <a:pathLst>
            <a:path>
              <a:moveTo>
                <a:pt x="0" y="0"/>
              </a:moveTo>
              <a:lnTo>
                <a:pt x="544214" y="0"/>
              </a:lnTo>
              <a:lnTo>
                <a:pt x="544214" y="674957"/>
              </a:lnTo>
              <a:lnTo>
                <a:pt x="567665" y="6749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23787-AD63-40F4-8A7D-6386C8963026}">
      <dsp:nvSpPr>
        <dsp:cNvPr id="0" name=""/>
        <dsp:cNvSpPr/>
      </dsp:nvSpPr>
      <dsp:spPr>
        <a:xfrm>
          <a:off x="5995462" y="3726087"/>
          <a:ext cx="642259" cy="623248"/>
        </a:xfrm>
        <a:custGeom>
          <a:avLst/>
          <a:gdLst/>
          <a:ahLst/>
          <a:cxnLst/>
          <a:rect l="0" t="0" r="0" b="0"/>
          <a:pathLst>
            <a:path>
              <a:moveTo>
                <a:pt x="0" y="0"/>
              </a:moveTo>
              <a:lnTo>
                <a:pt x="618808" y="0"/>
              </a:lnTo>
              <a:lnTo>
                <a:pt x="618808" y="623248"/>
              </a:lnTo>
              <a:lnTo>
                <a:pt x="642259" y="623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EF3D1-FFF7-45C8-B839-D3CDF7688C10}">
      <dsp:nvSpPr>
        <dsp:cNvPr id="0" name=""/>
        <dsp:cNvSpPr/>
      </dsp:nvSpPr>
      <dsp:spPr>
        <a:xfrm>
          <a:off x="5995462" y="3726087"/>
          <a:ext cx="642259" cy="207749"/>
        </a:xfrm>
        <a:custGeom>
          <a:avLst/>
          <a:gdLst/>
          <a:ahLst/>
          <a:cxnLst/>
          <a:rect l="0" t="0" r="0" b="0"/>
          <a:pathLst>
            <a:path>
              <a:moveTo>
                <a:pt x="0" y="0"/>
              </a:moveTo>
              <a:lnTo>
                <a:pt x="618808" y="0"/>
              </a:lnTo>
              <a:lnTo>
                <a:pt x="618808" y="207749"/>
              </a:lnTo>
              <a:lnTo>
                <a:pt x="642259" y="2077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94E2D-C92F-43F2-86D3-BB20BF324241}">
      <dsp:nvSpPr>
        <dsp:cNvPr id="0" name=""/>
        <dsp:cNvSpPr/>
      </dsp:nvSpPr>
      <dsp:spPr>
        <a:xfrm>
          <a:off x="5995462" y="3518338"/>
          <a:ext cx="642259" cy="207749"/>
        </a:xfrm>
        <a:custGeom>
          <a:avLst/>
          <a:gdLst/>
          <a:ahLst/>
          <a:cxnLst/>
          <a:rect l="0" t="0" r="0" b="0"/>
          <a:pathLst>
            <a:path>
              <a:moveTo>
                <a:pt x="0" y="207749"/>
              </a:moveTo>
              <a:lnTo>
                <a:pt x="618808" y="207749"/>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29EA421-EB8B-47AC-90A6-7C322A4A472D}">
      <dsp:nvSpPr>
        <dsp:cNvPr id="0" name=""/>
        <dsp:cNvSpPr/>
      </dsp:nvSpPr>
      <dsp:spPr>
        <a:xfrm>
          <a:off x="5995462" y="3102839"/>
          <a:ext cx="642259" cy="623248"/>
        </a:xfrm>
        <a:custGeom>
          <a:avLst/>
          <a:gdLst/>
          <a:ahLst/>
          <a:cxnLst/>
          <a:rect l="0" t="0" r="0" b="0"/>
          <a:pathLst>
            <a:path>
              <a:moveTo>
                <a:pt x="0" y="623248"/>
              </a:moveTo>
              <a:lnTo>
                <a:pt x="618808" y="623248"/>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ABC7AF90-D235-48B2-B494-5907785567CE}">
      <dsp:nvSpPr>
        <dsp:cNvPr id="0" name=""/>
        <dsp:cNvSpPr/>
      </dsp:nvSpPr>
      <dsp:spPr>
        <a:xfrm>
          <a:off x="3834516" y="3726087"/>
          <a:ext cx="567665" cy="779289"/>
        </a:xfrm>
        <a:custGeom>
          <a:avLst/>
          <a:gdLst/>
          <a:ahLst/>
          <a:cxnLst/>
          <a:rect l="0" t="0" r="0" b="0"/>
          <a:pathLst>
            <a:path>
              <a:moveTo>
                <a:pt x="0" y="779289"/>
              </a:moveTo>
              <a:lnTo>
                <a:pt x="544214" y="779289"/>
              </a:lnTo>
              <a:lnTo>
                <a:pt x="544214" y="0"/>
              </a:lnTo>
              <a:lnTo>
                <a:pt x="56766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923D9-61A3-44E3-ADD3-C08D1A36D982}">
      <dsp:nvSpPr>
        <dsp:cNvPr id="0" name=""/>
        <dsp:cNvSpPr/>
      </dsp:nvSpPr>
      <dsp:spPr>
        <a:xfrm>
          <a:off x="1602493" y="3006246"/>
          <a:ext cx="827711" cy="1499129"/>
        </a:xfrm>
        <a:custGeom>
          <a:avLst/>
          <a:gdLst/>
          <a:ahLst/>
          <a:cxnLst/>
          <a:rect l="0" t="0" r="0" b="0"/>
          <a:pathLst>
            <a:path>
              <a:moveTo>
                <a:pt x="0" y="0"/>
              </a:moveTo>
              <a:lnTo>
                <a:pt x="804237" y="0"/>
              </a:lnTo>
              <a:lnTo>
                <a:pt x="804237" y="1499129"/>
              </a:lnTo>
              <a:lnTo>
                <a:pt x="827711" y="149912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A96489F-73DC-4C9A-9939-3C5F23FF86F3}">
      <dsp:nvSpPr>
        <dsp:cNvPr id="0" name=""/>
        <dsp:cNvSpPr/>
      </dsp:nvSpPr>
      <dsp:spPr>
        <a:xfrm>
          <a:off x="5992533" y="1442165"/>
          <a:ext cx="642259" cy="1245363"/>
        </a:xfrm>
        <a:custGeom>
          <a:avLst/>
          <a:gdLst/>
          <a:ahLst/>
          <a:cxnLst/>
          <a:rect l="0" t="0" r="0" b="0"/>
          <a:pathLst>
            <a:path>
              <a:moveTo>
                <a:pt x="0" y="0"/>
              </a:moveTo>
              <a:lnTo>
                <a:pt x="618808" y="0"/>
              </a:lnTo>
              <a:lnTo>
                <a:pt x="618808" y="1245363"/>
              </a:lnTo>
              <a:lnTo>
                <a:pt x="642259" y="12453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F34A-4ABA-4D6C-8A5A-721399A2474D}">
      <dsp:nvSpPr>
        <dsp:cNvPr id="0" name=""/>
        <dsp:cNvSpPr/>
      </dsp:nvSpPr>
      <dsp:spPr>
        <a:xfrm>
          <a:off x="5992533" y="1442165"/>
          <a:ext cx="642259" cy="830242"/>
        </a:xfrm>
        <a:custGeom>
          <a:avLst/>
          <a:gdLst/>
          <a:ahLst/>
          <a:cxnLst/>
          <a:rect l="0" t="0" r="0" b="0"/>
          <a:pathLst>
            <a:path>
              <a:moveTo>
                <a:pt x="0" y="0"/>
              </a:moveTo>
              <a:lnTo>
                <a:pt x="618808" y="0"/>
              </a:lnTo>
              <a:lnTo>
                <a:pt x="618808" y="830242"/>
              </a:lnTo>
              <a:lnTo>
                <a:pt x="642259" y="8302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4DDD-2647-4A9B-BF95-DBBB106718FC}">
      <dsp:nvSpPr>
        <dsp:cNvPr id="0" name=""/>
        <dsp:cNvSpPr/>
      </dsp:nvSpPr>
      <dsp:spPr>
        <a:xfrm>
          <a:off x="5992533" y="1442165"/>
          <a:ext cx="642259" cy="415121"/>
        </a:xfrm>
        <a:custGeom>
          <a:avLst/>
          <a:gdLst/>
          <a:ahLst/>
          <a:cxnLst/>
          <a:rect l="0" t="0" r="0" b="0"/>
          <a:pathLst>
            <a:path>
              <a:moveTo>
                <a:pt x="0" y="0"/>
              </a:moveTo>
              <a:lnTo>
                <a:pt x="618808" y="0"/>
              </a:lnTo>
              <a:lnTo>
                <a:pt x="618808" y="415121"/>
              </a:lnTo>
              <a:lnTo>
                <a:pt x="642259" y="4151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90ADB-B176-47CD-9A80-BABD06E9C9E8}">
      <dsp:nvSpPr>
        <dsp:cNvPr id="0" name=""/>
        <dsp:cNvSpPr/>
      </dsp:nvSpPr>
      <dsp:spPr>
        <a:xfrm>
          <a:off x="5992533" y="1396445"/>
          <a:ext cx="642259" cy="91440"/>
        </a:xfrm>
        <a:custGeom>
          <a:avLst/>
          <a:gdLst/>
          <a:ahLst/>
          <a:cxnLst/>
          <a:rect l="0" t="0" r="0" b="0"/>
          <a:pathLst>
            <a:path>
              <a:moveTo>
                <a:pt x="0" y="45720"/>
              </a:moveTo>
              <a:lnTo>
                <a:pt x="642259"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C9CCB06D-B18A-4D7E-B705-B6241357DEA7}">
      <dsp:nvSpPr>
        <dsp:cNvPr id="0" name=""/>
        <dsp:cNvSpPr/>
      </dsp:nvSpPr>
      <dsp:spPr>
        <a:xfrm>
          <a:off x="5992533" y="1027044"/>
          <a:ext cx="642259" cy="415121"/>
        </a:xfrm>
        <a:custGeom>
          <a:avLst/>
          <a:gdLst/>
          <a:ahLst/>
          <a:cxnLst/>
          <a:rect l="0" t="0" r="0" b="0"/>
          <a:pathLst>
            <a:path>
              <a:moveTo>
                <a:pt x="0" y="415121"/>
              </a:moveTo>
              <a:lnTo>
                <a:pt x="618808" y="415121"/>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E46BD-2BD6-49B0-AF7B-15ECF0D0D82A}">
      <dsp:nvSpPr>
        <dsp:cNvPr id="0" name=""/>
        <dsp:cNvSpPr/>
      </dsp:nvSpPr>
      <dsp:spPr>
        <a:xfrm>
          <a:off x="5992533" y="611922"/>
          <a:ext cx="642259" cy="830242"/>
        </a:xfrm>
        <a:custGeom>
          <a:avLst/>
          <a:gdLst/>
          <a:ahLst/>
          <a:cxnLst/>
          <a:rect l="0" t="0" r="0" b="0"/>
          <a:pathLst>
            <a:path>
              <a:moveTo>
                <a:pt x="0" y="830242"/>
              </a:moveTo>
              <a:lnTo>
                <a:pt x="618808" y="830242"/>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E52F-327D-4F00-AD54-76AEAD02D23E}">
      <dsp:nvSpPr>
        <dsp:cNvPr id="0" name=""/>
        <dsp:cNvSpPr/>
      </dsp:nvSpPr>
      <dsp:spPr>
        <a:xfrm>
          <a:off x="5992533" y="196801"/>
          <a:ext cx="642259" cy="1245363"/>
        </a:xfrm>
        <a:custGeom>
          <a:avLst/>
          <a:gdLst/>
          <a:ahLst/>
          <a:cxnLst/>
          <a:rect l="0" t="0" r="0" b="0"/>
          <a:pathLst>
            <a:path>
              <a:moveTo>
                <a:pt x="0" y="1245363"/>
              </a:moveTo>
              <a:lnTo>
                <a:pt x="618808" y="1245363"/>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1626EB6-8EDC-4B72-8709-99997D27C012}">
      <dsp:nvSpPr>
        <dsp:cNvPr id="0" name=""/>
        <dsp:cNvSpPr/>
      </dsp:nvSpPr>
      <dsp:spPr>
        <a:xfrm>
          <a:off x="3833439" y="1389602"/>
          <a:ext cx="567369" cy="91440"/>
        </a:xfrm>
        <a:custGeom>
          <a:avLst/>
          <a:gdLst/>
          <a:ahLst/>
          <a:cxnLst/>
          <a:rect l="0" t="0" r="0" b="0"/>
          <a:pathLst>
            <a:path>
              <a:moveTo>
                <a:pt x="0" y="45720"/>
              </a:moveTo>
              <a:lnTo>
                <a:pt x="543918" y="45720"/>
              </a:lnTo>
              <a:lnTo>
                <a:pt x="543918" y="52562"/>
              </a:lnTo>
              <a:lnTo>
                <a:pt x="567369" y="5256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9B78C87-E228-4B31-8904-F7BACD31D864}">
      <dsp:nvSpPr>
        <dsp:cNvPr id="0" name=""/>
        <dsp:cNvSpPr/>
      </dsp:nvSpPr>
      <dsp:spPr>
        <a:xfrm>
          <a:off x="1602493" y="1435322"/>
          <a:ext cx="828007" cy="1570924"/>
        </a:xfrm>
        <a:custGeom>
          <a:avLst/>
          <a:gdLst/>
          <a:ahLst/>
          <a:cxnLst/>
          <a:rect l="0" t="0" r="0" b="0"/>
          <a:pathLst>
            <a:path>
              <a:moveTo>
                <a:pt x="0" y="1570924"/>
              </a:moveTo>
              <a:lnTo>
                <a:pt x="804533" y="1570924"/>
              </a:lnTo>
              <a:lnTo>
                <a:pt x="804533" y="0"/>
              </a:lnTo>
              <a:lnTo>
                <a:pt x="828007"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ECFE85C-01B4-43AB-B00A-F4B7CF6D11F0}">
      <dsp:nvSpPr>
        <dsp:cNvPr id="0" name=""/>
        <dsp:cNvSpPr/>
      </dsp:nvSpPr>
      <dsp:spPr>
        <a:xfrm>
          <a:off x="0" y="2564786"/>
          <a:ext cx="1602493" cy="88292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Cells QC, Genes QC, </a:t>
          </a:r>
          <a:r>
            <a:rPr lang="en-US" sz="1400" kern="1200" dirty="0">
              <a:solidFill>
                <a:schemeClr val="tx1"/>
              </a:solidFill>
            </a:rPr>
            <a:t>Gap-Statistics Analysis</a:t>
          </a:r>
          <a:endParaRPr lang="en-US" sz="1400" b="0" kern="1200" dirty="0">
            <a:solidFill>
              <a:schemeClr val="tx1"/>
            </a:solidFill>
          </a:endParaRPr>
        </a:p>
      </dsp:txBody>
      <dsp:txXfrm>
        <a:off x="0" y="2564786"/>
        <a:ext cx="1602493" cy="882921"/>
      </dsp:txXfrm>
    </dsp:sp>
    <dsp:sp modelId="{8133B387-1E09-4627-B344-850AD1D518CD}">
      <dsp:nvSpPr>
        <dsp:cNvPr id="0" name=""/>
        <dsp:cNvSpPr/>
      </dsp:nvSpPr>
      <dsp:spPr>
        <a:xfrm>
          <a:off x="2430500" y="1105281"/>
          <a:ext cx="1402939" cy="6600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a:t>
          </a:r>
          <a:r>
            <a:rPr lang="en-US" sz="1400" b="0" kern="1200" dirty="0">
              <a:solidFill>
                <a:schemeClr val="tx1"/>
              </a:solidFill>
            </a:rPr>
            <a:t> Log2(x+1) or none</a:t>
          </a:r>
        </a:p>
      </dsp:txBody>
      <dsp:txXfrm>
        <a:off x="2430500" y="1105281"/>
        <a:ext cx="1402939" cy="660082"/>
      </dsp:txXfrm>
    </dsp:sp>
    <dsp:sp modelId="{00BF8063-5882-48DA-A998-6926BE460861}">
      <dsp:nvSpPr>
        <dsp:cNvPr id="0" name=""/>
        <dsp:cNvSpPr/>
      </dsp:nvSpPr>
      <dsp:spPr>
        <a:xfrm>
          <a:off x="4400809" y="825702"/>
          <a:ext cx="1591724" cy="123292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 </a:t>
          </a:r>
          <a:r>
            <a:rPr lang="en-US" sz="1400" b="0" kern="1200" dirty="0">
              <a:solidFill>
                <a:schemeClr val="tx1"/>
              </a:solidFill>
            </a:rPr>
            <a:t>PCA, </a:t>
          </a:r>
          <a:r>
            <a:rPr lang="en-US" sz="1400" b="0" kern="1200" dirty="0" err="1">
              <a:solidFill>
                <a:schemeClr val="tx1"/>
              </a:solidFill>
            </a:rPr>
            <a:t>tSNE</a:t>
          </a:r>
          <a:r>
            <a:rPr lang="en-US" sz="1400" b="0" kern="1200" dirty="0">
              <a:solidFill>
                <a:schemeClr val="tx1"/>
              </a:solidFill>
            </a:rPr>
            <a:t>, highly variable genes* or none</a:t>
          </a:r>
        </a:p>
      </dsp:txBody>
      <dsp:txXfrm>
        <a:off x="4400809" y="825702"/>
        <a:ext cx="1591724" cy="1232925"/>
      </dsp:txXfrm>
    </dsp:sp>
    <dsp:sp modelId="{A037A2D4-4B86-443B-918C-C02D1608C159}">
      <dsp:nvSpPr>
        <dsp:cNvPr id="0" name=""/>
        <dsp:cNvSpPr/>
      </dsp:nvSpPr>
      <dsp:spPr>
        <a:xfrm>
          <a:off x="6634792" y="3897"/>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(K-means)*</a:t>
          </a:r>
        </a:p>
      </dsp:txBody>
      <dsp:txXfrm>
        <a:off x="6634792" y="3897"/>
        <a:ext cx="2034212" cy="385807"/>
      </dsp:txXfrm>
    </dsp:sp>
    <dsp:sp modelId="{18A8A2F5-6601-48AE-BD68-CF30ED2485B9}">
      <dsp:nvSpPr>
        <dsp:cNvPr id="0" name=""/>
        <dsp:cNvSpPr/>
      </dsp:nvSpPr>
      <dsp:spPr>
        <a:xfrm>
          <a:off x="6634792" y="419018"/>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(SNN)*</a:t>
          </a:r>
        </a:p>
      </dsp:txBody>
      <dsp:txXfrm>
        <a:off x="6634792" y="419018"/>
        <a:ext cx="2034212" cy="385807"/>
      </dsp:txXfrm>
    </dsp:sp>
    <dsp:sp modelId="{C1928D54-A4D7-475A-BC96-5ABAC9553A26}">
      <dsp:nvSpPr>
        <dsp:cNvPr id="0" name=""/>
        <dsp:cNvSpPr/>
      </dsp:nvSpPr>
      <dsp:spPr>
        <a:xfrm>
          <a:off x="6634792" y="834140"/>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4792" y="834140"/>
        <a:ext cx="2034212" cy="385807"/>
      </dsp:txXfrm>
    </dsp:sp>
    <dsp:sp modelId="{9E923254-02B1-4880-AE77-F23B2B892373}">
      <dsp:nvSpPr>
        <dsp:cNvPr id="0" name=""/>
        <dsp:cNvSpPr/>
      </dsp:nvSpPr>
      <dsp:spPr>
        <a:xfrm>
          <a:off x="6634792" y="1249261"/>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4792" y="1249261"/>
        <a:ext cx="2034212" cy="385807"/>
      </dsp:txXfrm>
    </dsp:sp>
    <dsp:sp modelId="{18344BC1-4AD0-42BB-9A76-47B4CFE235BB}">
      <dsp:nvSpPr>
        <dsp:cNvPr id="0" name=""/>
        <dsp:cNvSpPr/>
      </dsp:nvSpPr>
      <dsp:spPr>
        <a:xfrm>
          <a:off x="6634792" y="1664382"/>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4792" y="1664382"/>
        <a:ext cx="2034212" cy="385807"/>
      </dsp:txXfrm>
    </dsp:sp>
    <dsp:sp modelId="{58037265-8B7E-4AB1-A1C4-3B72C8C00D94}">
      <dsp:nvSpPr>
        <dsp:cNvPr id="0" name=""/>
        <dsp:cNvSpPr/>
      </dsp:nvSpPr>
      <dsp:spPr>
        <a:xfrm>
          <a:off x="6634792" y="2079503"/>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a:t>
          </a:r>
        </a:p>
      </dsp:txBody>
      <dsp:txXfrm>
        <a:off x="6634792" y="2079503"/>
        <a:ext cx="2034212" cy="385807"/>
      </dsp:txXfrm>
    </dsp:sp>
    <dsp:sp modelId="{4243F4B8-8EC5-4773-939C-4273555D5F1E}">
      <dsp:nvSpPr>
        <dsp:cNvPr id="0" name=""/>
        <dsp:cNvSpPr/>
      </dsp:nvSpPr>
      <dsp:spPr>
        <a:xfrm>
          <a:off x="6634792" y="2494625"/>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a:t>
          </a:r>
        </a:p>
      </dsp:txBody>
      <dsp:txXfrm>
        <a:off x="6634792" y="2494625"/>
        <a:ext cx="2034212" cy="385807"/>
      </dsp:txXfrm>
    </dsp:sp>
    <dsp:sp modelId="{7167DC97-7ACD-4A92-8E87-14248E3B5036}">
      <dsp:nvSpPr>
        <dsp:cNvPr id="0" name=""/>
        <dsp:cNvSpPr/>
      </dsp:nvSpPr>
      <dsp:spPr>
        <a:xfrm>
          <a:off x="2430205" y="4160939"/>
          <a:ext cx="1404311" cy="6888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 </a:t>
          </a:r>
        </a:p>
        <a:p>
          <a:pPr marL="0" lvl="0" indent="0" algn="ctr" defTabSz="622300">
            <a:lnSpc>
              <a:spcPct val="90000"/>
            </a:lnSpc>
            <a:spcBef>
              <a:spcPct val="0"/>
            </a:spcBef>
            <a:spcAft>
              <a:spcPct val="35000"/>
            </a:spcAft>
            <a:buNone/>
          </a:pPr>
          <a:r>
            <a:rPr lang="en-US" sz="1400" b="0" kern="1200" dirty="0">
              <a:solidFill>
                <a:schemeClr val="tx1"/>
              </a:solidFill>
            </a:rPr>
            <a:t>TF-IDF</a:t>
          </a:r>
        </a:p>
      </dsp:txBody>
      <dsp:txXfrm>
        <a:off x="2430205" y="4160939"/>
        <a:ext cx="1404311" cy="688874"/>
      </dsp:txXfrm>
    </dsp:sp>
    <dsp:sp modelId="{085886A2-5B04-4EED-AB83-243B33282182}">
      <dsp:nvSpPr>
        <dsp:cNvPr id="0" name=""/>
        <dsp:cNvSpPr/>
      </dsp:nvSpPr>
      <dsp:spPr>
        <a:xfrm>
          <a:off x="4402181" y="3311972"/>
          <a:ext cx="1593281" cy="82823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a:t>
          </a:r>
          <a:r>
            <a:rPr lang="en-US" sz="1400" b="0" kern="1200" dirty="0">
              <a:solidFill>
                <a:schemeClr val="tx1"/>
              </a:solidFill>
            </a:rPr>
            <a:t> High avg. TFIDF score (Top)  or Highly variable TF-IDF (Var)</a:t>
          </a:r>
        </a:p>
      </dsp:txBody>
      <dsp:txXfrm>
        <a:off x="4402181" y="3311972"/>
        <a:ext cx="1593281" cy="828231"/>
      </dsp:txXfrm>
    </dsp:sp>
    <dsp:sp modelId="{6B0A4452-581B-4EE4-BBA8-1F4181579316}">
      <dsp:nvSpPr>
        <dsp:cNvPr id="0" name=""/>
        <dsp:cNvSpPr/>
      </dsp:nvSpPr>
      <dsp:spPr>
        <a:xfrm>
          <a:off x="6637721" y="2909746"/>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7721" y="2909746"/>
        <a:ext cx="2034212" cy="386185"/>
      </dsp:txXfrm>
    </dsp:sp>
    <dsp:sp modelId="{E10441CA-62D2-4334-81C2-C47967CAB503}">
      <dsp:nvSpPr>
        <dsp:cNvPr id="0" name=""/>
        <dsp:cNvSpPr/>
      </dsp:nvSpPr>
      <dsp:spPr>
        <a:xfrm>
          <a:off x="6637721" y="3325245"/>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7721" y="3325245"/>
        <a:ext cx="2034212" cy="386185"/>
      </dsp:txXfrm>
    </dsp:sp>
    <dsp:sp modelId="{41F5A2FE-BEBB-4703-BCB9-683E5F7B1927}">
      <dsp:nvSpPr>
        <dsp:cNvPr id="0" name=""/>
        <dsp:cNvSpPr/>
      </dsp:nvSpPr>
      <dsp:spPr>
        <a:xfrm>
          <a:off x="6637721" y="3740744"/>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7721" y="3740744"/>
        <a:ext cx="2034212" cy="386185"/>
      </dsp:txXfrm>
    </dsp:sp>
    <dsp:sp modelId="{BECA84C7-5DBC-466C-9536-44500061781E}">
      <dsp:nvSpPr>
        <dsp:cNvPr id="0" name=""/>
        <dsp:cNvSpPr/>
      </dsp:nvSpPr>
      <dsp:spPr>
        <a:xfrm>
          <a:off x="6637721" y="4156243"/>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a:t>
          </a:r>
        </a:p>
      </dsp:txBody>
      <dsp:txXfrm>
        <a:off x="6637721" y="4156243"/>
        <a:ext cx="2034212" cy="386185"/>
      </dsp:txXfrm>
    </dsp:sp>
    <dsp:sp modelId="{96B9159B-F365-423D-9051-D62AB4DEDDD3}">
      <dsp:nvSpPr>
        <dsp:cNvPr id="0" name=""/>
        <dsp:cNvSpPr/>
      </dsp:nvSpPr>
      <dsp:spPr>
        <a:xfrm>
          <a:off x="4402181" y="4648200"/>
          <a:ext cx="1593281" cy="106426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Binarization:</a:t>
          </a:r>
        </a:p>
        <a:p>
          <a:pPr marL="0" lvl="0" indent="0" algn="ctr" defTabSz="622300">
            <a:lnSpc>
              <a:spcPct val="90000"/>
            </a:lnSpc>
            <a:spcBef>
              <a:spcPct val="0"/>
            </a:spcBef>
            <a:spcAft>
              <a:spcPct val="35000"/>
            </a:spcAft>
            <a:buNone/>
          </a:pPr>
          <a:r>
            <a:rPr lang="en-US" sz="1400" b="0" kern="1200" dirty="0">
              <a:solidFill>
                <a:schemeClr val="tx1"/>
              </a:solidFill>
            </a:rPr>
            <a:t>Cutoff threshold per cell based on cell avg. TF-IDF</a:t>
          </a:r>
          <a:r>
            <a:rPr lang="en-US" sz="1400" b="0" i="0" kern="1200" dirty="0">
              <a:solidFill>
                <a:schemeClr val="tx1"/>
              </a:solidFill>
            </a:rPr>
            <a:t>(Bin)</a:t>
          </a:r>
        </a:p>
      </dsp:txBody>
      <dsp:txXfrm>
        <a:off x="4402181" y="4648200"/>
        <a:ext cx="1593281" cy="1064266"/>
      </dsp:txXfrm>
    </dsp:sp>
    <dsp:sp modelId="{1C664242-72F5-4031-BB57-32AD582BD2DA}">
      <dsp:nvSpPr>
        <dsp:cNvPr id="0" name=""/>
        <dsp:cNvSpPr/>
      </dsp:nvSpPr>
      <dsp:spPr>
        <a:xfrm>
          <a:off x="6637721" y="4571742"/>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(E/P/C/J)</a:t>
          </a:r>
        </a:p>
      </dsp:txBody>
      <dsp:txXfrm>
        <a:off x="6637721" y="4571742"/>
        <a:ext cx="2034212" cy="386185"/>
      </dsp:txXfrm>
    </dsp:sp>
    <dsp:sp modelId="{22AD8352-3D37-4FFA-A089-95433C0C55FE}">
      <dsp:nvSpPr>
        <dsp:cNvPr id="0" name=""/>
        <dsp:cNvSpPr/>
      </dsp:nvSpPr>
      <dsp:spPr>
        <a:xfrm>
          <a:off x="6637721" y="4987240"/>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Greedy (E/P/C/J)</a:t>
          </a:r>
        </a:p>
      </dsp:txBody>
      <dsp:txXfrm>
        <a:off x="6637721" y="4987240"/>
        <a:ext cx="2034212" cy="386185"/>
      </dsp:txXfrm>
    </dsp:sp>
    <dsp:sp modelId="{A97A3C5B-303F-41B6-A2FF-8C76A3C1A70C}">
      <dsp:nvSpPr>
        <dsp:cNvPr id="0" name=""/>
        <dsp:cNvSpPr/>
      </dsp:nvSpPr>
      <dsp:spPr>
        <a:xfrm>
          <a:off x="6637721" y="5402739"/>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(E/P/C/J)</a:t>
          </a:r>
        </a:p>
      </dsp:txBody>
      <dsp:txXfrm>
        <a:off x="6637721" y="5402739"/>
        <a:ext cx="2034212" cy="386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F004-57BC-4A14-8267-5B2FDA94460E}">
      <dsp:nvSpPr>
        <dsp:cNvPr id="0" name=""/>
        <dsp:cNvSpPr/>
      </dsp:nvSpPr>
      <dsp:spPr>
        <a:xfrm>
          <a:off x="5995462" y="5180333"/>
          <a:ext cx="642259" cy="415498"/>
        </a:xfrm>
        <a:custGeom>
          <a:avLst/>
          <a:gdLst/>
          <a:ahLst/>
          <a:cxnLst/>
          <a:rect l="0" t="0" r="0" b="0"/>
          <a:pathLst>
            <a:path>
              <a:moveTo>
                <a:pt x="0" y="0"/>
              </a:moveTo>
              <a:lnTo>
                <a:pt x="618808" y="0"/>
              </a:lnTo>
              <a:lnTo>
                <a:pt x="618808" y="415498"/>
              </a:lnTo>
              <a:lnTo>
                <a:pt x="642259" y="4154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6DCD0-6923-4E9F-8813-267DD993A139}">
      <dsp:nvSpPr>
        <dsp:cNvPr id="0" name=""/>
        <dsp:cNvSpPr/>
      </dsp:nvSpPr>
      <dsp:spPr>
        <a:xfrm>
          <a:off x="5995462" y="5134613"/>
          <a:ext cx="642259" cy="91440"/>
        </a:xfrm>
        <a:custGeom>
          <a:avLst/>
          <a:gdLst/>
          <a:ahLst/>
          <a:cxnLst/>
          <a:rect l="0" t="0" r="0" b="0"/>
          <a:pathLst>
            <a:path>
              <a:moveTo>
                <a:pt x="0" y="45720"/>
              </a:moveTo>
              <a:lnTo>
                <a:pt x="64225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F0C0-63BE-4586-BC21-70379715A4CF}">
      <dsp:nvSpPr>
        <dsp:cNvPr id="0" name=""/>
        <dsp:cNvSpPr/>
      </dsp:nvSpPr>
      <dsp:spPr>
        <a:xfrm>
          <a:off x="5995462" y="4764834"/>
          <a:ext cx="642259" cy="415498"/>
        </a:xfrm>
        <a:custGeom>
          <a:avLst/>
          <a:gdLst/>
          <a:ahLst/>
          <a:cxnLst/>
          <a:rect l="0" t="0" r="0" b="0"/>
          <a:pathLst>
            <a:path>
              <a:moveTo>
                <a:pt x="0" y="415498"/>
              </a:moveTo>
              <a:lnTo>
                <a:pt x="618808" y="415498"/>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43348-6CDB-4BA1-AC4E-990DC7A18248}">
      <dsp:nvSpPr>
        <dsp:cNvPr id="0" name=""/>
        <dsp:cNvSpPr/>
      </dsp:nvSpPr>
      <dsp:spPr>
        <a:xfrm>
          <a:off x="3834516" y="4505376"/>
          <a:ext cx="567665" cy="674957"/>
        </a:xfrm>
        <a:custGeom>
          <a:avLst/>
          <a:gdLst/>
          <a:ahLst/>
          <a:cxnLst/>
          <a:rect l="0" t="0" r="0" b="0"/>
          <a:pathLst>
            <a:path>
              <a:moveTo>
                <a:pt x="0" y="0"/>
              </a:moveTo>
              <a:lnTo>
                <a:pt x="544214" y="0"/>
              </a:lnTo>
              <a:lnTo>
                <a:pt x="544214" y="674957"/>
              </a:lnTo>
              <a:lnTo>
                <a:pt x="567665" y="6749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23787-AD63-40F4-8A7D-6386C8963026}">
      <dsp:nvSpPr>
        <dsp:cNvPr id="0" name=""/>
        <dsp:cNvSpPr/>
      </dsp:nvSpPr>
      <dsp:spPr>
        <a:xfrm>
          <a:off x="5995462" y="3726087"/>
          <a:ext cx="642259" cy="623248"/>
        </a:xfrm>
        <a:custGeom>
          <a:avLst/>
          <a:gdLst/>
          <a:ahLst/>
          <a:cxnLst/>
          <a:rect l="0" t="0" r="0" b="0"/>
          <a:pathLst>
            <a:path>
              <a:moveTo>
                <a:pt x="0" y="0"/>
              </a:moveTo>
              <a:lnTo>
                <a:pt x="618808" y="0"/>
              </a:lnTo>
              <a:lnTo>
                <a:pt x="618808" y="623248"/>
              </a:lnTo>
              <a:lnTo>
                <a:pt x="642259" y="623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EF3D1-FFF7-45C8-B839-D3CDF7688C10}">
      <dsp:nvSpPr>
        <dsp:cNvPr id="0" name=""/>
        <dsp:cNvSpPr/>
      </dsp:nvSpPr>
      <dsp:spPr>
        <a:xfrm>
          <a:off x="5995462" y="3726087"/>
          <a:ext cx="642259" cy="207749"/>
        </a:xfrm>
        <a:custGeom>
          <a:avLst/>
          <a:gdLst/>
          <a:ahLst/>
          <a:cxnLst/>
          <a:rect l="0" t="0" r="0" b="0"/>
          <a:pathLst>
            <a:path>
              <a:moveTo>
                <a:pt x="0" y="0"/>
              </a:moveTo>
              <a:lnTo>
                <a:pt x="618808" y="0"/>
              </a:lnTo>
              <a:lnTo>
                <a:pt x="618808" y="207749"/>
              </a:lnTo>
              <a:lnTo>
                <a:pt x="642259" y="2077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94E2D-C92F-43F2-86D3-BB20BF324241}">
      <dsp:nvSpPr>
        <dsp:cNvPr id="0" name=""/>
        <dsp:cNvSpPr/>
      </dsp:nvSpPr>
      <dsp:spPr>
        <a:xfrm>
          <a:off x="5995462" y="3518338"/>
          <a:ext cx="642259" cy="207749"/>
        </a:xfrm>
        <a:custGeom>
          <a:avLst/>
          <a:gdLst/>
          <a:ahLst/>
          <a:cxnLst/>
          <a:rect l="0" t="0" r="0" b="0"/>
          <a:pathLst>
            <a:path>
              <a:moveTo>
                <a:pt x="0" y="207749"/>
              </a:moveTo>
              <a:lnTo>
                <a:pt x="618808" y="207749"/>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29EA421-EB8B-47AC-90A6-7C322A4A472D}">
      <dsp:nvSpPr>
        <dsp:cNvPr id="0" name=""/>
        <dsp:cNvSpPr/>
      </dsp:nvSpPr>
      <dsp:spPr>
        <a:xfrm>
          <a:off x="5995462" y="3102839"/>
          <a:ext cx="642259" cy="623248"/>
        </a:xfrm>
        <a:custGeom>
          <a:avLst/>
          <a:gdLst/>
          <a:ahLst/>
          <a:cxnLst/>
          <a:rect l="0" t="0" r="0" b="0"/>
          <a:pathLst>
            <a:path>
              <a:moveTo>
                <a:pt x="0" y="623248"/>
              </a:moveTo>
              <a:lnTo>
                <a:pt x="618808" y="623248"/>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ABC7AF90-D235-48B2-B494-5907785567CE}">
      <dsp:nvSpPr>
        <dsp:cNvPr id="0" name=""/>
        <dsp:cNvSpPr/>
      </dsp:nvSpPr>
      <dsp:spPr>
        <a:xfrm>
          <a:off x="3834516" y="3726087"/>
          <a:ext cx="567665" cy="779289"/>
        </a:xfrm>
        <a:custGeom>
          <a:avLst/>
          <a:gdLst/>
          <a:ahLst/>
          <a:cxnLst/>
          <a:rect l="0" t="0" r="0" b="0"/>
          <a:pathLst>
            <a:path>
              <a:moveTo>
                <a:pt x="0" y="779289"/>
              </a:moveTo>
              <a:lnTo>
                <a:pt x="544214" y="779289"/>
              </a:lnTo>
              <a:lnTo>
                <a:pt x="544214" y="0"/>
              </a:lnTo>
              <a:lnTo>
                <a:pt x="56766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923D9-61A3-44E3-ADD3-C08D1A36D982}">
      <dsp:nvSpPr>
        <dsp:cNvPr id="0" name=""/>
        <dsp:cNvSpPr/>
      </dsp:nvSpPr>
      <dsp:spPr>
        <a:xfrm>
          <a:off x="1602493" y="3006246"/>
          <a:ext cx="827711" cy="1499129"/>
        </a:xfrm>
        <a:custGeom>
          <a:avLst/>
          <a:gdLst/>
          <a:ahLst/>
          <a:cxnLst/>
          <a:rect l="0" t="0" r="0" b="0"/>
          <a:pathLst>
            <a:path>
              <a:moveTo>
                <a:pt x="0" y="0"/>
              </a:moveTo>
              <a:lnTo>
                <a:pt x="804237" y="0"/>
              </a:lnTo>
              <a:lnTo>
                <a:pt x="804237" y="1499129"/>
              </a:lnTo>
              <a:lnTo>
                <a:pt x="827711" y="1499129"/>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1A96489F-73DC-4C9A-9939-3C5F23FF86F3}">
      <dsp:nvSpPr>
        <dsp:cNvPr id="0" name=""/>
        <dsp:cNvSpPr/>
      </dsp:nvSpPr>
      <dsp:spPr>
        <a:xfrm>
          <a:off x="5992533" y="1442165"/>
          <a:ext cx="642259" cy="1245363"/>
        </a:xfrm>
        <a:custGeom>
          <a:avLst/>
          <a:gdLst/>
          <a:ahLst/>
          <a:cxnLst/>
          <a:rect l="0" t="0" r="0" b="0"/>
          <a:pathLst>
            <a:path>
              <a:moveTo>
                <a:pt x="0" y="0"/>
              </a:moveTo>
              <a:lnTo>
                <a:pt x="618808" y="0"/>
              </a:lnTo>
              <a:lnTo>
                <a:pt x="618808" y="1245363"/>
              </a:lnTo>
              <a:lnTo>
                <a:pt x="642259" y="12453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F34A-4ABA-4D6C-8A5A-721399A2474D}">
      <dsp:nvSpPr>
        <dsp:cNvPr id="0" name=""/>
        <dsp:cNvSpPr/>
      </dsp:nvSpPr>
      <dsp:spPr>
        <a:xfrm>
          <a:off x="5992533" y="1442165"/>
          <a:ext cx="642259" cy="830242"/>
        </a:xfrm>
        <a:custGeom>
          <a:avLst/>
          <a:gdLst/>
          <a:ahLst/>
          <a:cxnLst/>
          <a:rect l="0" t="0" r="0" b="0"/>
          <a:pathLst>
            <a:path>
              <a:moveTo>
                <a:pt x="0" y="0"/>
              </a:moveTo>
              <a:lnTo>
                <a:pt x="618808" y="0"/>
              </a:lnTo>
              <a:lnTo>
                <a:pt x="618808" y="830242"/>
              </a:lnTo>
              <a:lnTo>
                <a:pt x="642259" y="8302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E4DDD-2647-4A9B-BF95-DBBB106718FC}">
      <dsp:nvSpPr>
        <dsp:cNvPr id="0" name=""/>
        <dsp:cNvSpPr/>
      </dsp:nvSpPr>
      <dsp:spPr>
        <a:xfrm>
          <a:off x="5992533" y="1442165"/>
          <a:ext cx="642259" cy="415121"/>
        </a:xfrm>
        <a:custGeom>
          <a:avLst/>
          <a:gdLst/>
          <a:ahLst/>
          <a:cxnLst/>
          <a:rect l="0" t="0" r="0" b="0"/>
          <a:pathLst>
            <a:path>
              <a:moveTo>
                <a:pt x="0" y="0"/>
              </a:moveTo>
              <a:lnTo>
                <a:pt x="618808" y="0"/>
              </a:lnTo>
              <a:lnTo>
                <a:pt x="618808" y="415121"/>
              </a:lnTo>
              <a:lnTo>
                <a:pt x="642259" y="4151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90ADB-B176-47CD-9A80-BABD06E9C9E8}">
      <dsp:nvSpPr>
        <dsp:cNvPr id="0" name=""/>
        <dsp:cNvSpPr/>
      </dsp:nvSpPr>
      <dsp:spPr>
        <a:xfrm>
          <a:off x="5992533" y="1396445"/>
          <a:ext cx="642259" cy="91440"/>
        </a:xfrm>
        <a:custGeom>
          <a:avLst/>
          <a:gdLst/>
          <a:ahLst/>
          <a:cxnLst/>
          <a:rect l="0" t="0" r="0" b="0"/>
          <a:pathLst>
            <a:path>
              <a:moveTo>
                <a:pt x="0" y="45720"/>
              </a:moveTo>
              <a:lnTo>
                <a:pt x="642259"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C9CCB06D-B18A-4D7E-B705-B6241357DEA7}">
      <dsp:nvSpPr>
        <dsp:cNvPr id="0" name=""/>
        <dsp:cNvSpPr/>
      </dsp:nvSpPr>
      <dsp:spPr>
        <a:xfrm>
          <a:off x="5992533" y="1027044"/>
          <a:ext cx="642259" cy="415121"/>
        </a:xfrm>
        <a:custGeom>
          <a:avLst/>
          <a:gdLst/>
          <a:ahLst/>
          <a:cxnLst/>
          <a:rect l="0" t="0" r="0" b="0"/>
          <a:pathLst>
            <a:path>
              <a:moveTo>
                <a:pt x="0" y="415121"/>
              </a:moveTo>
              <a:lnTo>
                <a:pt x="618808" y="415121"/>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E46BD-2BD6-49B0-AF7B-15ECF0D0D82A}">
      <dsp:nvSpPr>
        <dsp:cNvPr id="0" name=""/>
        <dsp:cNvSpPr/>
      </dsp:nvSpPr>
      <dsp:spPr>
        <a:xfrm>
          <a:off x="5992533" y="611922"/>
          <a:ext cx="642259" cy="830242"/>
        </a:xfrm>
        <a:custGeom>
          <a:avLst/>
          <a:gdLst/>
          <a:ahLst/>
          <a:cxnLst/>
          <a:rect l="0" t="0" r="0" b="0"/>
          <a:pathLst>
            <a:path>
              <a:moveTo>
                <a:pt x="0" y="830242"/>
              </a:moveTo>
              <a:lnTo>
                <a:pt x="618808" y="830242"/>
              </a:lnTo>
              <a:lnTo>
                <a:pt x="618808" y="0"/>
              </a:lnTo>
              <a:lnTo>
                <a:pt x="64225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57E52F-327D-4F00-AD54-76AEAD02D23E}">
      <dsp:nvSpPr>
        <dsp:cNvPr id="0" name=""/>
        <dsp:cNvSpPr/>
      </dsp:nvSpPr>
      <dsp:spPr>
        <a:xfrm>
          <a:off x="5992533" y="196801"/>
          <a:ext cx="642259" cy="1245363"/>
        </a:xfrm>
        <a:custGeom>
          <a:avLst/>
          <a:gdLst/>
          <a:ahLst/>
          <a:cxnLst/>
          <a:rect l="0" t="0" r="0" b="0"/>
          <a:pathLst>
            <a:path>
              <a:moveTo>
                <a:pt x="0" y="1245363"/>
              </a:moveTo>
              <a:lnTo>
                <a:pt x="618808" y="1245363"/>
              </a:lnTo>
              <a:lnTo>
                <a:pt x="618808" y="0"/>
              </a:lnTo>
              <a:lnTo>
                <a:pt x="642259"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1626EB6-8EDC-4B72-8709-99997D27C012}">
      <dsp:nvSpPr>
        <dsp:cNvPr id="0" name=""/>
        <dsp:cNvSpPr/>
      </dsp:nvSpPr>
      <dsp:spPr>
        <a:xfrm>
          <a:off x="3833439" y="1389602"/>
          <a:ext cx="567369" cy="91440"/>
        </a:xfrm>
        <a:custGeom>
          <a:avLst/>
          <a:gdLst/>
          <a:ahLst/>
          <a:cxnLst/>
          <a:rect l="0" t="0" r="0" b="0"/>
          <a:pathLst>
            <a:path>
              <a:moveTo>
                <a:pt x="0" y="45720"/>
              </a:moveTo>
              <a:lnTo>
                <a:pt x="543918" y="45720"/>
              </a:lnTo>
              <a:lnTo>
                <a:pt x="543918" y="52562"/>
              </a:lnTo>
              <a:lnTo>
                <a:pt x="567369" y="52562"/>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49B78C87-E228-4B31-8904-F7BACD31D864}">
      <dsp:nvSpPr>
        <dsp:cNvPr id="0" name=""/>
        <dsp:cNvSpPr/>
      </dsp:nvSpPr>
      <dsp:spPr>
        <a:xfrm>
          <a:off x="1602493" y="1435322"/>
          <a:ext cx="828007" cy="1570924"/>
        </a:xfrm>
        <a:custGeom>
          <a:avLst/>
          <a:gdLst/>
          <a:ahLst/>
          <a:cxnLst/>
          <a:rect l="0" t="0" r="0" b="0"/>
          <a:pathLst>
            <a:path>
              <a:moveTo>
                <a:pt x="0" y="1570924"/>
              </a:moveTo>
              <a:lnTo>
                <a:pt x="804533" y="1570924"/>
              </a:lnTo>
              <a:lnTo>
                <a:pt x="804533" y="0"/>
              </a:lnTo>
              <a:lnTo>
                <a:pt x="828007" y="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BECFE85C-01B4-43AB-B00A-F4B7CF6D11F0}">
      <dsp:nvSpPr>
        <dsp:cNvPr id="0" name=""/>
        <dsp:cNvSpPr/>
      </dsp:nvSpPr>
      <dsp:spPr>
        <a:xfrm>
          <a:off x="0" y="2564786"/>
          <a:ext cx="1602493" cy="88292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Cells QC, Genes QC, </a:t>
          </a:r>
          <a:r>
            <a:rPr lang="en-US" sz="1400" i="1" kern="1200" dirty="0">
              <a:solidFill>
                <a:schemeClr val="tx1"/>
              </a:solidFill>
            </a:rPr>
            <a:t>Gap-Statistics Analysis</a:t>
          </a:r>
          <a:endParaRPr lang="en-US" sz="1400" b="0" i="1" kern="1200" dirty="0">
            <a:solidFill>
              <a:schemeClr val="tx1"/>
            </a:solidFill>
          </a:endParaRPr>
        </a:p>
      </dsp:txBody>
      <dsp:txXfrm>
        <a:off x="0" y="2564786"/>
        <a:ext cx="1602493" cy="882921"/>
      </dsp:txXfrm>
    </dsp:sp>
    <dsp:sp modelId="{8133B387-1E09-4627-B344-850AD1D518CD}">
      <dsp:nvSpPr>
        <dsp:cNvPr id="0" name=""/>
        <dsp:cNvSpPr/>
      </dsp:nvSpPr>
      <dsp:spPr>
        <a:xfrm>
          <a:off x="2430500" y="1105281"/>
          <a:ext cx="1402939" cy="6600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a:t>
          </a:r>
          <a:r>
            <a:rPr lang="en-US" sz="1400" b="0" kern="1200" dirty="0">
              <a:solidFill>
                <a:schemeClr val="tx1"/>
              </a:solidFill>
            </a:rPr>
            <a:t> Log2(x+1) or none</a:t>
          </a:r>
        </a:p>
      </dsp:txBody>
      <dsp:txXfrm>
        <a:off x="2430500" y="1105281"/>
        <a:ext cx="1402939" cy="660082"/>
      </dsp:txXfrm>
    </dsp:sp>
    <dsp:sp modelId="{00BF8063-5882-48DA-A998-6926BE460861}">
      <dsp:nvSpPr>
        <dsp:cNvPr id="0" name=""/>
        <dsp:cNvSpPr/>
      </dsp:nvSpPr>
      <dsp:spPr>
        <a:xfrm>
          <a:off x="4400809" y="825702"/>
          <a:ext cx="1591724" cy="1232925"/>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 </a:t>
          </a:r>
          <a:r>
            <a:rPr lang="en-US" sz="1400" b="0" kern="1200" dirty="0">
              <a:solidFill>
                <a:schemeClr val="tx1"/>
              </a:solidFill>
            </a:rPr>
            <a:t>PCA, </a:t>
          </a:r>
          <a:r>
            <a:rPr lang="en-US" sz="1400" b="0" kern="1200" dirty="0" err="1">
              <a:solidFill>
                <a:schemeClr val="tx1"/>
              </a:solidFill>
            </a:rPr>
            <a:t>tSNE</a:t>
          </a:r>
          <a:r>
            <a:rPr lang="en-US" sz="1400" b="0" kern="1200" dirty="0">
              <a:solidFill>
                <a:schemeClr val="tx1"/>
              </a:solidFill>
            </a:rPr>
            <a:t>, highly variable genes* or none</a:t>
          </a:r>
        </a:p>
      </dsp:txBody>
      <dsp:txXfrm>
        <a:off x="4400809" y="825702"/>
        <a:ext cx="1591724" cy="1232925"/>
      </dsp:txXfrm>
    </dsp:sp>
    <dsp:sp modelId="{A037A2D4-4B86-443B-918C-C02D1608C159}">
      <dsp:nvSpPr>
        <dsp:cNvPr id="0" name=""/>
        <dsp:cNvSpPr/>
      </dsp:nvSpPr>
      <dsp:spPr>
        <a:xfrm>
          <a:off x="6634792" y="3897"/>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(K-means)*</a:t>
          </a:r>
        </a:p>
      </dsp:txBody>
      <dsp:txXfrm>
        <a:off x="6634792" y="3897"/>
        <a:ext cx="2034212" cy="385807"/>
      </dsp:txXfrm>
    </dsp:sp>
    <dsp:sp modelId="{18A8A2F5-6601-48AE-BD68-CF30ED2485B9}">
      <dsp:nvSpPr>
        <dsp:cNvPr id="0" name=""/>
        <dsp:cNvSpPr/>
      </dsp:nvSpPr>
      <dsp:spPr>
        <a:xfrm>
          <a:off x="6634792" y="419018"/>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Seurat (SNN)*</a:t>
          </a:r>
        </a:p>
      </dsp:txBody>
      <dsp:txXfrm>
        <a:off x="6634792" y="419018"/>
        <a:ext cx="2034212" cy="385807"/>
      </dsp:txXfrm>
    </dsp:sp>
    <dsp:sp modelId="{C1928D54-A4D7-475A-BC96-5ABAC9553A26}">
      <dsp:nvSpPr>
        <dsp:cNvPr id="0" name=""/>
        <dsp:cNvSpPr/>
      </dsp:nvSpPr>
      <dsp:spPr>
        <a:xfrm>
          <a:off x="6634792" y="834140"/>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4792" y="834140"/>
        <a:ext cx="2034212" cy="385807"/>
      </dsp:txXfrm>
    </dsp:sp>
    <dsp:sp modelId="{9E923254-02B1-4880-AE77-F23B2B892373}">
      <dsp:nvSpPr>
        <dsp:cNvPr id="0" name=""/>
        <dsp:cNvSpPr/>
      </dsp:nvSpPr>
      <dsp:spPr>
        <a:xfrm>
          <a:off x="6634792" y="1249261"/>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4792" y="1249261"/>
        <a:ext cx="2034212" cy="385807"/>
      </dsp:txXfrm>
    </dsp:sp>
    <dsp:sp modelId="{18344BC1-4AD0-42BB-9A76-47B4CFE235BB}">
      <dsp:nvSpPr>
        <dsp:cNvPr id="0" name=""/>
        <dsp:cNvSpPr/>
      </dsp:nvSpPr>
      <dsp:spPr>
        <a:xfrm>
          <a:off x="6634792" y="1664382"/>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4792" y="1664382"/>
        <a:ext cx="2034212" cy="385807"/>
      </dsp:txXfrm>
    </dsp:sp>
    <dsp:sp modelId="{58037265-8B7E-4AB1-A1C4-3B72C8C00D94}">
      <dsp:nvSpPr>
        <dsp:cNvPr id="0" name=""/>
        <dsp:cNvSpPr/>
      </dsp:nvSpPr>
      <dsp:spPr>
        <a:xfrm>
          <a:off x="6634792" y="2079503"/>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a:t>
          </a:r>
        </a:p>
      </dsp:txBody>
      <dsp:txXfrm>
        <a:off x="6634792" y="2079503"/>
        <a:ext cx="2034212" cy="385807"/>
      </dsp:txXfrm>
    </dsp:sp>
    <dsp:sp modelId="{4243F4B8-8EC5-4773-939C-4273555D5F1E}">
      <dsp:nvSpPr>
        <dsp:cNvPr id="0" name=""/>
        <dsp:cNvSpPr/>
      </dsp:nvSpPr>
      <dsp:spPr>
        <a:xfrm>
          <a:off x="6634792" y="2494625"/>
          <a:ext cx="2034212" cy="385807"/>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a:t>
          </a:r>
        </a:p>
      </dsp:txBody>
      <dsp:txXfrm>
        <a:off x="6634792" y="2494625"/>
        <a:ext cx="2034212" cy="385807"/>
      </dsp:txXfrm>
    </dsp:sp>
    <dsp:sp modelId="{7167DC97-7ACD-4A92-8E87-14248E3B5036}">
      <dsp:nvSpPr>
        <dsp:cNvPr id="0" name=""/>
        <dsp:cNvSpPr/>
      </dsp:nvSpPr>
      <dsp:spPr>
        <a:xfrm>
          <a:off x="2430205" y="4160939"/>
          <a:ext cx="1404311" cy="68887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Transformation: </a:t>
          </a:r>
        </a:p>
        <a:p>
          <a:pPr marL="0" lvl="0" indent="0" algn="ctr" defTabSz="622300">
            <a:lnSpc>
              <a:spcPct val="90000"/>
            </a:lnSpc>
            <a:spcBef>
              <a:spcPct val="0"/>
            </a:spcBef>
            <a:spcAft>
              <a:spcPct val="35000"/>
            </a:spcAft>
            <a:buNone/>
          </a:pPr>
          <a:r>
            <a:rPr lang="en-US" sz="1400" b="0" kern="1200" dirty="0">
              <a:solidFill>
                <a:schemeClr val="tx1"/>
              </a:solidFill>
            </a:rPr>
            <a:t>TF-IDF</a:t>
          </a:r>
        </a:p>
      </dsp:txBody>
      <dsp:txXfrm>
        <a:off x="2430205" y="4160939"/>
        <a:ext cx="1404311" cy="688874"/>
      </dsp:txXfrm>
    </dsp:sp>
    <dsp:sp modelId="{085886A2-5B04-4EED-AB83-243B33282182}">
      <dsp:nvSpPr>
        <dsp:cNvPr id="0" name=""/>
        <dsp:cNvSpPr/>
      </dsp:nvSpPr>
      <dsp:spPr>
        <a:xfrm>
          <a:off x="4402181" y="3311972"/>
          <a:ext cx="1593281" cy="82823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Feature Selection:</a:t>
          </a:r>
          <a:r>
            <a:rPr lang="en-US" sz="1400" b="0" kern="1200" dirty="0">
              <a:solidFill>
                <a:schemeClr val="tx1"/>
              </a:solidFill>
            </a:rPr>
            <a:t> High avg. TFIDF score (Top)  or Highly variable TF-IDF (Var)</a:t>
          </a:r>
        </a:p>
      </dsp:txBody>
      <dsp:txXfrm>
        <a:off x="4402181" y="3311972"/>
        <a:ext cx="1593281" cy="828231"/>
      </dsp:txXfrm>
    </dsp:sp>
    <dsp:sp modelId="{6B0A4452-581B-4EE4-BBA8-1F4181579316}">
      <dsp:nvSpPr>
        <dsp:cNvPr id="0" name=""/>
        <dsp:cNvSpPr/>
      </dsp:nvSpPr>
      <dsp:spPr>
        <a:xfrm>
          <a:off x="6637721" y="2909746"/>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GMM</a:t>
          </a:r>
        </a:p>
      </dsp:txBody>
      <dsp:txXfrm>
        <a:off x="6637721" y="2909746"/>
        <a:ext cx="2034212" cy="386185"/>
      </dsp:txXfrm>
    </dsp:sp>
    <dsp:sp modelId="{E10441CA-62D2-4334-81C2-C47967CAB503}">
      <dsp:nvSpPr>
        <dsp:cNvPr id="0" name=""/>
        <dsp:cNvSpPr/>
      </dsp:nvSpPr>
      <dsp:spPr>
        <a:xfrm>
          <a:off x="6637721" y="3325245"/>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K-means</a:t>
          </a:r>
        </a:p>
      </dsp:txBody>
      <dsp:txXfrm>
        <a:off x="6637721" y="3325245"/>
        <a:ext cx="2034212" cy="386185"/>
      </dsp:txXfrm>
    </dsp:sp>
    <dsp:sp modelId="{41F5A2FE-BEBB-4703-BCB9-683E5F7B1927}">
      <dsp:nvSpPr>
        <dsp:cNvPr id="0" name=""/>
        <dsp:cNvSpPr/>
      </dsp:nvSpPr>
      <dsp:spPr>
        <a:xfrm>
          <a:off x="6637721" y="3740744"/>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err="1">
              <a:solidFill>
                <a:schemeClr val="tx1"/>
              </a:solidFill>
            </a:rPr>
            <a:t>Sph</a:t>
          </a:r>
          <a:r>
            <a:rPr lang="en-US" sz="1400" b="0" kern="1200" dirty="0">
              <a:solidFill>
                <a:schemeClr val="tx1"/>
              </a:solidFill>
            </a:rPr>
            <a:t>. K-means</a:t>
          </a:r>
        </a:p>
      </dsp:txBody>
      <dsp:txXfrm>
        <a:off x="6637721" y="3740744"/>
        <a:ext cx="2034212" cy="386185"/>
      </dsp:txXfrm>
    </dsp:sp>
    <dsp:sp modelId="{BECA84C7-5DBC-466C-9536-44500061781E}">
      <dsp:nvSpPr>
        <dsp:cNvPr id="0" name=""/>
        <dsp:cNvSpPr/>
      </dsp:nvSpPr>
      <dsp:spPr>
        <a:xfrm>
          <a:off x="6637721" y="4156243"/>
          <a:ext cx="2034212" cy="386185"/>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a:t>
          </a:r>
        </a:p>
      </dsp:txBody>
      <dsp:txXfrm>
        <a:off x="6637721" y="4156243"/>
        <a:ext cx="2034212" cy="386185"/>
      </dsp:txXfrm>
    </dsp:sp>
    <dsp:sp modelId="{96B9159B-F365-423D-9051-D62AB4DEDDD3}">
      <dsp:nvSpPr>
        <dsp:cNvPr id="0" name=""/>
        <dsp:cNvSpPr/>
      </dsp:nvSpPr>
      <dsp:spPr>
        <a:xfrm>
          <a:off x="4402181" y="4648200"/>
          <a:ext cx="1593281" cy="1064266"/>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1" kern="1200" dirty="0">
              <a:solidFill>
                <a:schemeClr val="tx1"/>
              </a:solidFill>
            </a:rPr>
            <a:t>Data Binarization:</a:t>
          </a:r>
        </a:p>
        <a:p>
          <a:pPr marL="0" lvl="0" indent="0" algn="ctr" defTabSz="622300">
            <a:lnSpc>
              <a:spcPct val="90000"/>
            </a:lnSpc>
            <a:spcBef>
              <a:spcPct val="0"/>
            </a:spcBef>
            <a:spcAft>
              <a:spcPct val="35000"/>
            </a:spcAft>
            <a:buNone/>
          </a:pPr>
          <a:r>
            <a:rPr lang="en-US" sz="1400" b="0" kern="1200" dirty="0">
              <a:solidFill>
                <a:schemeClr val="tx1"/>
              </a:solidFill>
            </a:rPr>
            <a:t>Cutoff threshold per cell based on cell avg. TF-IDF</a:t>
          </a:r>
          <a:r>
            <a:rPr lang="en-US" sz="1400" b="0" i="0" kern="1200" dirty="0">
              <a:solidFill>
                <a:schemeClr val="tx1"/>
              </a:solidFill>
            </a:rPr>
            <a:t>(Bin)</a:t>
          </a:r>
        </a:p>
      </dsp:txBody>
      <dsp:txXfrm>
        <a:off x="4402181" y="4648200"/>
        <a:ext cx="1593281" cy="1064266"/>
      </dsp:txXfrm>
    </dsp:sp>
    <dsp:sp modelId="{1C664242-72F5-4031-BB57-32AD582BD2DA}">
      <dsp:nvSpPr>
        <dsp:cNvPr id="0" name=""/>
        <dsp:cNvSpPr/>
      </dsp:nvSpPr>
      <dsp:spPr>
        <a:xfrm>
          <a:off x="6637721" y="4571742"/>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HC (E/P/C/J)</a:t>
          </a:r>
        </a:p>
      </dsp:txBody>
      <dsp:txXfrm>
        <a:off x="6637721" y="4571742"/>
        <a:ext cx="2034212" cy="386185"/>
      </dsp:txXfrm>
    </dsp:sp>
    <dsp:sp modelId="{22AD8352-3D37-4FFA-A089-95433C0C55FE}">
      <dsp:nvSpPr>
        <dsp:cNvPr id="0" name=""/>
        <dsp:cNvSpPr/>
      </dsp:nvSpPr>
      <dsp:spPr>
        <a:xfrm>
          <a:off x="6637721" y="4987240"/>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Greedy (E/P/C/J)</a:t>
          </a:r>
        </a:p>
      </dsp:txBody>
      <dsp:txXfrm>
        <a:off x="6637721" y="4987240"/>
        <a:ext cx="2034212" cy="386185"/>
      </dsp:txXfrm>
    </dsp:sp>
    <dsp:sp modelId="{A97A3C5B-303F-41B6-A2FF-8C76A3C1A70C}">
      <dsp:nvSpPr>
        <dsp:cNvPr id="0" name=""/>
        <dsp:cNvSpPr/>
      </dsp:nvSpPr>
      <dsp:spPr>
        <a:xfrm>
          <a:off x="6637721" y="5402739"/>
          <a:ext cx="2034212" cy="386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glow rad="228600">
            <a:schemeClr val="accent3">
              <a:satMod val="175000"/>
              <a:alpha val="40000"/>
            </a:schemeClr>
          </a:glo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Louvain (E/P/C/J)</a:t>
          </a:r>
        </a:p>
      </dsp:txBody>
      <dsp:txXfrm>
        <a:off x="6637721" y="5402739"/>
        <a:ext cx="2034212" cy="386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E4C3F-46C4-417B-900C-DBBF9AE8FF04}">
      <dsp:nvSpPr>
        <dsp:cNvPr id="0" name=""/>
        <dsp:cNvSpPr/>
      </dsp:nvSpPr>
      <dsp:spPr>
        <a:xfrm>
          <a:off x="78496" y="82041"/>
          <a:ext cx="1508805" cy="1295271"/>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Data Exploration, QC, Imputation</a:t>
          </a:r>
        </a:p>
      </dsp:txBody>
      <dsp:txXfrm>
        <a:off x="312169" y="282643"/>
        <a:ext cx="1041459" cy="894067"/>
      </dsp:txXfrm>
    </dsp:sp>
    <dsp:sp modelId="{A7F17E5B-B36C-4330-98BA-420AED5764FD}">
      <dsp:nvSpPr>
        <dsp:cNvPr id="0" name=""/>
        <dsp:cNvSpPr/>
      </dsp:nvSpPr>
      <dsp:spPr>
        <a:xfrm>
          <a:off x="1334033" y="2904629"/>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A7F6E9-242A-41CD-B102-A998B25E6FC0}">
      <dsp:nvSpPr>
        <dsp:cNvPr id="0" name=""/>
        <dsp:cNvSpPr/>
      </dsp:nvSpPr>
      <dsp:spPr>
        <a:xfrm>
          <a:off x="0" y="1609357"/>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908D0-B8FD-4D73-8BC5-1B8402BEF3EE}">
      <dsp:nvSpPr>
        <dsp:cNvPr id="0" name=""/>
        <dsp:cNvSpPr/>
      </dsp:nvSpPr>
      <dsp:spPr>
        <a:xfrm>
          <a:off x="1032830" y="2732225"/>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FF176-E785-4641-BBC3-37BBCAEA76B3}">
      <dsp:nvSpPr>
        <dsp:cNvPr id="0" name=""/>
        <dsp:cNvSpPr/>
      </dsp:nvSpPr>
      <dsp:spPr>
        <a:xfrm>
          <a:off x="1281929" y="905213"/>
          <a:ext cx="1602125" cy="1295271"/>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Normalization, Batch Effect, </a:t>
          </a:r>
          <a:r>
            <a:rPr lang="en-US" sz="1400" b="1" u="sng" kern="1200" dirty="0"/>
            <a:t>Cell Cycle Effect</a:t>
          </a:r>
        </a:p>
      </dsp:txBody>
      <dsp:txXfrm>
        <a:off x="1523379" y="1100418"/>
        <a:ext cx="1119225" cy="904861"/>
      </dsp:txXfrm>
    </dsp:sp>
    <dsp:sp modelId="{A2470410-29FC-4FEB-89A9-B930F7926A30}">
      <dsp:nvSpPr>
        <dsp:cNvPr id="0" name=""/>
        <dsp:cNvSpPr/>
      </dsp:nvSpPr>
      <dsp:spPr>
        <a:xfrm>
          <a:off x="3634892" y="2725508"/>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05F02-C672-45E4-BCDF-81C445728579}">
      <dsp:nvSpPr>
        <dsp:cNvPr id="0" name=""/>
        <dsp:cNvSpPr/>
      </dsp:nvSpPr>
      <dsp:spPr>
        <a:xfrm>
          <a:off x="3894261" y="2322484"/>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C831B-2483-4424-8F87-2A5B5178D77D}">
      <dsp:nvSpPr>
        <dsp:cNvPr id="0" name=""/>
        <dsp:cNvSpPr/>
      </dsp:nvSpPr>
      <dsp:spPr>
        <a:xfrm>
          <a:off x="3930517" y="2899031"/>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81DA2-02A6-493D-8E5F-D45679572E86}">
      <dsp:nvSpPr>
        <dsp:cNvPr id="0" name=""/>
        <dsp:cNvSpPr/>
      </dsp:nvSpPr>
      <dsp:spPr>
        <a:xfrm>
          <a:off x="1309380" y="2277362"/>
          <a:ext cx="1508805" cy="1295271"/>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t" anchorCtr="0">
          <a:noAutofit/>
        </a:bodyPr>
        <a:lstStyle/>
        <a:p>
          <a:pPr marL="0" lvl="0" indent="0" algn="l" defTabSz="711200">
            <a:lnSpc>
              <a:spcPct val="90000"/>
            </a:lnSpc>
            <a:spcBef>
              <a:spcPct val="0"/>
            </a:spcBef>
            <a:spcAft>
              <a:spcPct val="35000"/>
            </a:spcAft>
            <a:buNone/>
          </a:pPr>
          <a:r>
            <a:rPr lang="en-US" sz="1600" b="1" kern="1200" dirty="0"/>
            <a:t>Data </a:t>
          </a:r>
          <a:r>
            <a:rPr lang="en-US" sz="1200" b="1" kern="1200" dirty="0"/>
            <a:t>Transformation</a:t>
          </a:r>
        </a:p>
        <a:p>
          <a:pPr marL="114300" lvl="1" indent="-114300" algn="l" defTabSz="533400">
            <a:lnSpc>
              <a:spcPct val="90000"/>
            </a:lnSpc>
            <a:spcBef>
              <a:spcPct val="0"/>
            </a:spcBef>
            <a:spcAft>
              <a:spcPct val="15000"/>
            </a:spcAft>
            <a:buChar char="•"/>
          </a:pPr>
          <a:r>
            <a:rPr lang="en-US" sz="1200" b="1" kern="1200" dirty="0"/>
            <a:t>Log Transform</a:t>
          </a:r>
        </a:p>
        <a:p>
          <a:pPr marL="114300" lvl="1" indent="-114300" algn="l" defTabSz="533400">
            <a:lnSpc>
              <a:spcPct val="90000"/>
            </a:lnSpc>
            <a:spcBef>
              <a:spcPct val="0"/>
            </a:spcBef>
            <a:spcAft>
              <a:spcPct val="15000"/>
            </a:spcAft>
            <a:buChar char="•"/>
          </a:pPr>
          <a:r>
            <a:rPr lang="en-US" sz="1200" b="1" kern="1200" dirty="0"/>
            <a:t>TF-IDF</a:t>
          </a:r>
          <a:endParaRPr lang="en-US" sz="1400" b="1" kern="1200" dirty="0"/>
        </a:p>
      </dsp:txBody>
      <dsp:txXfrm>
        <a:off x="1543053" y="2477964"/>
        <a:ext cx="1041459" cy="894067"/>
      </dsp:txXfrm>
    </dsp:sp>
    <dsp:sp modelId="{EE5EFE85-45B2-4391-903E-F58AB040BDE7}">
      <dsp:nvSpPr>
        <dsp:cNvPr id="0" name=""/>
        <dsp:cNvSpPr/>
      </dsp:nvSpPr>
      <dsp:spPr>
        <a:xfrm>
          <a:off x="2325029" y="910784"/>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1B286-6995-41F0-BE9A-B16FAB09E598}">
      <dsp:nvSpPr>
        <dsp:cNvPr id="0" name=""/>
        <dsp:cNvSpPr/>
      </dsp:nvSpPr>
      <dsp:spPr>
        <a:xfrm>
          <a:off x="2596484" y="173028"/>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0B943E-AEA8-432B-948D-090A013E6871}">
      <dsp:nvSpPr>
        <dsp:cNvPr id="0" name=""/>
        <dsp:cNvSpPr/>
      </dsp:nvSpPr>
      <dsp:spPr>
        <a:xfrm>
          <a:off x="2639247" y="746776"/>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C8FE6-FAD0-40B8-85C0-DA6BFF9A008A}">
      <dsp:nvSpPr>
        <dsp:cNvPr id="0" name=""/>
        <dsp:cNvSpPr/>
      </dsp:nvSpPr>
      <dsp:spPr>
        <a:xfrm>
          <a:off x="2616756" y="1538580"/>
          <a:ext cx="1508805" cy="1295271"/>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t" anchorCtr="0">
          <a:noAutofit/>
        </a:bodyPr>
        <a:lstStyle/>
        <a:p>
          <a:pPr marL="0" lvl="0" indent="0" algn="l" defTabSz="800100">
            <a:lnSpc>
              <a:spcPct val="90000"/>
            </a:lnSpc>
            <a:spcBef>
              <a:spcPct val="0"/>
            </a:spcBef>
            <a:spcAft>
              <a:spcPct val="35000"/>
            </a:spcAft>
            <a:buNone/>
          </a:pPr>
          <a:r>
            <a:rPr lang="en-US" sz="1800" b="1" u="sng" kern="1200" dirty="0"/>
            <a:t>Feature Selection</a:t>
          </a:r>
        </a:p>
        <a:p>
          <a:pPr marL="57150" lvl="1" indent="-57150" algn="l" defTabSz="488950">
            <a:lnSpc>
              <a:spcPct val="90000"/>
            </a:lnSpc>
            <a:spcBef>
              <a:spcPct val="0"/>
            </a:spcBef>
            <a:spcAft>
              <a:spcPct val="15000"/>
            </a:spcAft>
            <a:buChar char="•"/>
          </a:pPr>
          <a:r>
            <a:rPr lang="en-US" sz="1100" b="1" kern="1200" dirty="0"/>
            <a:t>Markers Genes </a:t>
          </a:r>
        </a:p>
        <a:p>
          <a:pPr marL="57150" lvl="1" indent="-57150" algn="l" defTabSz="488950">
            <a:lnSpc>
              <a:spcPct val="90000"/>
            </a:lnSpc>
            <a:spcBef>
              <a:spcPct val="0"/>
            </a:spcBef>
            <a:spcAft>
              <a:spcPct val="15000"/>
            </a:spcAft>
            <a:buChar char="•"/>
          </a:pPr>
          <a:r>
            <a:rPr lang="en-US" sz="1100" b="1" kern="1200" dirty="0"/>
            <a:t>TF-IDF Genes</a:t>
          </a:r>
          <a:endParaRPr lang="en-US" sz="1400" b="1" kern="1200" dirty="0"/>
        </a:p>
      </dsp:txBody>
      <dsp:txXfrm>
        <a:off x="2850429" y="1739182"/>
        <a:ext cx="1041459" cy="894067"/>
      </dsp:txXfrm>
    </dsp:sp>
    <dsp:sp modelId="{29B564D3-FA4E-4D80-B3B2-CF478F4FE9F8}">
      <dsp:nvSpPr>
        <dsp:cNvPr id="0" name=""/>
        <dsp:cNvSpPr/>
      </dsp:nvSpPr>
      <dsp:spPr>
        <a:xfrm>
          <a:off x="5199476" y="1464381"/>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50E5E-E513-45DF-AB2C-BF6BAC9C1558}">
      <dsp:nvSpPr>
        <dsp:cNvPr id="0" name=""/>
        <dsp:cNvSpPr/>
      </dsp:nvSpPr>
      <dsp:spPr>
        <a:xfrm>
          <a:off x="5250747" y="237324"/>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9F322-C38C-49A4-B900-156937AB4FFF}">
      <dsp:nvSpPr>
        <dsp:cNvPr id="0" name=""/>
        <dsp:cNvSpPr/>
      </dsp:nvSpPr>
      <dsp:spPr>
        <a:xfrm>
          <a:off x="5485805" y="1641823"/>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7955A-F716-4E9E-8B1C-04593C72FD9B}">
      <dsp:nvSpPr>
        <dsp:cNvPr id="0" name=""/>
        <dsp:cNvSpPr/>
      </dsp:nvSpPr>
      <dsp:spPr>
        <a:xfrm>
          <a:off x="3893802" y="874135"/>
          <a:ext cx="1508805" cy="1295271"/>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5240" rIns="0" bIns="15240" numCol="1" spcCol="1270" anchor="t" anchorCtr="0">
          <a:noAutofit/>
        </a:bodyPr>
        <a:lstStyle/>
        <a:p>
          <a:pPr marL="0" lvl="0" indent="0" algn="l" defTabSz="533400">
            <a:lnSpc>
              <a:spcPct val="90000"/>
            </a:lnSpc>
            <a:spcBef>
              <a:spcPct val="0"/>
            </a:spcBef>
            <a:spcAft>
              <a:spcPct val="35000"/>
            </a:spcAft>
            <a:buNone/>
          </a:pPr>
          <a:r>
            <a:rPr lang="en-US" sz="1200" b="0" kern="1200" dirty="0"/>
            <a:t>Dimensionality</a:t>
          </a:r>
          <a:r>
            <a:rPr lang="en-US" sz="1800" b="1" kern="1200" dirty="0"/>
            <a:t> </a:t>
          </a:r>
          <a:r>
            <a:rPr lang="en-US" sz="1400" b="0" kern="1200" dirty="0"/>
            <a:t>Reduction</a:t>
          </a:r>
          <a:endParaRPr lang="en-US" sz="1800" b="0" kern="1200" dirty="0"/>
        </a:p>
        <a:p>
          <a:pPr marL="114300" lvl="1" indent="-114300" algn="l" defTabSz="622300">
            <a:lnSpc>
              <a:spcPct val="90000"/>
            </a:lnSpc>
            <a:spcBef>
              <a:spcPct val="0"/>
            </a:spcBef>
            <a:spcAft>
              <a:spcPct val="15000"/>
            </a:spcAft>
            <a:buChar char="•"/>
          </a:pPr>
          <a:r>
            <a:rPr lang="en-US" sz="1400" b="1" kern="1200" dirty="0"/>
            <a:t>PCA</a:t>
          </a:r>
        </a:p>
        <a:p>
          <a:pPr marL="114300" lvl="1" indent="-114300" algn="l" defTabSz="622300">
            <a:lnSpc>
              <a:spcPct val="90000"/>
            </a:lnSpc>
            <a:spcBef>
              <a:spcPct val="0"/>
            </a:spcBef>
            <a:spcAft>
              <a:spcPct val="15000"/>
            </a:spcAft>
            <a:buChar char="•"/>
          </a:pPr>
          <a:r>
            <a:rPr lang="en-US" sz="1400" b="1" kern="1200" dirty="0"/>
            <a:t>t-SNE</a:t>
          </a:r>
        </a:p>
        <a:p>
          <a:pPr marL="114300" lvl="1" indent="-114300" algn="l" defTabSz="622300">
            <a:lnSpc>
              <a:spcPct val="90000"/>
            </a:lnSpc>
            <a:spcBef>
              <a:spcPct val="0"/>
            </a:spcBef>
            <a:spcAft>
              <a:spcPct val="15000"/>
            </a:spcAft>
            <a:buChar char="•"/>
          </a:pPr>
          <a:r>
            <a:rPr lang="en-US" sz="1400" b="1" kern="1200" dirty="0"/>
            <a:t>…</a:t>
          </a:r>
        </a:p>
      </dsp:txBody>
      <dsp:txXfrm>
        <a:off x="4127475" y="1074737"/>
        <a:ext cx="1041459" cy="894067"/>
      </dsp:txXfrm>
    </dsp:sp>
    <dsp:sp modelId="{314D2665-218F-41C4-AD5F-12FC683AA2A1}">
      <dsp:nvSpPr>
        <dsp:cNvPr id="0" name=""/>
        <dsp:cNvSpPr/>
      </dsp:nvSpPr>
      <dsp:spPr>
        <a:xfrm>
          <a:off x="6497253" y="767487"/>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125010-BF2B-45C7-A5E5-F7B11DE27F0E}">
      <dsp:nvSpPr>
        <dsp:cNvPr id="0" name=""/>
        <dsp:cNvSpPr/>
      </dsp:nvSpPr>
      <dsp:spPr>
        <a:xfrm>
          <a:off x="6490746" y="909665"/>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A6C4C-F689-4C38-A1DB-13A0CBA05F83}">
      <dsp:nvSpPr>
        <dsp:cNvPr id="0" name=""/>
        <dsp:cNvSpPr/>
      </dsp:nvSpPr>
      <dsp:spPr>
        <a:xfrm>
          <a:off x="6791020" y="938212"/>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50EA4F-364C-429A-94B1-B8D68C5B9087}">
      <dsp:nvSpPr>
        <dsp:cNvPr id="0" name=""/>
        <dsp:cNvSpPr/>
      </dsp:nvSpPr>
      <dsp:spPr>
        <a:xfrm>
          <a:off x="3893805" y="3659962"/>
          <a:ext cx="1508805" cy="1295271"/>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Optimal Number of Clusters, Within Cluster Homogeneity</a:t>
          </a:r>
        </a:p>
      </dsp:txBody>
      <dsp:txXfrm>
        <a:off x="4127478" y="3860564"/>
        <a:ext cx="1041459" cy="894067"/>
      </dsp:txXfrm>
    </dsp:sp>
    <dsp:sp modelId="{8BD4DB05-6422-44E5-AAEF-3187118FEA11}">
      <dsp:nvSpPr>
        <dsp:cNvPr id="0" name=""/>
        <dsp:cNvSpPr/>
      </dsp:nvSpPr>
      <dsp:spPr>
        <a:xfrm>
          <a:off x="6789160" y="3473899"/>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24555-49EE-4A5A-A959-E88C60AD56AE}">
      <dsp:nvSpPr>
        <dsp:cNvPr id="0" name=""/>
        <dsp:cNvSpPr/>
      </dsp:nvSpPr>
      <dsp:spPr>
        <a:xfrm>
          <a:off x="5250747" y="2991818"/>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59929-FD34-4F7B-BB7D-7682C5F9A332}">
      <dsp:nvSpPr>
        <dsp:cNvPr id="0" name=""/>
        <dsp:cNvSpPr/>
      </dsp:nvSpPr>
      <dsp:spPr>
        <a:xfrm>
          <a:off x="6509339" y="3616636"/>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D3BCA-EC1E-46FD-ADDF-6A39FBBD0991}">
      <dsp:nvSpPr>
        <dsp:cNvPr id="0" name=""/>
        <dsp:cNvSpPr/>
      </dsp:nvSpPr>
      <dsp:spPr>
        <a:xfrm>
          <a:off x="5250751" y="1613840"/>
          <a:ext cx="1508805" cy="1295271"/>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2860" rIns="0" bIns="22860" numCol="1" spcCol="1270" anchor="t" anchorCtr="0">
          <a:noAutofit/>
        </a:bodyPr>
        <a:lstStyle/>
        <a:p>
          <a:pPr marL="0" lvl="0" indent="0" algn="l" defTabSz="800100">
            <a:lnSpc>
              <a:spcPct val="90000"/>
            </a:lnSpc>
            <a:spcBef>
              <a:spcPct val="0"/>
            </a:spcBef>
            <a:spcAft>
              <a:spcPct val="35000"/>
            </a:spcAft>
            <a:buNone/>
          </a:pPr>
          <a:r>
            <a:rPr lang="en-US" sz="1800" b="1" kern="1200" dirty="0"/>
            <a:t>Clustering Algorithm</a:t>
          </a:r>
        </a:p>
        <a:p>
          <a:pPr marL="114300" lvl="1" indent="-114300" algn="l" defTabSz="622300">
            <a:lnSpc>
              <a:spcPct val="90000"/>
            </a:lnSpc>
            <a:spcBef>
              <a:spcPct val="0"/>
            </a:spcBef>
            <a:spcAft>
              <a:spcPct val="15000"/>
            </a:spcAft>
            <a:buChar char="•"/>
          </a:pPr>
          <a:r>
            <a:rPr lang="en-US" sz="1400" b="1" kern="1200" dirty="0"/>
            <a:t>Similarity/ Dissimilarity</a:t>
          </a:r>
        </a:p>
        <a:p>
          <a:pPr marL="114300" lvl="1" indent="-114300" algn="l" defTabSz="622300">
            <a:lnSpc>
              <a:spcPct val="90000"/>
            </a:lnSpc>
            <a:spcBef>
              <a:spcPct val="0"/>
            </a:spcBef>
            <a:spcAft>
              <a:spcPct val="15000"/>
            </a:spcAft>
            <a:buChar char="•"/>
          </a:pPr>
          <a:r>
            <a:rPr lang="en-US" sz="1400" b="1" kern="1200" dirty="0"/>
            <a:t>…</a:t>
          </a:r>
        </a:p>
      </dsp:txBody>
      <dsp:txXfrm>
        <a:off x="5484424" y="1814442"/>
        <a:ext cx="1041459" cy="894067"/>
      </dsp:txXfrm>
    </dsp:sp>
    <dsp:sp modelId="{9774811E-214C-482E-B85B-F923B9285D69}">
      <dsp:nvSpPr>
        <dsp:cNvPr id="0" name=""/>
        <dsp:cNvSpPr/>
      </dsp:nvSpPr>
      <dsp:spPr>
        <a:xfrm>
          <a:off x="2638318" y="3614397"/>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A46AA-BC88-476E-A801-882168D17D5C}">
      <dsp:nvSpPr>
        <dsp:cNvPr id="0" name=""/>
        <dsp:cNvSpPr/>
      </dsp:nvSpPr>
      <dsp:spPr>
        <a:xfrm>
          <a:off x="1296847" y="3760493"/>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1675A2-BE5B-467A-B5A9-7AFDA8B40AFC}">
      <dsp:nvSpPr>
        <dsp:cNvPr id="0" name=""/>
        <dsp:cNvSpPr/>
      </dsp:nvSpPr>
      <dsp:spPr>
        <a:xfrm>
          <a:off x="2324099" y="3778405"/>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8BA17A-D4BB-49C0-A96D-9EB6B2F6FF31}">
      <dsp:nvSpPr>
        <dsp:cNvPr id="0" name=""/>
        <dsp:cNvSpPr/>
      </dsp:nvSpPr>
      <dsp:spPr>
        <a:xfrm>
          <a:off x="7758162" y="267272"/>
          <a:ext cx="1508805" cy="1295271"/>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u="sng" kern="1200" dirty="0"/>
            <a:t>Protein Activity?</a:t>
          </a:r>
        </a:p>
      </dsp:txBody>
      <dsp:txXfrm>
        <a:off x="7991835" y="467874"/>
        <a:ext cx="1041459" cy="894067"/>
      </dsp:txXfrm>
    </dsp:sp>
    <dsp:sp modelId="{0CFFD00A-D0EF-4005-897D-D94FDE77B761}">
      <dsp:nvSpPr>
        <dsp:cNvPr id="0" name=""/>
        <dsp:cNvSpPr/>
      </dsp:nvSpPr>
      <dsp:spPr>
        <a:xfrm>
          <a:off x="8081360" y="4199901"/>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24267-81AD-439A-AD5D-C687790E7B51}">
      <dsp:nvSpPr>
        <dsp:cNvPr id="0" name=""/>
        <dsp:cNvSpPr/>
      </dsp:nvSpPr>
      <dsp:spPr>
        <a:xfrm>
          <a:off x="6484239" y="3773927"/>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E3C628-C5C0-4B6D-B534-3390776B89B6}">
      <dsp:nvSpPr>
        <dsp:cNvPr id="0" name=""/>
        <dsp:cNvSpPr/>
      </dsp:nvSpPr>
      <dsp:spPr>
        <a:xfrm>
          <a:off x="7801538" y="4342638"/>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5DD0B-53E1-4D48-9BDF-304F544F8D70}">
      <dsp:nvSpPr>
        <dsp:cNvPr id="0" name=""/>
        <dsp:cNvSpPr/>
      </dsp:nvSpPr>
      <dsp:spPr>
        <a:xfrm>
          <a:off x="6533022" y="2340584"/>
          <a:ext cx="1508805" cy="1295271"/>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 Analysis, Enrichment, Annotation</a:t>
          </a:r>
        </a:p>
      </dsp:txBody>
      <dsp:txXfrm>
        <a:off x="6766695" y="2541186"/>
        <a:ext cx="1041459" cy="894067"/>
      </dsp:txXfrm>
    </dsp:sp>
    <dsp:sp modelId="{DD09F918-ED96-452A-8BA8-EFB0843969AA}">
      <dsp:nvSpPr>
        <dsp:cNvPr id="0" name=""/>
        <dsp:cNvSpPr/>
      </dsp:nvSpPr>
      <dsp:spPr>
        <a:xfrm>
          <a:off x="8831579" y="1339556"/>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7A99B2-F95E-40C9-8AB4-CAD76D7F1846}">
      <dsp:nvSpPr>
        <dsp:cNvPr id="0" name=""/>
        <dsp:cNvSpPr/>
      </dsp:nvSpPr>
      <dsp:spPr>
        <a:xfrm>
          <a:off x="7787594" y="1630628"/>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E97A1-7DA6-418E-8FC3-7F29A7F6065D}">
      <dsp:nvSpPr>
        <dsp:cNvPr id="0" name=""/>
        <dsp:cNvSpPr/>
      </dsp:nvSpPr>
      <dsp:spPr>
        <a:xfrm>
          <a:off x="8831579" y="1638465"/>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0DA94-E9F5-4863-B521-A151CA3DD7CE}">
      <dsp:nvSpPr>
        <dsp:cNvPr id="0" name=""/>
        <dsp:cNvSpPr/>
      </dsp:nvSpPr>
      <dsp:spPr>
        <a:xfrm>
          <a:off x="7757940" y="3016219"/>
          <a:ext cx="1508805" cy="1295271"/>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Visualization</a:t>
          </a:r>
        </a:p>
      </dsp:txBody>
      <dsp:txXfrm>
        <a:off x="7991613" y="3216821"/>
        <a:ext cx="1041459" cy="894067"/>
      </dsp:txXfrm>
    </dsp:sp>
    <dsp:sp modelId="{D5336404-E87B-4A06-A560-50C6072838F0}">
      <dsp:nvSpPr>
        <dsp:cNvPr id="0" name=""/>
        <dsp:cNvSpPr/>
      </dsp:nvSpPr>
      <dsp:spPr>
        <a:xfrm>
          <a:off x="4187098" y="4900713"/>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87FA13-7210-4E56-8AFC-015CA46698F8}">
      <dsp:nvSpPr>
        <dsp:cNvPr id="0" name=""/>
        <dsp:cNvSpPr/>
      </dsp:nvSpPr>
      <dsp:spPr>
        <a:xfrm>
          <a:off x="2574888" y="3000270"/>
          <a:ext cx="1508805" cy="1295271"/>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837CB-0CFA-47E6-B5DA-F3E407894E48}">
      <dsp:nvSpPr>
        <dsp:cNvPr id="0" name=""/>
        <dsp:cNvSpPr/>
      </dsp:nvSpPr>
      <dsp:spPr>
        <a:xfrm>
          <a:off x="3907276" y="5043450"/>
          <a:ext cx="175701" cy="151693"/>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93169-DA00-4B0A-BE19-8D6D59773906}"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939D8-F292-4DFD-B73A-4E7FAB9BA30D}" type="slidenum">
              <a:rPr lang="en-US" smtClean="0"/>
              <a:t>‹#›</a:t>
            </a:fld>
            <a:endParaRPr lang="en-US"/>
          </a:p>
        </p:txBody>
      </p:sp>
    </p:spTree>
    <p:extLst>
      <p:ext uri="{BB962C8B-B14F-4D97-AF65-F5344CB8AC3E}">
        <p14:creationId xmlns:p14="http://schemas.microsoft.com/office/powerpoint/2010/main" val="175890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Currently very active area of research</a:t>
            </a:r>
          </a:p>
          <a:p>
            <a:endParaRPr lang="en-US" dirty="0"/>
          </a:p>
          <a:p>
            <a:r>
              <a:rPr lang="en-US" dirty="0"/>
              <a:t>10x Genomics data set is comprised of 1.3 million mouse brain cells</a:t>
            </a:r>
          </a:p>
        </p:txBody>
      </p:sp>
      <p:sp>
        <p:nvSpPr>
          <p:cNvPr id="4" name="Slide Number Placeholder 3"/>
          <p:cNvSpPr>
            <a:spLocks noGrp="1"/>
          </p:cNvSpPr>
          <p:nvPr>
            <p:ph type="sldNum" sz="quarter" idx="10"/>
          </p:nvPr>
        </p:nvSpPr>
        <p:spPr/>
        <p:txBody>
          <a:bodyPr/>
          <a:lstStyle/>
          <a:p>
            <a:fld id="{44A939D8-F292-4DFD-B73A-4E7FAB9BA30D}" type="slidenum">
              <a:rPr lang="en-US" smtClean="0"/>
              <a:t>3</a:t>
            </a:fld>
            <a:endParaRPr lang="en-US"/>
          </a:p>
        </p:txBody>
      </p:sp>
    </p:spTree>
    <p:extLst>
      <p:ext uri="{BB962C8B-B14F-4D97-AF65-F5344CB8AC3E}">
        <p14:creationId xmlns:p14="http://schemas.microsoft.com/office/powerpoint/2010/main" val="21084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06854F-2CC8-4588-ACA0-135A57DB9A63}" type="slidenum">
              <a:rPr lang="en-US" smtClean="0"/>
              <a:pPr/>
              <a:t>20</a:t>
            </a:fld>
            <a:endParaRPr lang="en-US"/>
          </a:p>
        </p:txBody>
      </p:sp>
    </p:spTree>
    <p:extLst>
      <p:ext uri="{BB962C8B-B14F-4D97-AF65-F5344CB8AC3E}">
        <p14:creationId xmlns:p14="http://schemas.microsoft.com/office/powerpoint/2010/main" val="218846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06854F-2CC8-4588-ACA0-135A57DB9A63}" type="slidenum">
              <a:rPr lang="en-US" smtClean="0"/>
              <a:pPr/>
              <a:t>30</a:t>
            </a:fld>
            <a:endParaRPr lang="en-US"/>
          </a:p>
        </p:txBody>
      </p:sp>
    </p:spTree>
    <p:extLst>
      <p:ext uri="{BB962C8B-B14F-4D97-AF65-F5344CB8AC3E}">
        <p14:creationId xmlns:p14="http://schemas.microsoft.com/office/powerpoint/2010/main" val="426593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drop-outs typically do not affect the highly expressed genes as severely but may affect biologically interesting genes expressed at low levels such as transcription factors.</a:t>
            </a:r>
          </a:p>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50</a:t>
            </a:fld>
            <a:endParaRPr lang="en-US"/>
          </a:p>
        </p:txBody>
      </p:sp>
    </p:spTree>
    <p:extLst>
      <p:ext uri="{BB962C8B-B14F-4D97-AF65-F5344CB8AC3E}">
        <p14:creationId xmlns:p14="http://schemas.microsoft.com/office/powerpoint/2010/main" val="24791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KNN, which uses similarity between genes, </a:t>
            </a:r>
            <a:r>
              <a:rPr lang="en-US" dirty="0" err="1"/>
              <a:t>LSImpute</a:t>
            </a:r>
            <a:r>
              <a:rPr lang="en-US" dirty="0"/>
              <a:t> uses similarity between cells. Also, the number of nearest cells used for imputation is not fixed but depends on the minimum similarity threshold</a:t>
            </a:r>
          </a:p>
          <a:p>
            <a:endParaRPr lang="en-US" dirty="0"/>
          </a:p>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52</a:t>
            </a:fld>
            <a:endParaRPr lang="en-US"/>
          </a:p>
        </p:txBody>
      </p:sp>
    </p:spTree>
    <p:extLst>
      <p:ext uri="{BB962C8B-B14F-4D97-AF65-F5344CB8AC3E}">
        <p14:creationId xmlns:p14="http://schemas.microsoft.com/office/powerpoint/2010/main" val="326502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KNN, which uses similarity between genes, </a:t>
            </a:r>
            <a:r>
              <a:rPr lang="en-US" dirty="0" err="1"/>
              <a:t>LSImpute</a:t>
            </a:r>
            <a:r>
              <a:rPr lang="en-US" dirty="0"/>
              <a:t> uses similarity between cells. Also, the number of nearest cells used for imputation is not fixed but depends on the minimum similarity threshold.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Using the </a:t>
            </a:r>
            <a:r>
              <a:rPr lang="en-US" b="1" dirty="0">
                <a:sym typeface="Wingdings" panose="05000000000000000000" pitchFamily="2" charset="2"/>
              </a:rPr>
              <a:t>median of both zero and non-zero values, </a:t>
            </a:r>
            <a:r>
              <a:rPr lang="en-US" dirty="0">
                <a:sym typeface="Wingdings" panose="05000000000000000000" pitchFamily="2" charset="2"/>
              </a:rPr>
              <a:t>first, </a:t>
            </a:r>
            <a:r>
              <a:rPr lang="en-US" b="1" dirty="0">
                <a:sym typeface="Wingdings" panose="05000000000000000000" pitchFamily="2" charset="2"/>
              </a:rPr>
              <a:t>decides implicitly whether a zero is a drop-out event or a true biological effect</a:t>
            </a:r>
            <a:r>
              <a:rPr lang="en-US" dirty="0">
                <a:sym typeface="Wingdings" panose="05000000000000000000" pitchFamily="2" charset="2"/>
              </a:rPr>
              <a:t>, and prevents large but isolated expression values from </a:t>
            </a:r>
            <a:r>
              <a:rPr lang="en-US" b="1" dirty="0">
                <a:sym typeface="Wingdings" panose="05000000000000000000" pitchFamily="2" charset="2"/>
              </a:rPr>
              <a:t>driving imputation </a:t>
            </a:r>
            <a:r>
              <a:rPr lang="en-US" dirty="0">
                <a:sym typeface="Wingdings" panose="05000000000000000000" pitchFamily="2" charset="2"/>
              </a:rPr>
              <a:t>of nearby zeros, while  </a:t>
            </a:r>
            <a:r>
              <a:rPr lang="en-US" b="1" dirty="0">
                <a:sym typeface="Wingdings" panose="05000000000000000000" pitchFamily="2" charset="2"/>
              </a:rPr>
              <a:t>collapsing into centroids </a:t>
            </a:r>
            <a:r>
              <a:rPr lang="en-US" dirty="0">
                <a:sym typeface="Wingdings" panose="05000000000000000000" pitchFamily="2" charset="2"/>
              </a:rPr>
              <a:t>in each iteration </a:t>
            </a:r>
            <a:r>
              <a:rPr lang="en-US" b="1" dirty="0">
                <a:sym typeface="Wingdings" panose="05000000000000000000" pitchFamily="2" charset="2"/>
              </a:rPr>
              <a:t>limits the propagation </a:t>
            </a:r>
            <a:r>
              <a:rPr lang="en-US" dirty="0">
                <a:sym typeface="Wingdings" panose="05000000000000000000" pitchFamily="2" charset="2"/>
              </a:rPr>
              <a:t>of potential imputation errors.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54</a:t>
            </a:fld>
            <a:endParaRPr lang="en-US"/>
          </a:p>
        </p:txBody>
      </p:sp>
    </p:spTree>
    <p:extLst>
      <p:ext uri="{BB962C8B-B14F-4D97-AF65-F5344CB8AC3E}">
        <p14:creationId xmlns:p14="http://schemas.microsoft.com/office/powerpoint/2010/main" val="183242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methods available</a:t>
            </a:r>
          </a:p>
          <a:p>
            <a:pPr lvl="1"/>
            <a:r>
              <a:rPr lang="en-US" sz="2000" dirty="0"/>
              <a:t>K-means</a:t>
            </a:r>
          </a:p>
          <a:p>
            <a:pPr lvl="1"/>
            <a:r>
              <a:rPr lang="en-US" sz="2000" dirty="0"/>
              <a:t>Hierarchical clustering</a:t>
            </a:r>
          </a:p>
          <a:p>
            <a:pPr lvl="1"/>
            <a:r>
              <a:rPr lang="en-US" sz="2000" dirty="0"/>
              <a:t>Graph based</a:t>
            </a:r>
          </a:p>
          <a:p>
            <a:pPr lvl="1"/>
            <a:r>
              <a:rPr lang="en-US" sz="2000" dirty="0"/>
              <a:t>…</a:t>
            </a:r>
          </a:p>
          <a:p>
            <a:r>
              <a:rPr lang="en-US" dirty="0"/>
              <a:t>Active area of research</a:t>
            </a:r>
          </a:p>
          <a:p>
            <a:pPr lvl="1"/>
            <a:r>
              <a:rPr lang="en-US" dirty="0"/>
              <a:t>Reducing effect of confounders such as detection rate &amp; cell cycle phase</a:t>
            </a:r>
          </a:p>
          <a:p>
            <a:pPr lvl="1"/>
            <a:r>
              <a:rPr lang="en-US" dirty="0"/>
              <a:t>Discriminative similarity metrics</a:t>
            </a:r>
          </a:p>
          <a:p>
            <a:pPr lvl="1"/>
            <a:r>
              <a:rPr lang="en-US" sz="2800" dirty="0"/>
              <a:t>Scalability to millions of cells…</a:t>
            </a:r>
          </a:p>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74</a:t>
            </a:fld>
            <a:endParaRPr lang="en-US"/>
          </a:p>
        </p:txBody>
      </p:sp>
    </p:spTree>
    <p:extLst>
      <p:ext uri="{BB962C8B-B14F-4D97-AF65-F5344CB8AC3E}">
        <p14:creationId xmlns:p14="http://schemas.microsoft.com/office/powerpoint/2010/main" val="44833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of the Year for 2013</a:t>
            </a:r>
            <a:r>
              <a:rPr lang="en-US" sz="900" i="1" dirty="0"/>
              <a:t>.(</a:t>
            </a:r>
            <a:r>
              <a:rPr lang="en-US" sz="900" b="1" i="1" dirty="0"/>
              <a:t>nature methods </a:t>
            </a:r>
            <a:r>
              <a:rPr lang="en-US" sz="900" i="1" dirty="0"/>
              <a:t>| VOL.11 NO.1 | JANUARY 2014)</a:t>
            </a:r>
            <a:endParaRPr lang="en-US" dirty="0"/>
          </a:p>
          <a:p>
            <a:r>
              <a:rPr lang="en-US" dirty="0"/>
              <a:t>Measures </a:t>
            </a:r>
            <a:r>
              <a:rPr lang="en-US" b="1" i="1" dirty="0"/>
              <a:t>distribution of expression levels for each gene across a population of cells </a:t>
            </a:r>
            <a:endParaRPr lang="en-US" dirty="0"/>
          </a:p>
          <a:p>
            <a:r>
              <a:rPr lang="en-US" dirty="0"/>
              <a:t>Bulk</a:t>
            </a:r>
            <a:r>
              <a:rPr lang="en-US" dirty="0">
                <a:sym typeface="Wingdings" panose="05000000000000000000" pitchFamily="2" charset="2"/>
              </a:rPr>
              <a:t></a:t>
            </a:r>
            <a:r>
              <a:rPr lang="en-US" dirty="0"/>
              <a:t> useful for comparative transcriptomics -</a:t>
            </a:r>
            <a:r>
              <a:rPr lang="en-US" sz="1100" dirty="0"/>
              <a:t> tissue from different species or in disease studies.</a:t>
            </a:r>
            <a:endParaRPr lang="en-US" dirty="0"/>
          </a:p>
          <a:p>
            <a:r>
              <a:rPr lang="en-US" dirty="0"/>
              <a:t>SC</a:t>
            </a:r>
            <a:r>
              <a:rPr lang="en-US" dirty="0">
                <a:sym typeface="Wingdings" panose="05000000000000000000" pitchFamily="2" charset="2"/>
              </a:rPr>
              <a:t></a:t>
            </a:r>
            <a:r>
              <a:rPr lang="en-US" dirty="0"/>
              <a:t> Cell Differentiation, Tumor Heterogeneity, Cell Type Identification</a:t>
            </a:r>
          </a:p>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4</a:t>
            </a:fld>
            <a:endParaRPr lang="en-US"/>
          </a:p>
        </p:txBody>
      </p:sp>
    </p:spTree>
    <p:extLst>
      <p:ext uri="{BB962C8B-B14F-4D97-AF65-F5344CB8AC3E}">
        <p14:creationId xmlns:p14="http://schemas.microsoft.com/office/powerpoint/2010/main" val="116419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How do we get the data?</a:t>
            </a:r>
          </a:p>
          <a:p>
            <a:pPr marL="228600" indent="-228600">
              <a:buAutoNum type="alphaLcParenBoth"/>
            </a:pPr>
            <a:r>
              <a:rPr lang="en-US" sz="1200" b="0" i="0" kern="1200" dirty="0">
                <a:solidFill>
                  <a:schemeClr val="tx1"/>
                </a:solidFill>
                <a:effectLst/>
                <a:latin typeface="+mn-lt"/>
                <a:ea typeface="+mn-ea"/>
                <a:cs typeface="+mn-cs"/>
              </a:rPr>
              <a:t>This slide shows the 3’ end sequencing workflow using UMIs in 10x  </a:t>
            </a:r>
          </a:p>
          <a:p>
            <a:pPr marL="0" indent="0">
              <a:buNone/>
            </a:pPr>
            <a:r>
              <a:rPr lang="en-US" sz="1200" b="0" i="0" kern="1200" dirty="0">
                <a:solidFill>
                  <a:schemeClr val="tx1"/>
                </a:solidFill>
                <a:effectLst/>
                <a:latin typeface="+mn-lt"/>
                <a:ea typeface="+mn-ea"/>
                <a:cs typeface="+mn-cs"/>
              </a:rPr>
              <a:t>At the core : </a:t>
            </a:r>
            <a:r>
              <a:rPr lang="en-US" sz="1200" b="1" i="0" kern="1200" dirty="0">
                <a:solidFill>
                  <a:schemeClr val="tx1"/>
                </a:solidFill>
                <a:effectLst/>
                <a:latin typeface="+mn-lt"/>
                <a:ea typeface="+mn-ea"/>
                <a:cs typeface="+mn-cs"/>
              </a:rPr>
              <a:t>Cells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combined</a:t>
            </a:r>
            <a:r>
              <a:rPr lang="en-US" sz="1200" b="0" i="0" kern="1200" dirty="0">
                <a:solidFill>
                  <a:schemeClr val="tx1"/>
                </a:solidFill>
                <a:effectLst/>
                <a:latin typeface="+mn-lt"/>
                <a:ea typeface="+mn-ea"/>
                <a:cs typeface="+mn-cs"/>
              </a:rPr>
              <a:t> with  </a:t>
            </a:r>
            <a:r>
              <a:rPr lang="en-US" sz="1200" b="1" i="0" kern="1200" dirty="0">
                <a:solidFill>
                  <a:schemeClr val="tx1"/>
                </a:solidFill>
                <a:effectLst/>
                <a:latin typeface="+mn-lt"/>
                <a:ea typeface="+mn-ea"/>
                <a:cs typeface="+mn-cs"/>
              </a:rPr>
              <a:t>gel beads </a:t>
            </a:r>
            <a:r>
              <a:rPr lang="en-US" sz="1200" b="0" i="0" kern="1200" dirty="0">
                <a:solidFill>
                  <a:schemeClr val="tx1"/>
                </a:solidFill>
                <a:effectLst/>
                <a:latin typeface="+mn-lt"/>
                <a:ea typeface="+mn-ea"/>
                <a:cs typeface="+mn-cs"/>
              </a:rPr>
              <a:t>to form </a:t>
            </a:r>
            <a:r>
              <a:rPr lang="en-US" sz="1200" b="1" i="0" kern="1200" dirty="0">
                <a:solidFill>
                  <a:schemeClr val="tx1"/>
                </a:solidFill>
                <a:effectLst/>
                <a:latin typeface="+mn-lt"/>
                <a:ea typeface="+mn-ea"/>
                <a:cs typeface="+mn-cs"/>
              </a:rPr>
              <a:t>GEMs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Droplet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b) Gel beads loaded with primers and barcoded oligonucleotides </a:t>
            </a:r>
            <a:r>
              <a:rPr lang="en-US" sz="1200" b="0" i="0" kern="1200" dirty="0">
                <a:solidFill>
                  <a:schemeClr val="tx1"/>
                </a:solidFill>
                <a:effectLst/>
                <a:latin typeface="+mn-lt"/>
                <a:ea typeface="+mn-ea"/>
                <a:cs typeface="+mn-cs"/>
              </a:rPr>
              <a:t>RT takes place inside each GEM, after which cDNAs are pooled for amplification and library construction in bulk.</a:t>
            </a:r>
          </a:p>
          <a:p>
            <a:pPr marL="0" indent="0">
              <a:buNone/>
            </a:pP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Gel beads contain </a:t>
            </a:r>
            <a:r>
              <a:rPr lang="en-US" sz="1200" b="1" i="0" kern="1200" dirty="0">
                <a:solidFill>
                  <a:schemeClr val="tx1"/>
                </a:solidFill>
                <a:effectLst/>
                <a:latin typeface="+mn-lt"/>
                <a:ea typeface="+mn-ea"/>
                <a:cs typeface="+mn-cs"/>
              </a:rPr>
              <a:t>barcoded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oligonucleotides</a:t>
            </a:r>
            <a:r>
              <a:rPr lang="en-US" sz="1200" b="0" i="0" kern="1200" dirty="0">
                <a:solidFill>
                  <a:schemeClr val="tx1"/>
                </a:solidFill>
                <a:effectLst/>
                <a:latin typeface="+mn-lt"/>
                <a:ea typeface="+mn-ea"/>
                <a:cs typeface="+mn-cs"/>
              </a:rPr>
              <a:t> consisting </a:t>
            </a:r>
            <a:r>
              <a:rPr lang="en-US" sz="1200" b="1" i="0" kern="1200" dirty="0">
                <a:solidFill>
                  <a:schemeClr val="tx1"/>
                </a:solidFill>
                <a:effectLst/>
                <a:latin typeface="+mn-lt"/>
                <a:ea typeface="+mn-ea"/>
                <a:cs typeface="+mn-cs"/>
              </a:rPr>
              <a:t>of Illumina adapters, 10x barcodes, UMIs and oligo </a:t>
            </a:r>
            <a:r>
              <a:rPr lang="en-US" sz="1200" b="1" i="0" kern="1200" dirty="0" err="1">
                <a:solidFill>
                  <a:schemeClr val="tx1"/>
                </a:solidFill>
                <a:effectLst/>
                <a:latin typeface="+mn-lt"/>
                <a:ea typeface="+mn-ea"/>
                <a:cs typeface="+mn-cs"/>
              </a:rPr>
              <a:t>dTs</a:t>
            </a:r>
            <a:r>
              <a:rPr lang="en-US" sz="1200" b="1" i="0" kern="1200" dirty="0">
                <a:solidFill>
                  <a:schemeClr val="tx1"/>
                </a:solidFill>
                <a:effectLst/>
                <a:latin typeface="+mn-lt"/>
                <a:ea typeface="+mn-ea"/>
                <a:cs typeface="+mn-cs"/>
              </a:rPr>
              <a:t>, which prime RT of polyadenylated RNAs</a:t>
            </a:r>
            <a:r>
              <a:rPr lang="en-US" sz="1200" b="0" i="0" kern="1200" dirty="0">
                <a:solidFill>
                  <a:schemeClr val="tx1"/>
                </a:solidFill>
                <a:effectLst/>
                <a:latin typeface="+mn-lt"/>
                <a:ea typeface="+mn-ea"/>
                <a:cs typeface="+mn-cs"/>
              </a:rPr>
              <a:t>. </a:t>
            </a:r>
          </a:p>
          <a:p>
            <a:pPr marL="0" indent="0">
              <a:buNone/>
            </a:pPr>
            <a:r>
              <a:rPr lang="en-US" sz="1200" b="0" i="0" kern="1200" dirty="0">
                <a:solidFill>
                  <a:schemeClr val="tx1"/>
                </a:solidFill>
                <a:effectLst/>
                <a:latin typeface="+mn-lt"/>
                <a:ea typeface="+mn-ea"/>
                <a:cs typeface="+mn-cs"/>
              </a:rPr>
              <a:t>(d) Finished library </a:t>
            </a:r>
            <a:r>
              <a:rPr lang="en-US" sz="1200" b="1" i="0" kern="1200" dirty="0">
                <a:solidFill>
                  <a:schemeClr val="tx1"/>
                </a:solidFill>
                <a:effectLst/>
                <a:latin typeface="+mn-lt"/>
                <a:ea typeface="+mn-ea"/>
                <a:cs typeface="+mn-cs"/>
              </a:rPr>
              <a:t>molecules</a:t>
            </a:r>
            <a:r>
              <a:rPr lang="en-US" sz="1200" b="0" i="0" kern="1200" dirty="0">
                <a:solidFill>
                  <a:schemeClr val="tx1"/>
                </a:solidFill>
                <a:effectLst/>
                <a:latin typeface="+mn-lt"/>
                <a:ea typeface="+mn-ea"/>
                <a:cs typeface="+mn-cs"/>
              </a:rPr>
              <a:t> consist of Illumina adapters and sample indices, allowing pooling and sequencing of multiple libraries on a next-generation short read sequencer.</a:t>
            </a:r>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5</a:t>
            </a:fld>
            <a:endParaRPr lang="en-US"/>
          </a:p>
        </p:txBody>
      </p:sp>
    </p:spTree>
    <p:extLst>
      <p:ext uri="{BB962C8B-B14F-4D97-AF65-F5344CB8AC3E}">
        <p14:creationId xmlns:p14="http://schemas.microsoft.com/office/powerpoint/2010/main" val="26839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Cell Type Identification </a:t>
            </a:r>
            <a:r>
              <a:rPr lang="en-US" sz="1200" dirty="0"/>
              <a:t>(e.g. seemingly uniform populations such as immune cells that have been purified on the basis of cell-surface markers)</a:t>
            </a:r>
          </a:p>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6</a:t>
            </a:fld>
            <a:endParaRPr lang="en-US"/>
          </a:p>
        </p:txBody>
      </p:sp>
    </p:spTree>
    <p:extLst>
      <p:ext uri="{BB962C8B-B14F-4D97-AF65-F5344CB8AC3E}">
        <p14:creationId xmlns:p14="http://schemas.microsoft.com/office/powerpoint/2010/main" val="376899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t>
            </a:r>
            <a:r>
              <a:rPr lang="en-US" dirty="0">
                <a:sym typeface="Wingdings" panose="05000000000000000000" pitchFamily="2" charset="2"/>
              </a:rPr>
              <a:t> clustering cells into cell types …</a:t>
            </a:r>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7</a:t>
            </a:fld>
            <a:endParaRPr lang="en-US"/>
          </a:p>
        </p:txBody>
      </p:sp>
    </p:spTree>
    <p:extLst>
      <p:ext uri="{BB962C8B-B14F-4D97-AF65-F5344CB8AC3E}">
        <p14:creationId xmlns:p14="http://schemas.microsoft.com/office/powerpoint/2010/main" val="192180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classification</a:t>
            </a:r>
          </a:p>
        </p:txBody>
      </p:sp>
      <p:sp>
        <p:nvSpPr>
          <p:cNvPr id="4" name="Slide Number Placeholder 3"/>
          <p:cNvSpPr>
            <a:spLocks noGrp="1"/>
          </p:cNvSpPr>
          <p:nvPr>
            <p:ph type="sldNum" sz="quarter" idx="10"/>
          </p:nvPr>
        </p:nvSpPr>
        <p:spPr/>
        <p:txBody>
          <a:bodyPr/>
          <a:lstStyle/>
          <a:p>
            <a:fld id="{44A939D8-F292-4DFD-B73A-4E7FAB9BA30D}" type="slidenum">
              <a:rPr lang="en-US" smtClean="0"/>
              <a:t>8</a:t>
            </a:fld>
            <a:endParaRPr lang="en-US"/>
          </a:p>
        </p:txBody>
      </p:sp>
    </p:spTree>
    <p:extLst>
      <p:ext uri="{BB962C8B-B14F-4D97-AF65-F5344CB8AC3E}">
        <p14:creationId xmlns:p14="http://schemas.microsoft.com/office/powerpoint/2010/main" val="202010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Analogy to </a:t>
            </a:r>
            <a:r>
              <a:rPr lang="en-US" dirty="0" err="1"/>
              <a:t>scRNA</a:t>
            </a:r>
            <a:r>
              <a:rPr lang="en-US" dirty="0"/>
              <a:t>-seq data</a:t>
            </a:r>
          </a:p>
          <a:p>
            <a:endParaRPr lang="en-US" dirty="0"/>
          </a:p>
          <a:p>
            <a:r>
              <a:rPr lang="en-US" dirty="0"/>
              <a:t>Library/collection/corpus of documents – sample of cells</a:t>
            </a:r>
          </a:p>
          <a:p>
            <a:r>
              <a:rPr lang="en-US" dirty="0"/>
              <a:t>Document – cell</a:t>
            </a:r>
          </a:p>
          <a:p>
            <a:r>
              <a:rPr lang="en-US" dirty="0"/>
              <a:t>Term -- Genes</a:t>
            </a:r>
          </a:p>
        </p:txBody>
      </p:sp>
      <p:sp>
        <p:nvSpPr>
          <p:cNvPr id="4" name="Slide Number Placeholder 3"/>
          <p:cNvSpPr>
            <a:spLocks noGrp="1"/>
          </p:cNvSpPr>
          <p:nvPr>
            <p:ph type="sldNum" sz="quarter" idx="10"/>
          </p:nvPr>
        </p:nvSpPr>
        <p:spPr/>
        <p:txBody>
          <a:bodyPr/>
          <a:lstStyle/>
          <a:p>
            <a:fld id="{44A939D8-F292-4DFD-B73A-4E7FAB9BA30D}" type="slidenum">
              <a:rPr lang="en-US" smtClean="0"/>
              <a:t>9</a:t>
            </a:fld>
            <a:endParaRPr lang="en-US"/>
          </a:p>
        </p:txBody>
      </p:sp>
    </p:spTree>
    <p:extLst>
      <p:ext uri="{BB962C8B-B14F-4D97-AF65-F5344CB8AC3E}">
        <p14:creationId xmlns:p14="http://schemas.microsoft.com/office/powerpoint/2010/main" val="270431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several methods based on some aspect of TF-IDF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6F81E-87AA-4611-8054-98FA7E8D25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22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939D8-F292-4DFD-B73A-4E7FAB9BA30D}" type="slidenum">
              <a:rPr lang="en-US" smtClean="0"/>
              <a:t>15</a:t>
            </a:fld>
            <a:endParaRPr lang="en-US"/>
          </a:p>
        </p:txBody>
      </p:sp>
    </p:spTree>
    <p:extLst>
      <p:ext uri="{BB962C8B-B14F-4D97-AF65-F5344CB8AC3E}">
        <p14:creationId xmlns:p14="http://schemas.microsoft.com/office/powerpoint/2010/main" val="96038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AC39-750F-4C54-BAE9-555BBEFCD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0D71A-CF1A-4EC1-94F6-1615D135D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E9367-5324-435C-87CD-F188D9A1DAF1}"/>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5" name="Footer Placeholder 4">
            <a:extLst>
              <a:ext uri="{FF2B5EF4-FFF2-40B4-BE49-F238E27FC236}">
                <a16:creationId xmlns:a16="http://schemas.microsoft.com/office/drawing/2014/main" id="{DD8260C2-9C33-46BE-B2C1-07FCE57EE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68F41-219F-4123-8659-EB7BDDC8ECB6}"/>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172309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F4A7-9A84-47BC-BEAB-6CA11F0FF0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9C3BD9-59F4-4B5C-8FE5-B5DF7CE1CA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F8E53-7136-4B34-950A-C2274F9DA8ED}"/>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5" name="Footer Placeholder 4">
            <a:extLst>
              <a:ext uri="{FF2B5EF4-FFF2-40B4-BE49-F238E27FC236}">
                <a16:creationId xmlns:a16="http://schemas.microsoft.com/office/drawing/2014/main" id="{60854FBE-18CB-44AD-9CB8-75CDAA001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29E91-041D-4B4E-8D0B-7F4829F34B35}"/>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10358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51BC4C-8BC8-4058-A4CC-70EFCB0BB2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476DD8-D5E4-4DDE-8197-10248E84E7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00267-46D7-4AD2-A1D4-80B14DCAE105}"/>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5" name="Footer Placeholder 4">
            <a:extLst>
              <a:ext uri="{FF2B5EF4-FFF2-40B4-BE49-F238E27FC236}">
                <a16:creationId xmlns:a16="http://schemas.microsoft.com/office/drawing/2014/main" id="{5A8AFA78-A4CA-4B72-A67D-1C9894F33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7E9BB-327A-45A1-90F6-3F362D91389A}"/>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340678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E811E0-0651-4469-A40C-6AE59962E6B3}"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113948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11E0-0651-4469-A40C-6AE59962E6B3}"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354316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811E0-0651-4469-A40C-6AE59962E6B3}"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322522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811E0-0651-4469-A40C-6AE59962E6B3}"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364412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811E0-0651-4469-A40C-6AE59962E6B3}"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340433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E811E0-0651-4469-A40C-6AE59962E6B3}"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264447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811E0-0651-4469-A40C-6AE59962E6B3}"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41288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811E0-0651-4469-A40C-6AE59962E6B3}"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19052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8E70-9AE5-4E9C-9CC8-87A143D7A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2B3CC-8BDC-4C29-951B-F203182AC7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0B8E8-FD8A-4602-B974-0637B618BA4F}"/>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5" name="Footer Placeholder 4">
            <a:extLst>
              <a:ext uri="{FF2B5EF4-FFF2-40B4-BE49-F238E27FC236}">
                <a16:creationId xmlns:a16="http://schemas.microsoft.com/office/drawing/2014/main" id="{B9B3DED1-8ABA-4290-9608-498F982A7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1A79-8320-482F-9E89-25CE42BD245E}"/>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256808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811E0-0651-4469-A40C-6AE59962E6B3}"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1659733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11E0-0651-4469-A40C-6AE59962E6B3}"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41947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11E0-0651-4469-A40C-6AE59962E6B3}"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AC7B0-AFBD-452D-AE70-E0AC5059A2AE}" type="slidenum">
              <a:rPr lang="en-US" smtClean="0"/>
              <a:t>‹#›</a:t>
            </a:fld>
            <a:endParaRPr lang="en-US"/>
          </a:p>
        </p:txBody>
      </p:sp>
    </p:spTree>
    <p:extLst>
      <p:ext uri="{BB962C8B-B14F-4D97-AF65-F5344CB8AC3E}">
        <p14:creationId xmlns:p14="http://schemas.microsoft.com/office/powerpoint/2010/main" val="408494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5A66-ADEA-42DC-A963-7E7100A69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FF38F3-2AF4-4960-B27E-B93C8906A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91185F-B738-4D95-8F8A-0A7F0059C12F}"/>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5" name="Footer Placeholder 4">
            <a:extLst>
              <a:ext uri="{FF2B5EF4-FFF2-40B4-BE49-F238E27FC236}">
                <a16:creationId xmlns:a16="http://schemas.microsoft.com/office/drawing/2014/main" id="{8685B8BE-6649-47B4-BBE3-5E8E781EE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28B4F-4A43-4AD0-BB36-39030602E5BA}"/>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320752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BE1F-4957-431B-9BB3-4A72FD256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C4163-9F2E-4171-AA1D-23E61EF1CA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46060-7936-41DD-AB90-613CF204A2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7692FD-329E-42BD-BB95-9C5B4949A544}"/>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6" name="Footer Placeholder 5">
            <a:extLst>
              <a:ext uri="{FF2B5EF4-FFF2-40B4-BE49-F238E27FC236}">
                <a16:creationId xmlns:a16="http://schemas.microsoft.com/office/drawing/2014/main" id="{2040A381-F376-4B4F-B2C6-B175DA9C2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19C4E-0FCD-472D-87A0-DB6D75570E4F}"/>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300980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062C-9731-45D1-9E8E-DC7465B2B6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C118F5-62F6-484E-BC36-CC40AC9BA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0F798-2BA9-4C6B-A33C-5572050094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5AA470-79A1-4333-9FE6-90C5FB1F4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F794A5-2C14-4061-B14C-D4A22C462C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53443-A848-490A-B843-B3903CE27130}"/>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8" name="Footer Placeholder 7">
            <a:extLst>
              <a:ext uri="{FF2B5EF4-FFF2-40B4-BE49-F238E27FC236}">
                <a16:creationId xmlns:a16="http://schemas.microsoft.com/office/drawing/2014/main" id="{5203FFFC-BAD1-46C6-9029-94A8DB4B03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0081F5-DD39-48FB-AE9A-A79FCFBA9B36}"/>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420796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3DDD-B9E2-4E9A-97B8-F28080ECA8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B832C0-AB89-489B-8B79-99BB669131BE}"/>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4" name="Footer Placeholder 3">
            <a:extLst>
              <a:ext uri="{FF2B5EF4-FFF2-40B4-BE49-F238E27FC236}">
                <a16:creationId xmlns:a16="http://schemas.microsoft.com/office/drawing/2014/main" id="{ACEB781E-BFFE-48F7-BFAF-01D9577BB6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66E6AA-FA00-4133-BB3C-46E83880A658}"/>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138616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1AA13-7E2D-4E0A-8611-40685012B040}"/>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3" name="Footer Placeholder 2">
            <a:extLst>
              <a:ext uri="{FF2B5EF4-FFF2-40B4-BE49-F238E27FC236}">
                <a16:creationId xmlns:a16="http://schemas.microsoft.com/office/drawing/2014/main" id="{9226ECD4-988E-4E5E-9926-52747D6FB1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9FEE77-5C2D-4D3C-B7F6-CF0C61D4FC83}"/>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112269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C1A8-640A-49AA-A539-67261B2B3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51324-2BA8-420A-A775-EFFAF297F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559FE-FF70-47BF-94DC-C442F2284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CFD4EB-22C8-4B33-A464-1DA8DCA3164F}"/>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6" name="Footer Placeholder 5">
            <a:extLst>
              <a:ext uri="{FF2B5EF4-FFF2-40B4-BE49-F238E27FC236}">
                <a16:creationId xmlns:a16="http://schemas.microsoft.com/office/drawing/2014/main" id="{BD671BBA-E082-45C1-AE60-0C7D056D3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04E41-C58D-4CA8-805C-BE97AA04899C}"/>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307190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F51F-9226-4408-9319-6B24AE997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94FF23-4C33-40D5-A249-A45E873E1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21E063-9184-4E75-9877-E07AFD771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264F3-B0A1-4E1F-B000-A3E4F7B736A4}"/>
              </a:ext>
            </a:extLst>
          </p:cNvPr>
          <p:cNvSpPr>
            <a:spLocks noGrp="1"/>
          </p:cNvSpPr>
          <p:nvPr>
            <p:ph type="dt" sz="half" idx="10"/>
          </p:nvPr>
        </p:nvSpPr>
        <p:spPr/>
        <p:txBody>
          <a:bodyPr/>
          <a:lstStyle/>
          <a:p>
            <a:fld id="{E9C03366-E661-43B1-A4F0-CCBC86DCB1C2}" type="datetimeFigureOut">
              <a:rPr lang="en-US" smtClean="0"/>
              <a:t>5/17/2018</a:t>
            </a:fld>
            <a:endParaRPr lang="en-US"/>
          </a:p>
        </p:txBody>
      </p:sp>
      <p:sp>
        <p:nvSpPr>
          <p:cNvPr id="6" name="Footer Placeholder 5">
            <a:extLst>
              <a:ext uri="{FF2B5EF4-FFF2-40B4-BE49-F238E27FC236}">
                <a16:creationId xmlns:a16="http://schemas.microsoft.com/office/drawing/2014/main" id="{786DE65D-A9F0-42D5-827C-F6291DA9E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C6591-9061-476C-8381-1CFAD3958E99}"/>
              </a:ext>
            </a:extLst>
          </p:cNvPr>
          <p:cNvSpPr>
            <a:spLocks noGrp="1"/>
          </p:cNvSpPr>
          <p:nvPr>
            <p:ph type="sldNum" sz="quarter" idx="12"/>
          </p:nvPr>
        </p:nvSpPr>
        <p:spPr/>
        <p:txBody>
          <a:bodyPr/>
          <a:lstStyle/>
          <a:p>
            <a:fld id="{EE59B545-1BEF-4F19-A4B8-A36A691015A1}" type="slidenum">
              <a:rPr lang="en-US" smtClean="0"/>
              <a:t>‹#›</a:t>
            </a:fld>
            <a:endParaRPr lang="en-US"/>
          </a:p>
        </p:txBody>
      </p:sp>
    </p:spTree>
    <p:extLst>
      <p:ext uri="{BB962C8B-B14F-4D97-AF65-F5344CB8AC3E}">
        <p14:creationId xmlns:p14="http://schemas.microsoft.com/office/powerpoint/2010/main" val="206085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25DF4-0CFD-4DDB-B455-39CB225EC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A2B06-5F5E-4598-B768-82A3348E2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895C9-830B-497B-B2E4-3FB84D6EC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03366-E661-43B1-A4F0-CCBC86DCB1C2}" type="datetimeFigureOut">
              <a:rPr lang="en-US" smtClean="0"/>
              <a:t>5/17/2018</a:t>
            </a:fld>
            <a:endParaRPr lang="en-US"/>
          </a:p>
        </p:txBody>
      </p:sp>
      <p:sp>
        <p:nvSpPr>
          <p:cNvPr id="5" name="Footer Placeholder 4">
            <a:extLst>
              <a:ext uri="{FF2B5EF4-FFF2-40B4-BE49-F238E27FC236}">
                <a16:creationId xmlns:a16="http://schemas.microsoft.com/office/drawing/2014/main" id="{85E3DE47-BA89-4653-ADE1-087C108FE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96B87-40AA-4B50-9CF1-7E6324CA7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B545-1BEF-4F19-A4B8-A36A691015A1}" type="slidenum">
              <a:rPr lang="en-US" smtClean="0"/>
              <a:t>‹#›</a:t>
            </a:fld>
            <a:endParaRPr lang="en-US"/>
          </a:p>
        </p:txBody>
      </p:sp>
    </p:spTree>
    <p:extLst>
      <p:ext uri="{BB962C8B-B14F-4D97-AF65-F5344CB8AC3E}">
        <p14:creationId xmlns:p14="http://schemas.microsoft.com/office/powerpoint/2010/main" val="388963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11E0-0651-4469-A40C-6AE59962E6B3}" type="datetimeFigureOut">
              <a:rPr lang="en-US" smtClean="0"/>
              <a:t>5/17/2018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AC7B0-AFBD-452D-AE70-E0AC5059A2AE}" type="slidenum">
              <a:rPr lang="en-US" smtClean="0"/>
              <a:t>‹#›</a:t>
            </a:fld>
            <a:endParaRPr lang="en-US"/>
          </a:p>
        </p:txBody>
      </p:sp>
    </p:spTree>
    <p:extLst>
      <p:ext uri="{BB962C8B-B14F-4D97-AF65-F5344CB8AC3E}">
        <p14:creationId xmlns:p14="http://schemas.microsoft.com/office/powerpoint/2010/main" val="3538879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6.png"/><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35.xml"/><Relationship Id="rId7" Type="http://schemas.openxmlformats.org/officeDocument/2006/relationships/slide" Target="slide40.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7.xml"/><Relationship Id="rId4" Type="http://schemas.openxmlformats.org/officeDocument/2006/relationships/slide" Target="slide38.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42.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55.emf"/></Relationships>
</file>

<file path=ppt/slides/_rels/slide4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6.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slide" Target="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7.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slide" Target="slide6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slide" Target="slide65.xml"/></Relationships>
</file>

<file path=ppt/slides/_rels/slide5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5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63.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84.emf"/><Relationship Id="rId2" Type="http://schemas.openxmlformats.org/officeDocument/2006/relationships/image" Target="../media/image80.emf"/><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image" Target="../media/image83.emf"/><Relationship Id="rId4" Type="http://schemas.openxmlformats.org/officeDocument/2006/relationships/image" Target="../media/image82.emf"/></Relationships>
</file>

<file path=ppt/slides/_rels/slide67.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cnv1.engr.uconn.edu:3838/LSImpute/" TargetMode="External"/><Relationship Id="rId2" Type="http://schemas.openxmlformats.org/officeDocument/2006/relationships/hyperlink" Target="http://cnv1.engr.uconn.edu:3838/SC1/"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FB6C-D8EB-43A8-991D-A81740A5B3ED}"/>
              </a:ext>
            </a:extLst>
          </p:cNvPr>
          <p:cNvSpPr>
            <a:spLocks noGrp="1"/>
          </p:cNvSpPr>
          <p:nvPr>
            <p:ph type="ctrTitle"/>
          </p:nvPr>
        </p:nvSpPr>
        <p:spPr/>
        <p:txBody>
          <a:bodyPr>
            <a:normAutofit fontScale="90000"/>
          </a:bodyPr>
          <a:lstStyle/>
          <a:p>
            <a:r>
              <a:rPr lang="en-US" dirty="0"/>
              <a:t>Computational Methods for the Analysis of Single Cell RNA-Seq Data </a:t>
            </a:r>
          </a:p>
        </p:txBody>
      </p:sp>
      <p:sp>
        <p:nvSpPr>
          <p:cNvPr id="3" name="Subtitle 2">
            <a:extLst>
              <a:ext uri="{FF2B5EF4-FFF2-40B4-BE49-F238E27FC236}">
                <a16:creationId xmlns:a16="http://schemas.microsoft.com/office/drawing/2014/main" id="{865AB35F-A6E3-445A-AFE3-9B322C9F4C82}"/>
              </a:ext>
            </a:extLst>
          </p:cNvPr>
          <p:cNvSpPr>
            <a:spLocks noGrp="1"/>
          </p:cNvSpPr>
          <p:nvPr>
            <p:ph type="subTitle" idx="1"/>
          </p:nvPr>
        </p:nvSpPr>
        <p:spPr/>
        <p:txBody>
          <a:bodyPr>
            <a:normAutofit fontScale="92500" lnSpcReduction="20000"/>
          </a:bodyPr>
          <a:lstStyle/>
          <a:p>
            <a:pPr>
              <a:spcBef>
                <a:spcPts val="0"/>
              </a:spcBef>
            </a:pPr>
            <a:r>
              <a:rPr lang="en-US" dirty="0" err="1"/>
              <a:t>Marmar</a:t>
            </a:r>
            <a:r>
              <a:rPr lang="en-US" dirty="0"/>
              <a:t> Moussa</a:t>
            </a:r>
          </a:p>
          <a:p>
            <a:pPr>
              <a:spcBef>
                <a:spcPts val="0"/>
              </a:spcBef>
            </a:pPr>
            <a:r>
              <a:rPr lang="en-US" dirty="0"/>
              <a:t>Supervisor: Ion M</a:t>
            </a:r>
            <a:r>
              <a:rPr lang="vi-VN" dirty="0"/>
              <a:t>ă</a:t>
            </a:r>
            <a:r>
              <a:rPr lang="en-US" dirty="0" err="1"/>
              <a:t>ndoiu</a:t>
            </a:r>
            <a:endParaRPr lang="en-US" dirty="0"/>
          </a:p>
          <a:p>
            <a:pPr>
              <a:spcBef>
                <a:spcPts val="0"/>
              </a:spcBef>
            </a:pPr>
            <a:br>
              <a:rPr lang="en-US" dirty="0"/>
            </a:br>
            <a:r>
              <a:rPr lang="en-US" dirty="0"/>
              <a:t>Computer Science &amp; Engineering Department</a:t>
            </a:r>
            <a:br>
              <a:rPr lang="en-US" dirty="0"/>
            </a:br>
            <a:r>
              <a:rPr lang="en-US" dirty="0"/>
              <a:t>University of Connecticut</a:t>
            </a:r>
            <a:br>
              <a:rPr lang="en-US" dirty="0"/>
            </a:br>
            <a:endParaRPr lang="en-US" dirty="0"/>
          </a:p>
        </p:txBody>
      </p:sp>
    </p:spTree>
    <p:extLst>
      <p:ext uri="{BB962C8B-B14F-4D97-AF65-F5344CB8AC3E}">
        <p14:creationId xmlns:p14="http://schemas.microsoft.com/office/powerpoint/2010/main" val="130717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1533525" y="9525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a:solidFill>
                  <a:prstClr val="black"/>
                </a:solidFill>
                <a:latin typeface="Calibri"/>
              </a:rPr>
              <a:t>scRNA-Seq</a:t>
            </a:r>
            <a:r>
              <a:rPr lang="en-US" sz="4000" dirty="0">
                <a:solidFill>
                  <a:prstClr val="black"/>
                </a:solidFill>
                <a:latin typeface="Calibri"/>
              </a:rPr>
              <a:t> Clustering Methods</a:t>
            </a:r>
          </a:p>
        </p:txBody>
      </p:sp>
      <p:graphicFrame>
        <p:nvGraphicFramePr>
          <p:cNvPr id="4" name="Content Placeholder 3">
            <a:extLst>
              <a:ext uri="{FF2B5EF4-FFF2-40B4-BE49-F238E27FC236}">
                <a16:creationId xmlns:a16="http://schemas.microsoft.com/office/drawing/2014/main" id="{FEC49EF4-E8A8-485A-BEF0-7DA755EFFAEE}"/>
              </a:ext>
            </a:extLst>
          </p:cNvPr>
          <p:cNvGraphicFramePr>
            <a:graphicFrameLocks/>
          </p:cNvGraphicFramePr>
          <p:nvPr>
            <p:extLst/>
          </p:nvPr>
        </p:nvGraphicFramePr>
        <p:xfrm>
          <a:off x="1600200" y="914401"/>
          <a:ext cx="9829800" cy="5792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BA34C7A8-20FC-4006-8E1F-7229E9289679}"/>
              </a:ext>
            </a:extLst>
          </p:cNvPr>
          <p:cNvGraphicFramePr>
            <a:graphicFrameLocks/>
          </p:cNvGraphicFramePr>
          <p:nvPr>
            <p:extLst>
              <p:ext uri="{D42A27DB-BD31-4B8C-83A1-F6EECF244321}">
                <p14:modId xmlns:p14="http://schemas.microsoft.com/office/powerpoint/2010/main" val="997363119"/>
              </p:ext>
            </p:extLst>
          </p:nvPr>
        </p:nvGraphicFramePr>
        <p:xfrm>
          <a:off x="1617306" y="914401"/>
          <a:ext cx="9829800" cy="57928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a:extLst>
              <a:ext uri="{FF2B5EF4-FFF2-40B4-BE49-F238E27FC236}">
                <a16:creationId xmlns:a16="http://schemas.microsoft.com/office/drawing/2014/main" id="{1F6B597A-B314-4F97-B09B-B60AB4381823}"/>
              </a:ext>
            </a:extLst>
          </p:cNvPr>
          <p:cNvCxnSpPr>
            <a:cxnSpLocks/>
          </p:cNvCxnSpPr>
          <p:nvPr/>
        </p:nvCxnSpPr>
        <p:spPr>
          <a:xfrm>
            <a:off x="3505200" y="3925076"/>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6CA9B1-C03F-43A6-AF1F-845E484255AE}"/>
              </a:ext>
            </a:extLst>
          </p:cNvPr>
          <p:cNvCxnSpPr>
            <a:cxnSpLocks/>
          </p:cNvCxnSpPr>
          <p:nvPr/>
        </p:nvCxnSpPr>
        <p:spPr>
          <a:xfrm>
            <a:off x="5486400" y="2352869"/>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2BA3AB-8EB2-4CD5-B3A5-1C05D35E16C9}"/>
              </a:ext>
            </a:extLst>
          </p:cNvPr>
          <p:cNvCxnSpPr>
            <a:cxnSpLocks/>
          </p:cNvCxnSpPr>
          <p:nvPr/>
        </p:nvCxnSpPr>
        <p:spPr>
          <a:xfrm>
            <a:off x="5486400" y="5419531"/>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9F7D47-35CB-42AA-BD28-2FFA7016AD82}"/>
              </a:ext>
            </a:extLst>
          </p:cNvPr>
          <p:cNvCxnSpPr>
            <a:cxnSpLocks/>
          </p:cNvCxnSpPr>
          <p:nvPr/>
        </p:nvCxnSpPr>
        <p:spPr>
          <a:xfrm>
            <a:off x="7696200" y="2352869"/>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E095502-E3F0-4581-90AB-23AE665B86D6}"/>
              </a:ext>
            </a:extLst>
          </p:cNvPr>
          <p:cNvCxnSpPr>
            <a:cxnSpLocks/>
          </p:cNvCxnSpPr>
          <p:nvPr/>
        </p:nvCxnSpPr>
        <p:spPr>
          <a:xfrm>
            <a:off x="7696200" y="4638869"/>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775A6A-9938-47FB-98D9-E3FB51BAC98E}"/>
              </a:ext>
            </a:extLst>
          </p:cNvPr>
          <p:cNvCxnSpPr>
            <a:cxnSpLocks/>
          </p:cNvCxnSpPr>
          <p:nvPr/>
        </p:nvCxnSpPr>
        <p:spPr>
          <a:xfrm>
            <a:off x="7696200" y="6096000"/>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3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08D3-FCA9-438E-AABF-5E1C35EBBEC6}"/>
              </a:ext>
            </a:extLst>
          </p:cNvPr>
          <p:cNvSpPr>
            <a:spLocks noGrp="1"/>
          </p:cNvSpPr>
          <p:nvPr>
            <p:ph type="title"/>
          </p:nvPr>
        </p:nvSpPr>
        <p:spPr/>
        <p:txBody>
          <a:bodyPr>
            <a:normAutofit/>
          </a:bodyPr>
          <a:lstStyle/>
          <a:p>
            <a:r>
              <a:rPr lang="en-US" dirty="0"/>
              <a:t>Existing </a:t>
            </a:r>
            <a:r>
              <a:rPr lang="en-US" dirty="0" err="1"/>
              <a:t>scRNA-Seq</a:t>
            </a:r>
            <a:r>
              <a:rPr lang="en-US" dirty="0"/>
              <a:t> clustering methods</a:t>
            </a:r>
          </a:p>
        </p:txBody>
      </p:sp>
      <p:sp>
        <p:nvSpPr>
          <p:cNvPr id="3" name="Content Placeholder 2">
            <a:extLst>
              <a:ext uri="{FF2B5EF4-FFF2-40B4-BE49-F238E27FC236}">
                <a16:creationId xmlns:a16="http://schemas.microsoft.com/office/drawing/2014/main" id="{9F41299F-0CFD-4031-97A6-395CF3FEB927}"/>
              </a:ext>
            </a:extLst>
          </p:cNvPr>
          <p:cNvSpPr>
            <a:spLocks noGrp="1"/>
          </p:cNvSpPr>
          <p:nvPr>
            <p:ph idx="1"/>
          </p:nvPr>
        </p:nvSpPr>
        <p:spPr/>
        <p:txBody>
          <a:bodyPr>
            <a:normAutofit fontScale="77500" lnSpcReduction="20000"/>
          </a:bodyPr>
          <a:lstStyle/>
          <a:p>
            <a:r>
              <a:rPr lang="en-US" dirty="0">
                <a:solidFill>
                  <a:schemeClr val="accent5">
                    <a:lumMod val="50000"/>
                  </a:schemeClr>
                </a:solidFill>
              </a:rPr>
              <a:t>Seurat</a:t>
            </a:r>
            <a:r>
              <a:rPr lang="en-US" dirty="0"/>
              <a:t>: </a:t>
            </a:r>
            <a:r>
              <a:rPr lang="en-US" dirty="0" err="1"/>
              <a:t>DOKMeans</a:t>
            </a:r>
            <a:r>
              <a:rPr lang="en-US" dirty="0"/>
              <a:t>()</a:t>
            </a:r>
          </a:p>
          <a:p>
            <a:r>
              <a:rPr lang="en-US" dirty="0" err="1">
                <a:solidFill>
                  <a:schemeClr val="accent5">
                    <a:lumMod val="50000"/>
                  </a:schemeClr>
                </a:solidFill>
              </a:rPr>
              <a:t>Seurat_SNN</a:t>
            </a:r>
            <a:r>
              <a:rPr lang="en-US" dirty="0"/>
              <a:t>: </a:t>
            </a:r>
            <a:r>
              <a:rPr lang="en-US" dirty="0" err="1"/>
              <a:t>FindClusters</a:t>
            </a:r>
            <a:r>
              <a:rPr lang="en-US" dirty="0"/>
              <a:t>() shared nearest neighbor (SNN) clustering algorithm (SNN assigns objects to a cluster, which share a large number of their nearest neighbors).</a:t>
            </a:r>
            <a:endParaRPr lang="en-US" dirty="0">
              <a:solidFill>
                <a:schemeClr val="accent5">
                  <a:lumMod val="50000"/>
                </a:schemeClr>
              </a:solidFill>
            </a:endParaRPr>
          </a:p>
          <a:p>
            <a:r>
              <a:rPr lang="en-US" dirty="0" err="1">
                <a:solidFill>
                  <a:schemeClr val="accent5">
                    <a:lumMod val="50000"/>
                  </a:schemeClr>
                </a:solidFill>
              </a:rPr>
              <a:t>Log_PCA_GMM</a:t>
            </a:r>
            <a:r>
              <a:rPr lang="en-US" dirty="0">
                <a:solidFill>
                  <a:schemeClr val="accent5">
                    <a:lumMod val="50000"/>
                  </a:schemeClr>
                </a:solidFill>
              </a:rPr>
              <a:t> </a:t>
            </a:r>
            <a:r>
              <a:rPr lang="en-US" dirty="0"/>
              <a:t>(Gaussian Mixture Model based clustering using </a:t>
            </a:r>
            <a:r>
              <a:rPr lang="en-US" dirty="0" err="1"/>
              <a:t>mclust</a:t>
            </a:r>
            <a:r>
              <a:rPr lang="en-US" dirty="0"/>
              <a:t> R package).</a:t>
            </a:r>
          </a:p>
          <a:p>
            <a:r>
              <a:rPr lang="en-US" dirty="0"/>
              <a:t>K-means clustering variants:</a:t>
            </a:r>
          </a:p>
          <a:p>
            <a:pPr lvl="1"/>
            <a:r>
              <a:rPr lang="en-US" dirty="0" err="1">
                <a:solidFill>
                  <a:schemeClr val="accent5">
                    <a:lumMod val="50000"/>
                  </a:schemeClr>
                </a:solidFill>
              </a:rPr>
              <a:t>Log_Kmeans</a:t>
            </a:r>
            <a:r>
              <a:rPr lang="en-US" dirty="0">
                <a:solidFill>
                  <a:schemeClr val="accent5">
                    <a:lumMod val="50000"/>
                  </a:schemeClr>
                </a:solidFill>
              </a:rPr>
              <a:t> </a:t>
            </a:r>
            <a:r>
              <a:rPr lang="en-US" dirty="0"/>
              <a:t>(motivated by </a:t>
            </a:r>
            <a:r>
              <a:rPr lang="en-US" dirty="0" err="1"/>
              <a:t>Granatum</a:t>
            </a:r>
            <a:r>
              <a:rPr lang="en-US" dirty="0"/>
              <a:t> pipeline)</a:t>
            </a:r>
          </a:p>
          <a:p>
            <a:pPr lvl="1"/>
            <a:r>
              <a:rPr lang="en-US" dirty="0" err="1">
                <a:solidFill>
                  <a:schemeClr val="accent5">
                    <a:lumMod val="50000"/>
                  </a:schemeClr>
                </a:solidFill>
              </a:rPr>
              <a:t>Log_PCA_Kmeans</a:t>
            </a:r>
            <a:r>
              <a:rPr lang="en-US" dirty="0">
                <a:solidFill>
                  <a:schemeClr val="accent5">
                    <a:lumMod val="50000"/>
                  </a:schemeClr>
                </a:solidFill>
              </a:rPr>
              <a:t> </a:t>
            </a:r>
            <a:r>
              <a:rPr lang="en-US" dirty="0"/>
              <a:t>(motivated by </a:t>
            </a:r>
            <a:r>
              <a:rPr lang="en-US" dirty="0" err="1"/>
              <a:t>CellRanger</a:t>
            </a:r>
            <a:r>
              <a:rPr lang="en-US" dirty="0"/>
              <a:t> pipeline)</a:t>
            </a:r>
          </a:p>
          <a:p>
            <a:pPr lvl="1"/>
            <a:r>
              <a:rPr lang="en-US" dirty="0" err="1">
                <a:solidFill>
                  <a:schemeClr val="accent5">
                    <a:lumMod val="50000"/>
                  </a:schemeClr>
                </a:solidFill>
              </a:rPr>
              <a:t>tSNE_Kmeans</a:t>
            </a:r>
            <a:r>
              <a:rPr lang="en-US" dirty="0">
                <a:solidFill>
                  <a:schemeClr val="accent5">
                    <a:lumMod val="50000"/>
                  </a:schemeClr>
                </a:solidFill>
              </a:rPr>
              <a:t> </a:t>
            </a:r>
            <a:r>
              <a:rPr lang="en-US" dirty="0"/>
              <a:t>(</a:t>
            </a:r>
            <a:r>
              <a:rPr lang="en-US" dirty="0" err="1"/>
              <a:t>Granatum</a:t>
            </a:r>
            <a:r>
              <a:rPr lang="en-US" dirty="0"/>
              <a:t>).</a:t>
            </a:r>
          </a:p>
          <a:p>
            <a:r>
              <a:rPr lang="en-US" dirty="0" err="1">
                <a:solidFill>
                  <a:schemeClr val="accent5">
                    <a:lumMod val="50000"/>
                  </a:schemeClr>
                </a:solidFill>
              </a:rPr>
              <a:t>Log_PCA_sKmeans</a:t>
            </a:r>
            <a:r>
              <a:rPr lang="en-US" dirty="0">
                <a:solidFill>
                  <a:schemeClr val="accent5">
                    <a:lumMod val="50000"/>
                  </a:schemeClr>
                </a:solidFill>
              </a:rPr>
              <a:t> </a:t>
            </a:r>
            <a:r>
              <a:rPr lang="en-US" dirty="0"/>
              <a:t>(Spherical K-means with log transform and PCA variants)</a:t>
            </a:r>
          </a:p>
          <a:p>
            <a:r>
              <a:rPr lang="en-US" dirty="0"/>
              <a:t>Hierarchical Clustering variants:</a:t>
            </a:r>
          </a:p>
          <a:p>
            <a:pPr lvl="1"/>
            <a:r>
              <a:rPr lang="en-US" dirty="0" err="1">
                <a:solidFill>
                  <a:schemeClr val="accent5">
                    <a:lumMod val="50000"/>
                  </a:schemeClr>
                </a:solidFill>
              </a:rPr>
              <a:t>Log_PCA_HC_E</a:t>
            </a:r>
            <a:r>
              <a:rPr lang="en-US" dirty="0"/>
              <a:t>, </a:t>
            </a:r>
            <a:r>
              <a:rPr lang="en-US" dirty="0" err="1">
                <a:solidFill>
                  <a:schemeClr val="accent5">
                    <a:lumMod val="50000"/>
                  </a:schemeClr>
                </a:solidFill>
              </a:rPr>
              <a:t>Log_PCA_HC_P</a:t>
            </a:r>
            <a:r>
              <a:rPr lang="en-US" dirty="0"/>
              <a:t>, </a:t>
            </a:r>
            <a:r>
              <a:rPr lang="en-US" dirty="0" err="1">
                <a:solidFill>
                  <a:schemeClr val="accent5">
                    <a:lumMod val="50000"/>
                  </a:schemeClr>
                </a:solidFill>
              </a:rPr>
              <a:t>tSNE_HC_E</a:t>
            </a:r>
            <a:r>
              <a:rPr lang="en-US" dirty="0"/>
              <a:t>, </a:t>
            </a:r>
            <a:r>
              <a:rPr lang="en-US" dirty="0" err="1">
                <a:solidFill>
                  <a:schemeClr val="accent5">
                    <a:lumMod val="50000"/>
                  </a:schemeClr>
                </a:solidFill>
              </a:rPr>
              <a:t>tSNE_HC_P</a:t>
            </a:r>
            <a:endParaRPr lang="en-US" dirty="0">
              <a:solidFill>
                <a:schemeClr val="accent5">
                  <a:lumMod val="50000"/>
                </a:schemeClr>
              </a:solidFill>
            </a:endParaRPr>
          </a:p>
          <a:p>
            <a:r>
              <a:rPr lang="en-US" dirty="0" err="1"/>
              <a:t>Log_Louvain_E</a:t>
            </a:r>
            <a:r>
              <a:rPr lang="en-US" dirty="0"/>
              <a:t> (Graph based Louvain modularity optimization clustering algorithm, </a:t>
            </a:r>
            <a:r>
              <a:rPr lang="en-US" dirty="0" err="1"/>
              <a:t>CellRanger</a:t>
            </a:r>
            <a:r>
              <a:rPr lang="en-US" dirty="0"/>
              <a:t>)</a:t>
            </a:r>
            <a:endParaRPr lang="en-US" dirty="0">
              <a:solidFill>
                <a:schemeClr val="accent5">
                  <a:lumMod val="50000"/>
                </a:schemeClr>
              </a:solidFill>
            </a:endParaRPr>
          </a:p>
        </p:txBody>
      </p:sp>
    </p:spTree>
    <p:extLst>
      <p:ext uri="{BB962C8B-B14F-4D97-AF65-F5344CB8AC3E}">
        <p14:creationId xmlns:p14="http://schemas.microsoft.com/office/powerpoint/2010/main" val="406919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1533525" y="9525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a:solidFill>
                  <a:prstClr val="black"/>
                </a:solidFill>
                <a:latin typeface="Calibri"/>
              </a:rPr>
              <a:t>scRNA-Seq</a:t>
            </a:r>
            <a:r>
              <a:rPr lang="en-US" sz="4000" dirty="0">
                <a:solidFill>
                  <a:prstClr val="black"/>
                </a:solidFill>
                <a:latin typeface="Calibri"/>
              </a:rPr>
              <a:t> Clustering Methods</a:t>
            </a:r>
          </a:p>
        </p:txBody>
      </p:sp>
      <p:graphicFrame>
        <p:nvGraphicFramePr>
          <p:cNvPr id="4" name="Content Placeholder 3">
            <a:extLst>
              <a:ext uri="{FF2B5EF4-FFF2-40B4-BE49-F238E27FC236}">
                <a16:creationId xmlns:a16="http://schemas.microsoft.com/office/drawing/2014/main" id="{FEC49EF4-E8A8-485A-BEF0-7DA755EFFAEE}"/>
              </a:ext>
            </a:extLst>
          </p:cNvPr>
          <p:cNvGraphicFramePr>
            <a:graphicFrameLocks/>
          </p:cNvGraphicFramePr>
          <p:nvPr>
            <p:extLst/>
          </p:nvPr>
        </p:nvGraphicFramePr>
        <p:xfrm>
          <a:off x="1600200" y="914401"/>
          <a:ext cx="9829800" cy="5792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099F79E1-8F33-4522-8CC4-7D5388EA048C}"/>
              </a:ext>
            </a:extLst>
          </p:cNvPr>
          <p:cNvGraphicFramePr>
            <a:graphicFrameLocks/>
          </p:cNvGraphicFramePr>
          <p:nvPr>
            <p:extLst>
              <p:ext uri="{D42A27DB-BD31-4B8C-83A1-F6EECF244321}">
                <p14:modId xmlns:p14="http://schemas.microsoft.com/office/powerpoint/2010/main" val="1306434722"/>
              </p:ext>
            </p:extLst>
          </p:nvPr>
        </p:nvGraphicFramePr>
        <p:xfrm>
          <a:off x="1597090" y="917511"/>
          <a:ext cx="9829800" cy="57928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083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8A735-38F1-48C2-A9CF-52C7C547FAC7}"/>
              </a:ext>
            </a:extLst>
          </p:cNvPr>
          <p:cNvSpPr>
            <a:spLocks noGrp="1"/>
          </p:cNvSpPr>
          <p:nvPr>
            <p:ph type="title"/>
          </p:nvPr>
        </p:nvSpPr>
        <p:spPr/>
        <p:txBody>
          <a:bodyPr/>
          <a:lstStyle/>
          <a:p>
            <a:r>
              <a:rPr lang="en-US" dirty="0"/>
              <a:t>TF-IDF based gene selection</a:t>
            </a:r>
          </a:p>
        </p:txBody>
      </p:sp>
      <p:sp>
        <p:nvSpPr>
          <p:cNvPr id="6" name="Text Placeholder 5">
            <a:extLst>
              <a:ext uri="{FF2B5EF4-FFF2-40B4-BE49-F238E27FC236}">
                <a16:creationId xmlns:a16="http://schemas.microsoft.com/office/drawing/2014/main" id="{9E17244C-D76F-4A0B-B1FD-5A0FD7F9A81D}"/>
              </a:ext>
            </a:extLst>
          </p:cNvPr>
          <p:cNvSpPr>
            <a:spLocks noGrp="1"/>
          </p:cNvSpPr>
          <p:nvPr>
            <p:ph type="body" idx="1"/>
          </p:nvPr>
        </p:nvSpPr>
        <p:spPr>
          <a:xfrm>
            <a:off x="839788" y="1637203"/>
            <a:ext cx="5157787" cy="495840"/>
          </a:xfrm>
        </p:spPr>
        <p:txBody>
          <a:bodyPr>
            <a:normAutofit fontScale="92500"/>
          </a:bodyPr>
          <a:lstStyle/>
          <a:p>
            <a:r>
              <a:rPr lang="en-US" sz="2200" b="0" dirty="0"/>
              <a:t>Genes with </a:t>
            </a:r>
            <a:r>
              <a:rPr lang="en-US" sz="2200" b="0" dirty="0">
                <a:hlinkClick r:id="rId2" action="ppaction://hlinksldjump"/>
              </a:rPr>
              <a:t>highest avg. TF-IDF</a:t>
            </a:r>
            <a:r>
              <a:rPr lang="en-US" sz="2200" b="0" dirty="0"/>
              <a:t>, ranked (</a:t>
            </a:r>
            <a:r>
              <a:rPr lang="en-US" sz="2200" b="0" dirty="0">
                <a:solidFill>
                  <a:schemeClr val="accent5">
                    <a:lumMod val="50000"/>
                  </a:schemeClr>
                </a:solidFill>
              </a:rPr>
              <a:t>Top</a:t>
            </a:r>
            <a:r>
              <a:rPr lang="en-US" sz="2200" b="0" dirty="0"/>
              <a:t>):</a:t>
            </a:r>
          </a:p>
        </p:txBody>
      </p:sp>
      <p:sp>
        <p:nvSpPr>
          <p:cNvPr id="7" name="Content Placeholder 6">
            <a:extLst>
              <a:ext uri="{FF2B5EF4-FFF2-40B4-BE49-F238E27FC236}">
                <a16:creationId xmlns:a16="http://schemas.microsoft.com/office/drawing/2014/main" id="{4BB64148-AD44-4E49-BCA1-2ACDC0C8C9AC}"/>
              </a:ext>
            </a:extLst>
          </p:cNvPr>
          <p:cNvSpPr>
            <a:spLocks noGrp="1"/>
          </p:cNvSpPr>
          <p:nvPr>
            <p:ph sz="half" idx="2"/>
          </p:nvPr>
        </p:nvSpPr>
        <p:spPr/>
        <p:txBody>
          <a:bodyPr/>
          <a:lstStyle/>
          <a:p>
            <a:endParaRPr lang="en-US" dirty="0"/>
          </a:p>
        </p:txBody>
      </p:sp>
      <p:pic>
        <p:nvPicPr>
          <p:cNvPr id="10" name="Picture 9">
            <a:extLst>
              <a:ext uri="{FF2B5EF4-FFF2-40B4-BE49-F238E27FC236}">
                <a16:creationId xmlns:a16="http://schemas.microsoft.com/office/drawing/2014/main" id="{8060A0D5-4E44-4C20-9614-78F45877DFCE}"/>
              </a:ext>
            </a:extLst>
          </p:cNvPr>
          <p:cNvPicPr>
            <a:picLocks noChangeAspect="1"/>
          </p:cNvPicPr>
          <p:nvPr/>
        </p:nvPicPr>
        <p:blipFill>
          <a:blip r:embed="rId3"/>
          <a:stretch>
            <a:fillRect/>
          </a:stretch>
        </p:blipFill>
        <p:spPr>
          <a:xfrm>
            <a:off x="907267" y="2093119"/>
            <a:ext cx="4825535" cy="4348417"/>
          </a:xfrm>
          <a:prstGeom prst="rect">
            <a:avLst/>
          </a:prstGeom>
        </p:spPr>
      </p:pic>
      <p:sp>
        <p:nvSpPr>
          <p:cNvPr id="11" name="Rectangle 10">
            <a:extLst>
              <a:ext uri="{FF2B5EF4-FFF2-40B4-BE49-F238E27FC236}">
                <a16:creationId xmlns:a16="http://schemas.microsoft.com/office/drawing/2014/main" id="{4E6A8F12-65FA-4498-8F22-4B31A15D57EB}"/>
              </a:ext>
            </a:extLst>
          </p:cNvPr>
          <p:cNvSpPr/>
          <p:nvPr/>
        </p:nvSpPr>
        <p:spPr>
          <a:xfrm>
            <a:off x="1327638" y="6453373"/>
            <a:ext cx="3984795" cy="276999"/>
          </a:xfrm>
          <a:prstGeom prst="rect">
            <a:avLst/>
          </a:prstGeom>
        </p:spPr>
        <p:txBody>
          <a:bodyPr wrap="square">
            <a:spAutoFit/>
          </a:bodyPr>
          <a:lstStyle/>
          <a:p>
            <a:r>
              <a:rPr lang="en-US" sz="1200" b="1" dirty="0"/>
              <a:t>Avg. Gene TF-IDF score </a:t>
            </a:r>
            <a:r>
              <a:rPr lang="en-US" sz="1200" dirty="0"/>
              <a:t>for regulatory, memory cells mix</a:t>
            </a:r>
          </a:p>
        </p:txBody>
      </p:sp>
      <p:sp>
        <p:nvSpPr>
          <p:cNvPr id="12" name="Rectangle 11">
            <a:extLst>
              <a:ext uri="{FF2B5EF4-FFF2-40B4-BE49-F238E27FC236}">
                <a16:creationId xmlns:a16="http://schemas.microsoft.com/office/drawing/2014/main" id="{41D61BDB-B99D-4BB1-8C05-C6C75FCCA8C5}"/>
              </a:ext>
            </a:extLst>
          </p:cNvPr>
          <p:cNvSpPr/>
          <p:nvPr/>
        </p:nvSpPr>
        <p:spPr>
          <a:xfrm>
            <a:off x="4897315" y="2253203"/>
            <a:ext cx="654170" cy="276999"/>
          </a:xfrm>
          <a:prstGeom prst="rect">
            <a:avLst/>
          </a:prstGeom>
        </p:spPr>
        <p:txBody>
          <a:bodyPr wrap="square">
            <a:spAutoFit/>
          </a:bodyPr>
          <a:lstStyle/>
          <a:p>
            <a:r>
              <a:rPr lang="en-US" sz="1200" dirty="0"/>
              <a:t>Density</a:t>
            </a:r>
          </a:p>
        </p:txBody>
      </p:sp>
      <p:cxnSp>
        <p:nvCxnSpPr>
          <p:cNvPr id="13" name="Straight Connector 12">
            <a:extLst>
              <a:ext uri="{FF2B5EF4-FFF2-40B4-BE49-F238E27FC236}">
                <a16:creationId xmlns:a16="http://schemas.microsoft.com/office/drawing/2014/main" id="{69B7BCE0-DD78-4809-B54E-758F2E6A4249}"/>
              </a:ext>
            </a:extLst>
          </p:cNvPr>
          <p:cNvCxnSpPr>
            <a:cxnSpLocks/>
          </p:cNvCxnSpPr>
          <p:nvPr/>
        </p:nvCxnSpPr>
        <p:spPr>
          <a:xfrm>
            <a:off x="1911161" y="3471707"/>
            <a:ext cx="0" cy="2495393"/>
          </a:xfrm>
          <a:prstGeom prst="line">
            <a:avLst/>
          </a:prstGeom>
        </p:spPr>
        <p:style>
          <a:lnRef idx="1">
            <a:schemeClr val="accent2"/>
          </a:lnRef>
          <a:fillRef idx="0">
            <a:schemeClr val="accent2"/>
          </a:fillRef>
          <a:effectRef idx="0">
            <a:schemeClr val="accent2"/>
          </a:effectRef>
          <a:fontRef idx="minor">
            <a:schemeClr val="tx1"/>
          </a:fontRef>
        </p:style>
      </p:cxnSp>
      <p:sp>
        <p:nvSpPr>
          <p:cNvPr id="14" name="Arrow: Right 13">
            <a:extLst>
              <a:ext uri="{FF2B5EF4-FFF2-40B4-BE49-F238E27FC236}">
                <a16:creationId xmlns:a16="http://schemas.microsoft.com/office/drawing/2014/main" id="{F4C45C5D-02C6-4AE8-A408-3CBB05489D94}"/>
              </a:ext>
            </a:extLst>
          </p:cNvPr>
          <p:cNvSpPr/>
          <p:nvPr/>
        </p:nvSpPr>
        <p:spPr>
          <a:xfrm>
            <a:off x="1911162" y="5846101"/>
            <a:ext cx="952836" cy="197199"/>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7" name="Callout: Line with Accent Bar 16">
            <a:extLst>
              <a:ext uri="{FF2B5EF4-FFF2-40B4-BE49-F238E27FC236}">
                <a16:creationId xmlns:a16="http://schemas.microsoft.com/office/drawing/2014/main" id="{656E7096-428A-4BAC-80FA-681FACC37CB5}"/>
              </a:ext>
            </a:extLst>
          </p:cNvPr>
          <p:cNvSpPr/>
          <p:nvPr/>
        </p:nvSpPr>
        <p:spPr>
          <a:xfrm>
            <a:off x="3202413" y="3471707"/>
            <a:ext cx="2285847" cy="678627"/>
          </a:xfrm>
          <a:prstGeom prst="accentCallout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a:t>fitted 2-mixture GMM model to the distribution of TF-IDF gene averages, ranked by number of detecting cells</a:t>
            </a:r>
          </a:p>
          <a:p>
            <a:pPr algn="ctr"/>
            <a:endParaRPr lang="en-US" sz="1600" dirty="0"/>
          </a:p>
        </p:txBody>
      </p:sp>
      <p:pic>
        <p:nvPicPr>
          <p:cNvPr id="25" name="Picture 24" descr="A screenshot of a cell phone&#10;&#10;Description generated with very high confidence">
            <a:extLst>
              <a:ext uri="{FF2B5EF4-FFF2-40B4-BE49-F238E27FC236}">
                <a16:creationId xmlns:a16="http://schemas.microsoft.com/office/drawing/2014/main" id="{2193294B-5D00-419F-9ED4-0027F2B6E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487" y="1637202"/>
            <a:ext cx="5320172" cy="5176837"/>
          </a:xfrm>
          <a:prstGeom prst="rect">
            <a:avLst/>
          </a:prstGeom>
        </p:spPr>
      </p:pic>
      <p:pic>
        <p:nvPicPr>
          <p:cNvPr id="26" name="Picture 25">
            <a:extLst>
              <a:ext uri="{FF2B5EF4-FFF2-40B4-BE49-F238E27FC236}">
                <a16:creationId xmlns:a16="http://schemas.microsoft.com/office/drawing/2014/main" id="{E39EDA1E-7862-456A-8F68-050692A4C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581" y="1635803"/>
            <a:ext cx="5320173" cy="5176837"/>
          </a:xfrm>
          <a:prstGeom prst="rect">
            <a:avLst/>
          </a:prstGeom>
        </p:spPr>
      </p:pic>
      <p:sp>
        <p:nvSpPr>
          <p:cNvPr id="31" name="Callout: Line with Accent Bar 30">
            <a:extLst>
              <a:ext uri="{FF2B5EF4-FFF2-40B4-BE49-F238E27FC236}">
                <a16:creationId xmlns:a16="http://schemas.microsoft.com/office/drawing/2014/main" id="{98500D80-363E-4E31-8622-8AFB9686BC86}"/>
              </a:ext>
            </a:extLst>
          </p:cNvPr>
          <p:cNvSpPr/>
          <p:nvPr/>
        </p:nvSpPr>
        <p:spPr>
          <a:xfrm>
            <a:off x="9018006" y="4503839"/>
            <a:ext cx="1025236" cy="621827"/>
          </a:xfrm>
          <a:prstGeom prst="accentCallout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n-US" sz="1200" dirty="0"/>
              <a:t>Genes with highest avg. TF-IDF </a:t>
            </a:r>
            <a:r>
              <a:rPr lang="en-US" sz="1100" b="0" dirty="0"/>
              <a:t>(highest mean GMM in red)</a:t>
            </a:r>
            <a:endParaRPr lang="en-US" sz="1200" dirty="0"/>
          </a:p>
        </p:txBody>
      </p:sp>
    </p:spTree>
    <p:extLst>
      <p:ext uri="{BB962C8B-B14F-4D97-AF65-F5344CB8AC3E}">
        <p14:creationId xmlns:p14="http://schemas.microsoft.com/office/powerpoint/2010/main" val="19216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947C-2B4D-4983-B526-042EA10A0374}"/>
              </a:ext>
            </a:extLst>
          </p:cNvPr>
          <p:cNvSpPr>
            <a:spLocks noGrp="1"/>
          </p:cNvSpPr>
          <p:nvPr>
            <p:ph type="title"/>
          </p:nvPr>
        </p:nvSpPr>
        <p:spPr/>
        <p:txBody>
          <a:bodyPr>
            <a:normAutofit/>
          </a:bodyPr>
          <a:lstStyle/>
          <a:p>
            <a:r>
              <a:rPr lang="en-US" dirty="0"/>
              <a:t>TF-IDF based gene selection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D6C498-5E38-4C73-9371-7FF9EDA29408}"/>
                  </a:ext>
                </a:extLst>
              </p:cNvPr>
              <p:cNvSpPr>
                <a:spLocks noGrp="1"/>
              </p:cNvSpPr>
              <p:nvPr>
                <p:ph idx="1"/>
              </p:nvPr>
            </p:nvSpPr>
            <p:spPr>
              <a:xfrm>
                <a:off x="838200" y="1825625"/>
                <a:ext cx="6079836" cy="4351338"/>
              </a:xfrm>
            </p:spPr>
            <p:txBody>
              <a:bodyPr>
                <a:normAutofit fontScale="92500"/>
              </a:bodyPr>
              <a:lstStyle/>
              <a:p>
                <a:r>
                  <a:rPr lang="en-US" dirty="0"/>
                  <a:t>genes with highest variability (</a:t>
                </a:r>
                <a:r>
                  <a:rPr lang="en-US" dirty="0">
                    <a:solidFill>
                      <a:schemeClr val="accent5">
                        <a:lumMod val="50000"/>
                      </a:schemeClr>
                    </a:solidFill>
                  </a:rPr>
                  <a:t>Var</a:t>
                </a:r>
                <a:r>
                  <a:rPr lang="en-US" dirty="0"/>
                  <a:t>) in TF-IDF values:</a:t>
                </a:r>
              </a:p>
              <a:p>
                <a:pPr lvl="1"/>
                <a:r>
                  <a:rPr lang="en-US" dirty="0"/>
                  <a:t>Variability decided by the relationship between the coefficient of variation (CV) and average expression levels.</a:t>
                </a:r>
              </a:p>
              <a:p>
                <a:pPr lvl="1"/>
                <a:r>
                  <a:rPr lang="en-US" dirty="0"/>
                  <a:t>CV (Dispersion) : ratio of the standard deviation to the mean. </a:t>
                </a:r>
                <a14:m>
                  <m:oMath xmlns:m="http://schemas.openxmlformats.org/officeDocument/2006/math">
                    <m:r>
                      <a:rPr lang="en-US" i="1">
                        <a:latin typeface="Cambria Math" panose="02040503050406030204" pitchFamily="18" charset="0"/>
                      </a:rPr>
                      <m:t>𝐶𝑉</m:t>
                    </m:r>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ea typeface="Cambria Math" panose="02040503050406030204" pitchFamily="18" charset="0"/>
                      </a:rPr>
                      <m:t> (∗100%)</m:t>
                    </m:r>
                  </m:oMath>
                </a14:m>
                <a:endParaRPr lang="en-US" dirty="0"/>
              </a:p>
              <a:p>
                <a:pPr lvl="1"/>
                <a:r>
                  <a:rPr lang="en-US" dirty="0"/>
                  <a:t>Useful in comparison between data sets with different units or widely different means.</a:t>
                </a:r>
              </a:p>
              <a:p>
                <a:pPr lvl="1"/>
                <a:r>
                  <a:rPr lang="en-US" dirty="0"/>
                  <a:t>We pick the genes above the fitted line (fitted by linear regression) of CV vs. mean plot.</a:t>
                </a:r>
              </a:p>
            </p:txBody>
          </p:sp>
        </mc:Choice>
        <mc:Fallback xmlns="">
          <p:sp>
            <p:nvSpPr>
              <p:cNvPr id="3" name="Content Placeholder 2">
                <a:extLst>
                  <a:ext uri="{FF2B5EF4-FFF2-40B4-BE49-F238E27FC236}">
                    <a16:creationId xmlns:a16="http://schemas.microsoft.com/office/drawing/2014/main" id="{59D6C498-5E38-4C73-9371-7FF9EDA29408}"/>
                  </a:ext>
                </a:extLst>
              </p:cNvPr>
              <p:cNvSpPr>
                <a:spLocks noGrp="1" noRot="1" noChangeAspect="1" noMove="1" noResize="1" noEditPoints="1" noAdjustHandles="1" noChangeArrowheads="1" noChangeShapeType="1" noTextEdit="1"/>
              </p:cNvSpPr>
              <p:nvPr>
                <p:ph idx="1"/>
              </p:nvPr>
            </p:nvSpPr>
            <p:spPr>
              <a:xfrm>
                <a:off x="838200" y="1825625"/>
                <a:ext cx="6079836" cy="4351338"/>
              </a:xfrm>
              <a:blipFill>
                <a:blip r:embed="rId2"/>
                <a:stretch>
                  <a:fillRect l="-1605" t="-2101" r="-1805"/>
                </a:stretch>
              </a:blipFill>
            </p:spPr>
            <p:txBody>
              <a:bodyPr/>
              <a:lstStyle/>
              <a:p>
                <a:r>
                  <a:rPr lang="en-US">
                    <a:noFill/>
                  </a:rPr>
                  <a:t> </a:t>
                </a:r>
              </a:p>
            </p:txBody>
          </p:sp>
        </mc:Fallback>
      </mc:AlternateContent>
      <p:pic>
        <p:nvPicPr>
          <p:cNvPr id="7" name="Content Placeholder 15" descr="A close up of a map&#10;&#10;Description generated with very high confidence">
            <a:extLst>
              <a:ext uri="{FF2B5EF4-FFF2-40B4-BE49-F238E27FC236}">
                <a16:creationId xmlns:a16="http://schemas.microsoft.com/office/drawing/2014/main" id="{359E342B-5FE5-404E-867B-90F200E4B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424" y="1715711"/>
            <a:ext cx="4825535" cy="4474821"/>
          </a:xfrm>
          <a:prstGeom prst="rect">
            <a:avLst/>
          </a:prstGeom>
        </p:spPr>
      </p:pic>
      <mc:AlternateContent xmlns:mc="http://schemas.openxmlformats.org/markup-compatibility/2006" xmlns:a14="http://schemas.microsoft.com/office/drawing/2010/main">
        <mc:Choice Requires="a14">
          <p:sp>
            <p:nvSpPr>
              <p:cNvPr id="8" name="Callout: Line with Accent Bar 7">
                <a:extLst>
                  <a:ext uri="{FF2B5EF4-FFF2-40B4-BE49-F238E27FC236}">
                    <a16:creationId xmlns:a16="http://schemas.microsoft.com/office/drawing/2014/main" id="{DA8B2C8C-FA3E-465D-8E1B-DCB1F8F5A8D4}"/>
                  </a:ext>
                </a:extLst>
              </p:cNvPr>
              <p:cNvSpPr/>
              <p:nvPr/>
            </p:nvSpPr>
            <p:spPr>
              <a:xfrm>
                <a:off x="9498348" y="3050311"/>
                <a:ext cx="2195611" cy="307731"/>
              </a:xfrm>
              <a:prstGeom prst="accentCallout1">
                <a:avLst>
                  <a:gd name="adj1" fmla="val 10967"/>
                  <a:gd name="adj2" fmla="val 16302"/>
                  <a:gd name="adj3" fmla="val 218568"/>
                  <a:gd name="adj4" fmla="val 111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lvl="1"/>
                <a:r>
                  <a:rPr lang="en-US" sz="1400" dirty="0"/>
                  <a:t>fitted by linear regression of CV vs. mean plot.</a:t>
                </a:r>
                <a:endParaRPr lang="en-US" sz="1400"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𝐶𝑉</m:t>
                      </m:r>
                      <m:r>
                        <a:rPr lang="en-US" sz="1400" i="1">
                          <a:latin typeface="Cambria Math" panose="02040503050406030204" pitchFamily="18" charset="0"/>
                        </a:rPr>
                        <m:t>=</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𝜎</m:t>
                          </m:r>
                        </m:num>
                        <m:den>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𝜇</m:t>
                          </m:r>
                          <m:r>
                            <a:rPr lang="en-US" sz="1400" i="1">
                              <a:latin typeface="Cambria Math" panose="02040503050406030204" pitchFamily="18" charset="0"/>
                              <a:ea typeface="Cambria Math" panose="02040503050406030204" pitchFamily="18" charset="0"/>
                            </a:rPr>
                            <m:t>|</m:t>
                          </m:r>
                        </m:den>
                      </m:f>
                      <m:r>
                        <a:rPr lang="en-US" sz="1400" i="1">
                          <a:latin typeface="Cambria Math" panose="02040503050406030204" pitchFamily="18" charset="0"/>
                          <a:ea typeface="Cambria Math" panose="02040503050406030204" pitchFamily="18" charset="0"/>
                        </a:rPr>
                        <m:t> (∗100%)</m:t>
                      </m:r>
                    </m:oMath>
                  </m:oMathPara>
                </a14:m>
                <a:endParaRPr lang="en-US" dirty="0"/>
              </a:p>
            </p:txBody>
          </p:sp>
        </mc:Choice>
        <mc:Fallback xmlns="">
          <p:sp>
            <p:nvSpPr>
              <p:cNvPr id="8" name="Callout: Line with Accent Bar 7">
                <a:extLst>
                  <a:ext uri="{FF2B5EF4-FFF2-40B4-BE49-F238E27FC236}">
                    <a16:creationId xmlns:a16="http://schemas.microsoft.com/office/drawing/2014/main" id="{DA8B2C8C-FA3E-465D-8E1B-DCB1F8F5A8D4}"/>
                  </a:ext>
                </a:extLst>
              </p:cNvPr>
              <p:cNvSpPr>
                <a:spLocks noRot="1" noChangeAspect="1" noMove="1" noResize="1" noEditPoints="1" noAdjustHandles="1" noChangeArrowheads="1" noChangeShapeType="1" noTextEdit="1"/>
              </p:cNvSpPr>
              <p:nvPr/>
            </p:nvSpPr>
            <p:spPr>
              <a:xfrm>
                <a:off x="9498348" y="3050311"/>
                <a:ext cx="2195611" cy="307731"/>
              </a:xfrm>
              <a:prstGeom prst="accentCallout1">
                <a:avLst>
                  <a:gd name="adj1" fmla="val 10967"/>
                  <a:gd name="adj2" fmla="val 16302"/>
                  <a:gd name="adj3" fmla="val 218568"/>
                  <a:gd name="adj4" fmla="val 1118"/>
                </a:avLst>
              </a:prstGeom>
              <a:blipFill>
                <a:blip r:embed="rId4"/>
                <a:stretch>
                  <a:fillRect t="-59649" r="-500000" b="-9649"/>
                </a:stretch>
              </a:blipFill>
              <a:ln w="9525" cap="flat" cmpd="sng" algn="ctr">
                <a:solidFill>
                  <a:schemeClr val="dk1"/>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831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1533525" y="9525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a:solidFill>
                  <a:prstClr val="black"/>
                </a:solidFill>
                <a:latin typeface="Calibri"/>
              </a:rPr>
              <a:t>scRNA-Seq</a:t>
            </a:r>
            <a:r>
              <a:rPr lang="en-US" sz="4000" dirty="0">
                <a:solidFill>
                  <a:prstClr val="black"/>
                </a:solidFill>
                <a:latin typeface="Calibri"/>
              </a:rPr>
              <a:t> Clustering Methods</a:t>
            </a:r>
          </a:p>
        </p:txBody>
      </p:sp>
      <p:graphicFrame>
        <p:nvGraphicFramePr>
          <p:cNvPr id="4" name="Content Placeholder 3">
            <a:extLst>
              <a:ext uri="{FF2B5EF4-FFF2-40B4-BE49-F238E27FC236}">
                <a16:creationId xmlns:a16="http://schemas.microsoft.com/office/drawing/2014/main" id="{FEC49EF4-E8A8-485A-BEF0-7DA755EFFAEE}"/>
              </a:ext>
            </a:extLst>
          </p:cNvPr>
          <p:cNvGraphicFramePr>
            <a:graphicFrameLocks/>
          </p:cNvGraphicFramePr>
          <p:nvPr>
            <p:extLst/>
          </p:nvPr>
        </p:nvGraphicFramePr>
        <p:xfrm>
          <a:off x="1600200" y="914401"/>
          <a:ext cx="9829800" cy="5792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DA159574-3A58-476D-A2A0-7FFEE9AC53B5}"/>
              </a:ext>
            </a:extLst>
          </p:cNvPr>
          <p:cNvGraphicFramePr>
            <a:graphicFrameLocks/>
          </p:cNvGraphicFramePr>
          <p:nvPr>
            <p:extLst>
              <p:ext uri="{D42A27DB-BD31-4B8C-83A1-F6EECF244321}">
                <p14:modId xmlns:p14="http://schemas.microsoft.com/office/powerpoint/2010/main" val="4075404105"/>
              </p:ext>
            </p:extLst>
          </p:nvPr>
        </p:nvGraphicFramePr>
        <p:xfrm>
          <a:off x="1590869" y="926842"/>
          <a:ext cx="9829800" cy="57928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39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5948-E342-454E-8E92-4C68A44C6D1A}"/>
              </a:ext>
            </a:extLst>
          </p:cNvPr>
          <p:cNvSpPr>
            <a:spLocks noGrp="1"/>
          </p:cNvSpPr>
          <p:nvPr>
            <p:ph type="title"/>
          </p:nvPr>
        </p:nvSpPr>
        <p:spPr/>
        <p:txBody>
          <a:bodyPr/>
          <a:lstStyle/>
          <a:p>
            <a:r>
              <a:rPr lang="en-US" dirty="0"/>
              <a:t>TF-IDF Binarization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693DB5-067A-4A8B-87CB-3CB2D83A31C2}"/>
                  </a:ext>
                </a:extLst>
              </p:cNvPr>
              <p:cNvSpPr>
                <a:spLocks noGrp="1"/>
              </p:cNvSpPr>
              <p:nvPr>
                <p:ph sz="half" idx="1"/>
              </p:nvPr>
            </p:nvSpPr>
            <p:spPr>
              <a:xfrm>
                <a:off x="838199" y="1825625"/>
                <a:ext cx="6793524" cy="4241067"/>
              </a:xfrm>
            </p:spPr>
            <p:txBody>
              <a:bodyPr>
                <a:normAutofit fontScale="92500" lnSpcReduction="20000"/>
              </a:bodyPr>
              <a:lstStyle/>
              <a:p>
                <a:r>
                  <a:rPr lang="en-US" i="1" dirty="0"/>
                  <a:t>per-cell cutoff</a:t>
                </a:r>
              </a:p>
              <a:p>
                <a:r>
                  <a:rPr lang="en-US" dirty="0"/>
                  <a:t>set the expression signatures with:</a:t>
                </a:r>
              </a:p>
              <a:p>
                <a:pPr marL="0" indent="0">
                  <a:buNone/>
                </a:pPr>
                <a:endParaRPr lang="en-US" sz="1700" dirty="0"/>
              </a:p>
              <a:p>
                <a:pPr marL="457200" lvl="1" indent="0">
                  <a:buNone/>
                </a:pPr>
                <a14:m>
                  <m:oMath xmlns:m="http://schemas.openxmlformats.org/officeDocument/2006/math">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𝟏</m:t>
                    </m:r>
                    <m:r>
                      <a:rPr lang="en-US" b="1" i="1" smtClean="0">
                        <a:solidFill>
                          <a:schemeClr val="accent5">
                            <a:lumMod val="75000"/>
                          </a:schemeClr>
                        </a:solidFill>
                        <a:latin typeface="Cambria Math" panose="02040503050406030204" pitchFamily="18" charset="0"/>
                      </a:rPr>
                      <m:t>     </m:t>
                    </m:r>
                    <m:r>
                      <a:rPr lang="en-US" b="1" i="1" smtClean="0">
                        <a:solidFill>
                          <a:schemeClr val="accent5">
                            <a:lumMod val="75000"/>
                          </a:schemeClr>
                        </a:solidFill>
                        <a:latin typeface="Cambria Math" panose="02040503050406030204" pitchFamily="18" charset="0"/>
                      </a:rPr>
                      <m:t>𝒊𝒇</m:t>
                    </m:r>
                    <m:r>
                      <a:rPr lang="en-US" b="1" i="1" smtClean="0">
                        <a:solidFill>
                          <a:schemeClr val="accent5">
                            <a:lumMod val="75000"/>
                          </a:schemeClr>
                        </a:solidFill>
                        <a:latin typeface="Cambria Math" panose="02040503050406030204" pitchFamily="18" charset="0"/>
                      </a:rPr>
                      <m:t> </m:t>
                    </m:r>
                    <m:r>
                      <a:rPr lang="en-US" b="1" i="0" smtClean="0">
                        <a:solidFill>
                          <a:schemeClr val="accent5">
                            <a:lumMod val="75000"/>
                          </a:schemeClr>
                        </a:solidFill>
                        <a:latin typeface="Cambria Math" panose="02040503050406030204" pitchFamily="18" charset="0"/>
                      </a:rPr>
                      <m:t> </m:t>
                    </m:r>
                    <m:r>
                      <a:rPr lang="en-US" b="1" i="1" smtClean="0">
                        <a:solidFill>
                          <a:schemeClr val="accent5">
                            <a:lumMod val="75000"/>
                          </a:schemeClr>
                        </a:solidFill>
                        <a:latin typeface="Cambria Math" panose="02040503050406030204" pitchFamily="18" charset="0"/>
                      </a:rPr>
                      <m:t> </m:t>
                    </m:r>
                    <m:r>
                      <a:rPr lang="en-US" b="1" i="1" dirty="0" smtClean="0">
                        <a:solidFill>
                          <a:schemeClr val="accent5">
                            <a:lumMod val="75000"/>
                          </a:schemeClr>
                        </a:solidFill>
                        <a:latin typeface="Cambria Math" panose="02040503050406030204" pitchFamily="18" charset="0"/>
                      </a:rPr>
                      <m:t>𝑻𝑭</m:t>
                    </m:r>
                    <m:r>
                      <a:rPr lang="en-US" b="1" i="1" dirty="0" smtClean="0">
                        <a:solidFill>
                          <a:schemeClr val="accent5">
                            <a:lumMod val="75000"/>
                          </a:schemeClr>
                        </a:solidFill>
                        <a:latin typeface="Cambria Math" panose="02040503050406030204" pitchFamily="18" charset="0"/>
                      </a:rPr>
                      <m:t>−</m:t>
                    </m:r>
                    <m:r>
                      <a:rPr lang="en-US" b="1" i="1" dirty="0" smtClean="0">
                        <a:solidFill>
                          <a:schemeClr val="accent5">
                            <a:lumMod val="75000"/>
                          </a:schemeClr>
                        </a:solidFill>
                        <a:latin typeface="Cambria Math" panose="02040503050406030204" pitchFamily="18" charset="0"/>
                      </a:rPr>
                      <m:t>𝑰𝑫𝑭</m:t>
                    </m:r>
                  </m:oMath>
                </a14:m>
                <a:r>
                  <a:rPr lang="en-US" b="1" dirty="0">
                    <a:solidFill>
                      <a:schemeClr val="accent5">
                        <a:lumMod val="75000"/>
                      </a:schemeClr>
                    </a:solidFill>
                  </a:rPr>
                  <a:t> score </a:t>
                </a:r>
                <a14:m>
                  <m:oMath xmlns:m="http://schemas.openxmlformats.org/officeDocument/2006/math">
                    <m:r>
                      <a:rPr lang="en-US" b="1" i="1" smtClean="0">
                        <a:solidFill>
                          <a:schemeClr val="accent5">
                            <a:lumMod val="75000"/>
                          </a:schemeClr>
                        </a:solidFill>
                        <a:latin typeface="Cambria Math" panose="02040503050406030204" pitchFamily="18" charset="0"/>
                      </a:rPr>
                      <m:t>≥</m:t>
                    </m:r>
                    <m:sSub>
                      <m:sSubPr>
                        <m:ctrlPr>
                          <a:rPr lang="en-US" b="1" i="1" smtClean="0">
                            <a:solidFill>
                              <a:schemeClr val="accent5">
                                <a:lumMod val="75000"/>
                              </a:schemeClr>
                            </a:solidFill>
                            <a:latin typeface="Cambria Math" panose="02040503050406030204" pitchFamily="18" charset="0"/>
                          </a:rPr>
                        </m:ctrlPr>
                      </m:sSubPr>
                      <m:e>
                        <m:d>
                          <m:dPr>
                            <m:ctrlPr>
                              <a:rPr lang="en-US" b="1" i="1" smtClean="0">
                                <a:solidFill>
                                  <a:schemeClr val="accent5">
                                    <a:lumMod val="75000"/>
                                  </a:schemeClr>
                                </a:solidFill>
                                <a:latin typeface="Cambria Math" panose="02040503050406030204" pitchFamily="18" charset="0"/>
                              </a:rPr>
                            </m:ctrlPr>
                          </m:dPr>
                          <m:e>
                            <m:r>
                              <a:rPr lang="en-US" b="1" i="1" smtClean="0">
                                <a:solidFill>
                                  <a:schemeClr val="accent5">
                                    <a:lumMod val="75000"/>
                                  </a:schemeClr>
                                </a:solidFill>
                                <a:latin typeface="Cambria Math" panose="02040503050406030204" pitchFamily="18" charset="0"/>
                              </a:rPr>
                              <m:t>𝒄𝒖𝒕𝒐𝒇𝒇</m:t>
                            </m:r>
                          </m:e>
                        </m:d>
                      </m:e>
                      <m:sub>
                        <m:r>
                          <a:rPr lang="en-US" b="1" i="1" smtClean="0">
                            <a:solidFill>
                              <a:schemeClr val="accent5">
                                <a:lumMod val="75000"/>
                              </a:schemeClr>
                            </a:solidFill>
                            <a:latin typeface="Cambria Math" panose="02040503050406030204" pitchFamily="18" charset="0"/>
                          </a:rPr>
                          <m:t>𝒋</m:t>
                        </m:r>
                      </m:sub>
                    </m:sSub>
                  </m:oMath>
                </a14:m>
                <a:endParaRPr lang="en-US" b="1" dirty="0"/>
              </a:p>
              <a:p>
                <a:pPr marL="457200" lvl="1" indent="0">
                  <a:buNone/>
                </a:pPr>
                <a:r>
                  <a:rPr lang="en-US" dirty="0"/>
                  <a:t>(i.e. ‘informative’ for cell j) </a:t>
                </a:r>
              </a:p>
              <a:p>
                <a:pPr marL="457200" lvl="1" indent="0">
                  <a:buNone/>
                </a:pPr>
                <a14:m>
                  <m:oMath xmlns:m="http://schemas.openxmlformats.org/officeDocument/2006/math">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𝟎</m:t>
                    </m:r>
                    <m:r>
                      <a:rPr lang="en-US" b="1" i="1" smtClean="0">
                        <a:solidFill>
                          <a:schemeClr val="accent5">
                            <a:lumMod val="75000"/>
                          </a:schemeClr>
                        </a:solidFill>
                        <a:latin typeface="Cambria Math" panose="02040503050406030204" pitchFamily="18" charset="0"/>
                      </a:rPr>
                      <m:t>     </m:t>
                    </m:r>
                    <m:r>
                      <a:rPr lang="en-US" b="1" i="1" smtClean="0">
                        <a:solidFill>
                          <a:schemeClr val="accent5">
                            <a:lumMod val="75000"/>
                          </a:schemeClr>
                        </a:solidFill>
                        <a:latin typeface="Cambria Math" panose="02040503050406030204" pitchFamily="18" charset="0"/>
                      </a:rPr>
                      <m:t>𝒐</m:t>
                    </m:r>
                    <m:r>
                      <a:rPr lang="en-US" b="1" i="1" smtClean="0">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𝒘</m:t>
                    </m:r>
                  </m:oMath>
                </a14:m>
                <a:r>
                  <a:rPr lang="en-US" b="1" dirty="0">
                    <a:solidFill>
                      <a:schemeClr val="accent5">
                        <a:lumMod val="75000"/>
                      </a:schemeClr>
                    </a:solidFill>
                  </a:rPr>
                  <a:t>  </a:t>
                </a:r>
              </a:p>
              <a:p>
                <a:pPr marL="457200" lvl="1" indent="0">
                  <a:buNone/>
                </a:pPr>
                <a:r>
                  <a:rPr lang="en-US" dirty="0"/>
                  <a:t>(i.e. unnecessary ‘noise’)</a:t>
                </a:r>
              </a:p>
              <a:p>
                <a:pPr marL="457200" lvl="1" indent="0">
                  <a:buNone/>
                </a:pPr>
                <a:endParaRPr lang="en-US" dirty="0"/>
              </a:p>
              <a:p>
                <a:r>
                  <a:rPr lang="en-US" dirty="0"/>
                  <a:t>choice of TF-IDF cutoff can affect the clustering accuracy, </a:t>
                </a:r>
              </a:p>
              <a:p>
                <a:r>
                  <a:rPr lang="en-US" sz="2600" dirty="0"/>
                  <a:t>near maximum accuracy is achieved by using a</a:t>
                </a:r>
              </a:p>
              <a:p>
                <a:pPr marL="0" indent="0">
                  <a:buNone/>
                </a:pPr>
                <a:r>
                  <a:rPr lang="en-US" sz="2600" dirty="0"/>
                  <a:t> </a:t>
                </a:r>
                <a14:m>
                  <m:oMath xmlns:m="http://schemas.openxmlformats.org/officeDocument/2006/math">
                    <m:r>
                      <a:rPr lang="en-US" sz="2400" b="0" i="1" smtClean="0">
                        <a:solidFill>
                          <a:schemeClr val="accent5">
                            <a:lumMod val="75000"/>
                          </a:schemeClr>
                        </a:solidFill>
                        <a:latin typeface="Cambria Math" panose="02040503050406030204" pitchFamily="18" charset="0"/>
                      </a:rPr>
                      <m:t>𝑐𝑢𝑡𝑜𝑓𝑓</m:t>
                    </m:r>
                    <m:r>
                      <a:rPr lang="en-US" sz="2400" b="0" i="1" smtClean="0">
                        <a:solidFill>
                          <a:schemeClr val="accent5">
                            <a:lumMod val="75000"/>
                          </a:schemeClr>
                        </a:solidFill>
                        <a:latin typeface="Cambria Math" panose="02040503050406030204" pitchFamily="18" charset="0"/>
                        <a:ea typeface="Cambria Math" panose="02040503050406030204" pitchFamily="18" charset="0"/>
                      </a:rPr>
                      <m:t>≈</m:t>
                    </m:r>
                  </m:oMath>
                </a14:m>
                <a:r>
                  <a:rPr lang="en-US" sz="2400" dirty="0">
                    <a:solidFill>
                      <a:schemeClr val="accent5">
                        <a:lumMod val="75000"/>
                      </a:schemeClr>
                    </a:solidFill>
                  </a:rPr>
                  <a:t> 0.1 * mean of per-cell non-zero TF-IDF scores</a:t>
                </a:r>
                <a:r>
                  <a:rPr lang="en-US" sz="2400" dirty="0"/>
                  <a:t>.</a:t>
                </a:r>
                <a:endParaRPr lang="en-US" dirty="0"/>
              </a:p>
            </p:txBody>
          </p:sp>
        </mc:Choice>
        <mc:Fallback xmlns="">
          <p:sp>
            <p:nvSpPr>
              <p:cNvPr id="3" name="Content Placeholder 2">
                <a:extLst>
                  <a:ext uri="{FF2B5EF4-FFF2-40B4-BE49-F238E27FC236}">
                    <a16:creationId xmlns:a16="http://schemas.microsoft.com/office/drawing/2014/main" id="{FF693DB5-067A-4A8B-87CB-3CB2D83A31C2}"/>
                  </a:ext>
                </a:extLst>
              </p:cNvPr>
              <p:cNvSpPr>
                <a:spLocks noGrp="1" noRot="1" noChangeAspect="1" noMove="1" noResize="1" noEditPoints="1" noAdjustHandles="1" noChangeArrowheads="1" noChangeShapeType="1" noTextEdit="1"/>
              </p:cNvSpPr>
              <p:nvPr>
                <p:ph sz="half" idx="1"/>
              </p:nvPr>
            </p:nvSpPr>
            <p:spPr>
              <a:xfrm>
                <a:off x="838199" y="1825625"/>
                <a:ext cx="6793524" cy="4241067"/>
              </a:xfrm>
              <a:blipFill>
                <a:blip r:embed="rId3"/>
                <a:stretch>
                  <a:fillRect l="-1345" t="-3592" r="-1345"/>
                </a:stretch>
              </a:blipFill>
            </p:spPr>
            <p:txBody>
              <a:bodyPr/>
              <a:lstStyle/>
              <a:p>
                <a:r>
                  <a:rPr lang="en-US">
                    <a:noFill/>
                  </a:rPr>
                  <a:t> </a:t>
                </a:r>
              </a:p>
            </p:txBody>
          </p:sp>
        </mc:Fallback>
      </mc:AlternateContent>
      <p:pic>
        <p:nvPicPr>
          <p:cNvPr id="4" name="Picture 3" descr="A close up of a map&#10;&#10;Description generated with high confidence">
            <a:extLst>
              <a:ext uri="{FF2B5EF4-FFF2-40B4-BE49-F238E27FC236}">
                <a16:creationId xmlns:a16="http://schemas.microsoft.com/office/drawing/2014/main" id="{223A27ED-86D4-437E-B61C-F588E7B536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392" y="1617784"/>
            <a:ext cx="4419600" cy="3601156"/>
          </a:xfrm>
          <a:prstGeom prst="rect">
            <a:avLst/>
          </a:prstGeom>
        </p:spPr>
      </p:pic>
      <p:sp>
        <p:nvSpPr>
          <p:cNvPr id="7" name="Rectangle 6">
            <a:extLst>
              <a:ext uri="{FF2B5EF4-FFF2-40B4-BE49-F238E27FC236}">
                <a16:creationId xmlns:a16="http://schemas.microsoft.com/office/drawing/2014/main" id="{04D698B3-FAE4-439F-80B1-C19A1CE41AC7}"/>
              </a:ext>
            </a:extLst>
          </p:cNvPr>
          <p:cNvSpPr/>
          <p:nvPr/>
        </p:nvSpPr>
        <p:spPr>
          <a:xfrm>
            <a:off x="8085992" y="5402149"/>
            <a:ext cx="3200400" cy="523220"/>
          </a:xfrm>
          <a:prstGeom prst="rect">
            <a:avLst/>
          </a:prstGeom>
        </p:spPr>
        <p:txBody>
          <a:bodyPr wrap="square">
            <a:spAutoFit/>
          </a:bodyPr>
          <a:lstStyle/>
          <a:p>
            <a:pPr algn="ctr"/>
            <a:r>
              <a:rPr lang="en-US" sz="1400" dirty="0">
                <a:latin typeface="CMR10"/>
              </a:rPr>
              <a:t>(plotted for a mix of 1,000 memory and 1,000 regulatory T cells)</a:t>
            </a:r>
            <a:endParaRPr lang="en-US" sz="1400" dirty="0"/>
          </a:p>
        </p:txBody>
      </p:sp>
      <p:graphicFrame>
        <p:nvGraphicFramePr>
          <p:cNvPr id="14" name="Object 13">
            <a:extLst>
              <a:ext uri="{FF2B5EF4-FFF2-40B4-BE49-F238E27FC236}">
                <a16:creationId xmlns:a16="http://schemas.microsoft.com/office/drawing/2014/main" id="{28943DA7-32EE-4358-9280-5445831D8346}"/>
              </a:ext>
            </a:extLst>
          </p:cNvPr>
          <p:cNvGraphicFramePr>
            <a:graphicFrameLocks noChangeAspect="1"/>
          </p:cNvGraphicFramePr>
          <p:nvPr>
            <p:extLst>
              <p:ext uri="{D42A27DB-BD31-4B8C-83A1-F6EECF244321}">
                <p14:modId xmlns:p14="http://schemas.microsoft.com/office/powerpoint/2010/main" val="140398735"/>
              </p:ext>
            </p:extLst>
          </p:nvPr>
        </p:nvGraphicFramePr>
        <p:xfrm>
          <a:off x="6690823" y="1712837"/>
          <a:ext cx="5298953" cy="1042011"/>
        </p:xfrm>
        <a:graphic>
          <a:graphicData uri="http://schemas.openxmlformats.org/presentationml/2006/ole">
            <mc:AlternateContent xmlns:mc="http://schemas.openxmlformats.org/markup-compatibility/2006">
              <mc:Choice xmlns:v="urn:schemas-microsoft-com:vml" Requires="v">
                <p:oleObj spid="_x0000_s1142" name="Worksheet" r:id="rId5" imgW="7475292" imgH="1470610" progId="Excel.Sheet.12">
                  <p:embed/>
                </p:oleObj>
              </mc:Choice>
              <mc:Fallback>
                <p:oleObj name="Worksheet" r:id="rId5" imgW="7475292" imgH="1470610" progId="Excel.Sheet.12">
                  <p:embed/>
                  <p:pic>
                    <p:nvPicPr>
                      <p:cNvPr id="9" name="Object 8">
                        <a:extLst>
                          <a:ext uri="{FF2B5EF4-FFF2-40B4-BE49-F238E27FC236}">
                            <a16:creationId xmlns:a16="http://schemas.microsoft.com/office/drawing/2014/main" id="{11707282-F7E2-4FBA-B829-FD4C3B757B80}"/>
                          </a:ext>
                        </a:extLst>
                      </p:cNvPr>
                      <p:cNvPicPr/>
                      <p:nvPr/>
                    </p:nvPicPr>
                    <p:blipFill>
                      <a:blip r:embed="rId6"/>
                      <a:stretch>
                        <a:fillRect/>
                      </a:stretch>
                    </p:blipFill>
                    <p:spPr>
                      <a:xfrm>
                        <a:off x="6690823" y="1712837"/>
                        <a:ext cx="5298953" cy="104201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BBCDB4A-5146-4611-96D2-EE781434BB87}"/>
              </a:ext>
            </a:extLst>
          </p:cNvPr>
          <p:cNvGraphicFramePr>
            <a:graphicFrameLocks noChangeAspect="1"/>
          </p:cNvGraphicFramePr>
          <p:nvPr>
            <p:extLst>
              <p:ext uri="{D42A27DB-BD31-4B8C-83A1-F6EECF244321}">
                <p14:modId xmlns:p14="http://schemas.microsoft.com/office/powerpoint/2010/main" val="3717390434"/>
              </p:ext>
            </p:extLst>
          </p:nvPr>
        </p:nvGraphicFramePr>
        <p:xfrm>
          <a:off x="6641862" y="3290812"/>
          <a:ext cx="4920858" cy="1042011"/>
        </p:xfrm>
        <a:graphic>
          <a:graphicData uri="http://schemas.openxmlformats.org/presentationml/2006/ole">
            <mc:AlternateContent xmlns:mc="http://schemas.openxmlformats.org/markup-compatibility/2006">
              <mc:Choice xmlns:v="urn:schemas-microsoft-com:vml" Requires="v">
                <p:oleObj spid="_x0000_s1143" name="Worksheet" r:id="rId7" imgW="6941780" imgH="1470610" progId="Excel.Sheet.12">
                  <p:embed/>
                </p:oleObj>
              </mc:Choice>
              <mc:Fallback>
                <p:oleObj name="Worksheet" r:id="rId7" imgW="6941780" imgH="1470610" progId="Excel.Sheet.12">
                  <p:embed/>
                  <p:pic>
                    <p:nvPicPr>
                      <p:cNvPr id="11" name="Object 10">
                        <a:extLst>
                          <a:ext uri="{FF2B5EF4-FFF2-40B4-BE49-F238E27FC236}">
                            <a16:creationId xmlns:a16="http://schemas.microsoft.com/office/drawing/2014/main" id="{4395B345-E601-4D4A-8EBE-B8A389A57074}"/>
                          </a:ext>
                        </a:extLst>
                      </p:cNvPr>
                      <p:cNvPicPr/>
                      <p:nvPr/>
                    </p:nvPicPr>
                    <p:blipFill>
                      <a:blip r:embed="rId8"/>
                      <a:stretch>
                        <a:fillRect/>
                      </a:stretch>
                    </p:blipFill>
                    <p:spPr>
                      <a:xfrm>
                        <a:off x="6641862" y="3290812"/>
                        <a:ext cx="4920858" cy="1042011"/>
                      </a:xfrm>
                      <a:prstGeom prst="rect">
                        <a:avLst/>
                      </a:prstGeom>
                    </p:spPr>
                  </p:pic>
                </p:oleObj>
              </mc:Fallback>
            </mc:AlternateContent>
          </a:graphicData>
        </a:graphic>
      </p:graphicFrame>
      <p:sp>
        <p:nvSpPr>
          <p:cNvPr id="16" name="Arrow: Down 15">
            <a:extLst>
              <a:ext uri="{FF2B5EF4-FFF2-40B4-BE49-F238E27FC236}">
                <a16:creationId xmlns:a16="http://schemas.microsoft.com/office/drawing/2014/main" id="{F7CDE931-5B21-4425-A047-7DF3BE4A97E4}"/>
              </a:ext>
            </a:extLst>
          </p:cNvPr>
          <p:cNvSpPr/>
          <p:nvPr/>
        </p:nvSpPr>
        <p:spPr>
          <a:xfrm>
            <a:off x="8877993" y="2909740"/>
            <a:ext cx="448595" cy="11309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58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xit" presetSubtype="0" fill="hold"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70E9-EF5E-47FA-91DF-CFDB62D61362}"/>
              </a:ext>
            </a:extLst>
          </p:cNvPr>
          <p:cNvSpPr>
            <a:spLocks noGrp="1"/>
          </p:cNvSpPr>
          <p:nvPr>
            <p:ph type="title"/>
          </p:nvPr>
        </p:nvSpPr>
        <p:spPr/>
        <p:txBody>
          <a:bodyPr/>
          <a:lstStyle/>
          <a:p>
            <a:r>
              <a:rPr lang="en-US" dirty="0"/>
              <a:t>Graph based clustering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053ACD0-4EAE-477E-97C9-5A94236D3F28}"/>
                  </a:ext>
                </a:extLst>
              </p:cNvPr>
              <p:cNvSpPr>
                <a:spLocks noGrp="1"/>
              </p:cNvSpPr>
              <p:nvPr>
                <p:ph idx="1"/>
              </p:nvPr>
            </p:nvSpPr>
            <p:spPr>
              <a:xfrm>
                <a:off x="838199" y="1825624"/>
                <a:ext cx="10398369" cy="4575175"/>
              </a:xfrm>
            </p:spPr>
            <p:txBody>
              <a:bodyPr>
                <a:normAutofit/>
              </a:bodyPr>
              <a:lstStyle/>
              <a:p>
                <a:pPr marL="514350" indent="-514350">
                  <a:buFont typeface="+mj-lt"/>
                  <a:buAutoNum type="arabicPeriod"/>
                </a:pPr>
                <a:r>
                  <a:rPr lang="en-US" dirty="0"/>
                  <a:t>Undirected graph </a:t>
                </a:r>
              </a:p>
              <a:p>
                <a:pPr marL="457200" lvl="1" indent="0">
                  <a:buNone/>
                </a:pPr>
                <a:r>
                  <a:rPr lang="en-US" dirty="0"/>
                  <a:t>cells </a:t>
                </a:r>
                <a:r>
                  <a:rPr lang="en-US" dirty="0">
                    <a:sym typeface="Wingdings" panose="05000000000000000000" pitchFamily="2" charset="2"/>
                  </a:rPr>
                  <a:t></a:t>
                </a:r>
                <a:r>
                  <a:rPr lang="en-US" dirty="0"/>
                  <a:t> vertices, </a:t>
                </a:r>
              </a:p>
              <a:p>
                <a:pPr marL="457200" lvl="1" indent="0">
                  <a:buNone/>
                </a:pPr>
                <a:r>
                  <a:rPr lang="en-US" dirty="0"/>
                  <a:t>Edges </a:t>
                </a:r>
                <a:r>
                  <a:rPr lang="en-US" dirty="0">
                    <a:sym typeface="Wingdings" panose="05000000000000000000" pitchFamily="2" charset="2"/>
                  </a:rPr>
                  <a:t> </a:t>
                </a:r>
                <a:r>
                  <a:rPr lang="en-US" dirty="0"/>
                  <a:t>connecting pairs of cells for which the binarized TF-IDF transformed expression signature vectors have Euclidean, Pearson, </a:t>
                </a:r>
                <a:r>
                  <a:rPr lang="en-US" dirty="0">
                    <a:hlinkClick r:id="rId2" action="ppaction://hlinksldjump"/>
                  </a:rPr>
                  <a:t>Cosine</a:t>
                </a:r>
                <a:r>
                  <a:rPr lang="en-US" dirty="0"/>
                  <a:t>, or </a:t>
                </a:r>
                <a:r>
                  <a:rPr lang="en-US" dirty="0">
                    <a:hlinkClick r:id="rId3" action="ppaction://hlinksldjump"/>
                  </a:rPr>
                  <a:t>Jaccard</a:t>
                </a:r>
                <a:r>
                  <a:rPr lang="en-US" dirty="0"/>
                  <a:t> similarity &gt;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(low cutoff </a:t>
                </a:r>
                <a:r>
                  <a:rPr lang="en-US" dirty="0">
                    <a:sym typeface="Wingdings" panose="05000000000000000000" pitchFamily="2" charset="2"/>
                  </a:rPr>
                  <a:t>for </a:t>
                </a:r>
                <a:r>
                  <a:rPr lang="en-US" dirty="0"/>
                  <a:t>dense graph)</a:t>
                </a:r>
              </a:p>
              <a:p>
                <a:pPr marL="457200" lvl="1" indent="0">
                  <a:buNone/>
                </a:pPr>
                <a:r>
                  <a:rPr lang="en-US" dirty="0"/>
                  <a:t>Weights</a:t>
                </a:r>
                <a:r>
                  <a:rPr lang="en-US" dirty="0">
                    <a:sym typeface="Wingdings" panose="05000000000000000000" pitchFamily="2" charset="2"/>
                  </a:rPr>
                  <a:t></a:t>
                </a:r>
                <a:r>
                  <a:rPr lang="en-US" dirty="0"/>
                  <a:t> edges weighted by the corresponding pairwise similarity measures </a:t>
                </a:r>
              </a:p>
              <a:p>
                <a:pPr marL="514350" indent="-514350">
                  <a:buFont typeface="+mj-lt"/>
                  <a:buAutoNum type="arabicPeriod"/>
                </a:pPr>
                <a:r>
                  <a:rPr lang="en-US" dirty="0"/>
                  <a:t>Clustering by greedy/</a:t>
                </a:r>
                <a:r>
                  <a:rPr lang="en-US" dirty="0">
                    <a:hlinkClick r:id="rId4" action="ppaction://hlinksldjump"/>
                  </a:rPr>
                  <a:t>Louvain</a:t>
                </a:r>
                <a:r>
                  <a:rPr lang="en-US" dirty="0"/>
                  <a:t> </a:t>
                </a:r>
                <a:r>
                  <a:rPr lang="en-US" dirty="0">
                    <a:hlinkClick r:id="rId5" action="ppaction://hlinksldjump"/>
                  </a:rPr>
                  <a:t>modularity optimization </a:t>
                </a:r>
                <a:r>
                  <a:rPr lang="en-US" dirty="0"/>
                  <a:t>(</a:t>
                </a:r>
                <a:r>
                  <a:rPr lang="en-US" dirty="0" err="1"/>
                  <a:t>igraph</a:t>
                </a:r>
                <a:r>
                  <a:rPr lang="en-US" dirty="0"/>
                  <a:t> R). </a:t>
                </a:r>
              </a:p>
              <a:p>
                <a:pPr marL="514350" indent="-514350">
                  <a:buFont typeface="+mj-lt"/>
                  <a:buAutoNum type="arabicPeriod"/>
                </a:pPr>
                <a:r>
                  <a:rPr lang="en-US" dirty="0"/>
                  <a:t>Keep on partitioning based on </a:t>
                </a:r>
                <a:r>
                  <a:rPr lang="en-US" dirty="0">
                    <a:hlinkClick r:id="rId6" action="ppaction://hlinksldjump"/>
                  </a:rPr>
                  <a:t>silhouette</a:t>
                </a:r>
                <a:r>
                  <a:rPr lang="en-US" dirty="0"/>
                  <a:t> score for homogeneity and to force a minimum number of clusters </a:t>
                </a:r>
                <a:r>
                  <a:rPr lang="en-US" sz="2000" dirty="0"/>
                  <a:t>(or </a:t>
                </a:r>
                <a:r>
                  <a:rPr lang="en-US" sz="2000" dirty="0">
                    <a:hlinkClick r:id="rId7" action="ppaction://hlinksldjump"/>
                  </a:rPr>
                  <a:t>“optimal number of clusters</a:t>
                </a:r>
                <a:r>
                  <a:rPr lang="en-US" sz="2000" dirty="0"/>
                  <a:t>”) </a:t>
                </a:r>
                <a:r>
                  <a:rPr lang="en-US" dirty="0"/>
                  <a:t>when required. </a:t>
                </a:r>
              </a:p>
            </p:txBody>
          </p:sp>
        </mc:Choice>
        <mc:Fallback>
          <p:sp>
            <p:nvSpPr>
              <p:cNvPr id="3" name="Content Placeholder 2">
                <a:extLst>
                  <a:ext uri="{FF2B5EF4-FFF2-40B4-BE49-F238E27FC236}">
                    <a16:creationId xmlns:a16="http://schemas.microsoft.com/office/drawing/2014/main" id="{3053ACD0-4EAE-477E-97C9-5A94236D3F28}"/>
                  </a:ext>
                </a:extLst>
              </p:cNvPr>
              <p:cNvSpPr>
                <a:spLocks noGrp="1" noRot="1" noChangeAspect="1" noMove="1" noResize="1" noEditPoints="1" noAdjustHandles="1" noChangeArrowheads="1" noChangeShapeType="1" noTextEdit="1"/>
              </p:cNvSpPr>
              <p:nvPr>
                <p:ph idx="1"/>
              </p:nvPr>
            </p:nvSpPr>
            <p:spPr>
              <a:xfrm>
                <a:off x="838199" y="1825624"/>
                <a:ext cx="10398369" cy="4575175"/>
              </a:xfrm>
              <a:blipFill>
                <a:blip r:embed="rId8"/>
                <a:stretch>
                  <a:fillRect l="-1172" t="-2264"/>
                </a:stretch>
              </a:blipFill>
            </p:spPr>
            <p:txBody>
              <a:bodyPr/>
              <a:lstStyle/>
              <a:p>
                <a:r>
                  <a:rPr lang="en-US">
                    <a:noFill/>
                  </a:rPr>
                  <a:t> </a:t>
                </a:r>
              </a:p>
            </p:txBody>
          </p:sp>
        </mc:Fallback>
      </mc:AlternateContent>
      <p:pic>
        <p:nvPicPr>
          <p:cNvPr id="5" name="Content Placeholder 5" descr="A close up of a map&#10;&#10;Description generated with high confidence">
            <a:extLst>
              <a:ext uri="{FF2B5EF4-FFF2-40B4-BE49-F238E27FC236}">
                <a16:creationId xmlns:a16="http://schemas.microsoft.com/office/drawing/2014/main" id="{CAA86B19-C1D1-410E-B6FC-90C1C0F0D1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61504" y="147515"/>
            <a:ext cx="2843634" cy="2569308"/>
          </a:xfrm>
          <a:prstGeom prst="rect">
            <a:avLst/>
          </a:prstGeom>
        </p:spPr>
      </p:pic>
    </p:spTree>
    <p:extLst>
      <p:ext uri="{BB962C8B-B14F-4D97-AF65-F5344CB8AC3E}">
        <p14:creationId xmlns:p14="http://schemas.microsoft.com/office/powerpoint/2010/main" val="387403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1BC9-4CEF-4313-A6FE-275AAA216063}"/>
              </a:ext>
            </a:extLst>
          </p:cNvPr>
          <p:cNvSpPr>
            <a:spLocks noGrp="1"/>
          </p:cNvSpPr>
          <p:nvPr>
            <p:ph type="title"/>
          </p:nvPr>
        </p:nvSpPr>
        <p:spPr/>
        <p:txBody>
          <a:bodyPr>
            <a:normAutofit/>
          </a:bodyPr>
          <a:lstStyle/>
          <a:p>
            <a:r>
              <a:rPr lang="en-US" dirty="0"/>
              <a:t>Experimental Setup: PBMC data set</a:t>
            </a:r>
          </a:p>
        </p:txBody>
      </p:sp>
      <p:sp>
        <p:nvSpPr>
          <p:cNvPr id="3" name="Content Placeholder 2">
            <a:extLst>
              <a:ext uri="{FF2B5EF4-FFF2-40B4-BE49-F238E27FC236}">
                <a16:creationId xmlns:a16="http://schemas.microsoft.com/office/drawing/2014/main" id="{FFB42BC4-B5E5-499D-8AB9-A26C6FEF30E8}"/>
              </a:ext>
            </a:extLst>
          </p:cNvPr>
          <p:cNvSpPr>
            <a:spLocks noGrp="1"/>
          </p:cNvSpPr>
          <p:nvPr>
            <p:ph idx="1"/>
          </p:nvPr>
        </p:nvSpPr>
        <p:spPr>
          <a:xfrm>
            <a:off x="1981200" y="1600200"/>
            <a:ext cx="8382000" cy="4648200"/>
          </a:xfrm>
        </p:spPr>
        <p:txBody>
          <a:bodyPr>
            <a:normAutofit fontScale="92500" lnSpcReduction="20000"/>
          </a:bodyPr>
          <a:lstStyle/>
          <a:p>
            <a:r>
              <a:rPr lang="en-US" sz="2200" i="1" dirty="0"/>
              <a:t>FACS</a:t>
            </a:r>
            <a:r>
              <a:rPr lang="en-US" sz="2200" dirty="0"/>
              <a:t> sorted blood cells of 7 types [Zheng et al. 2017] using the 10x Genomics platform</a:t>
            </a:r>
          </a:p>
          <a:p>
            <a:pPr lvl="1"/>
            <a:r>
              <a:rPr lang="en-US" sz="1700" dirty="0"/>
              <a:t>CD14+ Monocytes</a:t>
            </a:r>
          </a:p>
          <a:p>
            <a:pPr lvl="1"/>
            <a:r>
              <a:rPr lang="en-US" sz="1700" dirty="0"/>
              <a:t>CD19+ B Cells</a:t>
            </a:r>
          </a:p>
          <a:p>
            <a:pPr lvl="1"/>
            <a:r>
              <a:rPr lang="en-US" sz="1700" dirty="0"/>
              <a:t>CD4+/CD25+ Regulatory T Cells</a:t>
            </a:r>
          </a:p>
          <a:p>
            <a:pPr lvl="1"/>
            <a:r>
              <a:rPr lang="en-US" sz="1700" dirty="0"/>
              <a:t>CD4+/CD45RA+/CD25- Naive T cells</a:t>
            </a:r>
          </a:p>
          <a:p>
            <a:pPr lvl="1"/>
            <a:r>
              <a:rPr lang="en-US" sz="1700" dirty="0"/>
              <a:t>CD4+/CD45RO+ Memory T Cells</a:t>
            </a:r>
          </a:p>
          <a:p>
            <a:pPr lvl="1"/>
            <a:r>
              <a:rPr lang="en-US" sz="1700" dirty="0"/>
              <a:t>CD56+ Natural Killer Cells</a:t>
            </a:r>
          </a:p>
          <a:p>
            <a:pPr lvl="1"/>
            <a:r>
              <a:rPr lang="en-US" sz="1700" dirty="0"/>
              <a:t>CD8+/CD45RA+ Naive Cytotoxic T Cells</a:t>
            </a:r>
          </a:p>
          <a:p>
            <a:r>
              <a:rPr lang="en-US" sz="2200" dirty="0"/>
              <a:t>7:1, 3:1, 1:1, 1:3, and 1:7 mixtures of cell type pairs of varying dissimilarity, bootstrapping (5x sampling, 1000 cells/pair)</a:t>
            </a:r>
          </a:p>
          <a:p>
            <a:pPr lvl="1"/>
            <a:r>
              <a:rPr lang="en-US" sz="1700" dirty="0"/>
              <a:t>highly dissimilar: (b cells and cd14 monocytes) and (b cells and cd56 </a:t>
            </a:r>
            <a:r>
              <a:rPr lang="en-US" sz="1700" dirty="0" err="1"/>
              <a:t>nk</a:t>
            </a:r>
            <a:r>
              <a:rPr lang="en-US" sz="1700" dirty="0"/>
              <a:t>)</a:t>
            </a:r>
          </a:p>
          <a:p>
            <a:pPr lvl="1"/>
            <a:r>
              <a:rPr lang="en-US" sz="1700" dirty="0"/>
              <a:t>highly similar : (memory t and naive cytotoxic) and (regulatory t and naive t)</a:t>
            </a:r>
          </a:p>
          <a:p>
            <a:pPr lvl="1"/>
            <a:r>
              <a:rPr lang="en-US" sz="1700" dirty="0"/>
              <a:t>intermediate similarity: (memory t and naive t) and (regulatory t and naive cytotoxic) </a:t>
            </a:r>
          </a:p>
          <a:p>
            <a:r>
              <a:rPr lang="en-US" sz="2200" dirty="0"/>
              <a:t>7-way mixture, equal proportions (5x sampling, 7000 cells/mix)</a:t>
            </a:r>
          </a:p>
          <a:p>
            <a:pPr marL="457200" lvl="1" indent="0">
              <a:buNone/>
            </a:pPr>
            <a:endParaRPr lang="en-US" sz="1600" dirty="0"/>
          </a:p>
          <a:p>
            <a:pPr marL="457200" lvl="1" indent="0" algn="r">
              <a:buNone/>
            </a:pPr>
            <a:r>
              <a:rPr lang="en-US" sz="1600" dirty="0"/>
              <a:t>https://support.10xgenomics.com/single-cell-gene-expression/datasets</a:t>
            </a:r>
          </a:p>
          <a:p>
            <a:pPr marL="457200" lvl="1" indent="0" algn="r">
              <a:buNone/>
            </a:pPr>
            <a:r>
              <a:rPr lang="en-US" sz="1600" dirty="0"/>
              <a:t>http://cnv1.engr.uconn.edu:3838/SCA/</a:t>
            </a:r>
          </a:p>
        </p:txBody>
      </p:sp>
      <p:pic>
        <p:nvPicPr>
          <p:cNvPr id="4" name="Content Placeholder 6">
            <a:extLst>
              <a:ext uri="{FF2B5EF4-FFF2-40B4-BE49-F238E27FC236}">
                <a16:creationId xmlns:a16="http://schemas.microsoft.com/office/drawing/2014/main" id="{8089B657-15C3-4F5D-885D-9E91939EBC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898356"/>
            <a:ext cx="3733800" cy="1911645"/>
          </a:xfrm>
          <a:prstGeom prst="rect">
            <a:avLst/>
          </a:prstGeom>
        </p:spPr>
      </p:pic>
      <p:pic>
        <p:nvPicPr>
          <p:cNvPr id="5" name="Picture 4">
            <a:extLst>
              <a:ext uri="{FF2B5EF4-FFF2-40B4-BE49-F238E27FC236}">
                <a16:creationId xmlns:a16="http://schemas.microsoft.com/office/drawing/2014/main" id="{ECB3B130-B3F7-4885-B269-DEF16EAECBD0}"/>
              </a:ext>
            </a:extLst>
          </p:cNvPr>
          <p:cNvPicPr>
            <a:picLocks noChangeAspect="1"/>
          </p:cNvPicPr>
          <p:nvPr/>
        </p:nvPicPr>
        <p:blipFill>
          <a:blip r:embed="rId3"/>
          <a:stretch>
            <a:fillRect/>
          </a:stretch>
        </p:blipFill>
        <p:spPr>
          <a:xfrm>
            <a:off x="6629401" y="1981201"/>
            <a:ext cx="2831035" cy="1600200"/>
          </a:xfrm>
          <a:prstGeom prst="rect">
            <a:avLst/>
          </a:prstGeom>
        </p:spPr>
      </p:pic>
      <p:pic>
        <p:nvPicPr>
          <p:cNvPr id="6" name="Picture 5">
            <a:extLst>
              <a:ext uri="{FF2B5EF4-FFF2-40B4-BE49-F238E27FC236}">
                <a16:creationId xmlns:a16="http://schemas.microsoft.com/office/drawing/2014/main" id="{1362590F-6131-48AB-91CA-ECB290DB2B5D}"/>
              </a:ext>
            </a:extLst>
          </p:cNvPr>
          <p:cNvPicPr>
            <a:picLocks noChangeAspect="1"/>
          </p:cNvPicPr>
          <p:nvPr/>
        </p:nvPicPr>
        <p:blipFill>
          <a:blip r:embed="rId4"/>
          <a:stretch>
            <a:fillRect/>
          </a:stretch>
        </p:blipFill>
        <p:spPr>
          <a:xfrm>
            <a:off x="6648061" y="3574916"/>
            <a:ext cx="2831036" cy="158885"/>
          </a:xfrm>
          <a:prstGeom prst="rect">
            <a:avLst/>
          </a:prstGeom>
        </p:spPr>
      </p:pic>
    </p:spTree>
    <p:extLst>
      <p:ext uri="{BB962C8B-B14F-4D97-AF65-F5344CB8AC3E}">
        <p14:creationId xmlns:p14="http://schemas.microsoft.com/office/powerpoint/2010/main" val="254840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E6DB8BF-3151-4D50-9988-C2419CFF5F01}"/>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Experimental Setup: PBMC data set</a:t>
            </a:r>
          </a:p>
        </p:txBody>
      </p:sp>
      <p:pic>
        <p:nvPicPr>
          <p:cNvPr id="6" name="Picture 5" descr="A close up of text on a white background&#10;&#10;Description generated with very high confidence">
            <a:extLst>
              <a:ext uri="{FF2B5EF4-FFF2-40B4-BE49-F238E27FC236}">
                <a16:creationId xmlns:a16="http://schemas.microsoft.com/office/drawing/2014/main" id="{A34C409F-6F9B-4474-8FE9-384DC521A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690" y="1531938"/>
            <a:ext cx="4322110" cy="4343400"/>
          </a:xfrm>
          <a:prstGeom prst="rect">
            <a:avLst/>
          </a:prstGeom>
        </p:spPr>
      </p:pic>
      <p:pic>
        <p:nvPicPr>
          <p:cNvPr id="10" name="Picture 9" descr="A close up of a map&#10;&#10;Description generated with high confidence">
            <a:extLst>
              <a:ext uri="{FF2B5EF4-FFF2-40B4-BE49-F238E27FC236}">
                <a16:creationId xmlns:a16="http://schemas.microsoft.com/office/drawing/2014/main" id="{A40F8B52-8E2C-40EC-9101-1571DF987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1531938"/>
            <a:ext cx="4572000" cy="4572000"/>
          </a:xfrm>
          <a:prstGeom prst="rect">
            <a:avLst/>
          </a:prstGeom>
        </p:spPr>
      </p:pic>
    </p:spTree>
    <p:extLst>
      <p:ext uri="{BB962C8B-B14F-4D97-AF65-F5344CB8AC3E}">
        <p14:creationId xmlns:p14="http://schemas.microsoft.com/office/powerpoint/2010/main" val="10113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BB8D-649E-4454-83E1-2DACA06D9E50}"/>
              </a:ext>
            </a:extLst>
          </p:cNvPr>
          <p:cNvSpPr>
            <a:spLocks noGrp="1"/>
          </p:cNvSpPr>
          <p:nvPr>
            <p:ph type="title"/>
          </p:nvPr>
        </p:nvSpPr>
        <p:spPr>
          <a:xfrm>
            <a:off x="838200" y="347541"/>
            <a:ext cx="10515600" cy="1325563"/>
          </a:xfrm>
        </p:spPr>
        <p:txBody>
          <a:bodyPr/>
          <a:lstStyle/>
          <a:p>
            <a:r>
              <a:rPr lang="en-US" dirty="0"/>
              <a:t>Outline</a:t>
            </a:r>
          </a:p>
        </p:txBody>
      </p:sp>
      <p:sp>
        <p:nvSpPr>
          <p:cNvPr id="3" name="Content Placeholder 2">
            <a:extLst>
              <a:ext uri="{FF2B5EF4-FFF2-40B4-BE49-F238E27FC236}">
                <a16:creationId xmlns:a16="http://schemas.microsoft.com/office/drawing/2014/main" id="{B57E3718-E189-4523-8EEC-BAB9E9F802D2}"/>
              </a:ext>
            </a:extLst>
          </p:cNvPr>
          <p:cNvSpPr>
            <a:spLocks noGrp="1"/>
          </p:cNvSpPr>
          <p:nvPr>
            <p:ph idx="1"/>
          </p:nvPr>
        </p:nvSpPr>
        <p:spPr/>
        <p:txBody>
          <a:bodyPr/>
          <a:lstStyle/>
          <a:p>
            <a:r>
              <a:rPr lang="en-US" dirty="0"/>
              <a:t>Background/Motivation</a:t>
            </a:r>
          </a:p>
          <a:p>
            <a:r>
              <a:rPr lang="en-US" dirty="0"/>
              <a:t>Part I - Clustering Single Cell RNA-Seq Data using TF-IDF based Methods</a:t>
            </a:r>
          </a:p>
          <a:p>
            <a:r>
              <a:rPr lang="en-US" dirty="0"/>
              <a:t>Part II – </a:t>
            </a:r>
            <a:r>
              <a:rPr lang="en-US" dirty="0" err="1"/>
              <a:t>LSImpute</a:t>
            </a:r>
            <a:r>
              <a:rPr lang="en-US" dirty="0"/>
              <a:t>: Locality Sensitive Imputation for Single Cell RNA-Seq Data</a:t>
            </a:r>
          </a:p>
          <a:p>
            <a:r>
              <a:rPr lang="en-US" sz="2400" dirty="0"/>
              <a:t>Part III – (WIP) Web-based Work-flow for the Analysis and Interactive Visualization of Single Cell RNA-Seq Data</a:t>
            </a:r>
          </a:p>
          <a:p>
            <a:r>
              <a:rPr lang="en-US" sz="2400" dirty="0"/>
              <a:t>Part IV – (Future Work) Cell Cycle Effect on Single Cell RNA-Seq Data Analysis.</a:t>
            </a:r>
          </a:p>
        </p:txBody>
      </p:sp>
    </p:spTree>
    <p:extLst>
      <p:ext uri="{BB962C8B-B14F-4D97-AF65-F5344CB8AC3E}">
        <p14:creationId xmlns:p14="http://schemas.microsoft.com/office/powerpoint/2010/main" val="2934788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generated with very high confidence">
            <a:extLst>
              <a:ext uri="{FF2B5EF4-FFF2-40B4-BE49-F238E27FC236}">
                <a16:creationId xmlns:a16="http://schemas.microsoft.com/office/drawing/2014/main" id="{C7E69406-A56D-47B9-87AD-D9E0D7CBF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806" y="1675030"/>
            <a:ext cx="5070195" cy="4648198"/>
          </a:xfrm>
          <a:prstGeom prst="rect">
            <a:avLst/>
          </a:prstGeom>
        </p:spPr>
      </p:pic>
      <p:sp>
        <p:nvSpPr>
          <p:cNvPr id="3" name="Title 2"/>
          <p:cNvSpPr>
            <a:spLocks noGrp="1"/>
          </p:cNvSpPr>
          <p:nvPr>
            <p:ph type="title"/>
          </p:nvPr>
        </p:nvSpPr>
        <p:spPr>
          <a:xfrm>
            <a:off x="1981200" y="274638"/>
            <a:ext cx="8229600" cy="1143000"/>
          </a:xfrm>
        </p:spPr>
        <p:txBody>
          <a:bodyPr>
            <a:normAutofit fontScale="90000"/>
          </a:bodyPr>
          <a:lstStyle/>
          <a:p>
            <a:r>
              <a:rPr lang="en-US" dirty="0"/>
              <a:t>Experimental Setup: Pancreatic cells </a:t>
            </a:r>
          </a:p>
        </p:txBody>
      </p:sp>
      <p:sp>
        <p:nvSpPr>
          <p:cNvPr id="2" name="Content Placeholder 1"/>
          <p:cNvSpPr>
            <a:spLocks noGrp="1"/>
          </p:cNvSpPr>
          <p:nvPr>
            <p:ph idx="1"/>
          </p:nvPr>
        </p:nvSpPr>
        <p:spPr>
          <a:xfrm>
            <a:off x="1828800" y="1600202"/>
            <a:ext cx="4267200" cy="2666999"/>
          </a:xfrm>
        </p:spPr>
        <p:txBody>
          <a:bodyPr>
            <a:normAutofit fontScale="85000" lnSpcReduction="20000"/>
          </a:bodyPr>
          <a:lstStyle/>
          <a:p>
            <a:r>
              <a:rPr lang="en-US" dirty="0"/>
              <a:t>2045 Pancreatic cells of 7 types [</a:t>
            </a:r>
            <a:r>
              <a:rPr lang="en-US" dirty="0" err="1"/>
              <a:t>Segerstolpe</a:t>
            </a:r>
            <a:r>
              <a:rPr lang="en-US" dirty="0"/>
              <a:t> et al. 2016]</a:t>
            </a:r>
          </a:p>
          <a:p>
            <a:pPr lvl="1"/>
            <a:r>
              <a:rPr lang="en-US" dirty="0"/>
              <a:t>Annotated based on known markers</a:t>
            </a:r>
          </a:p>
          <a:p>
            <a:pPr lvl="1"/>
            <a:r>
              <a:rPr lang="en-US" dirty="0"/>
              <a:t>Capture proportions: </a:t>
            </a:r>
            <a:r>
              <a:rPr lang="en-US" sz="2600" dirty="0">
                <a:latin typeface="CMR10"/>
              </a:rPr>
              <a:t>(185 acinar cells, 886 alpha cells, 270 beta cells, 197 gamma cells, 114 delta cells, 386 ductal cells, and 7 epsilon cells)</a:t>
            </a:r>
            <a:r>
              <a:rPr lang="en-US" sz="2600" dirty="0"/>
              <a:t> </a:t>
            </a:r>
          </a:p>
          <a:p>
            <a:pPr lvl="1"/>
            <a:endParaRPr lang="en-US" dirty="0"/>
          </a:p>
          <a:p>
            <a:endParaRPr lang="en-US" dirty="0"/>
          </a:p>
        </p:txBody>
      </p:sp>
      <p:pic>
        <p:nvPicPr>
          <p:cNvPr id="11" name="Picture 10">
            <a:extLst>
              <a:ext uri="{FF2B5EF4-FFF2-40B4-BE49-F238E27FC236}">
                <a16:creationId xmlns:a16="http://schemas.microsoft.com/office/drawing/2014/main" id="{26EA8E9F-7358-4470-8913-DAD75655B621}"/>
              </a:ext>
            </a:extLst>
          </p:cNvPr>
          <p:cNvPicPr>
            <a:picLocks noChangeAspect="1"/>
          </p:cNvPicPr>
          <p:nvPr/>
        </p:nvPicPr>
        <p:blipFill>
          <a:blip r:embed="rId4"/>
          <a:stretch>
            <a:fillRect/>
          </a:stretch>
        </p:blipFill>
        <p:spPr>
          <a:xfrm>
            <a:off x="2133600" y="3833044"/>
            <a:ext cx="3804082" cy="3024957"/>
          </a:xfrm>
          <a:prstGeom prst="rect">
            <a:avLst/>
          </a:prstGeom>
        </p:spPr>
      </p:pic>
      <p:pic>
        <p:nvPicPr>
          <p:cNvPr id="7" name="Picture 6">
            <a:extLst>
              <a:ext uri="{FF2B5EF4-FFF2-40B4-BE49-F238E27FC236}">
                <a16:creationId xmlns:a16="http://schemas.microsoft.com/office/drawing/2014/main" id="{C5F0FE7D-E1D3-4B93-AE70-E9515E119C67}"/>
              </a:ext>
            </a:extLst>
          </p:cNvPr>
          <p:cNvPicPr>
            <a:picLocks noChangeAspect="1"/>
          </p:cNvPicPr>
          <p:nvPr/>
        </p:nvPicPr>
        <p:blipFill>
          <a:blip r:embed="rId5"/>
          <a:stretch>
            <a:fillRect/>
          </a:stretch>
        </p:blipFill>
        <p:spPr>
          <a:xfrm>
            <a:off x="6006733" y="1675031"/>
            <a:ext cx="4589107" cy="4576051"/>
          </a:xfrm>
          <a:prstGeom prst="rect">
            <a:avLst/>
          </a:prstGeom>
        </p:spPr>
      </p:pic>
    </p:spTree>
    <p:extLst>
      <p:ext uri="{BB962C8B-B14F-4D97-AF65-F5344CB8AC3E}">
        <p14:creationId xmlns:p14="http://schemas.microsoft.com/office/powerpoint/2010/main" val="20327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B831-5E70-4647-AAD7-2B7772DC4C0F}"/>
              </a:ext>
            </a:extLst>
          </p:cNvPr>
          <p:cNvSpPr>
            <a:spLocks noGrp="1"/>
          </p:cNvSpPr>
          <p:nvPr>
            <p:ph type="title"/>
          </p:nvPr>
        </p:nvSpPr>
        <p:spPr/>
        <p:txBody>
          <a:bodyPr>
            <a:normAutofit/>
          </a:bodyPr>
          <a:lstStyle/>
          <a:p>
            <a:r>
              <a:rPr lang="en-US" dirty="0"/>
              <a:t>Accuracy measures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F95CBF-4BE3-4B9F-A209-BFA354B065F1}"/>
                  </a:ext>
                </a:extLst>
              </p:cNvPr>
              <p:cNvSpPr>
                <a:spLocks noGrp="1"/>
              </p:cNvSpPr>
              <p:nvPr>
                <p:ph idx="1"/>
              </p:nvPr>
            </p:nvSpPr>
            <p:spPr/>
            <p:txBody>
              <a:bodyPr>
                <a:normAutofit fontScale="92500" lnSpcReduction="20000"/>
              </a:bodyPr>
              <a:lstStyle/>
              <a:p>
                <a:r>
                  <a:rPr lang="en-US" sz="2000" dirty="0"/>
                  <a:t>Overall Accuracy (Micro Accuracy):</a:t>
                </a:r>
              </a:p>
              <a:p>
                <a:pPr marL="0" indent="0">
                  <a:buNone/>
                </a:pPr>
                <a14:m>
                  <m:oMathPara xmlns:m="http://schemas.openxmlformats.org/officeDocument/2006/math">
                    <m:oMathParaPr>
                      <m:jc m:val="centerGroup"/>
                    </m:oMathParaPr>
                    <m:oMath xmlns:m="http://schemas.openxmlformats.org/officeDocument/2006/math">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𝐾</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𝐾</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𝑖</m:t>
                              </m:r>
                            </m:sub>
                          </m:sSub>
                        </m:e>
                      </m:nary>
                    </m:oMath>
                  </m:oMathPara>
                </a14:m>
                <a:endParaRPr lang="en-US" sz="2000" dirty="0"/>
              </a:p>
              <a:p>
                <a:r>
                  <a:rPr lang="en-US" sz="2000" dirty="0"/>
                  <a:t>Average Cluster Accuracy (Macro Accuracy):</a:t>
                </a:r>
              </a:p>
              <a:p>
                <a:pPr marL="0" indent="0">
                  <a:buNone/>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𝐾</m:t>
                          </m:r>
                        </m:den>
                      </m:f>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𝐾</m:t>
                          </m:r>
                        </m:sup>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𝑖</m:t>
                                  </m:r>
                                </m:sub>
                              </m:sSub>
                            </m:den>
                          </m:f>
                        </m:e>
                      </m:nary>
                    </m:oMath>
                  </m:oMathPara>
                </a14:m>
                <a:endParaRPr lang="en-US" sz="2000" dirty="0"/>
              </a:p>
              <a:p>
                <a:endParaRPr lang="en-US" sz="2000" dirty="0"/>
              </a:p>
              <a:p>
                <a:pPr lvl="1"/>
                <a:r>
                  <a:rPr lang="en-US" sz="1600" dirty="0"/>
                  <a:t>where </a:t>
                </a:r>
                <a14:m>
                  <m:oMath xmlns:m="http://schemas.openxmlformats.org/officeDocument/2006/math">
                    <m:r>
                      <a:rPr lang="en-US" sz="1600" b="0" i="1" smtClean="0">
                        <a:latin typeface="Cambria Math" panose="02040503050406030204" pitchFamily="18" charset="0"/>
                      </a:rPr>
                      <m:t>𝐾</m:t>
                    </m:r>
                  </m:oMath>
                </a14:m>
                <a:r>
                  <a:rPr lang="en-US" sz="1600" dirty="0"/>
                  <a:t> is the number of classes, </a:t>
                </a:r>
              </a:p>
              <a:p>
                <a:pPr lvl="1"/>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𝑖</m:t>
                        </m:r>
                      </m:sub>
                    </m:sSub>
                  </m:oMath>
                </a14:m>
                <a:r>
                  <a:rPr lang="en-US" sz="1600" dirty="0"/>
                  <a:t> is the number of samples in class i, </a:t>
                </a:r>
              </a:p>
              <a:p>
                <a:pPr lvl="1"/>
                <a:r>
                  <a:rPr lang="en-US" sz="1600" dirty="0"/>
                  <a:t>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𝑖</m:t>
                        </m:r>
                      </m:sub>
                    </m:sSub>
                  </m:oMath>
                </a14:m>
                <a:r>
                  <a:rPr lang="en-US" sz="1600" dirty="0"/>
                  <a:t> is the number of correctly labeled samples in class i. </a:t>
                </a:r>
              </a:p>
              <a:p>
                <a:endParaRPr lang="en-US" sz="2000" dirty="0"/>
              </a:p>
              <a:p>
                <a:r>
                  <a:rPr lang="en-US" sz="2000" dirty="0"/>
                  <a:t>Note that both are identical for 1:1 mixtures, but may differ significantly for imbalanced datasets, as macro-averaging gives equal weight to the accuracy of each class, whereas micro-averaging gives equal weight to each cell classification decision.</a:t>
                </a:r>
              </a:p>
            </p:txBody>
          </p:sp>
        </mc:Choice>
        <mc:Fallback xmlns="">
          <p:sp>
            <p:nvSpPr>
              <p:cNvPr id="3" name="Content Placeholder 2">
                <a:extLst>
                  <a:ext uri="{FF2B5EF4-FFF2-40B4-BE49-F238E27FC236}">
                    <a16:creationId xmlns:a16="http://schemas.microsoft.com/office/drawing/2014/main" id="{C3F95CBF-4BE3-4B9F-A209-BFA354B065F1}"/>
                  </a:ext>
                </a:extLst>
              </p:cNvPr>
              <p:cNvSpPr>
                <a:spLocks noGrp="1" noRot="1" noChangeAspect="1" noMove="1" noResize="1" noEditPoints="1" noAdjustHandles="1" noChangeArrowheads="1" noChangeShapeType="1" noTextEdit="1"/>
              </p:cNvSpPr>
              <p:nvPr>
                <p:ph idx="1"/>
              </p:nvPr>
            </p:nvSpPr>
            <p:spPr>
              <a:blipFill>
                <a:blip r:embed="rId2"/>
                <a:stretch>
                  <a:fillRect l="-464" t="-2381" r="-696"/>
                </a:stretch>
              </a:blipFill>
            </p:spPr>
            <p:txBody>
              <a:bodyPr/>
              <a:lstStyle/>
              <a:p>
                <a:r>
                  <a:rPr lang="en-US">
                    <a:noFill/>
                  </a:rPr>
                  <a:t> </a:t>
                </a:r>
              </a:p>
            </p:txBody>
          </p:sp>
        </mc:Fallback>
      </mc:AlternateContent>
    </p:spTree>
    <p:extLst>
      <p:ext uri="{BB962C8B-B14F-4D97-AF65-F5344CB8AC3E}">
        <p14:creationId xmlns:p14="http://schemas.microsoft.com/office/powerpoint/2010/main" val="421633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74638"/>
            <a:ext cx="9144000" cy="1143000"/>
          </a:xfrm>
        </p:spPr>
        <p:txBody>
          <a:bodyPr>
            <a:normAutofit/>
          </a:bodyPr>
          <a:lstStyle/>
          <a:p>
            <a:r>
              <a:rPr lang="en-US" dirty="0"/>
              <a:t>Pairs: Existing Methods</a:t>
            </a:r>
          </a:p>
        </p:txBody>
      </p:sp>
      <p:sp>
        <p:nvSpPr>
          <p:cNvPr id="5" name="Content Placeholder 4">
            <a:extLst>
              <a:ext uri="{FF2B5EF4-FFF2-40B4-BE49-F238E27FC236}">
                <a16:creationId xmlns:a16="http://schemas.microsoft.com/office/drawing/2014/main" id="{BCB3B702-E380-422A-AE12-4801C1E94B4F}"/>
              </a:ext>
            </a:extLst>
          </p:cNvPr>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id="{C27440A7-7759-4FEC-BC3A-3EF93FC9F12D}"/>
              </a:ext>
            </a:extLst>
          </p:cNvPr>
          <p:cNvPicPr>
            <a:picLocks noChangeAspect="1"/>
          </p:cNvPicPr>
          <p:nvPr/>
        </p:nvPicPr>
        <p:blipFill>
          <a:blip r:embed="rId2"/>
          <a:stretch>
            <a:fillRect/>
          </a:stretch>
        </p:blipFill>
        <p:spPr>
          <a:xfrm>
            <a:off x="1524000" y="1600200"/>
            <a:ext cx="9144000" cy="4800600"/>
          </a:xfrm>
          <a:prstGeom prst="rect">
            <a:avLst/>
          </a:prstGeom>
        </p:spPr>
      </p:pic>
      <p:sp>
        <p:nvSpPr>
          <p:cNvPr id="13" name="Rectangle 12">
            <a:extLst>
              <a:ext uri="{FF2B5EF4-FFF2-40B4-BE49-F238E27FC236}">
                <a16:creationId xmlns:a16="http://schemas.microsoft.com/office/drawing/2014/main" id="{B87E51FC-E9D2-4502-BB82-584B5C61B456}"/>
              </a:ext>
            </a:extLst>
          </p:cNvPr>
          <p:cNvSpPr/>
          <p:nvPr/>
        </p:nvSpPr>
        <p:spPr>
          <a:xfrm>
            <a:off x="1828800" y="6302506"/>
            <a:ext cx="8534400" cy="461665"/>
          </a:xfrm>
          <a:prstGeom prst="rect">
            <a:avLst/>
          </a:prstGeom>
        </p:spPr>
        <p:txBody>
          <a:bodyPr wrap="square">
            <a:spAutoFit/>
          </a:bodyPr>
          <a:lstStyle/>
          <a:p>
            <a:r>
              <a:rPr lang="en-US" sz="1200" dirty="0"/>
              <a:t>Box-and-whiskers plots for results of 150 sets/method. </a:t>
            </a:r>
          </a:p>
          <a:p>
            <a:r>
              <a:rPr lang="en-US" sz="1200" dirty="0"/>
              <a:t>Median: horizontal line; mean: connected middle points; whiskers: extreme non-outlier; outliers: data points &gt; 1.5 interquartile </a:t>
            </a:r>
          </a:p>
        </p:txBody>
      </p:sp>
      <p:sp>
        <p:nvSpPr>
          <p:cNvPr id="8" name="Rectangle: Rounded Corners 7">
            <a:extLst>
              <a:ext uri="{FF2B5EF4-FFF2-40B4-BE49-F238E27FC236}">
                <a16:creationId xmlns:a16="http://schemas.microsoft.com/office/drawing/2014/main" id="{8CEA3636-6389-4E5D-B162-5CD5C600FFEF}"/>
              </a:ext>
            </a:extLst>
          </p:cNvPr>
          <p:cNvSpPr/>
          <p:nvPr/>
        </p:nvSpPr>
        <p:spPr>
          <a:xfrm>
            <a:off x="6192414" y="1600199"/>
            <a:ext cx="762000" cy="4519744"/>
          </a:xfrm>
          <a:prstGeom prst="roundRect">
            <a:avLst/>
          </a:prstGeom>
          <a:no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CE5DA95-FED5-4E55-8124-99BDB40945E5}"/>
              </a:ext>
            </a:extLst>
          </p:cNvPr>
          <p:cNvSpPr/>
          <p:nvPr/>
        </p:nvSpPr>
        <p:spPr>
          <a:xfrm>
            <a:off x="2478828" y="1593980"/>
            <a:ext cx="762000" cy="4519744"/>
          </a:xfrm>
          <a:prstGeom prst="roundRect">
            <a:avLst/>
          </a:prstGeom>
          <a:no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0830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74638"/>
            <a:ext cx="9144000" cy="1143000"/>
          </a:xfrm>
        </p:spPr>
        <p:txBody>
          <a:bodyPr>
            <a:normAutofit fontScale="90000"/>
          </a:bodyPr>
          <a:lstStyle/>
          <a:p>
            <a:r>
              <a:rPr lang="en-US" sz="4000" dirty="0"/>
              <a:t>Pairs: Algorithms using TF-IDF gene selection</a:t>
            </a:r>
          </a:p>
        </p:txBody>
      </p:sp>
      <p:sp>
        <p:nvSpPr>
          <p:cNvPr id="10" name="Content Placeholder 9">
            <a:extLst>
              <a:ext uri="{FF2B5EF4-FFF2-40B4-BE49-F238E27FC236}">
                <a16:creationId xmlns:a16="http://schemas.microsoft.com/office/drawing/2014/main" id="{064025E1-1C23-41F7-A6D2-1187015BF296}"/>
              </a:ext>
            </a:extLst>
          </p:cNvPr>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70471D1B-93EE-4165-9EEB-0E6B3F7F7CAE}"/>
              </a:ext>
            </a:extLst>
          </p:cNvPr>
          <p:cNvPicPr>
            <a:picLocks noChangeAspect="1"/>
          </p:cNvPicPr>
          <p:nvPr/>
        </p:nvPicPr>
        <p:blipFill>
          <a:blip r:embed="rId2"/>
          <a:stretch>
            <a:fillRect/>
          </a:stretch>
        </p:blipFill>
        <p:spPr>
          <a:xfrm>
            <a:off x="1524000" y="1600200"/>
            <a:ext cx="9116290" cy="4800600"/>
          </a:xfrm>
          <a:prstGeom prst="rect">
            <a:avLst/>
          </a:prstGeom>
        </p:spPr>
      </p:pic>
      <p:sp>
        <p:nvSpPr>
          <p:cNvPr id="5" name="Rectangle: Rounded Corners 4">
            <a:extLst>
              <a:ext uri="{FF2B5EF4-FFF2-40B4-BE49-F238E27FC236}">
                <a16:creationId xmlns:a16="http://schemas.microsoft.com/office/drawing/2014/main" id="{2058E1CD-98AF-4DE3-BCE1-8F3D8B3FA9E8}"/>
              </a:ext>
            </a:extLst>
          </p:cNvPr>
          <p:cNvSpPr/>
          <p:nvPr/>
        </p:nvSpPr>
        <p:spPr>
          <a:xfrm>
            <a:off x="2590800" y="1606419"/>
            <a:ext cx="1524000" cy="4519744"/>
          </a:xfrm>
          <a:prstGeom prst="roundRect">
            <a:avLst/>
          </a:prstGeom>
          <a:no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1454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048D-5D92-4455-A2E0-A0DBABA2F075}"/>
              </a:ext>
            </a:extLst>
          </p:cNvPr>
          <p:cNvSpPr>
            <a:spLocks noGrp="1"/>
          </p:cNvSpPr>
          <p:nvPr>
            <p:ph type="title"/>
          </p:nvPr>
        </p:nvSpPr>
        <p:spPr/>
        <p:txBody>
          <a:bodyPr>
            <a:noAutofit/>
          </a:bodyPr>
          <a:lstStyle/>
          <a:p>
            <a:r>
              <a:rPr lang="en-US" sz="3600" dirty="0"/>
              <a:t>Pairs: Algorithms using TF-IDF binarization.</a:t>
            </a:r>
          </a:p>
        </p:txBody>
      </p:sp>
      <p:sp>
        <p:nvSpPr>
          <p:cNvPr id="3" name="Content Placeholder 2">
            <a:extLst>
              <a:ext uri="{FF2B5EF4-FFF2-40B4-BE49-F238E27FC236}">
                <a16:creationId xmlns:a16="http://schemas.microsoft.com/office/drawing/2014/main" id="{5EEF14D7-724B-45A8-BB57-E223F29CD51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B76DFEA-DA8D-4089-AA43-B3D52465A83C}"/>
              </a:ext>
            </a:extLst>
          </p:cNvPr>
          <p:cNvPicPr>
            <a:picLocks noChangeAspect="1"/>
          </p:cNvPicPr>
          <p:nvPr/>
        </p:nvPicPr>
        <p:blipFill>
          <a:blip r:embed="rId2"/>
          <a:stretch>
            <a:fillRect/>
          </a:stretch>
        </p:blipFill>
        <p:spPr>
          <a:xfrm>
            <a:off x="1524000" y="1600200"/>
            <a:ext cx="9144000" cy="4800600"/>
          </a:xfrm>
          <a:prstGeom prst="rect">
            <a:avLst/>
          </a:prstGeom>
        </p:spPr>
      </p:pic>
      <p:sp>
        <p:nvSpPr>
          <p:cNvPr id="5" name="Rectangle: Rounded Corners 4">
            <a:extLst>
              <a:ext uri="{FF2B5EF4-FFF2-40B4-BE49-F238E27FC236}">
                <a16:creationId xmlns:a16="http://schemas.microsoft.com/office/drawing/2014/main" id="{80E33CA9-E698-484E-AC96-06321DF35820}"/>
              </a:ext>
            </a:extLst>
          </p:cNvPr>
          <p:cNvSpPr/>
          <p:nvPr/>
        </p:nvSpPr>
        <p:spPr>
          <a:xfrm>
            <a:off x="4800600" y="1600199"/>
            <a:ext cx="2153814" cy="4519744"/>
          </a:xfrm>
          <a:prstGeom prst="roundRect">
            <a:avLst/>
          </a:prstGeom>
          <a:no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9F80A8F-FB6A-48C9-B873-5E5899036B80}"/>
              </a:ext>
            </a:extLst>
          </p:cNvPr>
          <p:cNvSpPr/>
          <p:nvPr/>
        </p:nvSpPr>
        <p:spPr>
          <a:xfrm>
            <a:off x="7820607" y="1590868"/>
            <a:ext cx="1953207" cy="4519744"/>
          </a:xfrm>
          <a:prstGeom prst="roundRect">
            <a:avLst/>
          </a:prstGeom>
          <a:no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753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normAutofit/>
          </a:bodyPr>
          <a:lstStyle/>
          <a:p>
            <a:r>
              <a:rPr lang="en-US" dirty="0"/>
              <a:t>Pairs: 1:1 mixtures</a:t>
            </a:r>
          </a:p>
        </p:txBody>
      </p:sp>
      <p:sp>
        <p:nvSpPr>
          <p:cNvPr id="4" name="Content Placeholder 3">
            <a:extLst>
              <a:ext uri="{FF2B5EF4-FFF2-40B4-BE49-F238E27FC236}">
                <a16:creationId xmlns:a16="http://schemas.microsoft.com/office/drawing/2014/main" id="{2028156B-CFF2-4BC9-8D2A-9E0856DD2A4F}"/>
              </a:ext>
            </a:extLst>
          </p:cNvPr>
          <p:cNvSpPr>
            <a:spLocks noGrp="1"/>
          </p:cNvSpPr>
          <p:nvPr>
            <p:ph idx="1"/>
          </p:nvPr>
        </p:nvSpPr>
        <p:spPr>
          <a:xfrm>
            <a:off x="1981200" y="1600201"/>
            <a:ext cx="8229600" cy="4525963"/>
          </a:xfrm>
        </p:spPr>
        <p:txBody>
          <a:bodyPr/>
          <a:lstStyle/>
          <a:p>
            <a:endParaRPr lang="en-US"/>
          </a:p>
        </p:txBody>
      </p:sp>
      <p:pic>
        <p:nvPicPr>
          <p:cNvPr id="6" name="Picture 5">
            <a:extLst>
              <a:ext uri="{FF2B5EF4-FFF2-40B4-BE49-F238E27FC236}">
                <a16:creationId xmlns:a16="http://schemas.microsoft.com/office/drawing/2014/main" id="{14683C28-38CB-4718-8A16-95915BC3B62B}"/>
              </a:ext>
            </a:extLst>
          </p:cNvPr>
          <p:cNvPicPr>
            <a:picLocks noChangeAspect="1"/>
          </p:cNvPicPr>
          <p:nvPr/>
        </p:nvPicPr>
        <p:blipFill>
          <a:blip r:embed="rId2"/>
          <a:stretch>
            <a:fillRect/>
          </a:stretch>
        </p:blipFill>
        <p:spPr>
          <a:xfrm>
            <a:off x="1524000" y="1417638"/>
            <a:ext cx="9144000" cy="4754562"/>
          </a:xfrm>
          <a:prstGeom prst="rect">
            <a:avLst/>
          </a:prstGeom>
        </p:spPr>
      </p:pic>
    </p:spTree>
    <p:extLst>
      <p:ext uri="{BB962C8B-B14F-4D97-AF65-F5344CB8AC3E}">
        <p14:creationId xmlns:p14="http://schemas.microsoft.com/office/powerpoint/2010/main" val="3812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Pairs: 1:3/3:1 mixtures</a:t>
            </a:r>
          </a:p>
        </p:txBody>
      </p:sp>
      <p:sp>
        <p:nvSpPr>
          <p:cNvPr id="4" name="Content Placeholder 3">
            <a:extLst>
              <a:ext uri="{FF2B5EF4-FFF2-40B4-BE49-F238E27FC236}">
                <a16:creationId xmlns:a16="http://schemas.microsoft.com/office/drawing/2014/main" id="{C36C0F64-7787-46D4-9789-C23CF5DB571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4D61D44-51DB-49BB-BAC2-5AFC723D0D77}"/>
              </a:ext>
            </a:extLst>
          </p:cNvPr>
          <p:cNvPicPr>
            <a:picLocks noChangeAspect="1"/>
          </p:cNvPicPr>
          <p:nvPr/>
        </p:nvPicPr>
        <p:blipFill>
          <a:blip r:embed="rId2"/>
          <a:stretch>
            <a:fillRect/>
          </a:stretch>
        </p:blipFill>
        <p:spPr>
          <a:xfrm>
            <a:off x="1524000" y="1417638"/>
            <a:ext cx="9144000" cy="4810328"/>
          </a:xfrm>
          <a:prstGeom prst="rect">
            <a:avLst/>
          </a:prstGeom>
        </p:spPr>
      </p:pic>
    </p:spTree>
    <p:extLst>
      <p:ext uri="{BB962C8B-B14F-4D97-AF65-F5344CB8AC3E}">
        <p14:creationId xmlns:p14="http://schemas.microsoft.com/office/powerpoint/2010/main" val="3340945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Pairs: 1:7/7:1 mixtures</a:t>
            </a:r>
          </a:p>
        </p:txBody>
      </p:sp>
      <p:sp>
        <p:nvSpPr>
          <p:cNvPr id="4" name="Content Placeholder 3">
            <a:extLst>
              <a:ext uri="{FF2B5EF4-FFF2-40B4-BE49-F238E27FC236}">
                <a16:creationId xmlns:a16="http://schemas.microsoft.com/office/drawing/2014/main" id="{C36C0F64-7787-46D4-9789-C23CF5DB5714}"/>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1976CAF8-3161-47CB-9F46-3A5B6BB68882}"/>
              </a:ext>
            </a:extLst>
          </p:cNvPr>
          <p:cNvPicPr>
            <a:picLocks noChangeAspect="1"/>
          </p:cNvPicPr>
          <p:nvPr/>
        </p:nvPicPr>
        <p:blipFill>
          <a:blip r:embed="rId2"/>
          <a:stretch>
            <a:fillRect/>
          </a:stretch>
        </p:blipFill>
        <p:spPr>
          <a:xfrm>
            <a:off x="1524001" y="1417637"/>
            <a:ext cx="9199927" cy="4800600"/>
          </a:xfrm>
          <a:prstGeom prst="rect">
            <a:avLst/>
          </a:prstGeom>
        </p:spPr>
      </p:pic>
    </p:spTree>
    <p:extLst>
      <p:ext uri="{BB962C8B-B14F-4D97-AF65-F5344CB8AC3E}">
        <p14:creationId xmlns:p14="http://schemas.microsoft.com/office/powerpoint/2010/main" val="392348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7" y="373428"/>
            <a:ext cx="2306766" cy="1263162"/>
          </a:xfrm>
        </p:spPr>
        <p:txBody>
          <a:bodyPr>
            <a:normAutofit fontScale="90000"/>
          </a:bodyPr>
          <a:lstStyle/>
          <a:p>
            <a:r>
              <a:rPr lang="en-US" dirty="0"/>
              <a:t>Accuracy for PBMC Cells, 7-way mixture</a:t>
            </a:r>
          </a:p>
        </p:txBody>
      </p:sp>
      <p:sp>
        <p:nvSpPr>
          <p:cNvPr id="7" name="Content Placeholder 6">
            <a:extLst>
              <a:ext uri="{FF2B5EF4-FFF2-40B4-BE49-F238E27FC236}">
                <a16:creationId xmlns:a16="http://schemas.microsoft.com/office/drawing/2014/main" id="{25FC1AD2-7BD8-4479-9823-3E6FE83FCDF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9D9464-3C97-49EA-8052-CF78CBC8C295}"/>
              </a:ext>
            </a:extLst>
          </p:cNvPr>
          <p:cNvPicPr>
            <a:picLocks noChangeAspect="1"/>
          </p:cNvPicPr>
          <p:nvPr/>
        </p:nvPicPr>
        <p:blipFill>
          <a:blip r:embed="rId2"/>
          <a:stretch>
            <a:fillRect/>
          </a:stretch>
        </p:blipFill>
        <p:spPr>
          <a:xfrm>
            <a:off x="3804350" y="1"/>
            <a:ext cx="6863650" cy="6852359"/>
          </a:xfrm>
          <a:prstGeom prst="rect">
            <a:avLst/>
          </a:prstGeom>
        </p:spPr>
      </p:pic>
      <p:graphicFrame>
        <p:nvGraphicFramePr>
          <p:cNvPr id="9" name="Chart 8">
            <a:extLst>
              <a:ext uri="{FF2B5EF4-FFF2-40B4-BE49-F238E27FC236}">
                <a16:creationId xmlns:a16="http://schemas.microsoft.com/office/drawing/2014/main" id="{7D986C0B-B0D3-4915-AEF9-C70897523BDA}"/>
              </a:ext>
            </a:extLst>
          </p:cNvPr>
          <p:cNvGraphicFramePr>
            <a:graphicFrameLocks/>
          </p:cNvGraphicFramePr>
          <p:nvPr>
            <p:extLst>
              <p:ext uri="{D42A27DB-BD31-4B8C-83A1-F6EECF244321}">
                <p14:modId xmlns:p14="http://schemas.microsoft.com/office/powerpoint/2010/main" val="22489053"/>
              </p:ext>
            </p:extLst>
          </p:nvPr>
        </p:nvGraphicFramePr>
        <p:xfrm>
          <a:off x="3150833" y="8792"/>
          <a:ext cx="8235200" cy="6620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8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7FF0-AFDF-46C4-BB4A-A61C6624B6A6}"/>
              </a:ext>
            </a:extLst>
          </p:cNvPr>
          <p:cNvSpPr>
            <a:spLocks noGrp="1"/>
          </p:cNvSpPr>
          <p:nvPr>
            <p:ph type="title"/>
          </p:nvPr>
        </p:nvSpPr>
        <p:spPr>
          <a:xfrm>
            <a:off x="688732" y="905607"/>
            <a:ext cx="2892479" cy="1130733"/>
          </a:xfrm>
        </p:spPr>
        <p:txBody>
          <a:bodyPr>
            <a:normAutofit fontScale="90000"/>
          </a:bodyPr>
          <a:lstStyle/>
          <a:p>
            <a:r>
              <a:rPr lang="en-US" dirty="0"/>
              <a:t>Average ranks based on overall accuracy. </a:t>
            </a:r>
          </a:p>
        </p:txBody>
      </p:sp>
      <p:pic>
        <p:nvPicPr>
          <p:cNvPr id="6" name="Content Placeholder 5" descr="A close up of a piece of paper&#10;&#10;Description generated with high confidence">
            <a:extLst>
              <a:ext uri="{FF2B5EF4-FFF2-40B4-BE49-F238E27FC236}">
                <a16:creationId xmlns:a16="http://schemas.microsoft.com/office/drawing/2014/main" id="{4C829E58-A324-4F9D-ABD5-C19B67EB12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212" y="905607"/>
            <a:ext cx="7682130" cy="5647593"/>
          </a:xfrm>
        </p:spPr>
      </p:pic>
      <p:sp>
        <p:nvSpPr>
          <p:cNvPr id="4" name="Text Placeholder 3">
            <a:extLst>
              <a:ext uri="{FF2B5EF4-FFF2-40B4-BE49-F238E27FC236}">
                <a16:creationId xmlns:a16="http://schemas.microsoft.com/office/drawing/2014/main" id="{C13EDA2F-BA10-40B1-B748-15A19DF606A9}"/>
              </a:ext>
            </a:extLst>
          </p:cNvPr>
          <p:cNvSpPr>
            <a:spLocks noGrp="1"/>
          </p:cNvSpPr>
          <p:nvPr>
            <p:ph type="body" sz="half" idx="2"/>
          </p:nvPr>
        </p:nvSpPr>
        <p:spPr>
          <a:xfrm>
            <a:off x="688732" y="2617366"/>
            <a:ext cx="2892479" cy="3508798"/>
          </a:xfrm>
        </p:spPr>
        <p:txBody>
          <a:bodyPr/>
          <a:lstStyle/>
          <a:p>
            <a:r>
              <a:rPr lang="en-US" dirty="0"/>
              <a:t>The lowest five average ranks (including ties) for each dataset are typeset in bold, and the best overall average rank is shown in red.</a:t>
            </a:r>
          </a:p>
        </p:txBody>
      </p:sp>
    </p:spTree>
    <p:extLst>
      <p:ext uri="{BB962C8B-B14F-4D97-AF65-F5344CB8AC3E}">
        <p14:creationId xmlns:p14="http://schemas.microsoft.com/office/powerpoint/2010/main" val="393697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912A-2FDD-407B-BE62-3AD649A00C57}"/>
              </a:ext>
            </a:extLst>
          </p:cNvPr>
          <p:cNvSpPr>
            <a:spLocks noGrp="1"/>
          </p:cNvSpPr>
          <p:nvPr>
            <p:ph type="title"/>
          </p:nvPr>
        </p:nvSpPr>
        <p:spPr/>
        <p:txBody>
          <a:bodyPr/>
          <a:lstStyle/>
          <a:p>
            <a:r>
              <a:rPr lang="en-US" dirty="0"/>
              <a:t>Background</a:t>
            </a:r>
          </a:p>
        </p:txBody>
      </p:sp>
      <p:pic>
        <p:nvPicPr>
          <p:cNvPr id="4" name="Content Placeholder 3">
            <a:extLst>
              <a:ext uri="{FF2B5EF4-FFF2-40B4-BE49-F238E27FC236}">
                <a16:creationId xmlns:a16="http://schemas.microsoft.com/office/drawing/2014/main" id="{3D859734-CE37-4A06-8610-73E68DC21FCE}"/>
              </a:ext>
            </a:extLst>
          </p:cNvPr>
          <p:cNvPicPr>
            <a:picLocks noGrp="1" noChangeAspect="1"/>
          </p:cNvPicPr>
          <p:nvPr>
            <p:ph idx="1"/>
          </p:nvPr>
        </p:nvPicPr>
        <p:blipFill>
          <a:blip r:embed="rId3"/>
          <a:stretch>
            <a:fillRect/>
          </a:stretch>
        </p:blipFill>
        <p:spPr>
          <a:xfrm>
            <a:off x="1549208" y="1825625"/>
            <a:ext cx="9093583" cy="4351338"/>
          </a:xfrm>
          <a:prstGeom prst="rect">
            <a:avLst/>
          </a:prstGeom>
        </p:spPr>
      </p:pic>
      <p:sp>
        <p:nvSpPr>
          <p:cNvPr id="5" name="TextBox 4">
            <a:extLst>
              <a:ext uri="{FF2B5EF4-FFF2-40B4-BE49-F238E27FC236}">
                <a16:creationId xmlns:a16="http://schemas.microsoft.com/office/drawing/2014/main" id="{0B068192-02AC-41A8-BCE9-10DCA525D756}"/>
              </a:ext>
            </a:extLst>
          </p:cNvPr>
          <p:cNvSpPr txBox="1"/>
          <p:nvPr/>
        </p:nvSpPr>
        <p:spPr>
          <a:xfrm>
            <a:off x="9566031" y="5908431"/>
            <a:ext cx="1705707" cy="369332"/>
          </a:xfrm>
          <a:prstGeom prst="rect">
            <a:avLst/>
          </a:prstGeom>
          <a:noFill/>
        </p:spPr>
        <p:txBody>
          <a:bodyPr wrap="square" rtlCol="0">
            <a:spAutoFit/>
          </a:bodyPr>
          <a:lstStyle/>
          <a:p>
            <a:r>
              <a:rPr lang="en-US" dirty="0"/>
              <a:t>(</a:t>
            </a:r>
            <a:r>
              <a:rPr lang="en-US" dirty="0" err="1"/>
              <a:t>Svensson</a:t>
            </a:r>
            <a:r>
              <a:rPr lang="en-US" dirty="0"/>
              <a:t> et al.)</a:t>
            </a:r>
          </a:p>
        </p:txBody>
      </p:sp>
    </p:spTree>
    <p:extLst>
      <p:ext uri="{BB962C8B-B14F-4D97-AF65-F5344CB8AC3E}">
        <p14:creationId xmlns:p14="http://schemas.microsoft.com/office/powerpoint/2010/main" val="415160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 &amp; Ongoing Work – Part I </a:t>
            </a:r>
          </a:p>
        </p:txBody>
      </p:sp>
      <p:sp>
        <p:nvSpPr>
          <p:cNvPr id="5" name="Content Placeholder 1"/>
          <p:cNvSpPr txBox="1">
            <a:spLocks/>
          </p:cNvSpPr>
          <p:nvPr/>
        </p:nvSpPr>
        <p:spPr>
          <a:xfrm>
            <a:off x="1905000" y="1371600"/>
            <a:ext cx="8534400" cy="502920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n-US" sz="2400" dirty="0"/>
              <a:t>The range of single-cell applications continues to expand, fueled by advances in technology</a:t>
            </a:r>
          </a:p>
          <a:p>
            <a:pPr marL="342900" indent="-342900">
              <a:spcBef>
                <a:spcPct val="20000"/>
              </a:spcBef>
              <a:buFont typeface="Arial" pitchFamily="34" charset="0"/>
              <a:buChar char="•"/>
              <a:defRPr/>
            </a:pPr>
            <a:r>
              <a:rPr lang="en-US" sz="2400" dirty="0"/>
              <a:t>New algorithms for </a:t>
            </a:r>
            <a:r>
              <a:rPr lang="en-US" sz="2400" dirty="0" err="1"/>
              <a:t>scRNA-Seq</a:t>
            </a:r>
            <a:r>
              <a:rPr lang="en-US" sz="2400" dirty="0"/>
              <a:t> clustering still needed</a:t>
            </a:r>
          </a:p>
          <a:p>
            <a:pPr marL="914400" lvl="1" indent="-457200">
              <a:spcBef>
                <a:spcPct val="20000"/>
              </a:spcBef>
              <a:buFontTx/>
              <a:buChar char="-"/>
              <a:defRPr/>
            </a:pPr>
            <a:r>
              <a:rPr lang="en-US" sz="2000" dirty="0"/>
              <a:t>Preliminary results using TF-IDF transformation promising</a:t>
            </a:r>
          </a:p>
          <a:p>
            <a:pPr marL="914400" lvl="1" indent="-457200">
              <a:spcBef>
                <a:spcPct val="20000"/>
              </a:spcBef>
              <a:buFontTx/>
              <a:buChar char="-"/>
              <a:defRPr/>
            </a:pPr>
            <a:r>
              <a:rPr lang="en-US" sz="2000" dirty="0"/>
              <a:t>Scalable to millions of cells in conjunction with graph-based clustering</a:t>
            </a:r>
          </a:p>
          <a:p>
            <a:pPr marL="342900" indent="-342900">
              <a:spcBef>
                <a:spcPct val="20000"/>
              </a:spcBef>
              <a:buFont typeface="Arial" pitchFamily="34" charset="0"/>
              <a:buChar char="•"/>
              <a:defRPr/>
            </a:pPr>
            <a:r>
              <a:rPr lang="en-US" sz="2400" dirty="0"/>
              <a:t>Ongoing work</a:t>
            </a:r>
          </a:p>
          <a:p>
            <a:pPr marL="914400" lvl="1" indent="-457200">
              <a:spcBef>
                <a:spcPct val="20000"/>
              </a:spcBef>
              <a:buFontTx/>
              <a:buChar char="-"/>
              <a:defRPr/>
            </a:pPr>
            <a:r>
              <a:rPr lang="en-US" sz="2000" dirty="0">
                <a:hlinkClick r:id="rId3" action="ppaction://hlinksldjump"/>
              </a:rPr>
              <a:t>Modified TF-IDF definition</a:t>
            </a:r>
            <a:endParaRPr lang="en-US" sz="2000" dirty="0"/>
          </a:p>
          <a:p>
            <a:pPr marL="914400" lvl="1" indent="-457200">
              <a:spcBef>
                <a:spcPct val="20000"/>
              </a:spcBef>
              <a:buFontTx/>
              <a:buChar char="-"/>
              <a:defRPr/>
            </a:pPr>
            <a:r>
              <a:rPr lang="en-US" sz="2000" dirty="0"/>
              <a:t>Study effect of cell cycle analysis/removal on clustering.</a:t>
            </a:r>
          </a:p>
          <a:p>
            <a:pPr marL="914400" lvl="1" indent="-457200">
              <a:spcBef>
                <a:spcPct val="20000"/>
              </a:spcBef>
              <a:buFontTx/>
              <a:buChar char="-"/>
              <a:defRPr/>
            </a:pPr>
            <a:r>
              <a:rPr lang="en-US" sz="2000" dirty="0">
                <a:hlinkClick r:id="rId4" action="ppaction://hlinksldjump"/>
              </a:rPr>
              <a:t>TF-IDF based feature selection</a:t>
            </a:r>
            <a:r>
              <a:rPr lang="en-US" sz="2000" dirty="0"/>
              <a:t>.</a:t>
            </a:r>
          </a:p>
        </p:txBody>
      </p:sp>
      <p:sp>
        <p:nvSpPr>
          <p:cNvPr id="6" name="Rectangle 5">
            <a:extLst>
              <a:ext uri="{FF2B5EF4-FFF2-40B4-BE49-F238E27FC236}">
                <a16:creationId xmlns:a16="http://schemas.microsoft.com/office/drawing/2014/main" id="{36045A78-3AC8-43A0-9D76-03BB2EB072A6}"/>
              </a:ext>
            </a:extLst>
          </p:cNvPr>
          <p:cNvSpPr/>
          <p:nvPr/>
        </p:nvSpPr>
        <p:spPr>
          <a:xfrm>
            <a:off x="9829800" y="5867400"/>
            <a:ext cx="381000" cy="369332"/>
          </a:xfrm>
          <a:prstGeom prst="rect">
            <a:avLst/>
          </a:prstGeom>
        </p:spPr>
        <p:txBody>
          <a:bodyPr wrap="square">
            <a:spAutoFit/>
          </a:bodyPr>
          <a:lstStyle/>
          <a:p>
            <a:r>
              <a:rPr lang="en-US" dirty="0">
                <a:hlinkClick r:id="rId5" action="ppaction://hlinksldjump"/>
              </a:rPr>
              <a:t>&gt;</a:t>
            </a:r>
            <a:endParaRPr lang="en-US" dirty="0"/>
          </a:p>
        </p:txBody>
      </p:sp>
    </p:spTree>
    <p:extLst>
      <p:ext uri="{BB962C8B-B14F-4D97-AF65-F5344CB8AC3E}">
        <p14:creationId xmlns:p14="http://schemas.microsoft.com/office/powerpoint/2010/main" val="247321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8A735-38F1-48C2-A9CF-52C7C547FAC7}"/>
              </a:ext>
            </a:extLst>
          </p:cNvPr>
          <p:cNvSpPr>
            <a:spLocks noGrp="1"/>
          </p:cNvSpPr>
          <p:nvPr>
            <p:ph type="title"/>
          </p:nvPr>
        </p:nvSpPr>
        <p:spPr/>
        <p:txBody>
          <a:bodyPr/>
          <a:lstStyle/>
          <a:p>
            <a:r>
              <a:rPr lang="en-US" dirty="0"/>
              <a:t>TF-IDF based Feature selection</a:t>
            </a:r>
          </a:p>
        </p:txBody>
      </p:sp>
      <p:pic>
        <p:nvPicPr>
          <p:cNvPr id="3" name="Picture 2" descr="A close up of a map&#10;&#10;Description generated with high confidence">
            <a:extLst>
              <a:ext uri="{FF2B5EF4-FFF2-40B4-BE49-F238E27FC236}">
                <a16:creationId xmlns:a16="http://schemas.microsoft.com/office/drawing/2014/main" id="{2DD6A840-FC03-423E-BED8-C05DE73FC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3983"/>
            <a:ext cx="9201150" cy="5429249"/>
          </a:xfrm>
          <a:prstGeom prst="rect">
            <a:avLst/>
          </a:prstGeom>
        </p:spPr>
      </p:pic>
      <p:sp>
        <p:nvSpPr>
          <p:cNvPr id="6" name="Text Placeholder 5">
            <a:extLst>
              <a:ext uri="{FF2B5EF4-FFF2-40B4-BE49-F238E27FC236}">
                <a16:creationId xmlns:a16="http://schemas.microsoft.com/office/drawing/2014/main" id="{9E17244C-D76F-4A0B-B1FD-5A0FD7F9A81D}"/>
              </a:ext>
            </a:extLst>
          </p:cNvPr>
          <p:cNvSpPr>
            <a:spLocks noGrp="1"/>
          </p:cNvSpPr>
          <p:nvPr>
            <p:ph type="body" idx="1"/>
          </p:nvPr>
        </p:nvSpPr>
        <p:spPr>
          <a:xfrm>
            <a:off x="3120390" y="1690688"/>
            <a:ext cx="2697480" cy="926465"/>
          </a:xfrm>
        </p:spPr>
        <p:txBody>
          <a:bodyPr>
            <a:normAutofit lnSpcReduction="10000"/>
          </a:bodyPr>
          <a:lstStyle/>
          <a:p>
            <a:r>
              <a:rPr lang="en-US" sz="2200" b="0" dirty="0"/>
              <a:t>Genes with highest avg. TF-IDF </a:t>
            </a:r>
            <a:r>
              <a:rPr lang="en-US" sz="1800" b="0" dirty="0"/>
              <a:t>(highest mean GMM in red)</a:t>
            </a:r>
            <a:endParaRPr lang="en-US" sz="2200" b="0" dirty="0"/>
          </a:p>
        </p:txBody>
      </p:sp>
      <p:pic>
        <p:nvPicPr>
          <p:cNvPr id="15" name="Picture 14">
            <a:extLst>
              <a:ext uri="{FF2B5EF4-FFF2-40B4-BE49-F238E27FC236}">
                <a16:creationId xmlns:a16="http://schemas.microsoft.com/office/drawing/2014/main" id="{9EA47D8E-E6F4-4241-AC87-810C866EA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082" y="1383983"/>
            <a:ext cx="5406390" cy="5406390"/>
          </a:xfrm>
          <a:prstGeom prst="rect">
            <a:avLst/>
          </a:prstGeom>
        </p:spPr>
      </p:pic>
      <p:sp>
        <p:nvSpPr>
          <p:cNvPr id="7" name="Rectangle 6">
            <a:extLst>
              <a:ext uri="{FF2B5EF4-FFF2-40B4-BE49-F238E27FC236}">
                <a16:creationId xmlns:a16="http://schemas.microsoft.com/office/drawing/2014/main" id="{E3BAFEDC-0026-4AAF-9283-0B0483327AD1}"/>
              </a:ext>
            </a:extLst>
          </p:cNvPr>
          <p:cNvSpPr/>
          <p:nvPr/>
        </p:nvSpPr>
        <p:spPr>
          <a:xfrm>
            <a:off x="11601450" y="6139160"/>
            <a:ext cx="381000" cy="369332"/>
          </a:xfrm>
          <a:prstGeom prst="rect">
            <a:avLst/>
          </a:prstGeom>
        </p:spPr>
        <p:txBody>
          <a:bodyPr wrap="square">
            <a:spAutoFit/>
          </a:bodyPr>
          <a:lstStyle/>
          <a:p>
            <a:r>
              <a:rPr lang="en-US" dirty="0">
                <a:hlinkClick r:id="rId4" action="ppaction://hlinksldjump"/>
              </a:rPr>
              <a:t>&lt;</a:t>
            </a:r>
            <a:endParaRPr lang="en-US" dirty="0"/>
          </a:p>
        </p:txBody>
      </p:sp>
    </p:spTree>
    <p:extLst>
      <p:ext uri="{BB962C8B-B14F-4D97-AF65-F5344CB8AC3E}">
        <p14:creationId xmlns:p14="http://schemas.microsoft.com/office/powerpoint/2010/main" val="17077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DF3D-81F5-412A-98B5-AC05A815D1E4}"/>
              </a:ext>
            </a:extLst>
          </p:cNvPr>
          <p:cNvSpPr>
            <a:spLocks noGrp="1"/>
          </p:cNvSpPr>
          <p:nvPr>
            <p:ph type="title"/>
          </p:nvPr>
        </p:nvSpPr>
        <p:spPr/>
        <p:txBody>
          <a:bodyPr/>
          <a:lstStyle/>
          <a:p>
            <a:r>
              <a:rPr lang="en-US" dirty="0"/>
              <a:t>Extra Slides – Part I</a:t>
            </a:r>
          </a:p>
        </p:txBody>
      </p:sp>
      <p:sp>
        <p:nvSpPr>
          <p:cNvPr id="4" name="Rectangle 3">
            <a:extLst>
              <a:ext uri="{FF2B5EF4-FFF2-40B4-BE49-F238E27FC236}">
                <a16:creationId xmlns:a16="http://schemas.microsoft.com/office/drawing/2014/main" id="{F9BB3614-C836-42E2-A67D-0CAB0D2CC7A6}"/>
              </a:ext>
            </a:extLst>
          </p:cNvPr>
          <p:cNvSpPr/>
          <p:nvPr/>
        </p:nvSpPr>
        <p:spPr>
          <a:xfrm>
            <a:off x="9829800" y="5867400"/>
            <a:ext cx="381000" cy="369332"/>
          </a:xfrm>
          <a:prstGeom prst="rect">
            <a:avLst/>
          </a:prstGeom>
        </p:spPr>
        <p:txBody>
          <a:bodyPr wrap="square">
            <a:spAutoFit/>
          </a:bodyPr>
          <a:lstStyle/>
          <a:p>
            <a:r>
              <a:rPr lang="en-US" dirty="0">
                <a:hlinkClick r:id="rId2" action="ppaction://hlinksldjump"/>
              </a:rPr>
              <a:t>&gt;</a:t>
            </a:r>
            <a:endParaRPr lang="en-US" dirty="0"/>
          </a:p>
        </p:txBody>
      </p:sp>
    </p:spTree>
    <p:extLst>
      <p:ext uri="{BB962C8B-B14F-4D97-AF65-F5344CB8AC3E}">
        <p14:creationId xmlns:p14="http://schemas.microsoft.com/office/powerpoint/2010/main" val="276287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1E32-33BA-43CC-AC0D-11B657F47996}"/>
              </a:ext>
            </a:extLst>
          </p:cNvPr>
          <p:cNvSpPr>
            <a:spLocks noGrp="1"/>
          </p:cNvSpPr>
          <p:nvPr>
            <p:ph type="title"/>
          </p:nvPr>
        </p:nvSpPr>
        <p:spPr/>
        <p:txBody>
          <a:bodyPr/>
          <a:lstStyle/>
          <a:p>
            <a:r>
              <a:rPr lang="en-US" dirty="0"/>
              <a:t>t-SNE TF-IDF transformation</a:t>
            </a:r>
          </a:p>
        </p:txBody>
      </p:sp>
      <p:pic>
        <p:nvPicPr>
          <p:cNvPr id="5" name="Content Placeholder 4" descr="A close up of a map&#10;&#10;Description generated with high confidence">
            <a:extLst>
              <a:ext uri="{FF2B5EF4-FFF2-40B4-BE49-F238E27FC236}">
                <a16:creationId xmlns:a16="http://schemas.microsoft.com/office/drawing/2014/main" id="{B5362CF1-B817-4EED-A2CE-C7751D144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1" y="1701784"/>
            <a:ext cx="3988837" cy="3999108"/>
          </a:xfrm>
        </p:spPr>
      </p:pic>
      <p:pic>
        <p:nvPicPr>
          <p:cNvPr id="7" name="Picture 6" descr="A close up of a map&#10;&#10;Description generated with high confidence">
            <a:extLst>
              <a:ext uri="{FF2B5EF4-FFF2-40B4-BE49-F238E27FC236}">
                <a16:creationId xmlns:a16="http://schemas.microsoft.com/office/drawing/2014/main" id="{C2EB7294-4528-476E-B63E-9FC617872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492" y="1701783"/>
            <a:ext cx="3999108" cy="3999108"/>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C8718F4B-2F38-44E8-8BE0-5C9B6E7ED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608" y="1413782"/>
            <a:ext cx="4374442" cy="4377418"/>
          </a:xfrm>
          <a:prstGeom prst="rect">
            <a:avLst/>
          </a:prstGeom>
        </p:spPr>
      </p:pic>
      <p:pic>
        <p:nvPicPr>
          <p:cNvPr id="9" name="Picture 8">
            <a:extLst>
              <a:ext uri="{FF2B5EF4-FFF2-40B4-BE49-F238E27FC236}">
                <a16:creationId xmlns:a16="http://schemas.microsoft.com/office/drawing/2014/main" id="{F1399F78-7C18-4D39-B03C-A22FC746D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1447800"/>
            <a:ext cx="4419600" cy="4419600"/>
          </a:xfrm>
          <a:prstGeom prst="rect">
            <a:avLst/>
          </a:prstGeom>
        </p:spPr>
      </p:pic>
      <p:sp>
        <p:nvSpPr>
          <p:cNvPr id="10" name="Rectangle 9">
            <a:extLst>
              <a:ext uri="{FF2B5EF4-FFF2-40B4-BE49-F238E27FC236}">
                <a16:creationId xmlns:a16="http://schemas.microsoft.com/office/drawing/2014/main" id="{B1AC30E2-61ED-42F6-B23D-E166294E218B}"/>
              </a:ext>
            </a:extLst>
          </p:cNvPr>
          <p:cNvSpPr/>
          <p:nvPr/>
        </p:nvSpPr>
        <p:spPr>
          <a:xfrm>
            <a:off x="2796628" y="5993494"/>
            <a:ext cx="2662780" cy="369332"/>
          </a:xfrm>
          <a:prstGeom prst="rect">
            <a:avLst/>
          </a:prstGeom>
        </p:spPr>
        <p:txBody>
          <a:bodyPr wrap="none">
            <a:spAutoFit/>
          </a:bodyPr>
          <a:lstStyle/>
          <a:p>
            <a:r>
              <a:rPr lang="en-US" dirty="0">
                <a:latin typeface="CMSS8"/>
              </a:rPr>
              <a:t>Raw PBMC data t-SNE plot</a:t>
            </a:r>
            <a:endParaRPr lang="en-US" dirty="0"/>
          </a:p>
        </p:txBody>
      </p:sp>
      <p:sp>
        <p:nvSpPr>
          <p:cNvPr id="11" name="Rectangle 10">
            <a:extLst>
              <a:ext uri="{FF2B5EF4-FFF2-40B4-BE49-F238E27FC236}">
                <a16:creationId xmlns:a16="http://schemas.microsoft.com/office/drawing/2014/main" id="{ACC0C23E-FE84-42D7-BA44-1EB3830F1467}"/>
              </a:ext>
            </a:extLst>
          </p:cNvPr>
          <p:cNvSpPr/>
          <p:nvPr/>
        </p:nvSpPr>
        <p:spPr>
          <a:xfrm>
            <a:off x="6803254" y="5993494"/>
            <a:ext cx="3455754" cy="369332"/>
          </a:xfrm>
          <a:prstGeom prst="rect">
            <a:avLst/>
          </a:prstGeom>
        </p:spPr>
        <p:txBody>
          <a:bodyPr wrap="none">
            <a:spAutoFit/>
          </a:bodyPr>
          <a:lstStyle/>
          <a:p>
            <a:r>
              <a:rPr lang="en-US" dirty="0">
                <a:latin typeface="CMSS8"/>
              </a:rPr>
              <a:t>TF-IDF transformed data t-SNE plot</a:t>
            </a:r>
            <a:endParaRPr lang="en-US" dirty="0"/>
          </a:p>
        </p:txBody>
      </p:sp>
      <p:sp>
        <p:nvSpPr>
          <p:cNvPr id="12" name="Rectangle 11">
            <a:extLst>
              <a:ext uri="{FF2B5EF4-FFF2-40B4-BE49-F238E27FC236}">
                <a16:creationId xmlns:a16="http://schemas.microsoft.com/office/drawing/2014/main" id="{CB5EE92F-C9A1-4332-952A-1F94A3E28BAD}"/>
              </a:ext>
            </a:extLst>
          </p:cNvPr>
          <p:cNvSpPr/>
          <p:nvPr/>
        </p:nvSpPr>
        <p:spPr>
          <a:xfrm>
            <a:off x="10668000" y="5867400"/>
            <a:ext cx="381000" cy="369332"/>
          </a:xfrm>
          <a:prstGeom prst="rect">
            <a:avLst/>
          </a:prstGeom>
        </p:spPr>
        <p:txBody>
          <a:bodyPr wrap="square">
            <a:spAutoFit/>
          </a:bodyPr>
          <a:lstStyle/>
          <a:p>
            <a:r>
              <a:rPr lang="en-US" dirty="0">
                <a:hlinkClick r:id="rId6" action="ppaction://hlinksldjump"/>
              </a:rPr>
              <a:t>&lt;</a:t>
            </a:r>
            <a:endParaRPr lang="en-US" dirty="0"/>
          </a:p>
        </p:txBody>
      </p:sp>
    </p:spTree>
    <p:extLst>
      <p:ext uri="{BB962C8B-B14F-4D97-AF65-F5344CB8AC3E}">
        <p14:creationId xmlns:p14="http://schemas.microsoft.com/office/powerpoint/2010/main" val="1114052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1E32-33BA-43CC-AC0D-11B657F47996}"/>
              </a:ext>
            </a:extLst>
          </p:cNvPr>
          <p:cNvSpPr>
            <a:spLocks noGrp="1"/>
          </p:cNvSpPr>
          <p:nvPr>
            <p:ph type="title"/>
          </p:nvPr>
        </p:nvSpPr>
        <p:spPr/>
        <p:txBody>
          <a:bodyPr/>
          <a:lstStyle/>
          <a:p>
            <a:r>
              <a:rPr lang="en-US" dirty="0"/>
              <a:t>t-SNE TF-IDF transformation</a:t>
            </a:r>
          </a:p>
        </p:txBody>
      </p:sp>
      <p:sp>
        <p:nvSpPr>
          <p:cNvPr id="10" name="Rectangle 9">
            <a:extLst>
              <a:ext uri="{FF2B5EF4-FFF2-40B4-BE49-F238E27FC236}">
                <a16:creationId xmlns:a16="http://schemas.microsoft.com/office/drawing/2014/main" id="{B1AC30E2-61ED-42F6-B23D-E166294E218B}"/>
              </a:ext>
            </a:extLst>
          </p:cNvPr>
          <p:cNvSpPr/>
          <p:nvPr/>
        </p:nvSpPr>
        <p:spPr>
          <a:xfrm>
            <a:off x="2796629" y="5993494"/>
            <a:ext cx="2935355" cy="369332"/>
          </a:xfrm>
          <a:prstGeom prst="rect">
            <a:avLst/>
          </a:prstGeom>
        </p:spPr>
        <p:txBody>
          <a:bodyPr wrap="none">
            <a:spAutoFit/>
          </a:bodyPr>
          <a:lstStyle/>
          <a:p>
            <a:r>
              <a:rPr lang="en-US" dirty="0">
                <a:latin typeface="CMSS8"/>
              </a:rPr>
              <a:t>Raw Pancreas data t-SNE plot</a:t>
            </a:r>
            <a:endParaRPr lang="en-US" dirty="0"/>
          </a:p>
        </p:txBody>
      </p:sp>
      <p:sp>
        <p:nvSpPr>
          <p:cNvPr id="11" name="Rectangle 10">
            <a:extLst>
              <a:ext uri="{FF2B5EF4-FFF2-40B4-BE49-F238E27FC236}">
                <a16:creationId xmlns:a16="http://schemas.microsoft.com/office/drawing/2014/main" id="{ACC0C23E-FE84-42D7-BA44-1EB3830F1467}"/>
              </a:ext>
            </a:extLst>
          </p:cNvPr>
          <p:cNvSpPr/>
          <p:nvPr/>
        </p:nvSpPr>
        <p:spPr>
          <a:xfrm>
            <a:off x="6803254" y="5993494"/>
            <a:ext cx="3455754" cy="369332"/>
          </a:xfrm>
          <a:prstGeom prst="rect">
            <a:avLst/>
          </a:prstGeom>
        </p:spPr>
        <p:txBody>
          <a:bodyPr wrap="none">
            <a:spAutoFit/>
          </a:bodyPr>
          <a:lstStyle/>
          <a:p>
            <a:r>
              <a:rPr lang="en-US" dirty="0">
                <a:latin typeface="CMSS8"/>
              </a:rPr>
              <a:t>TF-IDF transformed data t-SNE plot</a:t>
            </a:r>
            <a:endParaRPr lang="en-US" dirty="0"/>
          </a:p>
        </p:txBody>
      </p:sp>
      <p:pic>
        <p:nvPicPr>
          <p:cNvPr id="6" name="Picture 5">
            <a:extLst>
              <a:ext uri="{FF2B5EF4-FFF2-40B4-BE49-F238E27FC236}">
                <a16:creationId xmlns:a16="http://schemas.microsoft.com/office/drawing/2014/main" id="{86D65337-7E43-47BD-B072-C58D44D4CF37}"/>
              </a:ext>
            </a:extLst>
          </p:cNvPr>
          <p:cNvPicPr>
            <a:picLocks noChangeAspect="1"/>
          </p:cNvPicPr>
          <p:nvPr/>
        </p:nvPicPr>
        <p:blipFill>
          <a:blip r:embed="rId2"/>
          <a:stretch>
            <a:fillRect/>
          </a:stretch>
        </p:blipFill>
        <p:spPr>
          <a:xfrm>
            <a:off x="1905001" y="1439409"/>
            <a:ext cx="4508775" cy="4495948"/>
          </a:xfrm>
          <a:prstGeom prst="rect">
            <a:avLst/>
          </a:prstGeom>
        </p:spPr>
      </p:pic>
      <p:pic>
        <p:nvPicPr>
          <p:cNvPr id="14" name="Picture 13">
            <a:extLst>
              <a:ext uri="{FF2B5EF4-FFF2-40B4-BE49-F238E27FC236}">
                <a16:creationId xmlns:a16="http://schemas.microsoft.com/office/drawing/2014/main" id="{4EC582D1-5C02-4A04-9DDD-AAB57454846D}"/>
              </a:ext>
            </a:extLst>
          </p:cNvPr>
          <p:cNvPicPr>
            <a:picLocks noChangeAspect="1"/>
          </p:cNvPicPr>
          <p:nvPr/>
        </p:nvPicPr>
        <p:blipFill>
          <a:blip r:embed="rId3"/>
          <a:stretch>
            <a:fillRect/>
          </a:stretch>
        </p:blipFill>
        <p:spPr>
          <a:xfrm>
            <a:off x="6167636" y="1439409"/>
            <a:ext cx="4500365" cy="4487562"/>
          </a:xfrm>
          <a:prstGeom prst="rect">
            <a:avLst/>
          </a:prstGeom>
        </p:spPr>
      </p:pic>
      <p:pic>
        <p:nvPicPr>
          <p:cNvPr id="15" name="Content Placeholder 4" descr="A close up of a map&#10;&#10;Description generated with high confidence">
            <a:extLst>
              <a:ext uri="{FF2B5EF4-FFF2-40B4-BE49-F238E27FC236}">
                <a16:creationId xmlns:a16="http://schemas.microsoft.com/office/drawing/2014/main" id="{A2445899-3528-4EF4-A865-6CEE4CCF3D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67635" y="1905000"/>
            <a:ext cx="4455832" cy="3871460"/>
          </a:xfrm>
        </p:spPr>
      </p:pic>
      <p:sp>
        <p:nvSpPr>
          <p:cNvPr id="8" name="Rectangle 7">
            <a:extLst>
              <a:ext uri="{FF2B5EF4-FFF2-40B4-BE49-F238E27FC236}">
                <a16:creationId xmlns:a16="http://schemas.microsoft.com/office/drawing/2014/main" id="{0EAECC26-A207-4617-9B30-B4D25DBAA446}"/>
              </a:ext>
            </a:extLst>
          </p:cNvPr>
          <p:cNvSpPr/>
          <p:nvPr/>
        </p:nvSpPr>
        <p:spPr>
          <a:xfrm>
            <a:off x="10668001" y="5993494"/>
            <a:ext cx="381000" cy="369332"/>
          </a:xfrm>
          <a:prstGeom prst="rect">
            <a:avLst/>
          </a:prstGeom>
        </p:spPr>
        <p:txBody>
          <a:bodyPr wrap="square">
            <a:spAutoFit/>
          </a:bodyPr>
          <a:lstStyle/>
          <a:p>
            <a:r>
              <a:rPr lang="en-US" dirty="0">
                <a:hlinkClick r:id="rId5" action="ppaction://hlinksldjump"/>
              </a:rPr>
              <a:t>&lt;</a:t>
            </a:r>
            <a:endParaRPr lang="en-US" dirty="0"/>
          </a:p>
        </p:txBody>
      </p:sp>
    </p:spTree>
    <p:extLst>
      <p:ext uri="{BB962C8B-B14F-4D97-AF65-F5344CB8AC3E}">
        <p14:creationId xmlns:p14="http://schemas.microsoft.com/office/powerpoint/2010/main" val="137117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C06-5A43-4879-8324-009E3FF17386}"/>
              </a:ext>
            </a:extLst>
          </p:cNvPr>
          <p:cNvSpPr>
            <a:spLocks noGrp="1"/>
          </p:cNvSpPr>
          <p:nvPr>
            <p:ph type="title"/>
          </p:nvPr>
        </p:nvSpPr>
        <p:spPr/>
        <p:txBody>
          <a:bodyPr/>
          <a:lstStyle/>
          <a:p>
            <a:r>
              <a:rPr lang="en-US" dirty="0"/>
              <a:t>Jaccard Similarity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E8522D-4562-4E82-9D70-3F8A9F0B2196}"/>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e>
                          </m:d>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den>
                      </m:f>
                    </m:oMath>
                  </m:oMathPara>
                </a14:m>
                <a:endParaRPr lang="en-US" b="0" dirty="0">
                  <a:ea typeface="Cambria Math" panose="02040503050406030204" pitchFamily="18" charset="0"/>
                </a:endParaRPr>
              </a:p>
              <a:p>
                <a:r>
                  <a:rPr lang="en-US" dirty="0"/>
                  <a:t>For </a:t>
                </a:r>
                <a:r>
                  <a:rPr lang="en-US" dirty="0" err="1"/>
                  <a:t>scRNA-seq</a:t>
                </a:r>
                <a:r>
                  <a:rPr lang="en-US" dirty="0"/>
                  <a:t>:</a:t>
                </a:r>
                <a:r>
                  <a:rPr lang="en-US" b="0" dirty="0"/>
                  <a:t>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11</m:t>
                            </m:r>
                          </m:sub>
                        </m:sSub>
                      </m:den>
                    </m:f>
                  </m:oMath>
                </a14:m>
                <a:endParaRPr lang="en-US" b="0" dirty="0"/>
              </a:p>
              <a:p>
                <a:pPr lvl="1"/>
                <a:endParaRPr lang="en-US" sz="1600" dirty="0"/>
              </a:p>
              <a:p>
                <a:pPr lvl="1"/>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11</m:t>
                        </m:r>
                      </m:sub>
                    </m:sSub>
                  </m:oMath>
                </a14:m>
                <a:r>
                  <a:rPr lang="en-US" sz="1600" dirty="0"/>
                  <a:t> represents the total number of genes where cell A and cell B both express the gene.</a:t>
                </a:r>
              </a:p>
              <a:p>
                <a:pPr lvl="1"/>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10</m:t>
                        </m:r>
                      </m:sub>
                    </m:sSub>
                  </m:oMath>
                </a14:m>
                <a:r>
                  <a:rPr lang="en-US" sz="1600" dirty="0"/>
                  <a:t> represents the total number of genes where cell A and expresses the gene and cell B not…etc.</a:t>
                </a:r>
              </a:p>
              <a:p>
                <a:pPr lvl="1"/>
                <a:r>
                  <a:rPr lang="en-US" sz="1600" dirty="0"/>
                  <a:t>0 means no similarity, 1 means identical</a:t>
                </a:r>
              </a:p>
              <a:p>
                <a:pPr marL="457200" lvl="1" indent="0">
                  <a:buNone/>
                </a:pPr>
                <a:endParaRPr lang="en-US" sz="1600" dirty="0"/>
              </a:p>
            </p:txBody>
          </p:sp>
        </mc:Choice>
        <mc:Fallback xmlns="">
          <p:sp>
            <p:nvSpPr>
              <p:cNvPr id="3" name="Content Placeholder 2">
                <a:extLst>
                  <a:ext uri="{FF2B5EF4-FFF2-40B4-BE49-F238E27FC236}">
                    <a16:creationId xmlns:a16="http://schemas.microsoft.com/office/drawing/2014/main" id="{83E8522D-4562-4E82-9D70-3F8A9F0B2196}"/>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7E8255BA-2F11-4E09-8C47-C6307DF44912}"/>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2538845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C1A-8FC6-4442-AD9A-F2CBEA2FCE57}"/>
              </a:ext>
            </a:extLst>
          </p:cNvPr>
          <p:cNvSpPr>
            <a:spLocks noGrp="1"/>
          </p:cNvSpPr>
          <p:nvPr>
            <p:ph type="title"/>
          </p:nvPr>
        </p:nvSpPr>
        <p:spPr/>
        <p:txBody>
          <a:bodyPr/>
          <a:lstStyle/>
          <a:p>
            <a:r>
              <a:rPr lang="en-US" dirty="0"/>
              <a:t>Cosine Similarity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933B5F-D113-4CE6-B509-A4A886CA7F4D}"/>
                  </a:ext>
                </a:extLst>
              </p:cNvPr>
              <p:cNvSpPr>
                <a:spLocks noGrp="1"/>
              </p:cNvSpPr>
              <p:nvPr>
                <p:ph idx="1"/>
              </p:nvPr>
            </p:nvSpPr>
            <p:spPr/>
            <p:txBody>
              <a:bodyPr/>
              <a:lstStyle/>
              <a:p>
                <a:r>
                  <a:rPr lang="en-US" dirty="0"/>
                  <a:t>Given two vectors of attributes, </a:t>
                </a:r>
                <a:r>
                  <a:rPr lang="en-US" i="1" dirty="0"/>
                  <a:t>A</a:t>
                </a:r>
                <a:r>
                  <a:rPr lang="en-US" dirty="0"/>
                  <a:t> and </a:t>
                </a:r>
                <a:r>
                  <a:rPr lang="en-US" i="1" dirty="0"/>
                  <a:t>B</a:t>
                </a:r>
                <a:r>
                  <a:rPr lang="en-US" dirty="0"/>
                  <a:t>, the cosine similarity, </a:t>
                </a:r>
                <a:r>
                  <a:rPr lang="en-US" i="1" dirty="0"/>
                  <a:t>cos(θ):</a:t>
                </a:r>
              </a:p>
              <a:p>
                <a:endParaRPr lang="en-US" i="1" dirty="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e>
                              </m:nary>
                              <m:r>
                                <a:rPr lang="en-US" b="0" i="1" smtClean="0">
                                  <a:latin typeface="Cambria Math" panose="02040503050406030204" pitchFamily="18" charset="0"/>
                                  <a:ea typeface="Cambria Math" panose="02040503050406030204" pitchFamily="18" charset="0"/>
                                </a:rPr>
                                <m:t> </m:t>
                              </m:r>
                            </m:e>
                          </m:d>
                        </m:num>
                        <m:den>
                          <m:rad>
                            <m:radPr>
                              <m:degHide m:val="on"/>
                              <m:ctrlPr>
                                <a:rPr lang="en-US" b="0" i="1" smtClean="0">
                                  <a:latin typeface="Cambria Math" panose="02040503050406030204" pitchFamily="18" charset="0"/>
                                  <a:ea typeface="Cambria Math" panose="02040503050406030204" pitchFamily="18" charset="0"/>
                                </a:rPr>
                              </m:ctrlPr>
                            </m:radPr>
                            <m:deg/>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e>
                              </m:nary>
                            </m:e>
                          </m:rad>
                          <m:r>
                            <a:rPr lang="en-US" b="0" i="1" smtClean="0">
                              <a:latin typeface="Cambria Math" panose="02040503050406030204" pitchFamily="18" charset="0"/>
                              <a:ea typeface="Cambria Math" panose="02040503050406030204" pitchFamily="18" charset="0"/>
                            </a:rPr>
                            <m:t> </m:t>
                          </m:r>
                          <m:rad>
                            <m:radPr>
                              <m:degHide m:val="on"/>
                              <m:ctrlPr>
                                <a:rPr lang="en-US" b="0" i="1" smtClean="0">
                                  <a:latin typeface="Cambria Math" panose="02040503050406030204" pitchFamily="18" charset="0"/>
                                  <a:ea typeface="Cambria Math" panose="02040503050406030204" pitchFamily="18" charset="0"/>
                                </a:rPr>
                              </m:ctrlPr>
                            </m:radPr>
                            <m:deg/>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e>
                              </m:nary>
                            </m:e>
                          </m:rad>
                        </m:den>
                      </m:f>
                    </m:oMath>
                  </m:oMathPara>
                </a14:m>
                <a:endParaRPr lang="en-US" dirty="0"/>
              </a:p>
              <a:p>
                <a:r>
                  <a:rPr lang="en-US" sz="2400" dirty="0"/>
                  <a:t>−1 meaning exactly opposite, to 1 meaning exactly the same, with 0 indicating decorrelation; 0 to 1 range for </a:t>
                </a:r>
                <a:r>
                  <a:rPr lang="en-US" sz="2400" dirty="0" err="1"/>
                  <a:t>tf-idf</a:t>
                </a:r>
                <a:r>
                  <a:rPr lang="en-US" sz="2400" dirty="0"/>
                  <a:t>.</a:t>
                </a:r>
              </a:p>
            </p:txBody>
          </p:sp>
        </mc:Choice>
        <mc:Fallback xmlns="">
          <p:sp>
            <p:nvSpPr>
              <p:cNvPr id="3" name="Content Placeholder 2">
                <a:extLst>
                  <a:ext uri="{FF2B5EF4-FFF2-40B4-BE49-F238E27FC236}">
                    <a16:creationId xmlns:a16="http://schemas.microsoft.com/office/drawing/2014/main" id="{9F933B5F-D113-4CE6-B509-A4A886CA7F4D}"/>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F5488B4-5690-41A5-9D33-338382EE1621}"/>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3619198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70E9-EF5E-47FA-91DF-CFDB62D61362}"/>
              </a:ext>
            </a:extLst>
          </p:cNvPr>
          <p:cNvSpPr>
            <a:spLocks noGrp="1"/>
          </p:cNvSpPr>
          <p:nvPr>
            <p:ph type="title"/>
          </p:nvPr>
        </p:nvSpPr>
        <p:spPr/>
        <p:txBody>
          <a:bodyPr/>
          <a:lstStyle/>
          <a:p>
            <a:r>
              <a:rPr lang="en-US" dirty="0"/>
              <a:t>Modularity Optimization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E958AC1-D551-4EA3-A6C5-88ADCE02C14B}"/>
                  </a:ext>
                </a:extLst>
              </p:cNvPr>
              <p:cNvSpPr>
                <a:spLocks noGrp="1"/>
              </p:cNvSpPr>
              <p:nvPr>
                <p:ph idx="1"/>
              </p:nvPr>
            </p:nvSpPr>
            <p:spPr/>
            <p:txBody>
              <a:bodyPr>
                <a:normAutofit fontScale="85000" lnSpcReduction="10000"/>
              </a:bodyPr>
              <a:lstStyle/>
              <a:p>
                <a:r>
                  <a:rPr lang="en-US" dirty="0"/>
                  <a:t>Modularity to </a:t>
                </a:r>
                <a:r>
                  <a:rPr lang="en-US" i="1" dirty="0"/>
                  <a:t>optimize</a:t>
                </a:r>
                <a:r>
                  <a:rPr lang="en-US" dirty="0"/>
                  <a:t> : value between -1 and 1 that measures the </a:t>
                </a:r>
                <a:r>
                  <a:rPr lang="en-US" i="1" dirty="0"/>
                  <a:t>density of links </a:t>
                </a:r>
                <a:r>
                  <a:rPr lang="en-US" dirty="0"/>
                  <a:t>inside communities compared to links between communities. For a weighted graph, modularity is defined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𝑚</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𝑗</m:t>
                                  </m:r>
                                </m:sub>
                              </m:sSub>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b="0" i="1" smtClean="0">
                              <a:latin typeface="Cambria Math" panose="02040503050406030204" pitchFamily="18" charset="0"/>
                            </a:rPr>
                            <m:t>]</m:t>
                          </m:r>
                        </m:e>
                      </m:nary>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m:t>
                      </m:r>
                    </m:oMath>
                  </m:oMathPara>
                </a14:m>
                <a:endParaRPr lang="en-US" dirty="0"/>
              </a:p>
              <a:p>
                <a:r>
                  <a:rPr lang="en-US" dirty="0"/>
                  <a:t>where</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oMath>
                </a14:m>
                <a:r>
                  <a:rPr lang="en-US" dirty="0"/>
                  <a:t>represents the </a:t>
                </a:r>
                <a:r>
                  <a:rPr lang="en-US" i="1" dirty="0"/>
                  <a:t>edge weight</a:t>
                </a:r>
                <a:r>
                  <a:rPr lang="en-US" dirty="0"/>
                  <a:t> between nodes i and j;</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𝑗</m:t>
                        </m:r>
                      </m:sub>
                    </m:sSub>
                  </m:oMath>
                </a14:m>
                <a:r>
                  <a:rPr lang="en-US" dirty="0"/>
                  <a:t> are the </a:t>
                </a:r>
                <a:r>
                  <a:rPr lang="en-US" i="1" dirty="0"/>
                  <a:t>sum of the weights of the edges attached to nodes i and j </a:t>
                </a:r>
                <a:r>
                  <a:rPr lang="en-US" dirty="0"/>
                  <a:t>respectively;</a:t>
                </a:r>
              </a:p>
              <a:p>
                <a:pPr lvl="1"/>
                <a:r>
                  <a:rPr lang="en-US" dirty="0"/>
                  <a:t>m is the sum of all of the edge weights in the graph;</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a:t>are the </a:t>
                </a:r>
                <a:r>
                  <a:rPr lang="en-US" i="1" dirty="0"/>
                  <a:t>communities</a:t>
                </a:r>
                <a:r>
                  <a:rPr lang="en-US" dirty="0"/>
                  <a:t> of the nodes; and</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a:t> is a simple </a:t>
                </a:r>
                <a:r>
                  <a:rPr lang="en-US" i="1" dirty="0"/>
                  <a:t>Kronecker</a:t>
                </a:r>
                <a:r>
                  <a:rPr lang="en-US" b="1" dirty="0"/>
                  <a:t> </a:t>
                </a:r>
                <a:r>
                  <a:rPr lang="en-US" dirty="0"/>
                  <a:t>delta</a:t>
                </a:r>
              </a:p>
            </p:txBody>
          </p:sp>
        </mc:Choice>
        <mc:Fallback xmlns="">
          <p:sp>
            <p:nvSpPr>
              <p:cNvPr id="5" name="Content Placeholder 4">
                <a:extLst>
                  <a:ext uri="{FF2B5EF4-FFF2-40B4-BE49-F238E27FC236}">
                    <a16:creationId xmlns:a16="http://schemas.microsoft.com/office/drawing/2014/main" id="{2E958AC1-D551-4EA3-A6C5-88ADCE02C14B}"/>
                  </a:ext>
                </a:extLst>
              </p:cNvPr>
              <p:cNvSpPr>
                <a:spLocks noGrp="1" noRot="1" noChangeAspect="1" noMove="1" noResize="1" noEditPoints="1" noAdjustHandles="1" noChangeArrowheads="1" noChangeShapeType="1" noTextEdit="1"/>
              </p:cNvSpPr>
              <p:nvPr>
                <p:ph idx="1"/>
              </p:nvPr>
            </p:nvSpPr>
            <p:spPr>
              <a:blipFill>
                <a:blip r:embed="rId2"/>
                <a:stretch>
                  <a:fillRect l="-812" t="-2661" b="-14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64175F5-6788-42A4-B349-89286E96DD3D}"/>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16923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8D95-C182-4EAA-919D-6CF3A81E8758}"/>
              </a:ext>
            </a:extLst>
          </p:cNvPr>
          <p:cNvSpPr>
            <a:spLocks noGrp="1"/>
          </p:cNvSpPr>
          <p:nvPr>
            <p:ph type="title"/>
          </p:nvPr>
        </p:nvSpPr>
        <p:spPr>
          <a:xfrm>
            <a:off x="1981200" y="237315"/>
            <a:ext cx="8229600" cy="1143000"/>
          </a:xfrm>
        </p:spPr>
        <p:txBody>
          <a:bodyPr/>
          <a:lstStyle/>
          <a:p>
            <a:r>
              <a:rPr lang="en-US" dirty="0"/>
              <a:t>Louvain Method</a:t>
            </a:r>
          </a:p>
        </p:txBody>
      </p:sp>
      <p:pic>
        <p:nvPicPr>
          <p:cNvPr id="4" name="Content Placeholder 3">
            <a:extLst>
              <a:ext uri="{FF2B5EF4-FFF2-40B4-BE49-F238E27FC236}">
                <a16:creationId xmlns:a16="http://schemas.microsoft.com/office/drawing/2014/main" id="{6F41EB8B-430B-4440-AFC6-A86C1812F7C3}"/>
              </a:ext>
            </a:extLst>
          </p:cNvPr>
          <p:cNvPicPr>
            <a:picLocks noGrp="1" noChangeAspect="1"/>
          </p:cNvPicPr>
          <p:nvPr>
            <p:ph idx="1"/>
          </p:nvPr>
        </p:nvPicPr>
        <p:blipFill>
          <a:blip r:embed="rId2"/>
          <a:stretch>
            <a:fillRect/>
          </a:stretch>
        </p:blipFill>
        <p:spPr>
          <a:xfrm>
            <a:off x="3281966" y="3048001"/>
            <a:ext cx="5628068" cy="3295495"/>
          </a:xfrm>
          <a:prstGeom prst="rect">
            <a:avLst/>
          </a:prstGeom>
        </p:spPr>
      </p:pic>
      <p:sp>
        <p:nvSpPr>
          <p:cNvPr id="5" name="Rectangle 4">
            <a:extLst>
              <a:ext uri="{FF2B5EF4-FFF2-40B4-BE49-F238E27FC236}">
                <a16:creationId xmlns:a16="http://schemas.microsoft.com/office/drawing/2014/main" id="{B85C7766-B953-4F9F-B1B1-803ADE8A0AB4}"/>
              </a:ext>
            </a:extLst>
          </p:cNvPr>
          <p:cNvSpPr/>
          <p:nvPr/>
        </p:nvSpPr>
        <p:spPr>
          <a:xfrm>
            <a:off x="1981200" y="1524000"/>
            <a:ext cx="8229600" cy="1631216"/>
          </a:xfrm>
          <a:prstGeom prst="rect">
            <a:avLst/>
          </a:prstGeom>
        </p:spPr>
        <p:txBody>
          <a:bodyPr wrap="square">
            <a:spAutoFit/>
          </a:bodyPr>
          <a:lstStyle/>
          <a:p>
            <a:pPr marL="285750" indent="-285750">
              <a:buFont typeface="Arial" panose="020B0604020202020204" pitchFamily="34" charset="0"/>
              <a:buChar char="•"/>
            </a:pPr>
            <a:r>
              <a:rPr lang="en-US" sz="2000" dirty="0"/>
              <a:t>first small communities are found by optimizing modularity locally on all nodes (evaluates the change of modularity by removing i from its community and then by moving it into a neighboring community), </a:t>
            </a:r>
          </a:p>
          <a:p>
            <a:pPr marL="285750" indent="-285750">
              <a:buFont typeface="Arial" panose="020B0604020202020204" pitchFamily="34" charset="0"/>
              <a:buChar char="•"/>
            </a:pPr>
            <a:r>
              <a:rPr lang="en-US" sz="2000" dirty="0"/>
              <a:t>then each small community is grouped into one node and the first step is repeated.</a:t>
            </a:r>
          </a:p>
        </p:txBody>
      </p:sp>
      <p:sp>
        <p:nvSpPr>
          <p:cNvPr id="6" name="Rectangle 5">
            <a:extLst>
              <a:ext uri="{FF2B5EF4-FFF2-40B4-BE49-F238E27FC236}">
                <a16:creationId xmlns:a16="http://schemas.microsoft.com/office/drawing/2014/main" id="{1961D847-DE2E-4661-8A6B-FF4CBA30E139}"/>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749026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738E-AE50-47FF-9085-2AD566AE6D91}"/>
              </a:ext>
            </a:extLst>
          </p:cNvPr>
          <p:cNvSpPr>
            <a:spLocks noGrp="1"/>
          </p:cNvSpPr>
          <p:nvPr>
            <p:ph type="title"/>
          </p:nvPr>
        </p:nvSpPr>
        <p:spPr/>
        <p:txBody>
          <a:bodyPr/>
          <a:lstStyle/>
          <a:p>
            <a:r>
              <a:rPr lang="en-US" dirty="0"/>
              <a:t>Silhouette Score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2B9AC7-1EB0-42DB-BA63-8EBE7FD940DB}"/>
                  </a:ext>
                </a:extLst>
              </p:cNvPr>
              <p:cNvSpPr>
                <a:spLocks noGrp="1"/>
              </p:cNvSpPr>
              <p:nvPr>
                <p:ph idx="1"/>
              </p:nvPr>
            </p:nvSpPr>
            <p:spPr/>
            <p:txBody>
              <a:bodyPr>
                <a:normAutofit/>
              </a:bodyPr>
              <a:lstStyle/>
              <a:p>
                <a:r>
                  <a:rPr lang="en-US" dirty="0"/>
                  <a:t>s(i) score between -1 &amp; 1, average s(i) measures how well the data points are clustered.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num>
                        <m:den>
                          <m:r>
                            <m:rPr>
                              <m:sty m:val="p"/>
                            </m:rPr>
                            <a:rPr lang="en-US" b="0" i="0" smtClean="0">
                              <a:latin typeface="Cambria Math" panose="02040503050406030204" pitchFamily="18" charset="0"/>
                            </a:rPr>
                            <m:t>max</m:t>
                          </m:r>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den>
                      </m:f>
                    </m:oMath>
                  </m:oMathPara>
                </a14:m>
                <a:endParaRPr lang="en-US" b="0" dirty="0"/>
              </a:p>
              <a:p>
                <a:r>
                  <a:rPr lang="en-US" dirty="0"/>
                  <a:t>a(i) be the average dissimilarity of i with all other data within the same cluster</a:t>
                </a:r>
              </a:p>
              <a:p>
                <a:r>
                  <a:rPr lang="en-US" dirty="0"/>
                  <a:t>b(i) be the lowest average dissimilarity of i to any other cluster, of which i is not a member.</a:t>
                </a:r>
              </a:p>
            </p:txBody>
          </p:sp>
        </mc:Choice>
        <mc:Fallback xmlns="">
          <p:sp>
            <p:nvSpPr>
              <p:cNvPr id="3" name="Content Placeholder 2">
                <a:extLst>
                  <a:ext uri="{FF2B5EF4-FFF2-40B4-BE49-F238E27FC236}">
                    <a16:creationId xmlns:a16="http://schemas.microsoft.com/office/drawing/2014/main" id="{7D2B9AC7-1EB0-42DB-BA63-8EBE7FD940D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8297B72-0A58-404F-845B-157AB7FC8E0D}"/>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300601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11B4-11BC-432E-8354-F43763E7BD6C}"/>
              </a:ext>
            </a:extLst>
          </p:cNvPr>
          <p:cNvSpPr>
            <a:spLocks noGrp="1"/>
          </p:cNvSpPr>
          <p:nvPr>
            <p:ph type="title"/>
          </p:nvPr>
        </p:nvSpPr>
        <p:spPr>
          <a:xfrm>
            <a:off x="838200" y="365125"/>
            <a:ext cx="10515600" cy="1325563"/>
          </a:xfrm>
        </p:spPr>
        <p:txBody>
          <a:bodyPr/>
          <a:lstStyle/>
          <a:p>
            <a:r>
              <a:rPr lang="en-US" dirty="0"/>
              <a:t>Bulk vs. Single Cell RNA-Seq</a:t>
            </a:r>
          </a:p>
        </p:txBody>
      </p:sp>
      <p:sp>
        <p:nvSpPr>
          <p:cNvPr id="3" name="Content Placeholder 2">
            <a:extLst>
              <a:ext uri="{FF2B5EF4-FFF2-40B4-BE49-F238E27FC236}">
                <a16:creationId xmlns:a16="http://schemas.microsoft.com/office/drawing/2014/main" id="{B433BFE8-B23C-405B-A0D0-70DD1618FA50}"/>
              </a:ext>
            </a:extLst>
          </p:cNvPr>
          <p:cNvSpPr>
            <a:spLocks noGrp="1"/>
          </p:cNvSpPr>
          <p:nvPr>
            <p:ph idx="1"/>
          </p:nvPr>
        </p:nvSpPr>
        <p:spPr/>
        <p:txBody>
          <a:bodyPr/>
          <a:lstStyle/>
          <a:p>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7ACEA088-9CD3-454D-A80D-B7FA232F9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7784"/>
            <a:ext cx="10905066" cy="4689179"/>
          </a:xfrm>
          <a:prstGeom prst="rect">
            <a:avLst/>
          </a:prstGeom>
        </p:spPr>
      </p:pic>
    </p:spTree>
    <p:extLst>
      <p:ext uri="{BB962C8B-B14F-4D97-AF65-F5344CB8AC3E}">
        <p14:creationId xmlns:p14="http://schemas.microsoft.com/office/powerpoint/2010/main" val="148814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C6F5-F421-4EFA-90E8-EFAAC1CC1C6A}"/>
              </a:ext>
            </a:extLst>
          </p:cNvPr>
          <p:cNvSpPr>
            <a:spLocks noGrp="1"/>
          </p:cNvSpPr>
          <p:nvPr>
            <p:ph type="title"/>
          </p:nvPr>
        </p:nvSpPr>
        <p:spPr/>
        <p:txBody>
          <a:bodyPr/>
          <a:lstStyle/>
          <a:p>
            <a:r>
              <a:rPr lang="en-US" dirty="0"/>
              <a:t>‘Optimal’ number of clusters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E0945C-464B-4363-961A-36425F98B6A7}"/>
                  </a:ext>
                </a:extLst>
              </p:cNvPr>
              <p:cNvSpPr>
                <a:spLocks noGrp="1"/>
              </p:cNvSpPr>
              <p:nvPr>
                <p:ph idx="1"/>
              </p:nvPr>
            </p:nvSpPr>
            <p:spPr/>
            <p:txBody>
              <a:bodyPr>
                <a:normAutofit/>
              </a:bodyPr>
              <a:lstStyle/>
              <a:p>
                <a:r>
                  <a:rPr lang="en-US" dirty="0"/>
                  <a:t>the optimal number of clusters is selected as</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𝑎𝑟𝑔𝑚𝑎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r>
                        <a:rPr lang="en-US" b="0" i="1" smtClean="0">
                          <a:latin typeface="Cambria Math" panose="02040503050406030204" pitchFamily="18" charset="0"/>
                        </a:rPr>
                        <m:t>𝐺𝑎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m:oMathPara>
                </a14:m>
                <a:endParaRPr lang="en-US" dirty="0"/>
              </a:p>
              <a:p>
                <a:r>
                  <a:rPr lang="en-US" dirty="0"/>
                  <a:t>where the </a:t>
                </a:r>
                <a:r>
                  <a:rPr lang="en-US" i="1" dirty="0"/>
                  <a:t>Gap Statistic </a:t>
                </a:r>
                <a:r>
                  <a:rPr lang="en-US" dirty="0"/>
                  <a:t>[</a:t>
                </a:r>
                <a:r>
                  <a:rPr lang="en-US" dirty="0" err="1"/>
                  <a:t>Tibshirani</a:t>
                </a:r>
                <a:r>
                  <a:rPr lang="en-US" dirty="0"/>
                  <a:t>, 2001] for clustering n points into k clusters is given by</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𝑛</m:t>
                          </m:r>
                        </m:sub>
                        <m:sup>
                          <m:r>
                            <a:rPr lang="en-US" b="0" i="0" smtClean="0">
                              <a:latin typeface="Cambria Math" panose="02040503050406030204" pitchFamily="18" charset="0"/>
                            </a:rPr>
                            <m:t>∗</m:t>
                          </m:r>
                        </m:sup>
                      </m:sSubSup>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log</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k</m:t>
                                  </m:r>
                                </m:sub>
                                <m:sup>
                                  <m:r>
                                    <a:rPr lang="en-US" b="0" i="0" smtClean="0">
                                      <a:latin typeface="Cambria Math" panose="02040503050406030204" pitchFamily="18" charset="0"/>
                                    </a:rPr>
                                    <m:t>∗</m:t>
                                  </m:r>
                                </m:sup>
                              </m:sSubSup>
                            </m:e>
                          </m:d>
                        </m:e>
                      </m:d>
                      <m:r>
                        <a:rPr lang="en-US" b="0" i="0" smtClean="0">
                          <a:latin typeface="Cambria Math" panose="02040503050406030204" pitchFamily="18" charset="0"/>
                        </a:rPr>
                        <m:t>−</m:t>
                      </m:r>
                      <m:r>
                        <m:rPr>
                          <m:sty m:val="p"/>
                        </m:rPr>
                        <a:rPr lang="en-US" b="0" i="0" smtClean="0">
                          <a:latin typeface="Cambria Math" panose="02040503050406030204" pitchFamily="18" charset="0"/>
                        </a:rPr>
                        <m:t>log</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W</m:t>
                          </m:r>
                        </m:e>
                        <m:sub>
                          <m:r>
                            <m:rPr>
                              <m:sty m:val="p"/>
                            </m:rPr>
                            <a:rPr lang="en-US" b="0" i="0" smtClean="0">
                              <a:latin typeface="Cambria Math" panose="02040503050406030204" pitchFamily="18" charset="0"/>
                            </a:rPr>
                            <m:t>k</m:t>
                          </m:r>
                        </m:sub>
                      </m:sSub>
                      <m:r>
                        <a:rPr lang="en-US" b="0" i="0" smtClean="0">
                          <a:latin typeface="Cambria Math" panose="02040503050406030204" pitchFamily="18" charset="0"/>
                        </a:rPr>
                        <m:t>)</m:t>
                      </m:r>
                    </m:oMath>
                  </m:oMathPara>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𝑘</m:t>
                        </m:r>
                      </m:sub>
                    </m:sSub>
                  </m:oMath>
                </a14:m>
                <a:r>
                  <a:rPr lang="en-US" dirty="0"/>
                  <a:t> is the normalized sum of pairwise distances in the k clusters</a:t>
                </a:r>
              </a:p>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oMath>
                </a14:m>
                <a:r>
                  <a:rPr lang="en-US" dirty="0"/>
                  <a:t> its expectation under a suitable null reference distribution (Monte Carlo sampling).</a:t>
                </a:r>
              </a:p>
            </p:txBody>
          </p:sp>
        </mc:Choice>
        <mc:Fallback xmlns="">
          <p:sp>
            <p:nvSpPr>
              <p:cNvPr id="3" name="Content Placeholder 2">
                <a:extLst>
                  <a:ext uri="{FF2B5EF4-FFF2-40B4-BE49-F238E27FC236}">
                    <a16:creationId xmlns:a16="http://schemas.microsoft.com/office/drawing/2014/main" id="{B2E0945C-464B-4363-961A-36425F98B6A7}"/>
                  </a:ext>
                </a:extLst>
              </p:cNvPr>
              <p:cNvSpPr>
                <a:spLocks noGrp="1" noRot="1" noChangeAspect="1" noMove="1" noResize="1" noEditPoints="1" noAdjustHandles="1" noChangeArrowheads="1" noChangeShapeType="1" noTextEdit="1"/>
              </p:cNvSpPr>
              <p:nvPr>
                <p:ph idx="1"/>
              </p:nvPr>
            </p:nvSpPr>
            <p:spPr>
              <a:blipFill>
                <a:blip r:embed="rId2"/>
                <a:stretch>
                  <a:fillRect l="-1043" t="-2241" r="-191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A24C56D-9A18-4DE8-8E9B-326F04586167}"/>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2776460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118A-0104-4C83-88AF-58D9081C4AE3}"/>
              </a:ext>
            </a:extLst>
          </p:cNvPr>
          <p:cNvSpPr>
            <a:spLocks noGrp="1"/>
          </p:cNvSpPr>
          <p:nvPr>
            <p:ph type="title"/>
          </p:nvPr>
        </p:nvSpPr>
        <p:spPr>
          <a:xfrm>
            <a:off x="1981200" y="274638"/>
            <a:ext cx="8229600" cy="1143000"/>
          </a:xfrm>
        </p:spPr>
        <p:txBody>
          <a:bodyPr>
            <a:noAutofit/>
          </a:bodyPr>
          <a:lstStyle/>
          <a:p>
            <a:r>
              <a:rPr lang="en-US" sz="3600" dirty="0"/>
              <a:t>Example: </a:t>
            </a:r>
            <a:r>
              <a:rPr lang="en-US" sz="3600" dirty="0" err="1"/>
              <a:t>Regulatory_t</a:t>
            </a:r>
            <a:r>
              <a:rPr lang="en-US" sz="3600" dirty="0"/>
              <a:t> and </a:t>
            </a:r>
            <a:r>
              <a:rPr lang="en-US" sz="3600" dirty="0" err="1"/>
              <a:t>naïve_t</a:t>
            </a:r>
            <a:r>
              <a:rPr lang="en-US" sz="3600" dirty="0"/>
              <a:t> data set</a:t>
            </a:r>
          </a:p>
        </p:txBody>
      </p:sp>
      <p:pic>
        <p:nvPicPr>
          <p:cNvPr id="5" name="Content Placeholder 4" descr="A close up of a map&#10;&#10;Description generated with very high confidence">
            <a:extLst>
              <a:ext uri="{FF2B5EF4-FFF2-40B4-BE49-F238E27FC236}">
                <a16:creationId xmlns:a16="http://schemas.microsoft.com/office/drawing/2014/main" id="{FFD34AB4-9B87-4880-AD3A-0E0F443EB8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4114800"/>
            <a:ext cx="2861442" cy="2514600"/>
          </a:xfrm>
        </p:spPr>
      </p:pic>
      <p:pic>
        <p:nvPicPr>
          <p:cNvPr id="7" name="Picture 6" descr="A close up of a map&#10;&#10;Description generated with very high confidence">
            <a:extLst>
              <a:ext uri="{FF2B5EF4-FFF2-40B4-BE49-F238E27FC236}">
                <a16:creationId xmlns:a16="http://schemas.microsoft.com/office/drawing/2014/main" id="{BECCC5C7-5705-4D60-BD69-90A3FCAB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098" y="1562337"/>
            <a:ext cx="2895600" cy="2544224"/>
          </a:xfrm>
          <a:prstGeom prst="rect">
            <a:avLst/>
          </a:prstGeom>
        </p:spPr>
      </p:pic>
      <p:pic>
        <p:nvPicPr>
          <p:cNvPr id="9" name="Picture 8" descr="A close up of a map&#10;&#10;Description generated with high confidence">
            <a:extLst>
              <a:ext uri="{FF2B5EF4-FFF2-40B4-BE49-F238E27FC236}">
                <a16:creationId xmlns:a16="http://schemas.microsoft.com/office/drawing/2014/main" id="{2A46A1B8-376C-41A1-8D77-7BCF8C5837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2058" y="1581573"/>
            <a:ext cx="2861442" cy="2535985"/>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id="{65614D78-A8D8-43C3-8544-5E45153D27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466" y="4106562"/>
            <a:ext cx="2919035" cy="2565609"/>
          </a:xfrm>
          <a:prstGeom prst="rect">
            <a:avLst/>
          </a:prstGeom>
        </p:spPr>
      </p:pic>
      <p:sp>
        <p:nvSpPr>
          <p:cNvPr id="12" name="Rectangle 11">
            <a:extLst>
              <a:ext uri="{FF2B5EF4-FFF2-40B4-BE49-F238E27FC236}">
                <a16:creationId xmlns:a16="http://schemas.microsoft.com/office/drawing/2014/main" id="{52051FAC-3B3D-4A05-B74A-96F4298F63D3}"/>
              </a:ext>
            </a:extLst>
          </p:cNvPr>
          <p:cNvSpPr/>
          <p:nvPr/>
        </p:nvSpPr>
        <p:spPr>
          <a:xfrm>
            <a:off x="8001000" y="1848684"/>
            <a:ext cx="2438401" cy="4247317"/>
          </a:xfrm>
          <a:prstGeom prst="rect">
            <a:avLst/>
          </a:prstGeom>
        </p:spPr>
        <p:txBody>
          <a:bodyPr wrap="square">
            <a:spAutoFit/>
          </a:bodyPr>
          <a:lstStyle/>
          <a:p>
            <a:r>
              <a:rPr lang="en-US" dirty="0">
                <a:latin typeface="CMSS8"/>
              </a:rPr>
              <a:t>Clockwise from top left: </a:t>
            </a:r>
          </a:p>
          <a:p>
            <a:r>
              <a:rPr lang="en-US" dirty="0">
                <a:latin typeface="CMSS8"/>
              </a:rPr>
              <a:t>Gap statistics for log-transformed, log-transformed PCA, </a:t>
            </a:r>
            <a:r>
              <a:rPr lang="en-US" dirty="0" err="1">
                <a:latin typeface="CMSS8"/>
              </a:rPr>
              <a:t>tSNE</a:t>
            </a:r>
            <a:r>
              <a:rPr lang="en-US" dirty="0">
                <a:latin typeface="CMSS8"/>
              </a:rPr>
              <a:t>,</a:t>
            </a:r>
          </a:p>
          <a:p>
            <a:r>
              <a:rPr lang="en-US" dirty="0">
                <a:latin typeface="CMSS8"/>
              </a:rPr>
              <a:t>and TF-IDF transformed and binarized expression levels of a 7:1 mixture of regulatory t and</a:t>
            </a:r>
          </a:p>
          <a:p>
            <a:r>
              <a:rPr lang="en-US" dirty="0">
                <a:latin typeface="CMSS8"/>
              </a:rPr>
              <a:t>naive t cells. </a:t>
            </a:r>
          </a:p>
          <a:p>
            <a:endParaRPr lang="en-US" dirty="0">
              <a:latin typeface="CMSS8"/>
            </a:endParaRPr>
          </a:p>
          <a:p>
            <a:r>
              <a:rPr lang="en-US" dirty="0">
                <a:latin typeface="CMSS8"/>
              </a:rPr>
              <a:t>The x-axis gives the number of clusters K and the y-axis gives the gap statistic.</a:t>
            </a:r>
            <a:endParaRPr lang="en-US" dirty="0"/>
          </a:p>
        </p:txBody>
      </p:sp>
      <p:sp>
        <p:nvSpPr>
          <p:cNvPr id="8" name="Rectangle 7">
            <a:extLst>
              <a:ext uri="{FF2B5EF4-FFF2-40B4-BE49-F238E27FC236}">
                <a16:creationId xmlns:a16="http://schemas.microsoft.com/office/drawing/2014/main" id="{E08F7F01-89BC-4BD2-9ADC-1E0467CF25A8}"/>
              </a:ext>
            </a:extLst>
          </p:cNvPr>
          <p:cNvSpPr/>
          <p:nvPr/>
        </p:nvSpPr>
        <p:spPr>
          <a:xfrm>
            <a:off x="9829800" y="5867400"/>
            <a:ext cx="381000" cy="369332"/>
          </a:xfrm>
          <a:prstGeom prst="rect">
            <a:avLst/>
          </a:prstGeom>
        </p:spPr>
        <p:txBody>
          <a:bodyPr wrap="square">
            <a:spAutoFit/>
          </a:bodyPr>
          <a:lstStyle/>
          <a:p>
            <a:r>
              <a:rPr lang="en-US" dirty="0">
                <a:hlinkClick r:id="rId6" action="ppaction://hlinksldjump"/>
              </a:rPr>
              <a:t>&lt;</a:t>
            </a:r>
            <a:endParaRPr lang="en-US" dirty="0"/>
          </a:p>
        </p:txBody>
      </p:sp>
    </p:spTree>
    <p:extLst>
      <p:ext uri="{BB962C8B-B14F-4D97-AF65-F5344CB8AC3E}">
        <p14:creationId xmlns:p14="http://schemas.microsoft.com/office/powerpoint/2010/main" val="3852155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B634-5FBA-4DDE-9129-C732B9E435A9}"/>
              </a:ext>
            </a:extLst>
          </p:cNvPr>
          <p:cNvSpPr>
            <a:spLocks noGrp="1"/>
          </p:cNvSpPr>
          <p:nvPr>
            <p:ph type="title"/>
          </p:nvPr>
        </p:nvSpPr>
        <p:spPr/>
        <p:txBody>
          <a:bodyPr/>
          <a:lstStyle/>
          <a:p>
            <a:r>
              <a:rPr lang="en-US" dirty="0"/>
              <a:t>Cells’ &amp; Genes’ QC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70F32A-8ED1-4AE3-B2C6-D3978634BE74}"/>
                  </a:ext>
                </a:extLst>
              </p:cNvPr>
              <p:cNvSpPr>
                <a:spLocks noGrp="1"/>
              </p:cNvSpPr>
              <p:nvPr>
                <p:ph idx="1"/>
              </p:nvPr>
            </p:nvSpPr>
            <p:spPr>
              <a:xfrm>
                <a:off x="1981200" y="1600200"/>
                <a:ext cx="8382000" cy="5257800"/>
              </a:xfrm>
            </p:spPr>
            <p:txBody>
              <a:bodyPr>
                <a:normAutofit fontScale="92500" lnSpcReduction="20000"/>
              </a:bodyPr>
              <a:lstStyle/>
              <a:p>
                <a:r>
                  <a:rPr lang="en-US" dirty="0"/>
                  <a:t>For all 10x Genomics datasets:</a:t>
                </a:r>
              </a:p>
              <a:p>
                <a:pPr lvl="1"/>
                <a:r>
                  <a:rPr lang="en-US" dirty="0"/>
                  <a:t>filtered cells based on number of detected genes and total UMI count per cell.</a:t>
                </a:r>
              </a:p>
              <a:p>
                <a:pPr lvl="1"/>
                <a:r>
                  <a:rPr lang="en-US" dirty="0"/>
                  <a:t>removed outliers based on the median-absolute-deviation (MAD) of cell distances from the centroid of the corresponding cell type.</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𝑀𝐴𝐷</m:t>
                      </m:r>
                      <m:r>
                        <a:rPr lang="en-US" b="0" i="1" smtClean="0">
                          <a:latin typeface="Cambria Math" panose="02040503050406030204" pitchFamily="18" charset="0"/>
                        </a:rPr>
                        <m:t>= </m:t>
                      </m:r>
                      <m:r>
                        <a:rPr lang="en-US" b="0" i="1" smtClean="0">
                          <a:latin typeface="Cambria Math" panose="02040503050406030204" pitchFamily="18" charset="0"/>
                        </a:rPr>
                        <m:t>𝑚𝑒𝑑𝑖𝑎𝑛</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𝑚𝑒𝑑𝑖𝑎𝑛</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lvl="1"/>
                <a:r>
                  <a:rPr lang="en-US" dirty="0"/>
                  <a:t>basic gene quality control by applying a cutoff on the minimum total UMI count per gene across all cells and removing outliers based on MAD. (outlier&gt;5MAD)</a:t>
                </a:r>
              </a:p>
              <a:p>
                <a:pPr lvl="1"/>
                <a:endParaRPr lang="en-US" dirty="0"/>
              </a:p>
              <a:p>
                <a:r>
                  <a:rPr lang="en-US" dirty="0"/>
                  <a:t>For Pancreatic cells: </a:t>
                </a:r>
              </a:p>
              <a:p>
                <a:pPr lvl="1"/>
                <a:r>
                  <a:rPr lang="en-US" dirty="0"/>
                  <a:t>No cell QC</a:t>
                </a:r>
              </a:p>
              <a:p>
                <a:pPr lvl="1"/>
                <a:r>
                  <a:rPr lang="en-US" dirty="0"/>
                  <a:t>marker genes with unusually high expression levels (INS for beta cells, GCG for alpha cells, SST for delta cells, PPY for PP/gamma cells, and GHRL for epsilon cells) were removed prior to clustering to eliminate </a:t>
                </a:r>
                <a:r>
                  <a:rPr lang="en-US" dirty="0" err="1"/>
                  <a:t>thepossibility</a:t>
                </a:r>
                <a:r>
                  <a:rPr lang="en-US" dirty="0"/>
                  <a:t> that they drive the clustering by themselves.</a:t>
                </a:r>
              </a:p>
            </p:txBody>
          </p:sp>
        </mc:Choice>
        <mc:Fallback xmlns="">
          <p:sp>
            <p:nvSpPr>
              <p:cNvPr id="3" name="Content Placeholder 2">
                <a:extLst>
                  <a:ext uri="{FF2B5EF4-FFF2-40B4-BE49-F238E27FC236}">
                    <a16:creationId xmlns:a16="http://schemas.microsoft.com/office/drawing/2014/main" id="{CA70F32A-8ED1-4AE3-B2C6-D3978634BE74}"/>
                  </a:ext>
                </a:extLst>
              </p:cNvPr>
              <p:cNvSpPr>
                <a:spLocks noGrp="1" noRot="1" noChangeAspect="1" noMove="1" noResize="1" noEditPoints="1" noAdjustHandles="1" noChangeArrowheads="1" noChangeShapeType="1" noTextEdit="1"/>
              </p:cNvSpPr>
              <p:nvPr>
                <p:ph idx="1"/>
              </p:nvPr>
            </p:nvSpPr>
            <p:spPr>
              <a:xfrm>
                <a:off x="1981200" y="1600200"/>
                <a:ext cx="8382000" cy="5257800"/>
              </a:xfrm>
              <a:blipFill>
                <a:blip r:embed="rId2"/>
                <a:stretch>
                  <a:fillRect l="-1091" t="-3016" r="-80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9128C20-C508-400B-8C76-20AD715DC797}"/>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8670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30C7-9F8C-4C34-90D6-0E698C1983F8}"/>
              </a:ext>
            </a:extLst>
          </p:cNvPr>
          <p:cNvSpPr>
            <a:spLocks noGrp="1"/>
          </p:cNvSpPr>
          <p:nvPr>
            <p:ph type="title"/>
          </p:nvPr>
        </p:nvSpPr>
        <p:spPr/>
        <p:txBody>
          <a:bodyPr/>
          <a:lstStyle/>
          <a:p>
            <a:r>
              <a:rPr lang="en-US" dirty="0"/>
              <a:t>Pairs by ‘difficulty’:  </a:t>
            </a:r>
            <a:r>
              <a:rPr lang="en-US" sz="2800" dirty="0"/>
              <a:t>dissimilar </a:t>
            </a:r>
            <a:r>
              <a:rPr lang="en-US" sz="2800" dirty="0">
                <a:sym typeface="Wingdings" panose="05000000000000000000" pitchFamily="2" charset="2"/>
              </a:rPr>
              <a:t> intermediate  similar</a:t>
            </a:r>
            <a:endParaRPr lang="en-US" dirty="0"/>
          </a:p>
        </p:txBody>
      </p:sp>
      <p:sp>
        <p:nvSpPr>
          <p:cNvPr id="3" name="Content Placeholder 2">
            <a:extLst>
              <a:ext uri="{FF2B5EF4-FFF2-40B4-BE49-F238E27FC236}">
                <a16:creationId xmlns:a16="http://schemas.microsoft.com/office/drawing/2014/main" id="{6A0607BA-6D3E-428D-8623-34E1F8F77D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B2C40BB-3909-4EFB-9A51-7C472F0DEE5D}"/>
              </a:ext>
            </a:extLst>
          </p:cNvPr>
          <p:cNvPicPr>
            <a:picLocks noChangeAspect="1"/>
          </p:cNvPicPr>
          <p:nvPr/>
        </p:nvPicPr>
        <p:blipFill>
          <a:blip r:embed="rId2"/>
          <a:stretch>
            <a:fillRect/>
          </a:stretch>
        </p:blipFill>
        <p:spPr>
          <a:xfrm>
            <a:off x="1524000" y="1408308"/>
            <a:ext cx="9144000" cy="4581467"/>
          </a:xfrm>
          <a:prstGeom prst="rect">
            <a:avLst/>
          </a:prstGeom>
        </p:spPr>
      </p:pic>
      <p:pic>
        <p:nvPicPr>
          <p:cNvPr id="5" name="Picture 4">
            <a:extLst>
              <a:ext uri="{FF2B5EF4-FFF2-40B4-BE49-F238E27FC236}">
                <a16:creationId xmlns:a16="http://schemas.microsoft.com/office/drawing/2014/main" id="{5900DB59-7C4D-4503-8918-578C9CE82EBB}"/>
              </a:ext>
            </a:extLst>
          </p:cNvPr>
          <p:cNvPicPr>
            <a:picLocks noChangeAspect="1"/>
          </p:cNvPicPr>
          <p:nvPr/>
        </p:nvPicPr>
        <p:blipFill>
          <a:blip r:embed="rId3"/>
          <a:stretch>
            <a:fillRect/>
          </a:stretch>
        </p:blipFill>
        <p:spPr>
          <a:xfrm>
            <a:off x="1524000" y="1408308"/>
            <a:ext cx="9144000" cy="4581467"/>
          </a:xfrm>
          <a:prstGeom prst="rect">
            <a:avLst/>
          </a:prstGeom>
        </p:spPr>
      </p:pic>
      <p:pic>
        <p:nvPicPr>
          <p:cNvPr id="6" name="Picture 5">
            <a:extLst>
              <a:ext uri="{FF2B5EF4-FFF2-40B4-BE49-F238E27FC236}">
                <a16:creationId xmlns:a16="http://schemas.microsoft.com/office/drawing/2014/main" id="{6DB59877-63F8-4518-A8CE-897E9F51B731}"/>
              </a:ext>
            </a:extLst>
          </p:cNvPr>
          <p:cNvPicPr>
            <a:picLocks noChangeAspect="1"/>
          </p:cNvPicPr>
          <p:nvPr/>
        </p:nvPicPr>
        <p:blipFill>
          <a:blip r:embed="rId4"/>
          <a:stretch>
            <a:fillRect/>
          </a:stretch>
        </p:blipFill>
        <p:spPr>
          <a:xfrm>
            <a:off x="1524000" y="1432788"/>
            <a:ext cx="9144000" cy="4567872"/>
          </a:xfrm>
          <a:prstGeom prst="rect">
            <a:avLst/>
          </a:prstGeom>
        </p:spPr>
      </p:pic>
      <p:sp>
        <p:nvSpPr>
          <p:cNvPr id="7" name="Rectangle 6">
            <a:extLst>
              <a:ext uri="{FF2B5EF4-FFF2-40B4-BE49-F238E27FC236}">
                <a16:creationId xmlns:a16="http://schemas.microsoft.com/office/drawing/2014/main" id="{BEE4683B-D79D-4898-9550-BBA8B8CB9EDB}"/>
              </a:ext>
            </a:extLst>
          </p:cNvPr>
          <p:cNvSpPr/>
          <p:nvPr/>
        </p:nvSpPr>
        <p:spPr>
          <a:xfrm>
            <a:off x="1714500" y="6000661"/>
            <a:ext cx="8763000" cy="646331"/>
          </a:xfrm>
          <a:prstGeom prst="rect">
            <a:avLst/>
          </a:prstGeom>
        </p:spPr>
        <p:txBody>
          <a:bodyPr wrap="square">
            <a:spAutoFit/>
          </a:bodyPr>
          <a:lstStyle/>
          <a:p>
            <a:pPr lvl="1" algn="ctr"/>
            <a:r>
              <a:rPr lang="en-US" sz="1200" dirty="0"/>
              <a:t>highly dissimilar: (b cells and cd14 monocytes) and (b cells and cd56 </a:t>
            </a:r>
            <a:r>
              <a:rPr lang="en-US" sz="1200" dirty="0" err="1"/>
              <a:t>nk</a:t>
            </a:r>
            <a:r>
              <a:rPr lang="en-US" sz="1200" dirty="0"/>
              <a:t>)</a:t>
            </a:r>
          </a:p>
          <a:p>
            <a:pPr lvl="1" algn="ctr"/>
            <a:r>
              <a:rPr lang="en-US" sz="1200" dirty="0"/>
              <a:t>highly similar : (memory t and naive cytotoxic) and (regulatory t and naive t)</a:t>
            </a:r>
          </a:p>
          <a:p>
            <a:pPr lvl="1" algn="ctr"/>
            <a:r>
              <a:rPr lang="en-US" sz="1200" dirty="0"/>
              <a:t>intermediate similarity: (memory t and naive t) and (regulatory t and naive cytotoxic) </a:t>
            </a:r>
          </a:p>
        </p:txBody>
      </p:sp>
      <p:sp>
        <p:nvSpPr>
          <p:cNvPr id="8" name="Rectangle 7">
            <a:extLst>
              <a:ext uri="{FF2B5EF4-FFF2-40B4-BE49-F238E27FC236}">
                <a16:creationId xmlns:a16="http://schemas.microsoft.com/office/drawing/2014/main" id="{8C5BDD61-FBB8-4124-8C52-F7AB02BABB58}"/>
              </a:ext>
            </a:extLst>
          </p:cNvPr>
          <p:cNvSpPr/>
          <p:nvPr/>
        </p:nvSpPr>
        <p:spPr>
          <a:xfrm>
            <a:off x="11601450" y="6139160"/>
            <a:ext cx="381000" cy="369332"/>
          </a:xfrm>
          <a:prstGeom prst="rect">
            <a:avLst/>
          </a:prstGeom>
        </p:spPr>
        <p:txBody>
          <a:bodyPr wrap="square">
            <a:spAutoFit/>
          </a:bodyPr>
          <a:lstStyle/>
          <a:p>
            <a:r>
              <a:rPr lang="en-US" dirty="0">
                <a:hlinkClick r:id="rId5" action="ppaction://hlinksldjump"/>
              </a:rPr>
              <a:t>&lt;</a:t>
            </a:r>
            <a:endParaRPr lang="en-US" dirty="0"/>
          </a:p>
        </p:txBody>
      </p:sp>
    </p:spTree>
    <p:extLst>
      <p:ext uri="{BB962C8B-B14F-4D97-AF65-F5344CB8AC3E}">
        <p14:creationId xmlns:p14="http://schemas.microsoft.com/office/powerpoint/2010/main" val="169983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98694"/>
            <a:ext cx="2346203" cy="1377462"/>
          </a:xfrm>
        </p:spPr>
        <p:txBody>
          <a:bodyPr>
            <a:normAutofit fontScale="90000"/>
          </a:bodyPr>
          <a:lstStyle/>
          <a:p>
            <a:r>
              <a:rPr lang="en-US" dirty="0"/>
              <a:t>Accuracy for Pancreatic mixture</a:t>
            </a:r>
          </a:p>
        </p:txBody>
      </p:sp>
      <p:sp>
        <p:nvSpPr>
          <p:cNvPr id="7" name="Content Placeholder 6">
            <a:extLst>
              <a:ext uri="{FF2B5EF4-FFF2-40B4-BE49-F238E27FC236}">
                <a16:creationId xmlns:a16="http://schemas.microsoft.com/office/drawing/2014/main" id="{25FC1AD2-7BD8-4479-9823-3E6FE83FCDF5}"/>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99047FF5-1473-4118-B655-E6A26FF483E7}"/>
              </a:ext>
            </a:extLst>
          </p:cNvPr>
          <p:cNvPicPr>
            <a:picLocks noChangeAspect="1"/>
          </p:cNvPicPr>
          <p:nvPr/>
        </p:nvPicPr>
        <p:blipFill>
          <a:blip r:embed="rId2"/>
          <a:stretch>
            <a:fillRect/>
          </a:stretch>
        </p:blipFill>
        <p:spPr>
          <a:xfrm>
            <a:off x="2866293" y="0"/>
            <a:ext cx="8489095" cy="6858000"/>
          </a:xfrm>
          <a:prstGeom prst="rect">
            <a:avLst/>
          </a:prstGeom>
        </p:spPr>
      </p:pic>
      <p:sp>
        <p:nvSpPr>
          <p:cNvPr id="5" name="Rectangle 4">
            <a:extLst>
              <a:ext uri="{FF2B5EF4-FFF2-40B4-BE49-F238E27FC236}">
                <a16:creationId xmlns:a16="http://schemas.microsoft.com/office/drawing/2014/main" id="{1E904280-90F5-4E0C-AF11-21D85DCD1180}"/>
              </a:ext>
            </a:extLst>
          </p:cNvPr>
          <p:cNvSpPr/>
          <p:nvPr/>
        </p:nvSpPr>
        <p:spPr>
          <a:xfrm>
            <a:off x="11482754" y="6131169"/>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2716024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7AD3-AABC-4842-8A6A-19818E4FB739}"/>
              </a:ext>
            </a:extLst>
          </p:cNvPr>
          <p:cNvSpPr>
            <a:spLocks noGrp="1"/>
          </p:cNvSpPr>
          <p:nvPr>
            <p:ph type="title"/>
          </p:nvPr>
        </p:nvSpPr>
        <p:spPr>
          <a:xfrm>
            <a:off x="815182" y="731836"/>
            <a:ext cx="2766219" cy="1600200"/>
          </a:xfrm>
        </p:spPr>
        <p:txBody>
          <a:bodyPr>
            <a:normAutofit fontScale="90000"/>
          </a:bodyPr>
          <a:lstStyle/>
          <a:p>
            <a:r>
              <a:rPr lang="en-US" dirty="0"/>
              <a:t>Average ranks based on average cluster accuracy. </a:t>
            </a:r>
          </a:p>
        </p:txBody>
      </p:sp>
      <p:pic>
        <p:nvPicPr>
          <p:cNvPr id="6" name="Content Placeholder 5" descr="A close up of text on a white background&#10;&#10;Description generated with high confidence">
            <a:extLst>
              <a:ext uri="{FF2B5EF4-FFF2-40B4-BE49-F238E27FC236}">
                <a16:creationId xmlns:a16="http://schemas.microsoft.com/office/drawing/2014/main" id="{7A6CB7C1-3B2A-4633-B017-CD87E475B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1" y="731836"/>
            <a:ext cx="7934482" cy="5816191"/>
          </a:xfrm>
        </p:spPr>
      </p:pic>
      <p:sp>
        <p:nvSpPr>
          <p:cNvPr id="4" name="Text Placeholder 3">
            <a:extLst>
              <a:ext uri="{FF2B5EF4-FFF2-40B4-BE49-F238E27FC236}">
                <a16:creationId xmlns:a16="http://schemas.microsoft.com/office/drawing/2014/main" id="{53D81C6C-70FE-429A-8B68-DE8331B27C1F}"/>
              </a:ext>
            </a:extLst>
          </p:cNvPr>
          <p:cNvSpPr>
            <a:spLocks noGrp="1"/>
          </p:cNvSpPr>
          <p:nvPr>
            <p:ph type="body" sz="half" idx="2"/>
          </p:nvPr>
        </p:nvSpPr>
        <p:spPr>
          <a:xfrm>
            <a:off x="815182" y="3065269"/>
            <a:ext cx="2766219" cy="3060895"/>
          </a:xfrm>
        </p:spPr>
        <p:txBody>
          <a:bodyPr/>
          <a:lstStyle/>
          <a:p>
            <a:r>
              <a:rPr lang="en-US" dirty="0"/>
              <a:t>The lowest five average ranks (including ties) for each dataset are typeset in bold, and the best overall average rank is shown in red.</a:t>
            </a:r>
          </a:p>
          <a:p>
            <a:endParaRPr lang="en-US" dirty="0"/>
          </a:p>
        </p:txBody>
      </p:sp>
      <p:sp>
        <p:nvSpPr>
          <p:cNvPr id="5" name="Rectangle 4">
            <a:extLst>
              <a:ext uri="{FF2B5EF4-FFF2-40B4-BE49-F238E27FC236}">
                <a16:creationId xmlns:a16="http://schemas.microsoft.com/office/drawing/2014/main" id="{02EEFA93-D298-4000-807A-AB11AAE04CDC}"/>
              </a:ext>
            </a:extLst>
          </p:cNvPr>
          <p:cNvSpPr/>
          <p:nvPr/>
        </p:nvSpPr>
        <p:spPr>
          <a:xfrm>
            <a:off x="11667392" y="6126164"/>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2251664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5B6B-BC12-4647-A370-4CC7AED9DA32}"/>
              </a:ext>
            </a:extLst>
          </p:cNvPr>
          <p:cNvSpPr>
            <a:spLocks noGrp="1"/>
          </p:cNvSpPr>
          <p:nvPr>
            <p:ph type="title"/>
          </p:nvPr>
        </p:nvSpPr>
        <p:spPr/>
        <p:txBody>
          <a:bodyPr/>
          <a:lstStyle/>
          <a:p>
            <a:r>
              <a:rPr lang="en-US" dirty="0"/>
              <a:t>Modified TF-IDF Transformation</a:t>
            </a:r>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6C382EBD-B648-439F-9EE8-E62CDCC579BA}"/>
                  </a:ext>
                </a:extLst>
              </p:cNvPr>
              <p:cNvSpPr>
                <a:spLocks noGrp="1"/>
              </p:cNvSpPr>
              <p:nvPr>
                <p:ph idx="1"/>
              </p:nvPr>
            </p:nvSpPr>
            <p:spPr>
              <a:xfrm>
                <a:off x="1981200" y="1646238"/>
                <a:ext cx="8229600" cy="4525963"/>
              </a:xfrm>
            </p:spPr>
            <p:txBody>
              <a:bodyPr>
                <a:normAutofit/>
              </a:bodyPr>
              <a:lstStyle/>
              <a:p>
                <a:r>
                  <a:rPr lang="en-US" dirty="0"/>
                  <a:t>Term Frequency x Inverse Document Frequency for </a:t>
                </a:r>
                <a:r>
                  <a:rPr lang="en-US" dirty="0" err="1"/>
                  <a:t>scRNA-Seq</a:t>
                </a:r>
                <a:r>
                  <a:rPr lang="en-US" dirty="0"/>
                  <a:t> data:</a:t>
                </a:r>
              </a:p>
              <a:p>
                <a:pPr marL="400050" lvl="1" indent="0">
                  <a:buNone/>
                </a:pPr>
                <a14:m>
                  <m:oMathPara xmlns:m="http://schemas.openxmlformats.org/officeDocument/2006/math">
                    <m:oMathParaPr>
                      <m:jc m:val="centerGroup"/>
                    </m:oMathParaPr>
                    <m:oMath xmlns:m="http://schemas.openxmlformats.org/officeDocument/2006/math">
                      <m:sSup>
                        <m:sSupPr>
                          <m:ctrlPr>
                            <a:rPr lang="en-US" sz="2600" i="1">
                              <a:solidFill>
                                <a:srgbClr val="C00000"/>
                              </a:solidFill>
                              <a:latin typeface="Cambria Math" panose="02040503050406030204" pitchFamily="18" charset="0"/>
                            </a:rPr>
                          </m:ctrlPr>
                        </m:sSupPr>
                        <m:e>
                          <m:r>
                            <a:rPr lang="en-US" sz="2600" i="1">
                              <a:solidFill>
                                <a:srgbClr val="C00000"/>
                              </a:solidFill>
                              <a:latin typeface="Cambria Math" panose="02040503050406030204" pitchFamily="18" charset="0"/>
                            </a:rPr>
                            <m:t>𝑓</m:t>
                          </m:r>
                        </m:e>
                        <m:sup>
                          <m:r>
                            <a:rPr lang="en-US" sz="2600" i="1">
                              <a:solidFill>
                                <a:srgbClr val="C00000"/>
                              </a:solidFill>
                              <a:latin typeface="Cambria Math" panose="02040503050406030204" pitchFamily="18" charset="0"/>
                            </a:rPr>
                            <m:t>′</m:t>
                          </m:r>
                        </m:sup>
                      </m:sSup>
                      <m:r>
                        <a:rPr lang="en-US" sz="2600" i="1">
                          <a:solidFill>
                            <a:srgbClr val="C00000"/>
                          </a:solidFill>
                          <a:latin typeface="Cambria Math" panose="02040503050406030204" pitchFamily="18" charset="0"/>
                        </a:rPr>
                        <m:t>=</m:t>
                      </m:r>
                      <m:r>
                        <m:rPr>
                          <m:sty m:val="p"/>
                        </m:rPr>
                        <a:rPr lang="en-US" sz="2600">
                          <a:solidFill>
                            <a:srgbClr val="C00000"/>
                          </a:solidFill>
                          <a:latin typeface="Cambria Math" panose="02040503050406030204" pitchFamily="18" charset="0"/>
                        </a:rPr>
                        <m:t>log</m:t>
                      </m:r>
                      <m:r>
                        <a:rPr lang="en-US" sz="2600" i="1">
                          <a:solidFill>
                            <a:srgbClr val="C00000"/>
                          </a:solidFill>
                          <a:latin typeface="Cambria Math" panose="02040503050406030204" pitchFamily="18" charset="0"/>
                        </a:rPr>
                        <m:t>⁡(</m:t>
                      </m:r>
                      <m:r>
                        <a:rPr lang="en-US" sz="2600" i="1">
                          <a:solidFill>
                            <a:srgbClr val="C00000"/>
                          </a:solidFill>
                          <a:latin typeface="Cambria Math" panose="02040503050406030204" pitchFamily="18" charset="0"/>
                        </a:rPr>
                        <m:t>𝑓</m:t>
                      </m:r>
                      <m:r>
                        <a:rPr lang="en-US" sz="2600" i="1">
                          <a:solidFill>
                            <a:srgbClr val="C00000"/>
                          </a:solidFill>
                          <a:latin typeface="Cambria Math" panose="02040503050406030204" pitchFamily="18" charset="0"/>
                        </a:rPr>
                        <m:t>+1)</m:t>
                      </m:r>
                    </m:oMath>
                  </m:oMathPara>
                </a14:m>
                <a:endParaRPr lang="en-US" sz="2600" dirty="0">
                  <a:solidFill>
                    <a:srgbClr val="C00000"/>
                  </a:solidFill>
                </a:endParaRPr>
              </a:p>
              <a:p>
                <a:pPr lvl="1"/>
                <a:r>
                  <a:rPr lang="en-US" dirty="0"/>
                  <a:t>For gene i in cell j with count f:</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𝑇</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𝑖𝑗</m:t>
                          </m:r>
                        </m:sub>
                      </m:sSub>
                      <m:r>
                        <a:rPr lang="en-US" i="1">
                          <a:solidFill>
                            <a:srgbClr val="C00000"/>
                          </a:solidFill>
                          <a:latin typeface="Cambria Math" panose="02040503050406030204" pitchFamily="18" charset="0"/>
                        </a:rPr>
                        <m:t>=</m:t>
                      </m:r>
                      <m:sSubSup>
                        <m:sSubSupPr>
                          <m:ctrlPr>
                            <a:rPr lang="en-US" b="0" i="1" smtClean="0">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𝑓</m:t>
                          </m:r>
                        </m:e>
                        <m:sub>
                          <m:r>
                            <a:rPr lang="en-US" i="1">
                              <a:solidFill>
                                <a:srgbClr val="C00000"/>
                              </a:solidFill>
                              <a:latin typeface="Cambria Math" panose="02040503050406030204" pitchFamily="18" charset="0"/>
                            </a:rPr>
                            <m:t>𝑖𝑗</m:t>
                          </m:r>
                        </m:sub>
                        <m:sup>
                          <m:r>
                            <a:rPr lang="en-US" b="0" i="1" smtClean="0">
                              <a:solidFill>
                                <a:srgbClr val="C00000"/>
                              </a:solidFill>
                              <a:latin typeface="Cambria Math" panose="02040503050406030204" pitchFamily="18" charset="0"/>
                            </a:rPr>
                            <m:t>′</m:t>
                          </m:r>
                        </m:sup>
                      </m:sSubSup>
                      <m:r>
                        <a:rPr lang="en-US" i="1">
                          <a:solidFill>
                            <a:srgbClr val="C00000"/>
                          </a:solidFill>
                          <a:latin typeface="Cambria Math" panose="02040503050406030204" pitchFamily="18" charset="0"/>
                        </a:rPr>
                        <m:t>/</m:t>
                      </m:r>
                      <m:func>
                        <m:funcPr>
                          <m:ctrlPr>
                            <a:rPr lang="en-US" i="1">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𝑘</m:t>
                              </m:r>
                            </m:lim>
                          </m:limLow>
                        </m:fName>
                        <m:e>
                          <m:sSubSup>
                            <m:sSubSupPr>
                              <m:ctrlPr>
                                <a:rPr lang="en-US" b="0" i="1" smtClean="0">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𝑓</m:t>
                              </m:r>
                            </m:e>
                            <m:sub>
                              <m:r>
                                <a:rPr lang="en-US" i="1">
                                  <a:solidFill>
                                    <a:srgbClr val="C00000"/>
                                  </a:solidFill>
                                  <a:latin typeface="Cambria Math" panose="02040503050406030204" pitchFamily="18" charset="0"/>
                                </a:rPr>
                                <m:t>𝑘𝑗</m:t>
                              </m:r>
                            </m:sub>
                            <m:sup>
                              <m:r>
                                <a:rPr lang="en-US" b="0" i="1" smtClean="0">
                                  <a:solidFill>
                                    <a:srgbClr val="C00000"/>
                                  </a:solidFill>
                                  <a:latin typeface="Cambria Math" panose="02040503050406030204" pitchFamily="18" charset="0"/>
                                </a:rPr>
                                <m:t>′</m:t>
                              </m:r>
                            </m:sup>
                          </m:sSubSup>
                        </m:e>
                      </m:func>
                    </m:oMath>
                  </m:oMathPara>
                </a14:m>
                <a:endParaRPr lang="en-US" dirty="0"/>
              </a:p>
              <a:p>
                <a:pPr lvl="1"/>
                <a:r>
                  <a:rPr lang="en-US" dirty="0"/>
                  <a:t>If gene i is detected with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 </m:t>
                    </m:r>
                  </m:oMath>
                </a14:m>
                <a:r>
                  <a:rPr lang="en-US" dirty="0">
                    <a:solidFill>
                      <a:srgbClr val="C00000"/>
                    </a:solidFill>
                  </a:rPr>
                  <a:t>t </a:t>
                </a:r>
                <a:r>
                  <a:rPr lang="en-US" dirty="0"/>
                  <a:t>in </a:t>
                </a:r>
                <a:r>
                  <a:rPr lang="en-US" i="1" dirty="0" err="1"/>
                  <a:t>n</a:t>
                </a:r>
                <a:r>
                  <a:rPr lang="en-US" i="1" baseline="-25000" dirty="0" err="1"/>
                  <a:t>i</a:t>
                </a:r>
                <a:r>
                  <a:rPr lang="en-US" dirty="0"/>
                  <a:t> out of </a:t>
                </a:r>
                <a:r>
                  <a:rPr lang="en-US" i="1" dirty="0"/>
                  <a:t>N</a:t>
                </a:r>
                <a:r>
                  <a:rPr lang="en-US" dirty="0"/>
                  <a:t> cells:</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𝐼𝐷</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func>
                        <m:funcPr>
                          <m:ctrlPr>
                            <a:rPr lang="en-US" i="1">
                              <a:solidFill>
                                <a:srgbClr val="C00000"/>
                              </a:solidFill>
                              <a:latin typeface="Cambria Math" panose="02040503050406030204" pitchFamily="18" charset="0"/>
                            </a:rPr>
                          </m:ctrlPr>
                        </m:funcPr>
                        <m:fName>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log</m:t>
                              </m:r>
                            </m:e>
                            <m:sub>
                              <m:r>
                                <a:rPr lang="en-US" i="1">
                                  <a:solidFill>
                                    <a:srgbClr val="C00000"/>
                                  </a:solidFill>
                                  <a:latin typeface="Cambria Math" panose="02040503050406030204" pitchFamily="18" charset="0"/>
                                </a:rPr>
                                <m:t>2</m:t>
                              </m:r>
                            </m:sub>
                          </m:sSub>
                        </m:fName>
                        <m:e>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𝑁</m:t>
                          </m:r>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𝑛</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e>
                      </m:func>
                    </m:oMath>
                  </m:oMathPara>
                </a14:m>
                <a:endParaRPr lang="en-US" dirty="0">
                  <a:solidFill>
                    <a:srgbClr val="C00000"/>
                  </a:solidFill>
                </a:endParaRPr>
              </a:p>
              <a:p>
                <a:pPr marL="457200" lvl="1" indent="0">
                  <a:buNone/>
                </a:pPr>
                <a:r>
                  <a:rPr lang="en-US" b="0" dirty="0">
                    <a:solidFill>
                      <a:schemeClr val="tx1"/>
                    </a:solidFill>
                  </a:rPr>
                  <a:t>Possible choice for </a:t>
                </a:r>
                <a14:m>
                  <m:oMath xmlns:m="http://schemas.openxmlformats.org/officeDocument/2006/math">
                    <m:r>
                      <a:rPr lang="en-US" b="0" i="1" smtClean="0">
                        <a:solidFill>
                          <a:srgbClr val="C00000"/>
                        </a:solidFill>
                        <a:latin typeface="Cambria Math" panose="02040503050406030204" pitchFamily="18" charset="0"/>
                      </a:rPr>
                      <m:t>𝑡</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𝑚𝑒𝑎𝑛</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𝑇𝐹</m:t>
                    </m:r>
                  </m:oMath>
                </a14:m>
                <a:endParaRPr lang="en-US" dirty="0">
                  <a:solidFill>
                    <a:srgbClr val="C00000"/>
                  </a:solidFill>
                </a:endParaRPr>
              </a:p>
              <a:p>
                <a:pPr lvl="1"/>
                <a:r>
                  <a:rPr lang="en-US" dirty="0"/>
                  <a:t>TF-IDF score:</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𝑇</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𝑖𝑗</m:t>
                          </m:r>
                        </m:sub>
                      </m:sSub>
                      <m:r>
                        <a:rPr lang="en-US" i="1">
                          <a:solidFill>
                            <a:srgbClr val="C00000"/>
                          </a:solidFill>
                          <a:latin typeface="Cambria Math" panose="02040503050406030204" pitchFamily="18" charset="0"/>
                        </a:rPr>
                        <m:t> ∗</m:t>
                      </m:r>
                      <m:r>
                        <a:rPr lang="en-US" i="1">
                          <a:solidFill>
                            <a:srgbClr val="C00000"/>
                          </a:solidFill>
                          <a:latin typeface="Cambria Math" panose="02040503050406030204" pitchFamily="18" charset="0"/>
                        </a:rPr>
                        <m:t>𝐼𝐷</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m:t>
                          </m:r>
                        </m:sub>
                      </m:sSub>
                    </m:oMath>
                  </m:oMathPara>
                </a14:m>
                <a:endParaRPr lang="en-US" dirty="0">
                  <a:solidFill>
                    <a:srgbClr val="C00000"/>
                  </a:solidFill>
                </a:endParaRPr>
              </a:p>
            </p:txBody>
          </p:sp>
        </mc:Choice>
        <mc:Fallback xmlns="">
          <p:sp>
            <p:nvSpPr>
              <p:cNvPr id="13" name="Content Placeholder 12">
                <a:extLst>
                  <a:ext uri="{FF2B5EF4-FFF2-40B4-BE49-F238E27FC236}">
                    <a16:creationId xmlns:a16="http://schemas.microsoft.com/office/drawing/2014/main" id="{6C382EBD-B648-439F-9EE8-E62CDCC579BA}"/>
                  </a:ext>
                </a:extLst>
              </p:cNvPr>
              <p:cNvSpPr>
                <a:spLocks noGrp="1" noRot="1" noChangeAspect="1" noMove="1" noResize="1" noEditPoints="1" noAdjustHandles="1" noChangeArrowheads="1" noChangeShapeType="1" noTextEdit="1"/>
              </p:cNvSpPr>
              <p:nvPr>
                <p:ph idx="1"/>
              </p:nvPr>
            </p:nvSpPr>
            <p:spPr>
              <a:xfrm>
                <a:off x="1981200" y="1646238"/>
                <a:ext cx="8229600" cy="4525963"/>
              </a:xfrm>
              <a:blipFill>
                <a:blip r:embed="rId2"/>
                <a:stretch>
                  <a:fillRect l="-1333" t="-2153"/>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BB59A463-FD62-4357-82F8-C7F9F2EFBB5D}"/>
              </a:ext>
            </a:extLst>
          </p:cNvPr>
          <p:cNvSpPr txBox="1">
            <a:spLocks/>
          </p:cNvSpPr>
          <p:nvPr/>
        </p:nvSpPr>
        <p:spPr>
          <a:xfrm>
            <a:off x="1985640" y="2895600"/>
            <a:ext cx="8558893" cy="304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Rectangle 4">
            <a:extLst>
              <a:ext uri="{FF2B5EF4-FFF2-40B4-BE49-F238E27FC236}">
                <a16:creationId xmlns:a16="http://schemas.microsoft.com/office/drawing/2014/main" id="{1A81EE30-CFB6-4D65-BC09-E91227F29531}"/>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224310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8A735-38F1-48C2-A9CF-52C7C547FAC7}"/>
              </a:ext>
            </a:extLst>
          </p:cNvPr>
          <p:cNvSpPr>
            <a:spLocks noGrp="1"/>
          </p:cNvSpPr>
          <p:nvPr>
            <p:ph type="title"/>
          </p:nvPr>
        </p:nvSpPr>
        <p:spPr/>
        <p:txBody>
          <a:bodyPr/>
          <a:lstStyle/>
          <a:p>
            <a:r>
              <a:rPr lang="en-US" dirty="0"/>
              <a:t>TF-IDF based Feature selection</a:t>
            </a:r>
          </a:p>
        </p:txBody>
      </p:sp>
      <p:pic>
        <p:nvPicPr>
          <p:cNvPr id="14" name="Picture 13">
            <a:extLst>
              <a:ext uri="{FF2B5EF4-FFF2-40B4-BE49-F238E27FC236}">
                <a16:creationId xmlns:a16="http://schemas.microsoft.com/office/drawing/2014/main" id="{CF67F1B7-7A8D-445D-A2D1-5B56DAEC5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7" y="1247526"/>
            <a:ext cx="5560305" cy="5560305"/>
          </a:xfrm>
          <a:prstGeom prst="rect">
            <a:avLst/>
          </a:prstGeom>
        </p:spPr>
      </p:pic>
      <p:pic>
        <p:nvPicPr>
          <p:cNvPr id="16" name="Picture 15" descr="A circuit board&#10;&#10;Description generated with high confidence">
            <a:extLst>
              <a:ext uri="{FF2B5EF4-FFF2-40B4-BE49-F238E27FC236}">
                <a16:creationId xmlns:a16="http://schemas.microsoft.com/office/drawing/2014/main" id="{02DF4B01-E1C4-497A-8CF1-2AD1142D1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182" y="1247726"/>
            <a:ext cx="5560305" cy="5560305"/>
          </a:xfrm>
          <a:prstGeom prst="rect">
            <a:avLst/>
          </a:prstGeom>
        </p:spPr>
      </p:pic>
      <p:sp>
        <p:nvSpPr>
          <p:cNvPr id="18" name="Callout: Line with Accent Bar 17">
            <a:extLst>
              <a:ext uri="{FF2B5EF4-FFF2-40B4-BE49-F238E27FC236}">
                <a16:creationId xmlns:a16="http://schemas.microsoft.com/office/drawing/2014/main" id="{DB71DB84-C95B-4E38-9169-D2D10727EE7B}"/>
              </a:ext>
            </a:extLst>
          </p:cNvPr>
          <p:cNvSpPr/>
          <p:nvPr/>
        </p:nvSpPr>
        <p:spPr>
          <a:xfrm>
            <a:off x="11194487" y="3528724"/>
            <a:ext cx="923636" cy="573088"/>
          </a:xfrm>
          <a:prstGeom prst="accentCallout1">
            <a:avLst>
              <a:gd name="adj1" fmla="val 18750"/>
              <a:gd name="adj2" fmla="val -8333"/>
              <a:gd name="adj3" fmla="val 278504"/>
              <a:gd name="adj4" fmla="val -5688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t>42 Genes out of 47 hand-curated Markers List picked in top 1K TF-IDF Genes  </a:t>
            </a:r>
          </a:p>
        </p:txBody>
      </p:sp>
      <p:sp>
        <p:nvSpPr>
          <p:cNvPr id="7" name="Rectangle 6">
            <a:extLst>
              <a:ext uri="{FF2B5EF4-FFF2-40B4-BE49-F238E27FC236}">
                <a16:creationId xmlns:a16="http://schemas.microsoft.com/office/drawing/2014/main" id="{5A76CBBF-2F7E-4FB5-A2CD-3EEC81B0976E}"/>
              </a:ext>
            </a:extLst>
          </p:cNvPr>
          <p:cNvSpPr/>
          <p:nvPr/>
        </p:nvSpPr>
        <p:spPr>
          <a:xfrm>
            <a:off x="10893938" y="5939848"/>
            <a:ext cx="381000" cy="369332"/>
          </a:xfrm>
          <a:prstGeom prst="rect">
            <a:avLst/>
          </a:prstGeom>
        </p:spPr>
        <p:txBody>
          <a:bodyPr wrap="square">
            <a:spAutoFit/>
          </a:bodyPr>
          <a:lstStyle/>
          <a:p>
            <a:r>
              <a:rPr lang="en-US" dirty="0">
                <a:hlinkClick r:id="rId4" action="ppaction://hlinksldjump"/>
              </a:rPr>
              <a:t>&lt;</a:t>
            </a:r>
            <a:endParaRPr lang="en-US" dirty="0"/>
          </a:p>
        </p:txBody>
      </p:sp>
    </p:spTree>
    <p:extLst>
      <p:ext uri="{BB962C8B-B14F-4D97-AF65-F5344CB8AC3E}">
        <p14:creationId xmlns:p14="http://schemas.microsoft.com/office/powerpoint/2010/main" val="3387116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9154D-C18A-49F5-ABB7-7F83ED4FA0E9}"/>
              </a:ext>
            </a:extLst>
          </p:cNvPr>
          <p:cNvSpPr>
            <a:spLocks noGrp="1"/>
          </p:cNvSpPr>
          <p:nvPr>
            <p:ph type="title"/>
          </p:nvPr>
        </p:nvSpPr>
        <p:spPr/>
        <p:txBody>
          <a:bodyPr/>
          <a:lstStyle/>
          <a:p>
            <a:r>
              <a:rPr lang="en-US" dirty="0"/>
              <a:t>References – Part I</a:t>
            </a:r>
          </a:p>
        </p:txBody>
      </p:sp>
      <p:sp>
        <p:nvSpPr>
          <p:cNvPr id="6" name="Content Placeholder 5">
            <a:extLst>
              <a:ext uri="{FF2B5EF4-FFF2-40B4-BE49-F238E27FC236}">
                <a16:creationId xmlns:a16="http://schemas.microsoft.com/office/drawing/2014/main" id="{6C07AE06-F496-491A-B5F8-A3468B7DFB45}"/>
              </a:ext>
            </a:extLst>
          </p:cNvPr>
          <p:cNvSpPr>
            <a:spLocks noGrp="1"/>
          </p:cNvSpPr>
          <p:nvPr>
            <p:ph idx="1"/>
          </p:nvPr>
        </p:nvSpPr>
        <p:spPr/>
        <p:txBody>
          <a:bodyPr>
            <a:normAutofit lnSpcReduction="10000"/>
          </a:bodyPr>
          <a:lstStyle/>
          <a:p>
            <a:r>
              <a:rPr lang="en-US" sz="1500" dirty="0"/>
              <a:t>Tang, F., et al. "mRNA-</a:t>
            </a:r>
            <a:r>
              <a:rPr lang="en-US" sz="1500" dirty="0" err="1"/>
              <a:t>Seq</a:t>
            </a:r>
            <a:r>
              <a:rPr lang="en-US" sz="1500" dirty="0"/>
              <a:t> whole-transcriptome analysis of a single cell." </a:t>
            </a:r>
            <a:r>
              <a:rPr lang="en-US" sz="1500" i="1" dirty="0"/>
              <a:t>Nature methods</a:t>
            </a:r>
            <a:r>
              <a:rPr lang="en-US" sz="1500" dirty="0"/>
              <a:t> 6.5 (2009): 377-382.</a:t>
            </a:r>
          </a:p>
          <a:p>
            <a:r>
              <a:rPr lang="en-US" sz="1500" dirty="0" err="1"/>
              <a:t>Macosko</a:t>
            </a:r>
            <a:r>
              <a:rPr lang="en-US" sz="1500" dirty="0"/>
              <a:t>, E. Z., et al. "Highly parallel genome-wide expression profiling of individual cells using nanoliter droplets." Cell 161.5 (2015): 1202-1214.</a:t>
            </a:r>
          </a:p>
          <a:p>
            <a:r>
              <a:rPr lang="en-US" sz="1500" dirty="0" err="1"/>
              <a:t>Satija</a:t>
            </a:r>
            <a:r>
              <a:rPr lang="en-US" sz="1500" dirty="0"/>
              <a:t>, R., Farrell, J.A., </a:t>
            </a:r>
            <a:r>
              <a:rPr lang="en-US" sz="1500" dirty="0" err="1"/>
              <a:t>Gennert</a:t>
            </a:r>
            <a:r>
              <a:rPr lang="en-US" sz="1500" dirty="0"/>
              <a:t>, D., </a:t>
            </a:r>
            <a:r>
              <a:rPr lang="en-US" sz="1500" dirty="0" err="1"/>
              <a:t>Schier</a:t>
            </a:r>
            <a:r>
              <a:rPr lang="en-US" sz="1500" dirty="0"/>
              <a:t>, A.F., </a:t>
            </a:r>
            <a:r>
              <a:rPr lang="en-US" sz="1500" dirty="0" err="1"/>
              <a:t>Regev</a:t>
            </a:r>
            <a:r>
              <a:rPr lang="en-US" sz="1500" dirty="0"/>
              <a:t>, A.: Spatial reconstruction of single-cell gene expression data. Nature biotechnology 33(5), 495{502 (2015)</a:t>
            </a:r>
          </a:p>
          <a:p>
            <a:r>
              <a:rPr lang="en-US" sz="1500" dirty="0"/>
              <a:t>Zheng, G.X.Y., Terry, J.M., </a:t>
            </a:r>
            <a:r>
              <a:rPr lang="en-US" sz="1500" dirty="0" err="1"/>
              <a:t>Belgrader</a:t>
            </a:r>
            <a:r>
              <a:rPr lang="en-US" sz="1500" dirty="0"/>
              <a:t>, P., </a:t>
            </a:r>
            <a:r>
              <a:rPr lang="en-US" sz="1500" dirty="0" err="1"/>
              <a:t>Ryvkin</a:t>
            </a:r>
            <a:r>
              <a:rPr lang="en-US" sz="1500" dirty="0"/>
              <a:t>, P., Bent, Z.W., Wilson, R., </a:t>
            </a:r>
            <a:r>
              <a:rPr lang="en-US" sz="1500" dirty="0" err="1"/>
              <a:t>Ziraldo</a:t>
            </a:r>
            <a:r>
              <a:rPr lang="en-US" sz="1500" dirty="0"/>
              <a:t>, S.B., Wheeler, T.D., McDermott, G.P., Zhu, J., Gregory, M.T., </a:t>
            </a:r>
            <a:r>
              <a:rPr lang="en-US" sz="1500" dirty="0" err="1"/>
              <a:t>Shuga</a:t>
            </a:r>
            <a:r>
              <a:rPr lang="en-US" sz="1500" dirty="0"/>
              <a:t>, J., </a:t>
            </a:r>
            <a:r>
              <a:rPr lang="en-US" sz="1500" dirty="0" err="1"/>
              <a:t>Montesclaros</a:t>
            </a:r>
            <a:r>
              <a:rPr lang="en-US" sz="1500" dirty="0"/>
              <a:t>, L., Underwood, J.G., </a:t>
            </a:r>
            <a:r>
              <a:rPr lang="en-US" sz="1500" dirty="0" err="1"/>
              <a:t>Masquelier</a:t>
            </a:r>
            <a:r>
              <a:rPr lang="en-US" sz="1500" dirty="0"/>
              <a:t>, D.A., Nishimura, S.Y., </a:t>
            </a:r>
            <a:r>
              <a:rPr lang="en-US" sz="1500" dirty="0" err="1"/>
              <a:t>Schnall</a:t>
            </a:r>
            <a:r>
              <a:rPr lang="en-US" sz="1500" dirty="0"/>
              <a:t>-Levin, M., Wyatt, P.W., </a:t>
            </a:r>
            <a:r>
              <a:rPr lang="en-US" sz="1500" dirty="0" err="1"/>
              <a:t>Hindson</a:t>
            </a:r>
            <a:r>
              <a:rPr lang="en-US" sz="1500" dirty="0"/>
              <a:t>, C.M., Bharadwaj, R., Wong, A., Ness, K.D., </a:t>
            </a:r>
            <a:r>
              <a:rPr lang="en-US" sz="1500" dirty="0" err="1"/>
              <a:t>Beppu</a:t>
            </a:r>
            <a:r>
              <a:rPr lang="en-US" sz="1500" dirty="0"/>
              <a:t>, L.W., </a:t>
            </a:r>
            <a:r>
              <a:rPr lang="en-US" sz="1500" dirty="0" err="1"/>
              <a:t>Deeg</a:t>
            </a:r>
            <a:r>
              <a:rPr lang="en-US" sz="1500" dirty="0"/>
              <a:t>, H.J., McFarland, C., Loeb, K.R., Valente, W.J., Ericson, N.G., Stevens, E.A., </a:t>
            </a:r>
            <a:r>
              <a:rPr lang="en-US" sz="1500" dirty="0" err="1"/>
              <a:t>Radich</a:t>
            </a:r>
            <a:r>
              <a:rPr lang="en-US" sz="1500" dirty="0"/>
              <a:t>, J.P., Mikkelsen, T.S., </a:t>
            </a:r>
            <a:r>
              <a:rPr lang="en-US" sz="1500" dirty="0" err="1"/>
              <a:t>Hindson</a:t>
            </a:r>
            <a:r>
              <a:rPr lang="en-US" sz="1500" dirty="0"/>
              <a:t>, B.J., </a:t>
            </a:r>
            <a:r>
              <a:rPr lang="en-US" sz="1500" dirty="0" err="1"/>
              <a:t>Bielas</a:t>
            </a:r>
            <a:r>
              <a:rPr lang="en-US" sz="1500" dirty="0"/>
              <a:t>, J.H.: Massively parallel digital transcriptional profiling of single cells.</a:t>
            </a:r>
          </a:p>
          <a:p>
            <a:r>
              <a:rPr lang="en-US" sz="1500" dirty="0" err="1"/>
              <a:t>Tibshirani</a:t>
            </a:r>
            <a:r>
              <a:rPr lang="en-US" sz="1500" dirty="0"/>
              <a:t>, R., Walther, G., Hastie, T.: Estimating the number of clusters in a data set via the gap statistic. Journal of the Royal Statistical Society: Series B (Statistical Methodology) 63(2), 411{423 (2001).</a:t>
            </a:r>
          </a:p>
          <a:p>
            <a:r>
              <a:rPr lang="en-US" sz="1500" dirty="0">
                <a:solidFill>
                  <a:schemeClr val="accent5">
                    <a:lumMod val="75000"/>
                  </a:schemeClr>
                </a:solidFill>
              </a:rPr>
              <a:t>Moussa, M., and </a:t>
            </a:r>
            <a:r>
              <a:rPr lang="en-US" sz="1500" dirty="0" err="1">
                <a:solidFill>
                  <a:schemeClr val="accent5">
                    <a:lumMod val="75000"/>
                  </a:schemeClr>
                </a:solidFill>
              </a:rPr>
              <a:t>Mandoiu</a:t>
            </a:r>
            <a:r>
              <a:rPr lang="en-US" sz="1500" dirty="0">
                <a:solidFill>
                  <a:schemeClr val="accent5">
                    <a:lumMod val="75000"/>
                  </a:schemeClr>
                </a:solidFill>
              </a:rPr>
              <a:t>, I.: Clustering </a:t>
            </a:r>
            <a:r>
              <a:rPr lang="en-US" sz="1500" dirty="0" err="1">
                <a:solidFill>
                  <a:schemeClr val="accent5">
                    <a:lumMod val="75000"/>
                  </a:schemeClr>
                </a:solidFill>
              </a:rPr>
              <a:t>scRNA-Seq</a:t>
            </a:r>
            <a:r>
              <a:rPr lang="en-US" sz="1500" dirty="0">
                <a:solidFill>
                  <a:schemeClr val="accent5">
                    <a:lumMod val="75000"/>
                  </a:schemeClr>
                </a:solidFill>
              </a:rPr>
              <a:t> Data using TF-IDF. Bioinformatics Research and Applications. 13th International Symposium, ISBRA 2017, Honolulu, HI, USA.  Lecture Notes in Computer Science book series ( Extended Abstract in LNCS, volume 10330).</a:t>
            </a:r>
          </a:p>
          <a:p>
            <a:r>
              <a:rPr lang="en-US" sz="1500" dirty="0">
                <a:solidFill>
                  <a:schemeClr val="accent5">
                    <a:lumMod val="75000"/>
                  </a:schemeClr>
                </a:solidFill>
              </a:rPr>
              <a:t>Moussa, M., and </a:t>
            </a:r>
            <a:r>
              <a:rPr lang="en-US" sz="1500" dirty="0" err="1">
                <a:solidFill>
                  <a:schemeClr val="accent5">
                    <a:lumMod val="75000"/>
                  </a:schemeClr>
                </a:solidFill>
              </a:rPr>
              <a:t>Mandoiu</a:t>
            </a:r>
            <a:r>
              <a:rPr lang="en-US" sz="1500" dirty="0">
                <a:solidFill>
                  <a:schemeClr val="accent5">
                    <a:lumMod val="75000"/>
                  </a:schemeClr>
                </a:solidFill>
              </a:rPr>
              <a:t>, I.: Single Cell RNA-</a:t>
            </a:r>
            <a:r>
              <a:rPr lang="en-US" sz="1500" dirty="0" err="1">
                <a:solidFill>
                  <a:schemeClr val="accent5">
                    <a:lumMod val="75000"/>
                  </a:schemeClr>
                </a:solidFill>
              </a:rPr>
              <a:t>seq</a:t>
            </a:r>
            <a:r>
              <a:rPr lang="en-US" sz="1500" dirty="0">
                <a:solidFill>
                  <a:schemeClr val="accent5">
                    <a:lumMod val="75000"/>
                  </a:schemeClr>
                </a:solidFill>
              </a:rPr>
              <a:t> Data Clustering using TF-IDF based Methods. (BMC Genomics, 2017).</a:t>
            </a:r>
          </a:p>
          <a:p>
            <a:r>
              <a:rPr lang="en-US" sz="1500" dirty="0"/>
              <a:t>Chung, W., et al. "Single-cell RNA-</a:t>
            </a:r>
            <a:r>
              <a:rPr lang="en-US" sz="1500" dirty="0" err="1"/>
              <a:t>seq</a:t>
            </a:r>
            <a:r>
              <a:rPr lang="en-US" sz="1500" dirty="0"/>
              <a:t> enables comprehensive </a:t>
            </a:r>
            <a:r>
              <a:rPr lang="en-US" sz="1500" dirty="0" err="1"/>
              <a:t>tumour</a:t>
            </a:r>
            <a:r>
              <a:rPr lang="en-US" sz="1500" dirty="0"/>
              <a:t> and immune cell profiling in primary breast cancer." Nature Communications 8 (2017).</a:t>
            </a:r>
          </a:p>
          <a:p>
            <a:endParaRPr lang="en-US" sz="1800" dirty="0"/>
          </a:p>
        </p:txBody>
      </p:sp>
    </p:spTree>
    <p:extLst>
      <p:ext uri="{BB962C8B-B14F-4D97-AF65-F5344CB8AC3E}">
        <p14:creationId xmlns:p14="http://schemas.microsoft.com/office/powerpoint/2010/main" val="2824044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E69-F1B9-4899-9149-EA030792F300}"/>
              </a:ext>
            </a:extLst>
          </p:cNvPr>
          <p:cNvSpPr>
            <a:spLocks noGrp="1"/>
          </p:cNvSpPr>
          <p:nvPr>
            <p:ph type="title"/>
          </p:nvPr>
        </p:nvSpPr>
        <p:spPr/>
        <p:txBody>
          <a:bodyPr/>
          <a:lstStyle/>
          <a:p>
            <a:r>
              <a:rPr lang="en-US" dirty="0"/>
              <a:t>Part II - Locality Sensitive Imputation for Single-Cell RNA-Seq Data</a:t>
            </a:r>
          </a:p>
        </p:txBody>
      </p:sp>
      <p:sp>
        <p:nvSpPr>
          <p:cNvPr id="3" name="Content Placeholder 2">
            <a:extLst>
              <a:ext uri="{FF2B5EF4-FFF2-40B4-BE49-F238E27FC236}">
                <a16:creationId xmlns:a16="http://schemas.microsoft.com/office/drawing/2014/main" id="{C9A1B1F6-2276-4C34-8FB1-AE576801A0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574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generated with high confidence">
            <a:extLst>
              <a:ext uri="{FF2B5EF4-FFF2-40B4-BE49-F238E27FC236}">
                <a16:creationId xmlns:a16="http://schemas.microsoft.com/office/drawing/2014/main" id="{8D2436D8-584B-47BA-9DBC-01098F235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054" y="4510454"/>
            <a:ext cx="7397580" cy="2185314"/>
          </a:xfrm>
          <a:prstGeom prst="rect">
            <a:avLst/>
          </a:prstGeom>
        </p:spPr>
      </p:pic>
      <p:sp>
        <p:nvSpPr>
          <p:cNvPr id="17" name="Title 16">
            <a:extLst>
              <a:ext uri="{FF2B5EF4-FFF2-40B4-BE49-F238E27FC236}">
                <a16:creationId xmlns:a16="http://schemas.microsoft.com/office/drawing/2014/main" id="{11945266-0D85-4B94-9E16-7B87621610BE}"/>
              </a:ext>
            </a:extLst>
          </p:cNvPr>
          <p:cNvSpPr>
            <a:spLocks noGrp="1"/>
          </p:cNvSpPr>
          <p:nvPr>
            <p:ph type="title"/>
          </p:nvPr>
        </p:nvSpPr>
        <p:spPr>
          <a:xfrm>
            <a:off x="803564" y="369741"/>
            <a:ext cx="10584872" cy="1316332"/>
          </a:xfrm>
        </p:spPr>
        <p:txBody>
          <a:bodyPr/>
          <a:lstStyle/>
          <a:p>
            <a:r>
              <a:rPr lang="en-US" dirty="0"/>
              <a:t>3’-end Sequencing w/ UMIs</a:t>
            </a:r>
            <a:r>
              <a:rPr lang="en-US" sz="4000" dirty="0"/>
              <a:t>*</a:t>
            </a:r>
            <a:r>
              <a:rPr lang="en-US" dirty="0"/>
              <a:t> (10X Genomics)</a:t>
            </a:r>
          </a:p>
        </p:txBody>
      </p:sp>
      <p:pic>
        <p:nvPicPr>
          <p:cNvPr id="10" name="Picture 2">
            <a:extLst>
              <a:ext uri="{FF2B5EF4-FFF2-40B4-BE49-F238E27FC236}">
                <a16:creationId xmlns:a16="http://schemas.microsoft.com/office/drawing/2014/main" id="{531CCE97-0159-466B-9F22-AC76BDBC0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44" y="1449856"/>
            <a:ext cx="9204236" cy="309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A screenshot of a cell phone&#10;&#10;Description generated with very high confidence">
            <a:extLst>
              <a:ext uri="{FF2B5EF4-FFF2-40B4-BE49-F238E27FC236}">
                <a16:creationId xmlns:a16="http://schemas.microsoft.com/office/drawing/2014/main" id="{AC77AA1C-A768-4083-A3E3-AE82303EB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164" y="3508655"/>
            <a:ext cx="5336626" cy="1003804"/>
          </a:xfrm>
          <a:prstGeom prst="rect">
            <a:avLst/>
          </a:prstGeom>
        </p:spPr>
      </p:pic>
      <p:pic>
        <p:nvPicPr>
          <p:cNvPr id="20" name="Picture 19" descr="A picture containing text, map&#10;&#10;Description generated with high confidence">
            <a:extLst>
              <a:ext uri="{FF2B5EF4-FFF2-40B4-BE49-F238E27FC236}">
                <a16:creationId xmlns:a16="http://schemas.microsoft.com/office/drawing/2014/main" id="{FB788BE3-C92B-486D-8364-527A03708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564" y="4512459"/>
            <a:ext cx="4140727" cy="2329159"/>
          </a:xfrm>
          <a:prstGeom prst="rect">
            <a:avLst/>
          </a:prstGeom>
        </p:spPr>
      </p:pic>
      <p:sp>
        <p:nvSpPr>
          <p:cNvPr id="21" name="Speech Bubble: Rectangle with Corners Rounded 20">
            <a:extLst>
              <a:ext uri="{FF2B5EF4-FFF2-40B4-BE49-F238E27FC236}">
                <a16:creationId xmlns:a16="http://schemas.microsoft.com/office/drawing/2014/main" id="{4C4E6DE8-490E-4C27-9262-BE8BFCA9F28F}"/>
              </a:ext>
            </a:extLst>
          </p:cNvPr>
          <p:cNvSpPr/>
          <p:nvPr/>
        </p:nvSpPr>
        <p:spPr>
          <a:xfrm>
            <a:off x="803565" y="4462699"/>
            <a:ext cx="4072543" cy="2233069"/>
          </a:xfrm>
          <a:prstGeom prst="wedgeRoundRectCallout">
            <a:avLst>
              <a:gd name="adj1" fmla="val -9086"/>
              <a:gd name="adj2" fmla="val -87559"/>
              <a:gd name="adj3" fmla="val 16667"/>
            </a:avLst>
          </a:prstGeom>
          <a:noFill/>
          <a:ln w="9525" cap="flat" cmpd="sng" algn="ctr">
            <a:solidFill>
              <a:schemeClr val="accent5">
                <a:lumMod val="60000"/>
                <a:lumOff val="40000"/>
              </a:scheme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333B8AEE-E769-41E9-8035-75BA0E4FD2E0}"/>
              </a:ext>
            </a:extLst>
          </p:cNvPr>
          <p:cNvSpPr txBox="1"/>
          <p:nvPr/>
        </p:nvSpPr>
        <p:spPr>
          <a:xfrm>
            <a:off x="7192370" y="2176642"/>
            <a:ext cx="177420" cy="307777"/>
          </a:xfrm>
          <a:prstGeom prst="rect">
            <a:avLst/>
          </a:prstGeom>
          <a:noFill/>
        </p:spPr>
        <p:txBody>
          <a:bodyPr wrap="square" rtlCol="0">
            <a:spAutoFit/>
          </a:bodyPr>
          <a:lstStyle/>
          <a:p>
            <a:r>
              <a:rPr lang="en-US" sz="1400" dirty="0"/>
              <a:t>l</a:t>
            </a:r>
          </a:p>
        </p:txBody>
      </p:sp>
      <p:pic>
        <p:nvPicPr>
          <p:cNvPr id="4" name="Picture 3">
            <a:extLst>
              <a:ext uri="{FF2B5EF4-FFF2-40B4-BE49-F238E27FC236}">
                <a16:creationId xmlns:a16="http://schemas.microsoft.com/office/drawing/2014/main" id="{3A46FB23-B816-4338-B882-466B0B5C03DB}"/>
              </a:ext>
            </a:extLst>
          </p:cNvPr>
          <p:cNvPicPr>
            <a:picLocks noChangeAspect="1"/>
          </p:cNvPicPr>
          <p:nvPr/>
        </p:nvPicPr>
        <p:blipFill>
          <a:blip r:embed="rId7"/>
          <a:stretch>
            <a:fillRect/>
          </a:stretch>
        </p:blipFill>
        <p:spPr>
          <a:xfrm>
            <a:off x="8166321" y="3295282"/>
            <a:ext cx="416171" cy="208086"/>
          </a:xfrm>
          <a:prstGeom prst="rect">
            <a:avLst/>
          </a:prstGeom>
        </p:spPr>
      </p:pic>
      <p:pic>
        <p:nvPicPr>
          <p:cNvPr id="5" name="Picture 4">
            <a:extLst>
              <a:ext uri="{FF2B5EF4-FFF2-40B4-BE49-F238E27FC236}">
                <a16:creationId xmlns:a16="http://schemas.microsoft.com/office/drawing/2014/main" id="{4E7AEC63-924D-495A-AB78-EF3DD41DA37A}"/>
              </a:ext>
            </a:extLst>
          </p:cNvPr>
          <p:cNvPicPr>
            <a:picLocks noChangeAspect="1"/>
          </p:cNvPicPr>
          <p:nvPr/>
        </p:nvPicPr>
        <p:blipFill>
          <a:blip r:embed="rId8"/>
          <a:stretch>
            <a:fillRect/>
          </a:stretch>
        </p:blipFill>
        <p:spPr>
          <a:xfrm>
            <a:off x="8166320" y="2863275"/>
            <a:ext cx="324524" cy="114538"/>
          </a:xfrm>
          <a:prstGeom prst="rect">
            <a:avLst/>
          </a:prstGeom>
        </p:spPr>
      </p:pic>
      <p:sp>
        <p:nvSpPr>
          <p:cNvPr id="6" name="Rectangle 5">
            <a:extLst>
              <a:ext uri="{FF2B5EF4-FFF2-40B4-BE49-F238E27FC236}">
                <a16:creationId xmlns:a16="http://schemas.microsoft.com/office/drawing/2014/main" id="{37E5A49A-A976-49BE-B965-07C63D0D02E6}"/>
              </a:ext>
            </a:extLst>
          </p:cNvPr>
          <p:cNvSpPr/>
          <p:nvPr/>
        </p:nvSpPr>
        <p:spPr>
          <a:xfrm>
            <a:off x="8526121" y="1297333"/>
            <a:ext cx="2433680" cy="307777"/>
          </a:xfrm>
          <a:prstGeom prst="rect">
            <a:avLst/>
          </a:prstGeom>
        </p:spPr>
        <p:txBody>
          <a:bodyPr wrap="none">
            <a:spAutoFit/>
          </a:bodyPr>
          <a:lstStyle/>
          <a:p>
            <a:r>
              <a:rPr lang="en-US" sz="1400" dirty="0">
                <a:solidFill>
                  <a:srgbClr val="333333"/>
                </a:solidFill>
                <a:latin typeface="Helvetica Neue"/>
              </a:rPr>
              <a:t>*unique molecular identifiers</a:t>
            </a:r>
            <a:endParaRPr lang="en-US" sz="1400" dirty="0"/>
          </a:p>
        </p:txBody>
      </p:sp>
    </p:spTree>
    <p:extLst>
      <p:ext uri="{BB962C8B-B14F-4D97-AF65-F5344CB8AC3E}">
        <p14:creationId xmlns:p14="http://schemas.microsoft.com/office/powerpoint/2010/main" val="1675698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1823-2800-4532-9C79-1E765575D424}"/>
              </a:ext>
            </a:extLst>
          </p:cNvPr>
          <p:cNvSpPr>
            <a:spLocks noGrp="1"/>
          </p:cNvSpPr>
          <p:nvPr>
            <p:ph type="title"/>
          </p:nvPr>
        </p:nvSpPr>
        <p:spPr/>
        <p:txBody>
          <a:bodyPr/>
          <a:lstStyle/>
          <a:p>
            <a:r>
              <a:rPr lang="en-US" dirty="0"/>
              <a:t>Drop-outs</a:t>
            </a:r>
          </a:p>
        </p:txBody>
      </p:sp>
      <p:sp>
        <p:nvSpPr>
          <p:cNvPr id="3" name="Content Placeholder 2">
            <a:extLst>
              <a:ext uri="{FF2B5EF4-FFF2-40B4-BE49-F238E27FC236}">
                <a16:creationId xmlns:a16="http://schemas.microsoft.com/office/drawing/2014/main" id="{011DD536-41DE-44B1-8D53-027D6DBEF7AE}"/>
              </a:ext>
            </a:extLst>
          </p:cNvPr>
          <p:cNvSpPr>
            <a:spLocks noGrp="1"/>
          </p:cNvSpPr>
          <p:nvPr>
            <p:ph idx="1"/>
          </p:nvPr>
        </p:nvSpPr>
        <p:spPr/>
        <p:txBody>
          <a:bodyPr>
            <a:normAutofit/>
          </a:bodyPr>
          <a:lstStyle/>
          <a:p>
            <a:pPr marL="0" indent="0">
              <a:buNone/>
            </a:pPr>
            <a:r>
              <a:rPr lang="en-US" dirty="0"/>
              <a:t>Problem: </a:t>
            </a:r>
            <a:r>
              <a:rPr lang="en-US" i="1" dirty="0"/>
              <a:t>overrepresentation of zeros in </a:t>
            </a:r>
            <a:r>
              <a:rPr lang="en-US" i="1" dirty="0" err="1"/>
              <a:t>scRNA</a:t>
            </a:r>
            <a:r>
              <a:rPr lang="en-US" i="1" dirty="0"/>
              <a:t>-seq datasets makes it difficult to distinguish technical dropout of transcripts from true biological variation between cells.</a:t>
            </a:r>
          </a:p>
          <a:p>
            <a:pPr marL="0" indent="0">
              <a:buNone/>
            </a:pPr>
            <a:endParaRPr lang="en-US" i="1" dirty="0"/>
          </a:p>
          <a:p>
            <a:pPr marL="0" indent="0">
              <a:buNone/>
            </a:pPr>
            <a:r>
              <a:rPr lang="en-US" dirty="0"/>
              <a:t>Drop outs occurring because of </a:t>
            </a:r>
          </a:p>
          <a:p>
            <a:pPr lvl="1"/>
            <a:r>
              <a:rPr lang="en-US" dirty="0"/>
              <a:t>inefficient mRNA capture,</a:t>
            </a:r>
          </a:p>
          <a:p>
            <a:pPr lvl="1"/>
            <a:r>
              <a:rPr lang="en-US" dirty="0"/>
              <a:t>low number of RNA transcripts and the stochastic nature of gene expression,</a:t>
            </a:r>
          </a:p>
          <a:p>
            <a:pPr marL="0" indent="0">
              <a:buNone/>
            </a:pPr>
            <a:r>
              <a:rPr lang="en-US" dirty="0">
                <a:sym typeface="Wingdings" panose="05000000000000000000" pitchFamily="2" charset="2"/>
              </a:rPr>
              <a:t> </a:t>
            </a:r>
            <a:r>
              <a:rPr lang="en-US" dirty="0"/>
              <a:t>the result is capturing only a fraction of the transcriptome of each cell and hence data that has a high degree of sparsity.</a:t>
            </a:r>
          </a:p>
        </p:txBody>
      </p:sp>
    </p:spTree>
    <p:extLst>
      <p:ext uri="{BB962C8B-B14F-4D97-AF65-F5344CB8AC3E}">
        <p14:creationId xmlns:p14="http://schemas.microsoft.com/office/powerpoint/2010/main" val="8140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D61C-FB6F-4ADF-B836-5E098FEF221C}"/>
              </a:ext>
            </a:extLst>
          </p:cNvPr>
          <p:cNvSpPr>
            <a:spLocks noGrp="1"/>
          </p:cNvSpPr>
          <p:nvPr>
            <p:ph type="title"/>
          </p:nvPr>
        </p:nvSpPr>
        <p:spPr/>
        <p:txBody>
          <a:bodyPr>
            <a:normAutofit/>
          </a:bodyPr>
          <a:lstStyle/>
          <a:p>
            <a:r>
              <a:rPr lang="en-US" dirty="0"/>
              <a:t>Existing single cell RNA-Seq imputation</a:t>
            </a:r>
            <a:br>
              <a:rPr lang="en-US" dirty="0"/>
            </a:br>
            <a:r>
              <a:rPr lang="en-US" dirty="0"/>
              <a:t>methods - </a:t>
            </a:r>
            <a:r>
              <a:rPr lang="en-US" dirty="0" err="1"/>
              <a:t>DrImpute</a:t>
            </a:r>
            <a:r>
              <a:rPr lang="en-US" dirty="0"/>
              <a:t> </a:t>
            </a:r>
          </a:p>
        </p:txBody>
      </p:sp>
      <p:sp>
        <p:nvSpPr>
          <p:cNvPr id="3" name="Content Placeholder 2">
            <a:extLst>
              <a:ext uri="{FF2B5EF4-FFF2-40B4-BE49-F238E27FC236}">
                <a16:creationId xmlns:a16="http://schemas.microsoft.com/office/drawing/2014/main" id="{869DB076-D5ED-4AC8-B272-FC2B1784A8D0}"/>
              </a:ext>
            </a:extLst>
          </p:cNvPr>
          <p:cNvSpPr>
            <a:spLocks noGrp="1"/>
          </p:cNvSpPr>
          <p:nvPr>
            <p:ph idx="1"/>
          </p:nvPr>
        </p:nvSpPr>
        <p:spPr/>
        <p:txBody>
          <a:bodyPr>
            <a:normAutofit/>
          </a:bodyPr>
          <a:lstStyle/>
          <a:p>
            <a:r>
              <a:rPr lang="en-US" dirty="0" err="1">
                <a:hlinkClick r:id="rId2" action="ppaction://hlinksldjump"/>
              </a:rPr>
              <a:t>DRImpute</a:t>
            </a:r>
            <a:r>
              <a:rPr lang="en-US" dirty="0"/>
              <a:t> (clustering cells)</a:t>
            </a:r>
          </a:p>
          <a:p>
            <a:r>
              <a:rPr lang="en-US" dirty="0" err="1">
                <a:hlinkClick r:id="rId3" action="ppaction://hlinksldjump"/>
              </a:rPr>
              <a:t>scImpute</a:t>
            </a:r>
            <a:endParaRPr lang="en-US" dirty="0"/>
          </a:p>
          <a:p>
            <a:r>
              <a:rPr lang="en-US" dirty="0" err="1">
                <a:hlinkClick r:id="rId4" action="ppaction://hlinksldjump"/>
              </a:rPr>
              <a:t>KNNImpute</a:t>
            </a:r>
            <a:r>
              <a:rPr lang="en-US" dirty="0"/>
              <a:t> (K nearest </a:t>
            </a:r>
            <a:r>
              <a:rPr lang="en-US" dirty="0" err="1"/>
              <a:t>neighbour</a:t>
            </a:r>
            <a:r>
              <a:rPr lang="en-US" dirty="0"/>
              <a:t> genes)</a:t>
            </a:r>
          </a:p>
        </p:txBody>
      </p:sp>
      <p:pic>
        <p:nvPicPr>
          <p:cNvPr id="4" name="Picture 3">
            <a:extLst>
              <a:ext uri="{FF2B5EF4-FFF2-40B4-BE49-F238E27FC236}">
                <a16:creationId xmlns:a16="http://schemas.microsoft.com/office/drawing/2014/main" id="{F06B8790-D35A-4557-8963-16671D6FE8F1}"/>
              </a:ext>
            </a:extLst>
          </p:cNvPr>
          <p:cNvPicPr>
            <a:picLocks noChangeAspect="1"/>
          </p:cNvPicPr>
          <p:nvPr/>
        </p:nvPicPr>
        <p:blipFill>
          <a:blip r:embed="rId5"/>
          <a:stretch>
            <a:fillRect/>
          </a:stretch>
        </p:blipFill>
        <p:spPr>
          <a:xfrm>
            <a:off x="2663190" y="2322460"/>
            <a:ext cx="7027916" cy="540923"/>
          </a:xfrm>
          <a:prstGeom prst="rect">
            <a:avLst/>
          </a:prstGeom>
        </p:spPr>
      </p:pic>
    </p:spTree>
    <p:extLst>
      <p:ext uri="{BB962C8B-B14F-4D97-AF65-F5344CB8AC3E}">
        <p14:creationId xmlns:p14="http://schemas.microsoft.com/office/powerpoint/2010/main" val="2003334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F47F-3E89-437F-87C2-DF20FBA92823}"/>
              </a:ext>
            </a:extLst>
          </p:cNvPr>
          <p:cNvSpPr>
            <a:spLocks noGrp="1"/>
          </p:cNvSpPr>
          <p:nvPr>
            <p:ph type="title"/>
          </p:nvPr>
        </p:nvSpPr>
        <p:spPr/>
        <p:txBody>
          <a:bodyPr>
            <a:normAutofit/>
          </a:bodyPr>
          <a:lstStyle/>
          <a:p>
            <a:r>
              <a:rPr lang="en-US" sz="4000" dirty="0"/>
              <a:t>Proposed method: Locality Sensitive Imputation for </a:t>
            </a:r>
            <a:r>
              <a:rPr lang="en-US" sz="4000" dirty="0" err="1"/>
              <a:t>scRNA</a:t>
            </a:r>
            <a:r>
              <a:rPr lang="en-US" sz="4000" dirty="0"/>
              <a:t>-Seq Data (</a:t>
            </a:r>
            <a:r>
              <a:rPr lang="en-US" sz="4000" dirty="0" err="1"/>
              <a:t>LSImpute</a:t>
            </a:r>
            <a:r>
              <a:rPr lang="en-US" sz="4000" dirty="0"/>
              <a:t>)</a:t>
            </a:r>
          </a:p>
        </p:txBody>
      </p:sp>
      <p:sp>
        <p:nvSpPr>
          <p:cNvPr id="3" name="Content Placeholder 2">
            <a:extLst>
              <a:ext uri="{FF2B5EF4-FFF2-40B4-BE49-F238E27FC236}">
                <a16:creationId xmlns:a16="http://schemas.microsoft.com/office/drawing/2014/main" id="{E302C75C-8FA4-45CE-BF1C-C0B3A4F8A301}"/>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n-US" dirty="0"/>
              <a:t>High level summary of the novel imputation algorithm (</a:t>
            </a:r>
            <a:r>
              <a:rPr lang="en-US" dirty="0" err="1"/>
              <a:t>LSImpute</a:t>
            </a:r>
            <a:r>
              <a:rPr lang="en-US" dirty="0"/>
              <a:t>):</a:t>
            </a:r>
          </a:p>
          <a:p>
            <a:pPr marL="0" indent="0">
              <a:buNone/>
            </a:pPr>
            <a:endParaRPr lang="en-US" sz="300" dirty="0"/>
          </a:p>
          <a:p>
            <a:pPr marL="0" indent="0">
              <a:buNone/>
            </a:pPr>
            <a:r>
              <a:rPr lang="en-US" i="1" dirty="0">
                <a:solidFill>
                  <a:schemeClr val="accent1"/>
                </a:solidFill>
              </a:rPr>
              <a:t>Step 1.</a:t>
            </a:r>
            <a:r>
              <a:rPr lang="en-US" dirty="0"/>
              <a:t> Given a set (S) of (n) cells , start by selecting a small number (m) of cells with highest similarity level.</a:t>
            </a:r>
            <a:endParaRPr lang="en-US" sz="2600" dirty="0"/>
          </a:p>
          <a:p>
            <a:pPr marL="0" indent="0">
              <a:buNone/>
            </a:pPr>
            <a:endParaRPr lang="en-US" sz="2100" dirty="0">
              <a:solidFill>
                <a:srgbClr val="00B050"/>
              </a:solidFill>
            </a:endParaRPr>
          </a:p>
          <a:p>
            <a:pPr marL="0" indent="0">
              <a:buNone/>
            </a:pPr>
            <a:r>
              <a:rPr lang="en-US" i="1" dirty="0">
                <a:solidFill>
                  <a:schemeClr val="accent1"/>
                </a:solidFill>
              </a:rPr>
              <a:t>Step 2. </a:t>
            </a:r>
            <a:r>
              <a:rPr lang="en-US" dirty="0"/>
              <a:t>Group the highly similar cells from Step 1 into clusters (“tight” ).</a:t>
            </a:r>
          </a:p>
          <a:p>
            <a:pPr marL="0" indent="0">
              <a:buNone/>
            </a:pPr>
            <a:endParaRPr lang="en-US" sz="2100" dirty="0"/>
          </a:p>
          <a:p>
            <a:pPr marL="0" indent="0">
              <a:buNone/>
            </a:pPr>
            <a:r>
              <a:rPr lang="en-US" i="1" dirty="0">
                <a:solidFill>
                  <a:schemeClr val="accent1"/>
                </a:solidFill>
              </a:rPr>
              <a:t>Step 3</a:t>
            </a:r>
            <a:r>
              <a:rPr lang="en-US" dirty="0">
                <a:solidFill>
                  <a:schemeClr val="accent1"/>
                </a:solidFill>
              </a:rPr>
              <a:t>.</a:t>
            </a:r>
            <a:r>
              <a:rPr lang="en-US" dirty="0"/>
              <a:t> For each cluster, replace zeros for each gene j with values imputed based on the expression levels of gene j in all cells within the cluster.</a:t>
            </a:r>
          </a:p>
          <a:p>
            <a:pPr marL="0" indent="0">
              <a:buNone/>
            </a:pPr>
            <a:endParaRPr lang="en-US" sz="2100" dirty="0"/>
          </a:p>
          <a:p>
            <a:pPr marL="0" indent="0">
              <a:buNone/>
            </a:pPr>
            <a:r>
              <a:rPr lang="en-US" i="1" dirty="0">
                <a:solidFill>
                  <a:schemeClr val="accent1"/>
                </a:solidFill>
              </a:rPr>
              <a:t>Step 4. </a:t>
            </a:r>
            <a:r>
              <a:rPr lang="en-US" dirty="0"/>
              <a:t>The selected cells now have imputed values and the clusters they form are collapsed into their respective centroids. </a:t>
            </a:r>
          </a:p>
          <a:p>
            <a:pPr marL="0" indent="0">
              <a:buNone/>
            </a:pPr>
            <a:r>
              <a:rPr lang="en-US" dirty="0"/>
              <a:t>The centroids are pooled together with remaining cells to form a (S’) and the process is repeated starting again at Step 1.</a:t>
            </a:r>
          </a:p>
        </p:txBody>
      </p:sp>
    </p:spTree>
    <p:extLst>
      <p:ext uri="{BB962C8B-B14F-4D97-AF65-F5344CB8AC3E}">
        <p14:creationId xmlns:p14="http://schemas.microsoft.com/office/powerpoint/2010/main" val="189922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77C1B1-DBED-446F-B255-4BBD32E18AEF}"/>
              </a:ext>
            </a:extLst>
          </p:cNvPr>
          <p:cNvPicPr>
            <a:picLocks noChangeAspect="1"/>
          </p:cNvPicPr>
          <p:nvPr/>
        </p:nvPicPr>
        <p:blipFill>
          <a:blip r:embed="rId2"/>
          <a:stretch>
            <a:fillRect/>
          </a:stretch>
        </p:blipFill>
        <p:spPr>
          <a:xfrm>
            <a:off x="2769581" y="111373"/>
            <a:ext cx="6652837" cy="6652837"/>
          </a:xfrm>
          <a:prstGeom prst="rect">
            <a:avLst/>
          </a:prstGeom>
        </p:spPr>
      </p:pic>
      <p:pic>
        <p:nvPicPr>
          <p:cNvPr id="4" name="Picture 3">
            <a:extLst>
              <a:ext uri="{FF2B5EF4-FFF2-40B4-BE49-F238E27FC236}">
                <a16:creationId xmlns:a16="http://schemas.microsoft.com/office/drawing/2014/main" id="{DEA5D6FC-0EF0-443F-90D5-024311F66160}"/>
              </a:ext>
            </a:extLst>
          </p:cNvPr>
          <p:cNvPicPr>
            <a:picLocks noChangeAspect="1"/>
          </p:cNvPicPr>
          <p:nvPr/>
        </p:nvPicPr>
        <p:blipFill>
          <a:blip r:embed="rId3"/>
          <a:stretch>
            <a:fillRect/>
          </a:stretch>
        </p:blipFill>
        <p:spPr>
          <a:xfrm>
            <a:off x="2769582" y="87919"/>
            <a:ext cx="6652837" cy="6652837"/>
          </a:xfrm>
          <a:prstGeom prst="rect">
            <a:avLst/>
          </a:prstGeom>
        </p:spPr>
      </p:pic>
      <p:pic>
        <p:nvPicPr>
          <p:cNvPr id="7" name="Picture 6">
            <a:extLst>
              <a:ext uri="{FF2B5EF4-FFF2-40B4-BE49-F238E27FC236}">
                <a16:creationId xmlns:a16="http://schemas.microsoft.com/office/drawing/2014/main" id="{434A24F1-3EB6-496B-B30F-9CAB84FC6BE4}"/>
              </a:ext>
            </a:extLst>
          </p:cNvPr>
          <p:cNvPicPr>
            <a:picLocks noChangeAspect="1"/>
          </p:cNvPicPr>
          <p:nvPr/>
        </p:nvPicPr>
        <p:blipFill>
          <a:blip r:embed="rId4"/>
          <a:stretch>
            <a:fillRect/>
          </a:stretch>
        </p:blipFill>
        <p:spPr>
          <a:xfrm>
            <a:off x="2769581" y="84996"/>
            <a:ext cx="6652837" cy="6652837"/>
          </a:xfrm>
          <a:prstGeom prst="rect">
            <a:avLst/>
          </a:prstGeom>
        </p:spPr>
      </p:pic>
      <p:sp>
        <p:nvSpPr>
          <p:cNvPr id="2" name="TextBox 1">
            <a:extLst>
              <a:ext uri="{FF2B5EF4-FFF2-40B4-BE49-F238E27FC236}">
                <a16:creationId xmlns:a16="http://schemas.microsoft.com/office/drawing/2014/main" id="{AED66D84-A3E1-4206-ACCB-BF15F4567AFE}"/>
              </a:ext>
            </a:extLst>
          </p:cNvPr>
          <p:cNvSpPr txBox="1"/>
          <p:nvPr/>
        </p:nvSpPr>
        <p:spPr>
          <a:xfrm>
            <a:off x="452582" y="535709"/>
            <a:ext cx="1570182" cy="369332"/>
          </a:xfrm>
          <a:prstGeom prst="rect">
            <a:avLst/>
          </a:prstGeom>
          <a:noFill/>
        </p:spPr>
        <p:txBody>
          <a:bodyPr wrap="square" rtlCol="0">
            <a:spAutoFit/>
          </a:bodyPr>
          <a:lstStyle/>
          <a:p>
            <a:r>
              <a:rPr lang="en-US" dirty="0"/>
              <a:t>Toy Example:</a:t>
            </a:r>
          </a:p>
        </p:txBody>
      </p:sp>
    </p:spTree>
    <p:extLst>
      <p:ext uri="{BB962C8B-B14F-4D97-AF65-F5344CB8AC3E}">
        <p14:creationId xmlns:p14="http://schemas.microsoft.com/office/powerpoint/2010/main" val="205970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F47F-3E89-437F-87C2-DF20FBA92823}"/>
              </a:ext>
            </a:extLst>
          </p:cNvPr>
          <p:cNvSpPr>
            <a:spLocks noGrp="1"/>
          </p:cNvSpPr>
          <p:nvPr>
            <p:ph type="title"/>
          </p:nvPr>
        </p:nvSpPr>
        <p:spPr/>
        <p:txBody>
          <a:bodyPr>
            <a:normAutofit/>
          </a:bodyPr>
          <a:lstStyle/>
          <a:p>
            <a:r>
              <a:rPr lang="en-US" sz="4000" dirty="0"/>
              <a:t>Proposed method: Locality Sensitive Imputation for </a:t>
            </a:r>
            <a:r>
              <a:rPr lang="en-US" sz="4000" dirty="0" err="1"/>
              <a:t>scRNA</a:t>
            </a:r>
            <a:r>
              <a:rPr lang="en-US" sz="4000" dirty="0"/>
              <a:t>-Seq Data (</a:t>
            </a:r>
            <a:r>
              <a:rPr lang="en-US" sz="4000" dirty="0" err="1"/>
              <a:t>LSImpute</a:t>
            </a:r>
            <a:r>
              <a:rPr lang="en-US" sz="4000"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02C75C-8FA4-45CE-BF1C-C0B3A4F8A301}"/>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n-US" dirty="0"/>
                  <a:t>High level summary of the novel imputation algorithm (</a:t>
                </a:r>
                <a:r>
                  <a:rPr lang="en-US" dirty="0" err="1">
                    <a:hlinkClick r:id="rId3" action="ppaction://hlinksldjump"/>
                  </a:rPr>
                  <a:t>LSImpute</a:t>
                </a:r>
                <a:r>
                  <a:rPr lang="en-US" dirty="0"/>
                  <a:t>):</a:t>
                </a:r>
              </a:p>
              <a:p>
                <a:pPr marL="0" indent="0">
                  <a:buNone/>
                </a:pPr>
                <a:endParaRPr lang="en-US" sz="300" dirty="0"/>
              </a:p>
              <a:p>
                <a:pPr marL="0" indent="0">
                  <a:buNone/>
                </a:pPr>
                <a:r>
                  <a:rPr lang="en-US" i="1" dirty="0">
                    <a:solidFill>
                      <a:schemeClr val="accent1"/>
                    </a:solidFill>
                  </a:rPr>
                  <a:t>Step 1. </a:t>
                </a:r>
                <a:r>
                  <a:rPr lang="en-US" dirty="0"/>
                  <a:t>Given a set (S) of (n) cells , start by selecting a small number (m) of cells with highest similarity level.</a:t>
                </a:r>
                <a:endParaRPr lang="en-US" sz="2600" dirty="0"/>
              </a:p>
              <a:p>
                <a:pPr marL="0" indent="0">
                  <a:buNone/>
                </a:pPr>
                <a:r>
                  <a:rPr lang="en-US" sz="2100" dirty="0"/>
                  <a:t>	</a:t>
                </a:r>
                <a:r>
                  <a:rPr lang="en-US" sz="2100" strike="sngStrike" dirty="0">
                    <a:solidFill>
                      <a:srgbClr val="FF0000"/>
                    </a:solidFill>
                  </a:rPr>
                  <a:t>Quadratic Pairwise Distance </a:t>
                </a:r>
                <a14:m>
                  <m:oMath xmlns:m="http://schemas.openxmlformats.org/officeDocument/2006/math">
                    <m:sSup>
                      <m:sSupPr>
                        <m:ctrlPr>
                          <a:rPr lang="en-US" sz="2100" b="0" i="1" strike="sngStrike" smtClean="0">
                            <a:solidFill>
                              <a:srgbClr val="FF0000"/>
                            </a:solidFill>
                            <a:latin typeface="Cambria Math" panose="02040503050406030204" pitchFamily="18" charset="0"/>
                          </a:rPr>
                        </m:ctrlPr>
                      </m:sSupPr>
                      <m:e>
                        <m:r>
                          <a:rPr lang="en-US" sz="2100" b="0" i="1" strike="sngStrike" smtClean="0">
                            <a:solidFill>
                              <a:srgbClr val="FF0000"/>
                            </a:solidFill>
                            <a:latin typeface="Cambria Math" panose="02040503050406030204" pitchFamily="18" charset="0"/>
                          </a:rPr>
                          <m:t>𝑂</m:t>
                        </m:r>
                        <m:r>
                          <a:rPr lang="en-US" sz="2100" b="0" i="1" strike="sngStrike" smtClean="0">
                            <a:solidFill>
                              <a:srgbClr val="FF0000"/>
                            </a:solidFill>
                            <a:latin typeface="Cambria Math" panose="02040503050406030204" pitchFamily="18" charset="0"/>
                          </a:rPr>
                          <m:t>(</m:t>
                        </m:r>
                        <m:r>
                          <a:rPr lang="en-US" sz="2100" b="0" i="1" strike="sngStrike" smtClean="0">
                            <a:solidFill>
                              <a:srgbClr val="FF0000"/>
                            </a:solidFill>
                            <a:latin typeface="Cambria Math" panose="02040503050406030204" pitchFamily="18" charset="0"/>
                          </a:rPr>
                          <m:t>𝑛</m:t>
                        </m:r>
                      </m:e>
                      <m:sup>
                        <m:r>
                          <a:rPr lang="en-US" sz="2100" b="0" i="1" strike="sngStrike" smtClean="0">
                            <a:solidFill>
                              <a:srgbClr val="FF0000"/>
                            </a:solidFill>
                            <a:latin typeface="Cambria Math" panose="02040503050406030204" pitchFamily="18" charset="0"/>
                          </a:rPr>
                          <m:t>2</m:t>
                        </m:r>
                      </m:sup>
                    </m:sSup>
                    <m:r>
                      <a:rPr lang="en-US" sz="2100" b="0" i="1" strike="sngStrike" smtClean="0">
                        <a:solidFill>
                          <a:srgbClr val="FF0000"/>
                        </a:solidFill>
                        <a:latin typeface="Cambria Math" panose="02040503050406030204" pitchFamily="18" charset="0"/>
                      </a:rPr>
                      <m:t>) </m:t>
                    </m:r>
                    <m:r>
                      <a:rPr lang="en-US" sz="2100" b="0" i="1" strike="sngStrike" smtClean="0">
                        <a:solidFill>
                          <a:srgbClr val="FF0000"/>
                        </a:solidFill>
                        <a:latin typeface="Cambria Math" panose="02040503050406030204" pitchFamily="18" charset="0"/>
                      </a:rPr>
                      <m:t>𝑒𝑎𝑐h</m:t>
                    </m:r>
                    <m:r>
                      <a:rPr lang="en-US" sz="2100" b="0" i="1" strike="sngStrike" smtClean="0">
                        <a:solidFill>
                          <a:srgbClr val="FF0000"/>
                        </a:solidFill>
                        <a:latin typeface="Cambria Math" panose="02040503050406030204" pitchFamily="18" charset="0"/>
                      </a:rPr>
                      <m:t> </m:t>
                    </m:r>
                    <m:r>
                      <a:rPr lang="en-US" sz="2100" b="0" i="1" strike="sngStrike" smtClean="0">
                        <a:solidFill>
                          <a:srgbClr val="FF0000"/>
                        </a:solidFill>
                        <a:latin typeface="Cambria Math" panose="02040503050406030204" pitchFamily="18" charset="0"/>
                      </a:rPr>
                      <m:t>𝑟𝑜𝑢𝑛𝑑</m:t>
                    </m:r>
                  </m:oMath>
                </a14:m>
                <a:r>
                  <a:rPr lang="en-US" sz="2100" strike="sngStrike" dirty="0">
                    <a:solidFill>
                      <a:srgbClr val="FF0000"/>
                    </a:solidFill>
                  </a:rPr>
                  <a:t>?? </a:t>
                </a:r>
                <a:r>
                  <a:rPr lang="en-US" sz="2100" strike="sngStrike" dirty="0">
                    <a:solidFill>
                      <a:srgbClr val="FF0000"/>
                    </a:solidFill>
                    <a:sym typeface="Wingdings" panose="05000000000000000000" pitchFamily="2" charset="2"/>
                  </a:rPr>
                  <a:t></a:t>
                </a:r>
                <a:r>
                  <a:rPr lang="en-US" sz="2100" dirty="0">
                    <a:solidFill>
                      <a:srgbClr val="00B050"/>
                    </a:solidFill>
                    <a:sym typeface="Wingdings" panose="05000000000000000000" pitchFamily="2" charset="2"/>
                  </a:rPr>
                  <a:t> </a:t>
                </a:r>
                <a:r>
                  <a:rPr lang="en-US" sz="2100" dirty="0">
                    <a:solidFill>
                      <a:srgbClr val="00B050"/>
                    </a:solidFill>
                    <a:sym typeface="Wingdings" panose="05000000000000000000" pitchFamily="2" charset="2"/>
                    <a:hlinkClick r:id="rId4" action="ppaction://hlinksldjump"/>
                  </a:rPr>
                  <a:t>LSH</a:t>
                </a:r>
                <a:r>
                  <a:rPr lang="en-US" sz="2100" dirty="0">
                    <a:solidFill>
                      <a:srgbClr val="00B050"/>
                    </a:solidFill>
                    <a:sym typeface="Wingdings" panose="05000000000000000000" pitchFamily="2" charset="2"/>
                  </a:rPr>
                  <a:t>: Locality Sensitive Hashing O(n)</a:t>
                </a:r>
                <a:r>
                  <a:rPr lang="en-US" sz="2100" dirty="0">
                    <a:solidFill>
                      <a:srgbClr val="00B050"/>
                    </a:solidFill>
                  </a:rPr>
                  <a:t>.</a:t>
                </a:r>
              </a:p>
              <a:p>
                <a:pPr marL="0" indent="0">
                  <a:buNone/>
                </a:pPr>
                <a:r>
                  <a:rPr lang="en-US" i="1" dirty="0">
                    <a:solidFill>
                      <a:schemeClr val="accent1"/>
                    </a:solidFill>
                  </a:rPr>
                  <a:t>Step 2. </a:t>
                </a:r>
                <a:r>
                  <a:rPr lang="en-US" dirty="0"/>
                  <a:t>Group the highly similar cells from Step 1 into clusters (“tight” ).</a:t>
                </a:r>
              </a:p>
              <a:p>
                <a:pPr marL="0" indent="0">
                  <a:buNone/>
                </a:pPr>
                <a:endParaRPr lang="en-US" sz="2100" dirty="0"/>
              </a:p>
              <a:p>
                <a:pPr marL="0" indent="0">
                  <a:buNone/>
                </a:pPr>
                <a:r>
                  <a:rPr lang="en-US" i="1" dirty="0">
                    <a:solidFill>
                      <a:schemeClr val="accent1"/>
                    </a:solidFill>
                  </a:rPr>
                  <a:t>Step 3. </a:t>
                </a:r>
                <a:r>
                  <a:rPr lang="en-US" dirty="0"/>
                  <a:t>For each cluster, replace zeros for each gene j with values imputed based on the expression levels of gene j in all cells within the cluster.</a:t>
                </a:r>
              </a:p>
              <a:p>
                <a:pPr marL="0" indent="0">
                  <a:buNone/>
                </a:pPr>
                <a:r>
                  <a:rPr lang="en-US" sz="2100" dirty="0"/>
                  <a:t>	</a:t>
                </a:r>
                <a:r>
                  <a:rPr lang="en-US" sz="2100" dirty="0">
                    <a:solidFill>
                      <a:schemeClr val="accent5">
                        <a:lumMod val="75000"/>
                      </a:schemeClr>
                    </a:solidFill>
                  </a:rPr>
                  <a:t>Mean (</a:t>
                </a:r>
                <a:r>
                  <a:rPr lang="en-US" sz="2100" dirty="0" err="1">
                    <a:solidFill>
                      <a:schemeClr val="accent5">
                        <a:lumMod val="75000"/>
                      </a:schemeClr>
                    </a:solidFill>
                  </a:rPr>
                  <a:t>LSImputeMean</a:t>
                </a:r>
                <a:r>
                  <a:rPr lang="en-US" sz="2100" dirty="0">
                    <a:solidFill>
                      <a:schemeClr val="accent5">
                        <a:lumMod val="75000"/>
                      </a:schemeClr>
                    </a:solidFill>
                  </a:rPr>
                  <a:t>) /Median (</a:t>
                </a:r>
                <a:r>
                  <a:rPr lang="en-US" sz="2100" dirty="0" err="1">
                    <a:solidFill>
                      <a:schemeClr val="accent5">
                        <a:lumMod val="75000"/>
                      </a:schemeClr>
                    </a:solidFill>
                  </a:rPr>
                  <a:t>LSImputeMed</a:t>
                </a:r>
                <a:r>
                  <a:rPr lang="en-US" sz="2100" dirty="0">
                    <a:solidFill>
                      <a:schemeClr val="accent5">
                        <a:lumMod val="75000"/>
                      </a:schemeClr>
                    </a:solidFill>
                  </a:rPr>
                  <a:t>)</a:t>
                </a:r>
              </a:p>
              <a:p>
                <a:pPr marL="0" indent="0">
                  <a:buNone/>
                </a:pPr>
                <a:r>
                  <a:rPr lang="en-US" i="1" dirty="0">
                    <a:solidFill>
                      <a:schemeClr val="accent1"/>
                    </a:solidFill>
                  </a:rPr>
                  <a:t>Step 4. </a:t>
                </a:r>
                <a:r>
                  <a:rPr lang="en-US" dirty="0"/>
                  <a:t>The selected cells now have imputed values and the clusters they form are collapsed into their respective centroids. </a:t>
                </a:r>
              </a:p>
              <a:p>
                <a:pPr marL="0" indent="0">
                  <a:buNone/>
                </a:pPr>
                <a:r>
                  <a:rPr lang="en-US" dirty="0"/>
                  <a:t>The centroids are pooled together with remaining cells to form a (S’) and the process is repeated starting again at Step 1. </a:t>
                </a:r>
                <a:r>
                  <a:rPr lang="en-US" sz="2600" dirty="0"/>
                  <a:t>O(n) iterations.</a:t>
                </a:r>
                <a:endParaRPr lang="en-US" dirty="0"/>
              </a:p>
            </p:txBody>
          </p:sp>
        </mc:Choice>
        <mc:Fallback>
          <p:sp>
            <p:nvSpPr>
              <p:cNvPr id="3" name="Content Placeholder 2">
                <a:extLst>
                  <a:ext uri="{FF2B5EF4-FFF2-40B4-BE49-F238E27FC236}">
                    <a16:creationId xmlns:a16="http://schemas.microsoft.com/office/drawing/2014/main" id="{E302C75C-8FA4-45CE-BF1C-C0B3A4F8A301}"/>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5"/>
                <a:stretch>
                  <a:fillRect l="-754" t="-2801"/>
                </a:stretch>
              </a:blipFill>
            </p:spPr>
            <p:txBody>
              <a:bodyPr/>
              <a:lstStyle/>
              <a:p>
                <a:r>
                  <a:rPr lang="en-US">
                    <a:noFill/>
                  </a:rPr>
                  <a:t> </a:t>
                </a:r>
              </a:p>
            </p:txBody>
          </p:sp>
        </mc:Fallback>
      </mc:AlternateContent>
    </p:spTree>
    <p:extLst>
      <p:ext uri="{BB962C8B-B14F-4D97-AF65-F5344CB8AC3E}">
        <p14:creationId xmlns:p14="http://schemas.microsoft.com/office/powerpoint/2010/main" val="3848699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9DDE-304F-41E7-A7DD-171704B73590}"/>
              </a:ext>
            </a:extLst>
          </p:cNvPr>
          <p:cNvSpPr>
            <a:spLocks noGrp="1"/>
          </p:cNvSpPr>
          <p:nvPr>
            <p:ph type="title"/>
          </p:nvPr>
        </p:nvSpPr>
        <p:spPr>
          <a:xfrm>
            <a:off x="838200" y="365125"/>
            <a:ext cx="10515600" cy="1325563"/>
          </a:xfrm>
        </p:spPr>
        <p:txBody>
          <a:bodyPr/>
          <a:lstStyle/>
          <a:p>
            <a:r>
              <a:rPr lang="en-US"/>
              <a:t>Experimental Setup – DRG Data Sets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C0F446-9534-412C-B0D5-45ABF8934B74}"/>
                  </a:ext>
                </a:extLst>
              </p:cNvPr>
              <p:cNvSpPr>
                <a:spLocks noGrp="1"/>
              </p:cNvSpPr>
              <p:nvPr>
                <p:ph idx="1"/>
              </p:nvPr>
            </p:nvSpPr>
            <p:spPr>
              <a:xfrm>
                <a:off x="838200" y="1825624"/>
                <a:ext cx="6190673" cy="4575175"/>
              </a:xfrm>
            </p:spPr>
            <p:txBody>
              <a:bodyPr>
                <a:normAutofit fontScale="92500"/>
              </a:bodyPr>
              <a:lstStyle/>
              <a:p>
                <a:r>
                  <a:rPr lang="en-US" dirty="0"/>
                  <a:t>Ultra-deep </a:t>
                </a:r>
                <a:r>
                  <a:rPr lang="en-US" dirty="0" err="1"/>
                  <a:t>scRNA</a:t>
                </a:r>
                <a:r>
                  <a:rPr lang="en-US" dirty="0"/>
                  <a:t>-Seq data generated for 209 somatosensory neurons isolated from the mouse dorsal root ganglion (DRG) </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31.5M mapped reads </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10,950 +/-1,218 genes per cell.  </a:t>
                </a:r>
              </a:p>
              <a:p>
                <a:r>
                  <a:rPr lang="en-US" dirty="0"/>
                  <a:t>We simulated varying levels of drop-out effects:</a:t>
                </a:r>
              </a:p>
              <a:p>
                <a:pPr lvl="1"/>
                <a:r>
                  <a:rPr lang="en-US" sz="1800" dirty="0"/>
                  <a:t>50K, 100K, 200K, 300K, 400K, 500K, 1M, 5M , 10M, respectively 20M. </a:t>
                </a:r>
              </a:p>
              <a:p>
                <a:r>
                  <a:rPr lang="en-US" dirty="0"/>
                  <a:t>As ground truth we used TPM values determined by running IsoEM2 on the full set of reads.</a:t>
                </a:r>
              </a:p>
              <a:p>
                <a:endParaRPr lang="en-US" dirty="0"/>
              </a:p>
            </p:txBody>
          </p:sp>
        </mc:Choice>
        <mc:Fallback xmlns="">
          <p:sp>
            <p:nvSpPr>
              <p:cNvPr id="3" name="Content Placeholder 2">
                <a:extLst>
                  <a:ext uri="{FF2B5EF4-FFF2-40B4-BE49-F238E27FC236}">
                    <a16:creationId xmlns:a16="http://schemas.microsoft.com/office/drawing/2014/main" id="{9CC0F446-9534-412C-B0D5-45ABF8934B74}"/>
                  </a:ext>
                </a:extLst>
              </p:cNvPr>
              <p:cNvSpPr>
                <a:spLocks noGrp="1" noRot="1" noChangeAspect="1" noMove="1" noResize="1" noEditPoints="1" noAdjustHandles="1" noChangeArrowheads="1" noChangeShapeType="1" noTextEdit="1"/>
              </p:cNvSpPr>
              <p:nvPr>
                <p:ph idx="1"/>
              </p:nvPr>
            </p:nvSpPr>
            <p:spPr>
              <a:xfrm>
                <a:off x="838200" y="1825624"/>
                <a:ext cx="6190673" cy="4575175"/>
              </a:xfrm>
              <a:blipFill>
                <a:blip r:embed="rId2"/>
                <a:stretch>
                  <a:fillRect l="-1576" t="-1997" r="-690" b="-9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7408342-9D09-496A-A0B5-6B382B2476C2}"/>
              </a:ext>
            </a:extLst>
          </p:cNvPr>
          <p:cNvPicPr>
            <a:picLocks noChangeAspect="1"/>
          </p:cNvPicPr>
          <p:nvPr/>
        </p:nvPicPr>
        <p:blipFill>
          <a:blip r:embed="rId3"/>
          <a:stretch>
            <a:fillRect/>
          </a:stretch>
        </p:blipFill>
        <p:spPr>
          <a:xfrm>
            <a:off x="6525893" y="2567709"/>
            <a:ext cx="5539873" cy="2952526"/>
          </a:xfrm>
          <a:prstGeom prst="rect">
            <a:avLst/>
          </a:prstGeom>
        </p:spPr>
      </p:pic>
    </p:spTree>
    <p:extLst>
      <p:ext uri="{BB962C8B-B14F-4D97-AF65-F5344CB8AC3E}">
        <p14:creationId xmlns:p14="http://schemas.microsoft.com/office/powerpoint/2010/main" val="1969827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B5C3-F066-4749-8186-4E80695ED7F2}"/>
              </a:ext>
            </a:extLst>
          </p:cNvPr>
          <p:cNvSpPr>
            <a:spLocks noGrp="1"/>
          </p:cNvSpPr>
          <p:nvPr>
            <p:ph type="title"/>
          </p:nvPr>
        </p:nvSpPr>
        <p:spPr/>
        <p:txBody>
          <a:bodyPr/>
          <a:lstStyle/>
          <a:p>
            <a:r>
              <a:rPr lang="en-US" dirty="0"/>
              <a:t>Evaluation metrics</a:t>
            </a:r>
          </a:p>
        </p:txBody>
      </p:sp>
      <p:sp>
        <p:nvSpPr>
          <p:cNvPr id="3" name="Content Placeholder 2">
            <a:extLst>
              <a:ext uri="{FF2B5EF4-FFF2-40B4-BE49-F238E27FC236}">
                <a16:creationId xmlns:a16="http://schemas.microsoft.com/office/drawing/2014/main" id="{EEC8BDF1-8DE0-4E1E-9A4F-DCCE90CD1607}"/>
              </a:ext>
            </a:extLst>
          </p:cNvPr>
          <p:cNvSpPr>
            <a:spLocks noGrp="1"/>
          </p:cNvSpPr>
          <p:nvPr>
            <p:ph idx="1"/>
          </p:nvPr>
        </p:nvSpPr>
        <p:spPr/>
        <p:txBody>
          <a:bodyPr>
            <a:normAutofit fontScale="92500"/>
          </a:bodyPr>
          <a:lstStyle/>
          <a:p>
            <a:r>
              <a:rPr lang="en-US" sz="3200" dirty="0"/>
              <a:t>Detection fraction accuracy:</a:t>
            </a:r>
          </a:p>
          <a:p>
            <a:pPr marL="457200" lvl="1" indent="0">
              <a:buNone/>
            </a:pPr>
            <a:r>
              <a:rPr lang="en-US" sz="1600" dirty="0"/>
              <a:t>Number of cells in which the cell is detected divided by the total number of cells.  This was compared to the `true' detection ratio, defined based on ground truth TPM values.</a:t>
            </a:r>
          </a:p>
          <a:p>
            <a:r>
              <a:rPr lang="en-US" sz="3200" dirty="0"/>
              <a:t>Median percent error (MPE):</a:t>
            </a:r>
          </a:p>
          <a:p>
            <a:pPr marL="457200" lvl="1" indent="0">
              <a:buNone/>
            </a:pPr>
            <a:r>
              <a:rPr lang="en-US" sz="1600" dirty="0"/>
              <a:t>median of the set of relative errors for the gene detection fraction.  If a gene has predicted detection fraction y and a ground truth detection fraction of x, the gene's relative error is defined as |y -x| / y. </a:t>
            </a:r>
          </a:p>
          <a:p>
            <a:r>
              <a:rPr lang="en-US" sz="3200" dirty="0"/>
              <a:t>Gene detection accuracy:</a:t>
            </a:r>
          </a:p>
          <a:p>
            <a:pPr marL="457200" lvl="1" indent="0">
              <a:buNone/>
            </a:pPr>
            <a:r>
              <a:rPr lang="en-US" dirty="0"/>
              <a:t>This metric views gene detection as a binary classification problem.  For each imputation method, TP are the (</a:t>
            </a:r>
            <a:r>
              <a:rPr lang="en-US" dirty="0" err="1"/>
              <a:t>gene,cell</a:t>
            </a:r>
            <a:r>
              <a:rPr lang="en-US" dirty="0"/>
              <a:t>) pairs for which both imputed and ground truth TPM values are positive, while TN are (</a:t>
            </a:r>
            <a:r>
              <a:rPr lang="en-US" dirty="0" err="1"/>
              <a:t>gene,cell</a:t>
            </a:r>
            <a:r>
              <a:rPr lang="en-US" dirty="0"/>
              <a:t>) pairs for which both TPM values are zero.  TP+TN / (N*M) where N and M are the # genes and # cells respectively.</a:t>
            </a:r>
          </a:p>
          <a:p>
            <a:r>
              <a:rPr lang="en-US" sz="3200" dirty="0"/>
              <a:t>Clustering micro-accuracy.</a:t>
            </a:r>
          </a:p>
        </p:txBody>
      </p:sp>
    </p:spTree>
    <p:extLst>
      <p:ext uri="{BB962C8B-B14F-4D97-AF65-F5344CB8AC3E}">
        <p14:creationId xmlns:p14="http://schemas.microsoft.com/office/powerpoint/2010/main" val="2159467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4EF7-8E55-47FD-88E5-63685985F50B}"/>
              </a:ext>
            </a:extLst>
          </p:cNvPr>
          <p:cNvSpPr>
            <a:spLocks noGrp="1"/>
          </p:cNvSpPr>
          <p:nvPr>
            <p:ph type="title"/>
          </p:nvPr>
        </p:nvSpPr>
        <p:spPr/>
        <p:txBody>
          <a:bodyPr/>
          <a:lstStyle/>
          <a:p>
            <a:r>
              <a:rPr lang="en-US" dirty="0"/>
              <a:t>Detection Fraction</a:t>
            </a:r>
          </a:p>
        </p:txBody>
      </p:sp>
      <p:sp>
        <p:nvSpPr>
          <p:cNvPr id="3" name="Content Placeholder 2">
            <a:extLst>
              <a:ext uri="{FF2B5EF4-FFF2-40B4-BE49-F238E27FC236}">
                <a16:creationId xmlns:a16="http://schemas.microsoft.com/office/drawing/2014/main" id="{43E1D6E9-3BDE-4305-A301-03BF32825190}"/>
              </a:ext>
            </a:extLst>
          </p:cNvPr>
          <p:cNvSpPr>
            <a:spLocks noGrp="1"/>
          </p:cNvSpPr>
          <p:nvPr>
            <p:ph idx="1"/>
          </p:nvPr>
        </p:nvSpPr>
        <p:spPr>
          <a:xfrm>
            <a:off x="838200" y="1825625"/>
            <a:ext cx="4518891" cy="4351338"/>
          </a:xfrm>
        </p:spPr>
        <p:txBody>
          <a:bodyPr/>
          <a:lstStyle/>
          <a:p>
            <a:r>
              <a:rPr lang="en-US" dirty="0"/>
              <a:t>True (x-axis) Detection of each gene (dot) vs. Raw (y-axis) Detection Fraction.</a:t>
            </a:r>
          </a:p>
          <a:p>
            <a:r>
              <a:rPr lang="en-US" dirty="0"/>
              <a:t>Dot color shades are based on four quartiles.  </a:t>
            </a:r>
          </a:p>
          <a:p>
            <a:r>
              <a:rPr lang="en-US" dirty="0"/>
              <a:t>For an ideal imputation method all dots would lie on the main diagonal</a:t>
            </a:r>
          </a:p>
        </p:txBody>
      </p:sp>
      <p:pic>
        <p:nvPicPr>
          <p:cNvPr id="4" name="Picture 3">
            <a:extLst>
              <a:ext uri="{FF2B5EF4-FFF2-40B4-BE49-F238E27FC236}">
                <a16:creationId xmlns:a16="http://schemas.microsoft.com/office/drawing/2014/main" id="{BC958C0D-D410-48EE-92AD-5D1AD4BF28A5}"/>
              </a:ext>
            </a:extLst>
          </p:cNvPr>
          <p:cNvPicPr>
            <a:picLocks noChangeAspect="1"/>
          </p:cNvPicPr>
          <p:nvPr/>
        </p:nvPicPr>
        <p:blipFill>
          <a:blip r:embed="rId2"/>
          <a:stretch>
            <a:fillRect/>
          </a:stretch>
        </p:blipFill>
        <p:spPr>
          <a:xfrm>
            <a:off x="5781412" y="236374"/>
            <a:ext cx="6274351" cy="6256501"/>
          </a:xfrm>
          <a:prstGeom prst="rect">
            <a:avLst/>
          </a:prstGeom>
        </p:spPr>
      </p:pic>
    </p:spTree>
    <p:extLst>
      <p:ext uri="{BB962C8B-B14F-4D97-AF65-F5344CB8AC3E}">
        <p14:creationId xmlns:p14="http://schemas.microsoft.com/office/powerpoint/2010/main" val="2820623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F7CE5B8-A12C-40F9-B9C6-85D0B8D0DE88}"/>
              </a:ext>
            </a:extLst>
          </p:cNvPr>
          <p:cNvPicPr>
            <a:picLocks noChangeAspect="1"/>
          </p:cNvPicPr>
          <p:nvPr/>
        </p:nvPicPr>
        <p:blipFill>
          <a:blip r:embed="rId2"/>
          <a:stretch>
            <a:fillRect/>
          </a:stretch>
        </p:blipFill>
        <p:spPr>
          <a:xfrm>
            <a:off x="4526472" y="315474"/>
            <a:ext cx="3139055" cy="3130125"/>
          </a:xfrm>
          <a:prstGeom prst="rect">
            <a:avLst/>
          </a:prstGeom>
        </p:spPr>
      </p:pic>
      <p:pic>
        <p:nvPicPr>
          <p:cNvPr id="28" name="Picture 27">
            <a:extLst>
              <a:ext uri="{FF2B5EF4-FFF2-40B4-BE49-F238E27FC236}">
                <a16:creationId xmlns:a16="http://schemas.microsoft.com/office/drawing/2014/main" id="{CC5F1049-E006-46C5-8A3D-8521C27E9692}"/>
              </a:ext>
            </a:extLst>
          </p:cNvPr>
          <p:cNvPicPr>
            <a:picLocks noChangeAspect="1"/>
          </p:cNvPicPr>
          <p:nvPr/>
        </p:nvPicPr>
        <p:blipFill>
          <a:blip r:embed="rId3"/>
          <a:stretch>
            <a:fillRect/>
          </a:stretch>
        </p:blipFill>
        <p:spPr>
          <a:xfrm>
            <a:off x="8129429" y="276658"/>
            <a:ext cx="3139055" cy="3130125"/>
          </a:xfrm>
          <a:prstGeom prst="rect">
            <a:avLst/>
          </a:prstGeom>
        </p:spPr>
      </p:pic>
      <p:pic>
        <p:nvPicPr>
          <p:cNvPr id="27" name="Picture 26">
            <a:extLst>
              <a:ext uri="{FF2B5EF4-FFF2-40B4-BE49-F238E27FC236}">
                <a16:creationId xmlns:a16="http://schemas.microsoft.com/office/drawing/2014/main" id="{43974896-89C9-4795-87C6-20B1ACC5F688}"/>
              </a:ext>
            </a:extLst>
          </p:cNvPr>
          <p:cNvPicPr>
            <a:picLocks noChangeAspect="1"/>
          </p:cNvPicPr>
          <p:nvPr/>
        </p:nvPicPr>
        <p:blipFill>
          <a:blip r:embed="rId4"/>
          <a:stretch>
            <a:fillRect/>
          </a:stretch>
        </p:blipFill>
        <p:spPr>
          <a:xfrm>
            <a:off x="821444" y="3438236"/>
            <a:ext cx="3153821" cy="3144849"/>
          </a:xfrm>
          <a:prstGeom prst="rect">
            <a:avLst/>
          </a:prstGeom>
        </p:spPr>
      </p:pic>
      <p:pic>
        <p:nvPicPr>
          <p:cNvPr id="26" name="Picture 25">
            <a:extLst>
              <a:ext uri="{FF2B5EF4-FFF2-40B4-BE49-F238E27FC236}">
                <a16:creationId xmlns:a16="http://schemas.microsoft.com/office/drawing/2014/main" id="{3DD1D42A-6E25-4D2A-9577-22CC03A44DC3}"/>
              </a:ext>
            </a:extLst>
          </p:cNvPr>
          <p:cNvPicPr>
            <a:picLocks noChangeAspect="1"/>
          </p:cNvPicPr>
          <p:nvPr/>
        </p:nvPicPr>
        <p:blipFill>
          <a:blip r:embed="rId5"/>
          <a:stretch>
            <a:fillRect/>
          </a:stretch>
        </p:blipFill>
        <p:spPr>
          <a:xfrm>
            <a:off x="4526472" y="3445599"/>
            <a:ext cx="3139055" cy="3130125"/>
          </a:xfrm>
          <a:prstGeom prst="rect">
            <a:avLst/>
          </a:prstGeom>
        </p:spPr>
      </p:pic>
      <p:pic>
        <p:nvPicPr>
          <p:cNvPr id="25" name="Picture 24">
            <a:extLst>
              <a:ext uri="{FF2B5EF4-FFF2-40B4-BE49-F238E27FC236}">
                <a16:creationId xmlns:a16="http://schemas.microsoft.com/office/drawing/2014/main" id="{AB2711A4-8139-4B32-9AB6-2D1EA06BA6C3}"/>
              </a:ext>
            </a:extLst>
          </p:cNvPr>
          <p:cNvPicPr>
            <a:picLocks noChangeAspect="1"/>
          </p:cNvPicPr>
          <p:nvPr/>
        </p:nvPicPr>
        <p:blipFill>
          <a:blip r:embed="rId6"/>
          <a:stretch>
            <a:fillRect/>
          </a:stretch>
        </p:blipFill>
        <p:spPr>
          <a:xfrm>
            <a:off x="8148631" y="3451217"/>
            <a:ext cx="3133421" cy="3124507"/>
          </a:xfrm>
          <a:prstGeom prst="rect">
            <a:avLst/>
          </a:prstGeom>
        </p:spPr>
      </p:pic>
      <p:pic>
        <p:nvPicPr>
          <p:cNvPr id="24" name="Picture 23">
            <a:extLst>
              <a:ext uri="{FF2B5EF4-FFF2-40B4-BE49-F238E27FC236}">
                <a16:creationId xmlns:a16="http://schemas.microsoft.com/office/drawing/2014/main" id="{5EE19972-087A-47CE-BF18-2211B6C5ED6A}"/>
              </a:ext>
            </a:extLst>
          </p:cNvPr>
          <p:cNvPicPr>
            <a:picLocks noChangeAspect="1"/>
          </p:cNvPicPr>
          <p:nvPr/>
        </p:nvPicPr>
        <p:blipFill>
          <a:blip r:embed="rId7"/>
          <a:stretch>
            <a:fillRect/>
          </a:stretch>
        </p:blipFill>
        <p:spPr>
          <a:xfrm>
            <a:off x="841844" y="302618"/>
            <a:ext cx="3133421" cy="3124507"/>
          </a:xfrm>
          <a:prstGeom prst="rect">
            <a:avLst/>
          </a:prstGeom>
        </p:spPr>
      </p:pic>
      <p:sp>
        <p:nvSpPr>
          <p:cNvPr id="10" name="Callout: Line with Accent Bar 9">
            <a:extLst>
              <a:ext uri="{FF2B5EF4-FFF2-40B4-BE49-F238E27FC236}">
                <a16:creationId xmlns:a16="http://schemas.microsoft.com/office/drawing/2014/main" id="{6D44C447-A6BB-422B-A747-4A5A5D71716D}"/>
              </a:ext>
            </a:extLst>
          </p:cNvPr>
          <p:cNvSpPr/>
          <p:nvPr/>
        </p:nvSpPr>
        <p:spPr>
          <a:xfrm flipH="1">
            <a:off x="1025236" y="788699"/>
            <a:ext cx="847600" cy="738909"/>
          </a:xfrm>
          <a:prstGeom prst="accentCallout1">
            <a:avLst>
              <a:gd name="adj1" fmla="val 18750"/>
              <a:gd name="adj2" fmla="val -8333"/>
              <a:gd name="adj3" fmla="val 98750"/>
              <a:gd name="adj4" fmla="val -8465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For 200K Raw Rounded TPMs</a:t>
            </a:r>
          </a:p>
        </p:txBody>
      </p:sp>
      <p:sp>
        <p:nvSpPr>
          <p:cNvPr id="11" name="TextBox 10">
            <a:extLst>
              <a:ext uri="{FF2B5EF4-FFF2-40B4-BE49-F238E27FC236}">
                <a16:creationId xmlns:a16="http://schemas.microsoft.com/office/drawing/2014/main" id="{D249F2C2-08E6-49AD-88B2-BF859C074B6B}"/>
              </a:ext>
            </a:extLst>
          </p:cNvPr>
          <p:cNvSpPr txBox="1"/>
          <p:nvPr/>
        </p:nvSpPr>
        <p:spPr>
          <a:xfrm>
            <a:off x="6576291" y="3011054"/>
            <a:ext cx="794327" cy="261610"/>
          </a:xfrm>
          <a:prstGeom prst="rect">
            <a:avLst/>
          </a:prstGeom>
          <a:noFill/>
        </p:spPr>
        <p:txBody>
          <a:bodyPr wrap="square" rtlCol="0">
            <a:spAutoFit/>
          </a:bodyPr>
          <a:lstStyle/>
          <a:p>
            <a:r>
              <a:rPr lang="en-US" sz="1100" dirty="0" err="1"/>
              <a:t>DrImpute</a:t>
            </a:r>
            <a:endParaRPr lang="en-US" sz="1100" dirty="0"/>
          </a:p>
        </p:txBody>
      </p:sp>
      <p:sp>
        <p:nvSpPr>
          <p:cNvPr id="12" name="TextBox 11">
            <a:extLst>
              <a:ext uri="{FF2B5EF4-FFF2-40B4-BE49-F238E27FC236}">
                <a16:creationId xmlns:a16="http://schemas.microsoft.com/office/drawing/2014/main" id="{B8DFA3E0-86E4-4B75-A9E0-ED6BC83C0804}"/>
              </a:ext>
            </a:extLst>
          </p:cNvPr>
          <p:cNvSpPr txBox="1"/>
          <p:nvPr/>
        </p:nvSpPr>
        <p:spPr>
          <a:xfrm>
            <a:off x="10312400" y="3011054"/>
            <a:ext cx="794327" cy="261610"/>
          </a:xfrm>
          <a:prstGeom prst="rect">
            <a:avLst/>
          </a:prstGeom>
          <a:noFill/>
        </p:spPr>
        <p:txBody>
          <a:bodyPr wrap="square" rtlCol="0">
            <a:spAutoFit/>
          </a:bodyPr>
          <a:lstStyle/>
          <a:p>
            <a:r>
              <a:rPr lang="en-US" sz="1100" dirty="0" err="1"/>
              <a:t>scImpute</a:t>
            </a:r>
            <a:endParaRPr lang="en-US" sz="1100" dirty="0"/>
          </a:p>
        </p:txBody>
      </p:sp>
      <p:sp>
        <p:nvSpPr>
          <p:cNvPr id="13" name="TextBox 12">
            <a:extLst>
              <a:ext uri="{FF2B5EF4-FFF2-40B4-BE49-F238E27FC236}">
                <a16:creationId xmlns:a16="http://schemas.microsoft.com/office/drawing/2014/main" id="{8B78FD41-5A0E-4F45-8CE5-C59EDF2C5E6D}"/>
              </a:ext>
            </a:extLst>
          </p:cNvPr>
          <p:cNvSpPr txBox="1"/>
          <p:nvPr/>
        </p:nvSpPr>
        <p:spPr>
          <a:xfrm>
            <a:off x="2798619" y="6156036"/>
            <a:ext cx="909782" cy="261610"/>
          </a:xfrm>
          <a:prstGeom prst="rect">
            <a:avLst/>
          </a:prstGeom>
          <a:noFill/>
        </p:spPr>
        <p:txBody>
          <a:bodyPr wrap="square" rtlCol="0">
            <a:spAutoFit/>
          </a:bodyPr>
          <a:lstStyle/>
          <a:p>
            <a:r>
              <a:rPr lang="en-US" sz="1100" dirty="0" err="1"/>
              <a:t>KNNImpute</a:t>
            </a:r>
            <a:endParaRPr lang="en-US" sz="1100" dirty="0"/>
          </a:p>
        </p:txBody>
      </p:sp>
      <p:sp>
        <p:nvSpPr>
          <p:cNvPr id="14" name="TextBox 13">
            <a:extLst>
              <a:ext uri="{FF2B5EF4-FFF2-40B4-BE49-F238E27FC236}">
                <a16:creationId xmlns:a16="http://schemas.microsoft.com/office/drawing/2014/main" id="{B31F5B84-B73A-477E-9D83-FFA2FEE13096}"/>
              </a:ext>
            </a:extLst>
          </p:cNvPr>
          <p:cNvSpPr txBox="1"/>
          <p:nvPr/>
        </p:nvSpPr>
        <p:spPr>
          <a:xfrm>
            <a:off x="6225310" y="6139305"/>
            <a:ext cx="1042114" cy="261610"/>
          </a:xfrm>
          <a:prstGeom prst="rect">
            <a:avLst/>
          </a:prstGeom>
          <a:noFill/>
        </p:spPr>
        <p:txBody>
          <a:bodyPr wrap="square" rtlCol="0">
            <a:spAutoFit/>
          </a:bodyPr>
          <a:lstStyle/>
          <a:p>
            <a:r>
              <a:rPr lang="en-US" sz="1100" dirty="0" err="1"/>
              <a:t>LSImpute</a:t>
            </a:r>
            <a:r>
              <a:rPr lang="en-US" sz="1100" dirty="0"/>
              <a:t>-Med</a:t>
            </a:r>
          </a:p>
        </p:txBody>
      </p:sp>
      <p:sp>
        <p:nvSpPr>
          <p:cNvPr id="15" name="TextBox 14">
            <a:extLst>
              <a:ext uri="{FF2B5EF4-FFF2-40B4-BE49-F238E27FC236}">
                <a16:creationId xmlns:a16="http://schemas.microsoft.com/office/drawing/2014/main" id="{A5B8679C-2B79-447E-AA27-A5C1067E8A3E}"/>
              </a:ext>
            </a:extLst>
          </p:cNvPr>
          <p:cNvSpPr txBox="1"/>
          <p:nvPr/>
        </p:nvSpPr>
        <p:spPr>
          <a:xfrm>
            <a:off x="9855200" y="6197715"/>
            <a:ext cx="1129860" cy="261610"/>
          </a:xfrm>
          <a:prstGeom prst="rect">
            <a:avLst/>
          </a:prstGeom>
          <a:noFill/>
        </p:spPr>
        <p:txBody>
          <a:bodyPr wrap="square" rtlCol="0">
            <a:spAutoFit/>
          </a:bodyPr>
          <a:lstStyle/>
          <a:p>
            <a:r>
              <a:rPr lang="en-US" sz="1100" dirty="0" err="1"/>
              <a:t>LSImpute</a:t>
            </a:r>
            <a:r>
              <a:rPr lang="en-US" sz="1100" dirty="0"/>
              <a:t>-Mean</a:t>
            </a:r>
          </a:p>
        </p:txBody>
      </p:sp>
    </p:spTree>
    <p:extLst>
      <p:ext uri="{BB962C8B-B14F-4D97-AF65-F5344CB8AC3E}">
        <p14:creationId xmlns:p14="http://schemas.microsoft.com/office/powerpoint/2010/main" val="1113080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4ADDA3-762C-480E-B877-2F5EE9F55C96}"/>
              </a:ext>
            </a:extLst>
          </p:cNvPr>
          <p:cNvSpPr>
            <a:spLocks noGrp="1"/>
          </p:cNvSpPr>
          <p:nvPr>
            <p:ph type="title"/>
          </p:nvPr>
        </p:nvSpPr>
        <p:spPr/>
        <p:txBody>
          <a:bodyPr/>
          <a:lstStyle/>
          <a:p>
            <a:r>
              <a:rPr lang="en-US" dirty="0"/>
              <a:t>Error curves for </a:t>
            </a:r>
            <a:br>
              <a:rPr lang="en-US" dirty="0"/>
            </a:br>
            <a:r>
              <a:rPr lang="en-US" dirty="0"/>
              <a:t>100K data set.</a:t>
            </a:r>
          </a:p>
        </p:txBody>
      </p:sp>
      <p:sp>
        <p:nvSpPr>
          <p:cNvPr id="3" name="Content Placeholder 2">
            <a:extLst>
              <a:ext uri="{FF2B5EF4-FFF2-40B4-BE49-F238E27FC236}">
                <a16:creationId xmlns:a16="http://schemas.microsoft.com/office/drawing/2014/main" id="{3E1F8078-59A5-4FBC-A08A-A94D71E7F0BA}"/>
              </a:ext>
            </a:extLst>
          </p:cNvPr>
          <p:cNvSpPr>
            <a:spLocks noGrp="1"/>
          </p:cNvSpPr>
          <p:nvPr>
            <p:ph sz="half" idx="1"/>
          </p:nvPr>
        </p:nvSpPr>
        <p:spPr>
          <a:xfrm>
            <a:off x="838200" y="1825625"/>
            <a:ext cx="4777509" cy="4351338"/>
          </a:xfrm>
        </p:spPr>
        <p:txBody>
          <a:bodyPr>
            <a:normAutofit/>
          </a:bodyPr>
          <a:lstStyle/>
          <a:p>
            <a:r>
              <a:rPr lang="en-US" dirty="0"/>
              <a:t>The error curve plots, for every threshold x between 0 and 1, the percentage of genes with a relative error above x.</a:t>
            </a:r>
          </a:p>
          <a:p>
            <a:endParaRPr lang="en-US" dirty="0"/>
          </a:p>
          <a:p>
            <a:r>
              <a:rPr lang="en-US" dirty="0"/>
              <a:t>The abscissa of dashed vertical lines correspond to MPE of raw data.</a:t>
            </a:r>
          </a:p>
        </p:txBody>
      </p:sp>
      <p:sp>
        <p:nvSpPr>
          <p:cNvPr id="9" name="Content Placeholder 8">
            <a:extLst>
              <a:ext uri="{FF2B5EF4-FFF2-40B4-BE49-F238E27FC236}">
                <a16:creationId xmlns:a16="http://schemas.microsoft.com/office/drawing/2014/main" id="{BE00293F-F13F-4C85-B006-D35A96170F3B}"/>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D1E0697A-DA92-4BDA-88DB-E25FE6ADE17D}"/>
              </a:ext>
            </a:extLst>
          </p:cNvPr>
          <p:cNvPicPr>
            <a:picLocks noChangeAspect="1"/>
          </p:cNvPicPr>
          <p:nvPr/>
        </p:nvPicPr>
        <p:blipFill>
          <a:blip r:embed="rId2"/>
          <a:stretch>
            <a:fillRect/>
          </a:stretch>
        </p:blipFill>
        <p:spPr>
          <a:xfrm>
            <a:off x="5586127" y="681037"/>
            <a:ext cx="6328784" cy="5710527"/>
          </a:xfrm>
          <a:prstGeom prst="rect">
            <a:avLst/>
          </a:prstGeom>
        </p:spPr>
      </p:pic>
    </p:spTree>
    <p:extLst>
      <p:ext uri="{BB962C8B-B14F-4D97-AF65-F5344CB8AC3E}">
        <p14:creationId xmlns:p14="http://schemas.microsoft.com/office/powerpoint/2010/main" val="75235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2DBE-11F0-4F8B-A0F6-8CCB515B28E6}"/>
              </a:ext>
            </a:extLst>
          </p:cNvPr>
          <p:cNvSpPr>
            <a:spLocks noGrp="1"/>
          </p:cNvSpPr>
          <p:nvPr>
            <p:ph type="title"/>
          </p:nvPr>
        </p:nvSpPr>
        <p:spPr/>
        <p:txBody>
          <a:bodyPr/>
          <a:lstStyle/>
          <a:p>
            <a:r>
              <a:rPr lang="en-US" dirty="0" err="1"/>
              <a:t>scRNA</a:t>
            </a:r>
            <a:r>
              <a:rPr lang="en-US" dirty="0"/>
              <a:t>-Seq Analysis</a:t>
            </a:r>
          </a:p>
        </p:txBody>
      </p:sp>
      <p:sp>
        <p:nvSpPr>
          <p:cNvPr id="3" name="Content Placeholder 2">
            <a:extLst>
              <a:ext uri="{FF2B5EF4-FFF2-40B4-BE49-F238E27FC236}">
                <a16:creationId xmlns:a16="http://schemas.microsoft.com/office/drawing/2014/main" id="{C556138A-B21A-4B58-A592-080D796751D6}"/>
              </a:ext>
            </a:extLst>
          </p:cNvPr>
          <p:cNvSpPr>
            <a:spLocks noGrp="1"/>
          </p:cNvSpPr>
          <p:nvPr>
            <p:ph idx="1"/>
          </p:nvPr>
        </p:nvSpPr>
        <p:spPr>
          <a:xfrm>
            <a:off x="838200" y="1581505"/>
            <a:ext cx="10515600" cy="4486275"/>
          </a:xfrm>
        </p:spPr>
        <p:txBody>
          <a:bodyPr>
            <a:normAutofit/>
          </a:bodyPr>
          <a:lstStyle/>
          <a:p>
            <a:r>
              <a:rPr lang="en-US" dirty="0"/>
              <a:t>Applications</a:t>
            </a:r>
          </a:p>
          <a:p>
            <a:pPr marL="457200" lvl="1" indent="0">
              <a:buNone/>
            </a:pPr>
            <a:r>
              <a:rPr lang="en-US" dirty="0"/>
              <a:t>Studying heterogeneous systems: Cell Differentiation, Tumor Heterogeneity, Cell Type Identification, Stochasticity of gene expression, Inference of gene regulatory networks across the cells.</a:t>
            </a:r>
          </a:p>
          <a:p>
            <a:pPr marL="457200" lvl="1" indent="0">
              <a:buNone/>
            </a:pPr>
            <a:endParaRPr lang="en-US" sz="1100" dirty="0"/>
          </a:p>
          <a:p>
            <a:r>
              <a:rPr lang="en-US" dirty="0"/>
              <a:t>Challenges</a:t>
            </a:r>
          </a:p>
          <a:p>
            <a:pPr marL="457200" lvl="1" indent="0">
              <a:buNone/>
            </a:pPr>
            <a:r>
              <a:rPr lang="en-US" dirty="0"/>
              <a:t>Noisy: Low </a:t>
            </a:r>
            <a:r>
              <a:rPr lang="en-US" i="1" dirty="0"/>
              <a:t>RT efficiency </a:t>
            </a:r>
            <a:r>
              <a:rPr lang="en-US" dirty="0"/>
              <a:t>&amp; </a:t>
            </a:r>
            <a:r>
              <a:rPr lang="en-US" i="1" dirty="0"/>
              <a:t>sequencing</a:t>
            </a:r>
            <a:r>
              <a:rPr lang="en-US" dirty="0"/>
              <a:t> </a:t>
            </a:r>
            <a:r>
              <a:rPr lang="en-US" i="1" dirty="0"/>
              <a:t>depth </a:t>
            </a:r>
            <a:r>
              <a:rPr lang="en-US" dirty="0"/>
              <a:t>causes ‘zero-inflated’ data ( gene ‘dropouts’), </a:t>
            </a:r>
            <a:r>
              <a:rPr lang="en-US" i="1" dirty="0"/>
              <a:t>cell quality</a:t>
            </a:r>
            <a:r>
              <a:rPr lang="en-US" dirty="0"/>
              <a:t>, </a:t>
            </a:r>
            <a:r>
              <a:rPr lang="en-US" i="1" dirty="0"/>
              <a:t>stochastic effects</a:t>
            </a:r>
            <a:r>
              <a:rPr lang="en-US" dirty="0"/>
              <a:t>, cell </a:t>
            </a:r>
            <a:r>
              <a:rPr lang="en-US" i="1" dirty="0"/>
              <a:t>capture bias, </a:t>
            </a:r>
            <a:r>
              <a:rPr lang="en-US" dirty="0"/>
              <a:t>phenomenon of transcriptional </a:t>
            </a:r>
            <a:r>
              <a:rPr lang="en-US" i="1" dirty="0"/>
              <a:t>bursting</a:t>
            </a:r>
          </a:p>
          <a:p>
            <a:pPr marL="457200" lvl="1" indent="0">
              <a:buNone/>
            </a:pPr>
            <a:endParaRPr lang="en-US" sz="900" dirty="0"/>
          </a:p>
          <a:p>
            <a:r>
              <a:rPr lang="en-US" dirty="0"/>
              <a:t>Analysis Pipeline</a:t>
            </a:r>
          </a:p>
        </p:txBody>
      </p:sp>
      <p:graphicFrame>
        <p:nvGraphicFramePr>
          <p:cNvPr id="4" name="Diagram 3">
            <a:extLst>
              <a:ext uri="{FF2B5EF4-FFF2-40B4-BE49-F238E27FC236}">
                <a16:creationId xmlns:a16="http://schemas.microsoft.com/office/drawing/2014/main" id="{925E3AC8-3D2E-417F-B322-D4698427C335}"/>
              </a:ext>
            </a:extLst>
          </p:cNvPr>
          <p:cNvGraphicFramePr/>
          <p:nvPr>
            <p:extLst>
              <p:ext uri="{D42A27DB-BD31-4B8C-83A1-F6EECF244321}">
                <p14:modId xmlns:p14="http://schemas.microsoft.com/office/powerpoint/2010/main" val="3237827395"/>
              </p:ext>
            </p:extLst>
          </p:nvPr>
        </p:nvGraphicFramePr>
        <p:xfrm>
          <a:off x="838200" y="5405505"/>
          <a:ext cx="10515600" cy="108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3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CCDD-6E96-42D6-8E61-84182755C90B}"/>
              </a:ext>
            </a:extLst>
          </p:cNvPr>
          <p:cNvSpPr>
            <a:spLocks noGrp="1"/>
          </p:cNvSpPr>
          <p:nvPr>
            <p:ph type="title"/>
          </p:nvPr>
        </p:nvSpPr>
        <p:spPr/>
        <p:txBody>
          <a:bodyPr/>
          <a:lstStyle/>
          <a:p>
            <a:r>
              <a:rPr lang="en-US" dirty="0"/>
              <a:t>Gene Detection Accuracy</a:t>
            </a:r>
          </a:p>
        </p:txBody>
      </p:sp>
      <p:sp>
        <p:nvSpPr>
          <p:cNvPr id="3" name="Content Placeholder 2">
            <a:extLst>
              <a:ext uri="{FF2B5EF4-FFF2-40B4-BE49-F238E27FC236}">
                <a16:creationId xmlns:a16="http://schemas.microsoft.com/office/drawing/2014/main" id="{82C14732-2E22-4A9D-B783-25AB51C8BE7C}"/>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8845AF0E-DC1F-42EA-8AB2-751B5754757B}"/>
              </a:ext>
            </a:extLst>
          </p:cNvPr>
          <p:cNvPicPr>
            <a:picLocks noChangeAspect="1"/>
          </p:cNvPicPr>
          <p:nvPr/>
        </p:nvPicPr>
        <p:blipFill>
          <a:blip r:embed="rId2"/>
          <a:stretch>
            <a:fillRect/>
          </a:stretch>
        </p:blipFill>
        <p:spPr>
          <a:xfrm>
            <a:off x="1021645" y="2209323"/>
            <a:ext cx="10148710" cy="3828257"/>
          </a:xfrm>
          <a:prstGeom prst="rect">
            <a:avLst/>
          </a:prstGeom>
        </p:spPr>
      </p:pic>
    </p:spTree>
    <p:extLst>
      <p:ext uri="{BB962C8B-B14F-4D97-AF65-F5344CB8AC3E}">
        <p14:creationId xmlns:p14="http://schemas.microsoft.com/office/powerpoint/2010/main" val="1895207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2B70-6654-4DA3-9D24-DFFD0B5F7EAE}"/>
              </a:ext>
            </a:extLst>
          </p:cNvPr>
          <p:cNvSpPr>
            <a:spLocks noGrp="1"/>
          </p:cNvSpPr>
          <p:nvPr>
            <p:ph type="title"/>
          </p:nvPr>
        </p:nvSpPr>
        <p:spPr/>
        <p:txBody>
          <a:bodyPr/>
          <a:lstStyle/>
          <a:p>
            <a:r>
              <a:rPr lang="en-US" dirty="0"/>
              <a:t>Conclusion Part II </a:t>
            </a:r>
          </a:p>
        </p:txBody>
      </p:sp>
      <p:sp>
        <p:nvSpPr>
          <p:cNvPr id="3" name="Content Placeholder 2">
            <a:extLst>
              <a:ext uri="{FF2B5EF4-FFF2-40B4-BE49-F238E27FC236}">
                <a16:creationId xmlns:a16="http://schemas.microsoft.com/office/drawing/2014/main" id="{3858A96F-4A50-4025-B77D-28964A895C71}"/>
              </a:ext>
            </a:extLst>
          </p:cNvPr>
          <p:cNvSpPr>
            <a:spLocks noGrp="1"/>
          </p:cNvSpPr>
          <p:nvPr>
            <p:ph idx="1"/>
          </p:nvPr>
        </p:nvSpPr>
        <p:spPr/>
        <p:txBody>
          <a:bodyPr/>
          <a:lstStyle/>
          <a:p>
            <a:r>
              <a:rPr lang="en-US" dirty="0"/>
              <a:t>Two-edged sword (over-imputation)</a:t>
            </a:r>
          </a:p>
          <a:p>
            <a:r>
              <a:rPr lang="en-US" dirty="0" err="1"/>
              <a:t>LSImpute</a:t>
            </a:r>
            <a:r>
              <a:rPr lang="en-US" dirty="0"/>
              <a:t>, especially the variant based on median imputation, tends to impute more conservatively than existing methods resulting in improved performance based on a variety of metrics.</a:t>
            </a:r>
          </a:p>
          <a:p>
            <a:r>
              <a:rPr lang="en-US" dirty="0" err="1"/>
              <a:t>LSImpute</a:t>
            </a:r>
            <a:r>
              <a:rPr lang="en-US" dirty="0"/>
              <a:t> is more likely to reduce drop-out effects and reduce sparsity of the data without introducing false expression patterns or over-imputation.</a:t>
            </a:r>
          </a:p>
          <a:p>
            <a:r>
              <a:rPr lang="en-US" dirty="0">
                <a:hlinkClick r:id="rId2" action="ppaction://hlinksldjump"/>
              </a:rPr>
              <a:t>Testing for 10x Data</a:t>
            </a:r>
            <a:endParaRPr lang="en-US" dirty="0"/>
          </a:p>
        </p:txBody>
      </p:sp>
    </p:spTree>
    <p:extLst>
      <p:ext uri="{BB962C8B-B14F-4D97-AF65-F5344CB8AC3E}">
        <p14:creationId xmlns:p14="http://schemas.microsoft.com/office/powerpoint/2010/main" val="1415600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3696-946D-43B0-A11E-301C8B3035D6}"/>
              </a:ext>
            </a:extLst>
          </p:cNvPr>
          <p:cNvSpPr>
            <a:spLocks noGrp="1"/>
          </p:cNvSpPr>
          <p:nvPr>
            <p:ph type="title"/>
          </p:nvPr>
        </p:nvSpPr>
        <p:spPr/>
        <p:txBody>
          <a:bodyPr/>
          <a:lstStyle/>
          <a:p>
            <a:r>
              <a:rPr lang="en-US" dirty="0" err="1"/>
              <a:t>MethA</a:t>
            </a:r>
            <a:r>
              <a:rPr lang="en-US" dirty="0"/>
              <a:t> 10x Data	</a:t>
            </a:r>
          </a:p>
        </p:txBody>
      </p:sp>
      <p:pic>
        <p:nvPicPr>
          <p:cNvPr id="4" name="Content Placeholder 3">
            <a:extLst>
              <a:ext uri="{FF2B5EF4-FFF2-40B4-BE49-F238E27FC236}">
                <a16:creationId xmlns:a16="http://schemas.microsoft.com/office/drawing/2014/main" id="{EFD291B1-F9C5-4E6A-AA82-B32979B42D08}"/>
              </a:ext>
            </a:extLst>
          </p:cNvPr>
          <p:cNvPicPr>
            <a:picLocks noGrp="1" noChangeAspect="1"/>
          </p:cNvPicPr>
          <p:nvPr>
            <p:ph idx="1"/>
          </p:nvPr>
        </p:nvPicPr>
        <p:blipFill>
          <a:blip r:embed="rId2"/>
          <a:stretch>
            <a:fillRect/>
          </a:stretch>
        </p:blipFill>
        <p:spPr>
          <a:xfrm>
            <a:off x="1272522" y="2435225"/>
            <a:ext cx="3272922" cy="3263611"/>
          </a:xfrm>
          <a:prstGeom prst="rect">
            <a:avLst/>
          </a:prstGeom>
        </p:spPr>
      </p:pic>
      <p:pic>
        <p:nvPicPr>
          <p:cNvPr id="5" name="Picture 4">
            <a:extLst>
              <a:ext uri="{FF2B5EF4-FFF2-40B4-BE49-F238E27FC236}">
                <a16:creationId xmlns:a16="http://schemas.microsoft.com/office/drawing/2014/main" id="{D92EF3EA-4938-42C9-A795-4F3A0EFBA72F}"/>
              </a:ext>
            </a:extLst>
          </p:cNvPr>
          <p:cNvPicPr>
            <a:picLocks noChangeAspect="1"/>
          </p:cNvPicPr>
          <p:nvPr/>
        </p:nvPicPr>
        <p:blipFill>
          <a:blip r:embed="rId3"/>
          <a:stretch>
            <a:fillRect/>
          </a:stretch>
        </p:blipFill>
        <p:spPr>
          <a:xfrm>
            <a:off x="4545444" y="2435225"/>
            <a:ext cx="3272922" cy="3263611"/>
          </a:xfrm>
          <a:prstGeom prst="rect">
            <a:avLst/>
          </a:prstGeom>
        </p:spPr>
      </p:pic>
      <p:pic>
        <p:nvPicPr>
          <p:cNvPr id="8" name="Picture 7">
            <a:extLst>
              <a:ext uri="{FF2B5EF4-FFF2-40B4-BE49-F238E27FC236}">
                <a16:creationId xmlns:a16="http://schemas.microsoft.com/office/drawing/2014/main" id="{87BC4E26-B75D-4DE3-B4C0-C966C1CDAEB7}"/>
              </a:ext>
            </a:extLst>
          </p:cNvPr>
          <p:cNvPicPr>
            <a:picLocks noChangeAspect="1"/>
          </p:cNvPicPr>
          <p:nvPr/>
        </p:nvPicPr>
        <p:blipFill>
          <a:blip r:embed="rId4"/>
          <a:stretch>
            <a:fillRect/>
          </a:stretch>
        </p:blipFill>
        <p:spPr>
          <a:xfrm>
            <a:off x="7818365" y="2435225"/>
            <a:ext cx="3272923" cy="3263611"/>
          </a:xfrm>
          <a:prstGeom prst="rect">
            <a:avLst/>
          </a:prstGeom>
        </p:spPr>
      </p:pic>
      <p:sp>
        <p:nvSpPr>
          <p:cNvPr id="9" name="TextBox 8">
            <a:extLst>
              <a:ext uri="{FF2B5EF4-FFF2-40B4-BE49-F238E27FC236}">
                <a16:creationId xmlns:a16="http://schemas.microsoft.com/office/drawing/2014/main" id="{256D97C4-DD5F-4DA8-923C-2B951E74BC77}"/>
              </a:ext>
            </a:extLst>
          </p:cNvPr>
          <p:cNvSpPr txBox="1"/>
          <p:nvPr/>
        </p:nvSpPr>
        <p:spPr>
          <a:xfrm flipH="1">
            <a:off x="1592801" y="6022108"/>
            <a:ext cx="2632363" cy="307777"/>
          </a:xfrm>
          <a:prstGeom prst="rect">
            <a:avLst/>
          </a:prstGeom>
          <a:noFill/>
        </p:spPr>
        <p:txBody>
          <a:bodyPr wrap="square" rtlCol="0">
            <a:spAutoFit/>
          </a:bodyPr>
          <a:lstStyle/>
          <a:p>
            <a:r>
              <a:rPr lang="en-US" sz="1400" dirty="0"/>
              <a:t>True vs. down-sampled </a:t>
            </a:r>
          </a:p>
        </p:txBody>
      </p:sp>
      <p:sp>
        <p:nvSpPr>
          <p:cNvPr id="10" name="TextBox 9">
            <a:extLst>
              <a:ext uri="{FF2B5EF4-FFF2-40B4-BE49-F238E27FC236}">
                <a16:creationId xmlns:a16="http://schemas.microsoft.com/office/drawing/2014/main" id="{BACE7A9B-076B-4966-B79E-786AB3EDD4E9}"/>
              </a:ext>
            </a:extLst>
          </p:cNvPr>
          <p:cNvSpPr txBox="1"/>
          <p:nvPr/>
        </p:nvSpPr>
        <p:spPr>
          <a:xfrm flipH="1">
            <a:off x="4865723" y="6022109"/>
            <a:ext cx="2632363" cy="307777"/>
          </a:xfrm>
          <a:prstGeom prst="rect">
            <a:avLst/>
          </a:prstGeom>
          <a:noFill/>
        </p:spPr>
        <p:txBody>
          <a:bodyPr wrap="square" rtlCol="0">
            <a:spAutoFit/>
          </a:bodyPr>
          <a:lstStyle/>
          <a:p>
            <a:r>
              <a:rPr lang="en-US" sz="1400" dirty="0" err="1"/>
              <a:t>DrImpute</a:t>
            </a:r>
            <a:endParaRPr lang="en-US" sz="1400" dirty="0"/>
          </a:p>
        </p:txBody>
      </p:sp>
      <p:sp>
        <p:nvSpPr>
          <p:cNvPr id="11" name="TextBox 10">
            <a:extLst>
              <a:ext uri="{FF2B5EF4-FFF2-40B4-BE49-F238E27FC236}">
                <a16:creationId xmlns:a16="http://schemas.microsoft.com/office/drawing/2014/main" id="{548208A7-08A1-490F-BFC0-E9115BA915C4}"/>
              </a:ext>
            </a:extLst>
          </p:cNvPr>
          <p:cNvSpPr txBox="1"/>
          <p:nvPr/>
        </p:nvSpPr>
        <p:spPr>
          <a:xfrm flipH="1">
            <a:off x="8138645" y="6022107"/>
            <a:ext cx="2632363" cy="307777"/>
          </a:xfrm>
          <a:prstGeom prst="rect">
            <a:avLst/>
          </a:prstGeom>
          <a:noFill/>
        </p:spPr>
        <p:txBody>
          <a:bodyPr wrap="square" rtlCol="0">
            <a:spAutoFit/>
          </a:bodyPr>
          <a:lstStyle/>
          <a:p>
            <a:r>
              <a:rPr lang="en-US" sz="1400" dirty="0" err="1"/>
              <a:t>LSImpute</a:t>
            </a:r>
            <a:endParaRPr lang="en-US" sz="1400" dirty="0"/>
          </a:p>
        </p:txBody>
      </p:sp>
      <p:sp>
        <p:nvSpPr>
          <p:cNvPr id="12" name="TextBox 11">
            <a:extLst>
              <a:ext uri="{FF2B5EF4-FFF2-40B4-BE49-F238E27FC236}">
                <a16:creationId xmlns:a16="http://schemas.microsoft.com/office/drawing/2014/main" id="{A10D5C43-BBD3-40E5-8BA2-5875F8970055}"/>
              </a:ext>
            </a:extLst>
          </p:cNvPr>
          <p:cNvSpPr txBox="1"/>
          <p:nvPr/>
        </p:nvSpPr>
        <p:spPr>
          <a:xfrm>
            <a:off x="838200" y="1742620"/>
            <a:ext cx="10079182" cy="369332"/>
          </a:xfrm>
          <a:prstGeom prst="rect">
            <a:avLst/>
          </a:prstGeom>
          <a:noFill/>
        </p:spPr>
        <p:txBody>
          <a:bodyPr wrap="square" rtlCol="0">
            <a:spAutoFit/>
          </a:bodyPr>
          <a:lstStyle/>
          <a:p>
            <a:r>
              <a:rPr lang="en-US" dirty="0"/>
              <a:t>638 cells: 494,275 Reads/Cell, down-sampled to 52,180 Reads/Cell (Fraction of Reads Kept 11.8%)</a:t>
            </a:r>
          </a:p>
        </p:txBody>
      </p:sp>
    </p:spTree>
    <p:extLst>
      <p:ext uri="{BB962C8B-B14F-4D97-AF65-F5344CB8AC3E}">
        <p14:creationId xmlns:p14="http://schemas.microsoft.com/office/powerpoint/2010/main" val="2158752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04CC-3A79-4FE6-83B0-44B6592CC269}"/>
              </a:ext>
            </a:extLst>
          </p:cNvPr>
          <p:cNvSpPr>
            <a:spLocks noGrp="1"/>
          </p:cNvSpPr>
          <p:nvPr>
            <p:ph type="title"/>
          </p:nvPr>
        </p:nvSpPr>
        <p:spPr/>
        <p:txBody>
          <a:bodyPr/>
          <a:lstStyle/>
          <a:p>
            <a:r>
              <a:rPr lang="en-US" dirty="0"/>
              <a:t>Extra Slides – Part II</a:t>
            </a:r>
          </a:p>
        </p:txBody>
      </p:sp>
      <p:sp>
        <p:nvSpPr>
          <p:cNvPr id="4" name="Rectangle 3">
            <a:extLst>
              <a:ext uri="{FF2B5EF4-FFF2-40B4-BE49-F238E27FC236}">
                <a16:creationId xmlns:a16="http://schemas.microsoft.com/office/drawing/2014/main" id="{19FFD2DA-C49B-4794-A795-1B64F2B637BB}"/>
              </a:ext>
            </a:extLst>
          </p:cNvPr>
          <p:cNvSpPr/>
          <p:nvPr/>
        </p:nvSpPr>
        <p:spPr>
          <a:xfrm>
            <a:off x="9829800" y="5867400"/>
            <a:ext cx="381000" cy="369332"/>
          </a:xfrm>
          <a:prstGeom prst="rect">
            <a:avLst/>
          </a:prstGeom>
        </p:spPr>
        <p:txBody>
          <a:bodyPr wrap="square">
            <a:spAutoFit/>
          </a:bodyPr>
          <a:lstStyle/>
          <a:p>
            <a:r>
              <a:rPr lang="en-US" dirty="0">
                <a:hlinkClick r:id="rId2" action="ppaction://hlinksldjump"/>
              </a:rPr>
              <a:t>&gt;</a:t>
            </a:r>
            <a:endParaRPr lang="en-US" dirty="0"/>
          </a:p>
        </p:txBody>
      </p:sp>
    </p:spTree>
    <p:extLst>
      <p:ext uri="{BB962C8B-B14F-4D97-AF65-F5344CB8AC3E}">
        <p14:creationId xmlns:p14="http://schemas.microsoft.com/office/powerpoint/2010/main" val="2579863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CB2A-CBB8-45AA-9016-FF64A4E87B4A}"/>
              </a:ext>
            </a:extLst>
          </p:cNvPr>
          <p:cNvSpPr>
            <a:spLocks noGrp="1"/>
          </p:cNvSpPr>
          <p:nvPr>
            <p:ph type="title"/>
          </p:nvPr>
        </p:nvSpPr>
        <p:spPr/>
        <p:txBody>
          <a:bodyPr/>
          <a:lstStyle/>
          <a:p>
            <a:r>
              <a:rPr lang="en-US" dirty="0"/>
              <a:t>Notes on </a:t>
            </a:r>
            <a:r>
              <a:rPr lang="en-US" dirty="0" err="1"/>
              <a:t>LSImpute</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D9A30D-F7D8-41E5-B6CC-4B3A7E9A7B3D}"/>
                  </a:ext>
                </a:extLst>
              </p:cNvPr>
              <p:cNvSpPr>
                <a:spLocks noGrp="1"/>
              </p:cNvSpPr>
              <p:nvPr>
                <p:ph idx="1"/>
              </p:nvPr>
            </p:nvSpPr>
            <p:spPr/>
            <p:txBody>
              <a:bodyPr/>
              <a:lstStyle/>
              <a:p>
                <a:r>
                  <a:rPr lang="en-US" dirty="0">
                    <a:sym typeface="Wingdings" panose="05000000000000000000" pitchFamily="2" charset="2"/>
                  </a:rPr>
                  <a:t>Using the median of both zero and non-zero values first, decides implicitly whether a zero is a drop-out event or a true biological effect, and prevents large but isolated expression values from driving imputation of nearby zeros, while  collapsing into centroids in each iteration limits the propagation of potential imputation errors. </a:t>
                </a:r>
              </a:p>
              <a:p>
                <a:r>
                  <a:rPr lang="en-US" dirty="0">
                    <a:solidFill>
                      <a:schemeClr val="tx1"/>
                    </a:solidFill>
                    <a:sym typeface="Wingdings" panose="05000000000000000000" pitchFamily="2" charset="2"/>
                  </a:rPr>
                  <a:t>Locality Sensitive Hashing O(n) using Cosine Similarity to select </a:t>
                </a:r>
                <a14:m>
                  <m:oMath xmlns:m="http://schemas.openxmlformats.org/officeDocument/2006/math">
                    <m:r>
                      <m:rPr>
                        <m:sty m:val="p"/>
                      </m:rPr>
                      <a:rPr lang="en-US" b="0" i="0" smtClean="0">
                        <a:solidFill>
                          <a:schemeClr val="tx1"/>
                        </a:solidFill>
                        <a:latin typeface="Cambria Math" panose="02040503050406030204" pitchFamily="18" charset="0"/>
                        <a:sym typeface="Wingdings" panose="05000000000000000000" pitchFamily="2" charset="2"/>
                      </a:rPr>
                      <m:t>m</m:t>
                    </m:r>
                    <m:r>
                      <a:rPr lang="en-US">
                        <a:solidFill>
                          <a:schemeClr val="tx1"/>
                        </a:solidFill>
                        <a:latin typeface="Cambria Math" panose="02040503050406030204" pitchFamily="18" charset="0"/>
                        <a:sym typeface="Wingdings" panose="05000000000000000000" pitchFamily="2" charset="2"/>
                      </a:rPr>
                      <m:t>≥</m:t>
                    </m:r>
                    <m:sSub>
                      <m:sSubPr>
                        <m:ctrlPr>
                          <a:rPr lang="en-US" i="1">
                            <a:solidFill>
                              <a:schemeClr val="tx1"/>
                            </a:solidFill>
                            <a:latin typeface="Cambria Math" panose="02040503050406030204" pitchFamily="18" charset="0"/>
                            <a:sym typeface="Wingdings" panose="05000000000000000000" pitchFamily="2" charset="2"/>
                          </a:rPr>
                        </m:ctrlPr>
                      </m:sSubPr>
                      <m:e>
                        <m:r>
                          <a:rPr lang="en-US" i="1">
                            <a:solidFill>
                              <a:schemeClr val="tx1"/>
                            </a:solidFill>
                            <a:latin typeface="Cambria Math" panose="02040503050406030204" pitchFamily="18" charset="0"/>
                            <a:sym typeface="Wingdings" panose="05000000000000000000" pitchFamily="2" charset="2"/>
                          </a:rPr>
                          <m:t>𝑚</m:t>
                        </m:r>
                      </m:e>
                      <m:sub>
                        <m:r>
                          <a:rPr lang="en-US" i="1">
                            <a:solidFill>
                              <a:schemeClr val="tx1"/>
                            </a:solidFill>
                            <a:latin typeface="Cambria Math" panose="02040503050406030204" pitchFamily="18" charset="0"/>
                            <a:sym typeface="Wingdings" panose="05000000000000000000" pitchFamily="2" charset="2"/>
                          </a:rPr>
                          <m:t>𝑚𝑖𝑛</m:t>
                        </m:r>
                      </m:sub>
                    </m:sSub>
                    <m:r>
                      <a:rPr lang="en-US" b="0" i="1" smtClean="0">
                        <a:solidFill>
                          <a:schemeClr val="tx1"/>
                        </a:solidFill>
                        <a:latin typeface="Cambria Math" panose="02040503050406030204" pitchFamily="18" charset="0"/>
                        <a:sym typeface="Wingdings" panose="05000000000000000000" pitchFamily="2" charset="2"/>
                      </a:rPr>
                      <m:t>(=6)</m:t>
                    </m:r>
                  </m:oMath>
                </a14:m>
                <a:r>
                  <a:rPr lang="en-US" dirty="0">
                    <a:solidFill>
                      <a:schemeClr val="tx1"/>
                    </a:solidFill>
                  </a:rPr>
                  <a:t>cells with min similarity Threshold = 0.85.</a:t>
                </a:r>
              </a:p>
              <a:p>
                <a:r>
                  <a:rPr lang="en-US" dirty="0"/>
                  <a:t>Internal clustering implementation using </a:t>
                </a:r>
                <a:r>
                  <a:rPr lang="en-US" dirty="0" err="1"/>
                  <a:t>sKmeans</a:t>
                </a:r>
                <a:r>
                  <a:rPr lang="en-US" dirty="0"/>
                  <a:t> with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𝑚</m:t>
                        </m:r>
                      </m:e>
                    </m:rad>
                  </m:oMath>
                </a14:m>
                <a:endParaRPr lang="en-US" dirty="0"/>
              </a:p>
              <a:p>
                <a:endParaRPr lang="en-US" dirty="0">
                  <a:solidFill>
                    <a:srgbClr val="00B050"/>
                  </a:solidFill>
                </a:endParaRPr>
              </a:p>
              <a:p>
                <a:endParaRPr lang="en-US" dirty="0"/>
              </a:p>
            </p:txBody>
          </p:sp>
        </mc:Choice>
        <mc:Fallback>
          <p:sp>
            <p:nvSpPr>
              <p:cNvPr id="3" name="Content Placeholder 2">
                <a:extLst>
                  <a:ext uri="{FF2B5EF4-FFF2-40B4-BE49-F238E27FC236}">
                    <a16:creationId xmlns:a16="http://schemas.microsoft.com/office/drawing/2014/main" id="{F6D9A30D-F7D8-41E5-B6CC-4B3A7E9A7B3D}"/>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BAE78CD1-A172-45D7-8C4B-DE6EB38CDC09}"/>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3588339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CB2A-CBB8-45AA-9016-FF64A4E87B4A}"/>
              </a:ext>
            </a:extLst>
          </p:cNvPr>
          <p:cNvSpPr>
            <a:spLocks noGrp="1"/>
          </p:cNvSpPr>
          <p:nvPr>
            <p:ph type="title"/>
          </p:nvPr>
        </p:nvSpPr>
        <p:spPr/>
        <p:txBody>
          <a:bodyPr/>
          <a:lstStyle/>
          <a:p>
            <a:r>
              <a:rPr lang="en-US" dirty="0"/>
              <a:t>Notes on </a:t>
            </a:r>
            <a:r>
              <a:rPr lang="en-US" dirty="0" err="1"/>
              <a:t>LSImpute</a:t>
            </a:r>
            <a:endParaRPr lang="en-US" dirty="0"/>
          </a:p>
        </p:txBody>
      </p:sp>
      <p:sp>
        <p:nvSpPr>
          <p:cNvPr id="3" name="Content Placeholder 2">
            <a:extLst>
              <a:ext uri="{FF2B5EF4-FFF2-40B4-BE49-F238E27FC236}">
                <a16:creationId xmlns:a16="http://schemas.microsoft.com/office/drawing/2014/main" id="{F6D9A30D-F7D8-41E5-B6CC-4B3A7E9A7B3D}"/>
              </a:ext>
            </a:extLst>
          </p:cNvPr>
          <p:cNvSpPr>
            <a:spLocks noGrp="1"/>
          </p:cNvSpPr>
          <p:nvPr>
            <p:ph idx="1"/>
          </p:nvPr>
        </p:nvSpPr>
        <p:spPr/>
        <p:txBody>
          <a:bodyPr/>
          <a:lstStyle/>
          <a:p>
            <a:endParaRPr lang="en-US" dirty="0">
              <a:solidFill>
                <a:srgbClr val="00B050"/>
              </a:solidFill>
            </a:endParaRPr>
          </a:p>
          <a:p>
            <a:endParaRPr lang="en-US" dirty="0"/>
          </a:p>
        </p:txBody>
      </p:sp>
      <p:sp>
        <p:nvSpPr>
          <p:cNvPr id="4" name="Rectangle 3">
            <a:extLst>
              <a:ext uri="{FF2B5EF4-FFF2-40B4-BE49-F238E27FC236}">
                <a16:creationId xmlns:a16="http://schemas.microsoft.com/office/drawing/2014/main" id="{BAE78CD1-A172-45D7-8C4B-DE6EB38CDC09}"/>
              </a:ext>
            </a:extLst>
          </p:cNvPr>
          <p:cNvSpPr/>
          <p:nvPr/>
        </p:nvSpPr>
        <p:spPr>
          <a:xfrm>
            <a:off x="9829800" y="5867400"/>
            <a:ext cx="381000" cy="369332"/>
          </a:xfrm>
          <a:prstGeom prst="rect">
            <a:avLst/>
          </a:prstGeom>
        </p:spPr>
        <p:txBody>
          <a:bodyPr wrap="square">
            <a:spAutoFit/>
          </a:bodyPr>
          <a:lstStyle/>
          <a:p>
            <a:r>
              <a:rPr lang="en-US" dirty="0">
                <a:hlinkClick r:id="rId2" action="ppaction://hlinksldjump"/>
              </a:rPr>
              <a:t>&lt;</a:t>
            </a:r>
            <a:endParaRPr lang="en-US" dirty="0"/>
          </a:p>
        </p:txBody>
      </p:sp>
      <p:graphicFrame>
        <p:nvGraphicFramePr>
          <p:cNvPr id="6" name="Table 5">
            <a:extLst>
              <a:ext uri="{FF2B5EF4-FFF2-40B4-BE49-F238E27FC236}">
                <a16:creationId xmlns:a16="http://schemas.microsoft.com/office/drawing/2014/main" id="{4A3D3F97-3374-4E84-A6B5-D22552995DB9}"/>
              </a:ext>
            </a:extLst>
          </p:cNvPr>
          <p:cNvGraphicFramePr>
            <a:graphicFrameLocks noGrp="1"/>
          </p:cNvGraphicFramePr>
          <p:nvPr>
            <p:extLst>
              <p:ext uri="{D42A27DB-BD31-4B8C-83A1-F6EECF244321}">
                <p14:modId xmlns:p14="http://schemas.microsoft.com/office/powerpoint/2010/main" val="2351352343"/>
              </p:ext>
            </p:extLst>
          </p:nvPr>
        </p:nvGraphicFramePr>
        <p:xfrm>
          <a:off x="5373691" y="1516054"/>
          <a:ext cx="4183139" cy="4351346"/>
        </p:xfrm>
        <a:graphic>
          <a:graphicData uri="http://schemas.openxmlformats.org/drawingml/2006/table">
            <a:tbl>
              <a:tblPr>
                <a:tableStyleId>{5C22544A-7EE6-4342-B048-85BDC9FD1C3A}</a:tableStyleId>
              </a:tblPr>
              <a:tblGrid>
                <a:gridCol w="524258">
                  <a:extLst>
                    <a:ext uri="{9D8B030D-6E8A-4147-A177-3AD203B41FA5}">
                      <a16:colId xmlns:a16="http://schemas.microsoft.com/office/drawing/2014/main" val="866358926"/>
                    </a:ext>
                  </a:extLst>
                </a:gridCol>
                <a:gridCol w="1048515">
                  <a:extLst>
                    <a:ext uri="{9D8B030D-6E8A-4147-A177-3AD203B41FA5}">
                      <a16:colId xmlns:a16="http://schemas.microsoft.com/office/drawing/2014/main" val="165540592"/>
                    </a:ext>
                  </a:extLst>
                </a:gridCol>
                <a:gridCol w="1048515">
                  <a:extLst>
                    <a:ext uri="{9D8B030D-6E8A-4147-A177-3AD203B41FA5}">
                      <a16:colId xmlns:a16="http://schemas.microsoft.com/office/drawing/2014/main" val="1443809955"/>
                    </a:ext>
                  </a:extLst>
                </a:gridCol>
                <a:gridCol w="1561851">
                  <a:extLst>
                    <a:ext uri="{9D8B030D-6E8A-4147-A177-3AD203B41FA5}">
                      <a16:colId xmlns:a16="http://schemas.microsoft.com/office/drawing/2014/main" val="841567695"/>
                    </a:ext>
                  </a:extLst>
                </a:gridCol>
              </a:tblGrid>
              <a:tr h="196597">
                <a:tc>
                  <a:txBody>
                    <a:bodyPr/>
                    <a:lstStyle/>
                    <a:p>
                      <a:pPr algn="l" fontAlgn="ct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l" fontAlgn="b"/>
                      <a:r>
                        <a:rPr lang="en-US" sz="1200" u="none" strike="noStrike">
                          <a:effectLst/>
                        </a:rPr>
                        <a:t>Candidate Cell 1</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l" fontAlgn="b"/>
                      <a:r>
                        <a:rPr lang="en-US" sz="1200" u="none" strike="noStrike">
                          <a:effectLst/>
                        </a:rPr>
                        <a:t>Candidate Cell 2</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l" fontAlgn="b"/>
                      <a:r>
                        <a:rPr lang="en-US" sz="1200" u="none" strike="noStrike">
                          <a:effectLst/>
                        </a:rPr>
                        <a:t>N-Bands/Similarity Level</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1223417346"/>
                  </a:ext>
                </a:extLst>
              </a:tr>
              <a:tr h="196597">
                <a:tc>
                  <a:txBody>
                    <a:bodyPr/>
                    <a:lstStyle/>
                    <a:p>
                      <a:pPr algn="r" fontAlgn="ctr"/>
                      <a:r>
                        <a:rPr lang="en-US" sz="1000" u="none" strike="noStrike">
                          <a:effectLst/>
                        </a:rPr>
                        <a:t>1</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552279273"/>
                  </a:ext>
                </a:extLst>
              </a:tr>
              <a:tr h="196597">
                <a:tc>
                  <a:txBody>
                    <a:bodyPr/>
                    <a:lstStyle/>
                    <a:p>
                      <a:pPr algn="r" fontAlgn="ctr"/>
                      <a:r>
                        <a:rPr lang="en-US" sz="1000" u="none" strike="noStrike">
                          <a:effectLst/>
                        </a:rPr>
                        <a:t>2</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205</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209</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08409690"/>
                  </a:ext>
                </a:extLst>
              </a:tr>
              <a:tr h="196597">
                <a:tc>
                  <a:txBody>
                    <a:bodyPr/>
                    <a:lstStyle/>
                    <a:p>
                      <a:pPr algn="r" fontAlgn="ctr"/>
                      <a:r>
                        <a:rPr lang="en-US" sz="1000" u="none" strike="noStrike">
                          <a:effectLst/>
                        </a:rPr>
                        <a:t>3</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209</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630251887"/>
                  </a:ext>
                </a:extLst>
              </a:tr>
              <a:tr h="196597">
                <a:tc>
                  <a:txBody>
                    <a:bodyPr/>
                    <a:lstStyle/>
                    <a:p>
                      <a:pPr algn="r" fontAlgn="ctr"/>
                      <a:r>
                        <a:rPr lang="en-US" sz="1000" u="none" strike="noStrike">
                          <a:effectLst/>
                        </a:rPr>
                        <a:t>4</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205</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2755497343"/>
                  </a:ext>
                </a:extLst>
              </a:tr>
              <a:tr h="203150">
                <a:tc>
                  <a:txBody>
                    <a:bodyPr/>
                    <a:lstStyle/>
                    <a:p>
                      <a:pPr algn="r" fontAlgn="ctr"/>
                      <a:r>
                        <a:rPr lang="en-US" sz="1000" u="none" strike="noStrike">
                          <a:effectLst/>
                        </a:rPr>
                        <a:t>5</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209</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1516030184"/>
                  </a:ext>
                </a:extLst>
              </a:tr>
              <a:tr h="203150">
                <a:tc>
                  <a:txBody>
                    <a:bodyPr/>
                    <a:lstStyle/>
                    <a:p>
                      <a:pPr algn="r" fontAlgn="ctr"/>
                      <a:r>
                        <a:rPr lang="en-US" sz="1000" u="none" strike="noStrike">
                          <a:effectLst/>
                        </a:rPr>
                        <a:t>6</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137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165</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1357225602"/>
                  </a:ext>
                </a:extLst>
              </a:tr>
              <a:tr h="196597">
                <a:tc>
                  <a:txBody>
                    <a:bodyPr/>
                    <a:lstStyle/>
                    <a:p>
                      <a:pPr algn="r" fontAlgn="ctr"/>
                      <a:r>
                        <a:rPr lang="en-US" sz="1000" u="none" strike="noStrike">
                          <a:effectLst/>
                        </a:rPr>
                        <a:t>7</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206</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2891794444"/>
                  </a:ext>
                </a:extLst>
              </a:tr>
              <a:tr h="196597">
                <a:tc>
                  <a:txBody>
                    <a:bodyPr/>
                    <a:lstStyle/>
                    <a:p>
                      <a:pPr algn="r" fontAlgn="ctr"/>
                      <a:r>
                        <a:rPr lang="en-US" sz="1000" u="none" strike="noStrike">
                          <a:effectLst/>
                        </a:rPr>
                        <a:t>8</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206</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209</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2766275922"/>
                  </a:ext>
                </a:extLst>
              </a:tr>
              <a:tr h="196597">
                <a:tc>
                  <a:txBody>
                    <a:bodyPr/>
                    <a:lstStyle/>
                    <a:p>
                      <a:pPr algn="r" fontAlgn="ctr"/>
                      <a:r>
                        <a:rPr lang="en-US" sz="1000" u="none" strike="noStrike">
                          <a:effectLst/>
                        </a:rPr>
                        <a:t>9</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207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72836390"/>
                  </a:ext>
                </a:extLst>
              </a:tr>
              <a:tr h="196597">
                <a:tc>
                  <a:txBody>
                    <a:bodyPr/>
                    <a:lstStyle/>
                    <a:p>
                      <a:pPr algn="r" fontAlgn="ctr"/>
                      <a:r>
                        <a:rPr lang="en-US" sz="1000" u="none" strike="noStrike">
                          <a:effectLst/>
                        </a:rPr>
                        <a:t>10</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33</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69</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603690510"/>
                  </a:ext>
                </a:extLst>
              </a:tr>
              <a:tr h="196597">
                <a:tc>
                  <a:txBody>
                    <a:bodyPr/>
                    <a:lstStyle/>
                    <a:p>
                      <a:pPr algn="r" fontAlgn="ctr"/>
                      <a:r>
                        <a:rPr lang="en-US" sz="1000" u="none" strike="noStrike">
                          <a:effectLst/>
                        </a:rPr>
                        <a:t>11</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dirty="0">
                          <a:effectLst/>
                        </a:rPr>
                        <a:t>62</a:t>
                      </a:r>
                      <a:endParaRPr lang="en-US" sz="1200" b="0" i="0" u="none" strike="noStrike" dirty="0">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68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455024290"/>
                  </a:ext>
                </a:extLst>
              </a:tr>
              <a:tr h="196597">
                <a:tc>
                  <a:txBody>
                    <a:bodyPr/>
                    <a:lstStyle/>
                    <a:p>
                      <a:pPr algn="r" fontAlgn="ctr"/>
                      <a:r>
                        <a:rPr lang="en-US" sz="1000" u="none" strike="noStrike">
                          <a:effectLst/>
                        </a:rPr>
                        <a:t>12</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111</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113</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939635250"/>
                  </a:ext>
                </a:extLst>
              </a:tr>
              <a:tr h="196597">
                <a:tc>
                  <a:txBody>
                    <a:bodyPr/>
                    <a:lstStyle/>
                    <a:p>
                      <a:pPr algn="r" fontAlgn="ctr"/>
                      <a:r>
                        <a:rPr lang="en-US" sz="1000" u="none" strike="noStrike">
                          <a:effectLst/>
                        </a:rPr>
                        <a:t>13</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132</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170</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888565624"/>
                  </a:ext>
                </a:extLst>
              </a:tr>
              <a:tr h="196597">
                <a:tc>
                  <a:txBody>
                    <a:bodyPr/>
                    <a:lstStyle/>
                    <a:p>
                      <a:pPr algn="r" fontAlgn="ctr"/>
                      <a:r>
                        <a:rPr lang="en-US" sz="1000" u="none" strike="noStrike">
                          <a:effectLst/>
                        </a:rPr>
                        <a:t>14</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137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192</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542412133"/>
                  </a:ext>
                </a:extLst>
              </a:tr>
              <a:tr h="196597">
                <a:tc>
                  <a:txBody>
                    <a:bodyPr/>
                    <a:lstStyle/>
                    <a:p>
                      <a:pPr algn="r" fontAlgn="ctr"/>
                      <a:r>
                        <a:rPr lang="en-US" sz="1000" u="none" strike="noStrike">
                          <a:effectLst/>
                        </a:rPr>
                        <a:t>15</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153</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171</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1897558472"/>
                  </a:ext>
                </a:extLst>
              </a:tr>
              <a:tr h="203150">
                <a:tc>
                  <a:txBody>
                    <a:bodyPr/>
                    <a:lstStyle/>
                    <a:p>
                      <a:pPr algn="r" fontAlgn="ctr"/>
                      <a:r>
                        <a:rPr lang="en-US" sz="1000" u="none" strike="noStrike">
                          <a:effectLst/>
                        </a:rPr>
                        <a:t>16</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153</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177</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887388874"/>
                  </a:ext>
                </a:extLst>
              </a:tr>
              <a:tr h="203150">
                <a:tc>
                  <a:txBody>
                    <a:bodyPr/>
                    <a:lstStyle/>
                    <a:p>
                      <a:pPr algn="r" fontAlgn="ctr"/>
                      <a:r>
                        <a:rPr lang="en-US" sz="1000" u="none" strike="noStrike">
                          <a:effectLst/>
                        </a:rPr>
                        <a:t>17</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2449801742"/>
                  </a:ext>
                </a:extLst>
              </a:tr>
              <a:tr h="196597">
                <a:tc>
                  <a:txBody>
                    <a:bodyPr/>
                    <a:lstStyle/>
                    <a:p>
                      <a:pPr algn="r" fontAlgn="ctr"/>
                      <a:r>
                        <a:rPr lang="en-US" sz="1000" u="none" strike="noStrike">
                          <a:effectLst/>
                        </a:rPr>
                        <a:t>18</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56</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1070833399"/>
                  </a:ext>
                </a:extLst>
              </a:tr>
              <a:tr h="196597">
                <a:tc>
                  <a:txBody>
                    <a:bodyPr/>
                    <a:lstStyle/>
                    <a:p>
                      <a:pPr algn="r" fontAlgn="ctr"/>
                      <a:r>
                        <a:rPr lang="en-US" sz="1000" u="none" strike="noStrike">
                          <a:effectLst/>
                        </a:rPr>
                        <a:t>19</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56</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68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1794671200"/>
                  </a:ext>
                </a:extLst>
              </a:tr>
              <a:tr h="196597">
                <a:tc>
                  <a:txBody>
                    <a:bodyPr/>
                    <a:lstStyle/>
                    <a:p>
                      <a:pPr algn="r" fontAlgn="ctr"/>
                      <a:r>
                        <a:rPr lang="en-US" sz="1000" u="none" strike="noStrike">
                          <a:effectLst/>
                        </a:rPr>
                        <a:t>20</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63</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3127105459"/>
                  </a:ext>
                </a:extLst>
              </a:tr>
              <a:tr h="196597">
                <a:tc>
                  <a:txBody>
                    <a:bodyPr/>
                    <a:lstStyle/>
                    <a:p>
                      <a:pPr algn="r" fontAlgn="ctr"/>
                      <a:r>
                        <a:rPr lang="en-US" sz="1000" u="none" strike="noStrike">
                          <a:effectLst/>
                        </a:rPr>
                        <a:t>21</a:t>
                      </a:r>
                      <a:endParaRPr lang="en-US" sz="1000" b="0" i="0" u="none" strike="noStrike">
                        <a:solidFill>
                          <a:srgbClr val="000000"/>
                        </a:solidFill>
                        <a:effectLst/>
                        <a:latin typeface="Lucida Console" panose="020B0609040504020204" pitchFamily="49" charset="0"/>
                      </a:endParaRPr>
                    </a:p>
                  </a:txBody>
                  <a:tcPr marL="6553" marR="6553" marT="6553" marB="0" anchor="ctr"/>
                </a:tc>
                <a:tc>
                  <a:txBody>
                    <a:bodyPr/>
                    <a:lstStyle/>
                    <a:p>
                      <a:pPr algn="r" fontAlgn="b"/>
                      <a:r>
                        <a:rPr lang="en-US" sz="1200" u="none" strike="noStrike">
                          <a:effectLst/>
                        </a:rPr>
                        <a:t>68</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a:effectLst/>
                        </a:rPr>
                        <a:t>79</a:t>
                      </a:r>
                      <a:endParaRPr lang="en-US" sz="1200" b="0" i="0" u="none" strike="noStrike">
                        <a:solidFill>
                          <a:srgbClr val="000000"/>
                        </a:solidFill>
                        <a:effectLst/>
                        <a:latin typeface="Calibri" panose="020F0502020204030204" pitchFamily="34" charset="0"/>
                      </a:endParaRPr>
                    </a:p>
                  </a:txBody>
                  <a:tcPr marL="6553" marR="6553" marT="6553" marB="0" anchor="b"/>
                </a:tc>
                <a:tc>
                  <a:txBody>
                    <a:bodyPr/>
                    <a:lstStyle/>
                    <a:p>
                      <a:pPr algn="r" fontAlgn="b"/>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6553" marR="6553" marT="6553" marB="0" anchor="b"/>
                </a:tc>
                <a:extLst>
                  <a:ext uri="{0D108BD9-81ED-4DB2-BD59-A6C34878D82A}">
                    <a16:rowId xmlns:a16="http://schemas.microsoft.com/office/drawing/2014/main" val="4102737637"/>
                  </a:ext>
                </a:extLst>
              </a:tr>
            </a:tbl>
          </a:graphicData>
        </a:graphic>
      </p:graphicFrame>
      <p:cxnSp>
        <p:nvCxnSpPr>
          <p:cNvPr id="9" name="Straight Connector 8">
            <a:extLst>
              <a:ext uri="{FF2B5EF4-FFF2-40B4-BE49-F238E27FC236}">
                <a16:creationId xmlns:a16="http://schemas.microsoft.com/office/drawing/2014/main" id="{52F3D844-07B3-455B-BB5A-A7A224432093}"/>
              </a:ext>
            </a:extLst>
          </p:cNvPr>
          <p:cNvCxnSpPr/>
          <p:nvPr/>
        </p:nvCxnSpPr>
        <p:spPr>
          <a:xfrm>
            <a:off x="5398478" y="2699238"/>
            <a:ext cx="446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CB0F0A-1263-4C2D-B5E6-45E567F88A57}"/>
              </a:ext>
            </a:extLst>
          </p:cNvPr>
          <p:cNvCxnSpPr/>
          <p:nvPr/>
        </p:nvCxnSpPr>
        <p:spPr>
          <a:xfrm>
            <a:off x="5346324" y="4882661"/>
            <a:ext cx="446649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llout: Line with Accent Bar 12">
            <a:extLst>
              <a:ext uri="{FF2B5EF4-FFF2-40B4-BE49-F238E27FC236}">
                <a16:creationId xmlns:a16="http://schemas.microsoft.com/office/drawing/2014/main" id="{3455C147-9A75-48CA-9C3D-8ADC79AFDDD0}"/>
              </a:ext>
            </a:extLst>
          </p:cNvPr>
          <p:cNvSpPr/>
          <p:nvPr/>
        </p:nvSpPr>
        <p:spPr>
          <a:xfrm>
            <a:off x="10210800" y="2136531"/>
            <a:ext cx="1776037" cy="465992"/>
          </a:xfrm>
          <a:prstGeom prst="accentCallout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if </a:t>
            </a:r>
            <a:r>
              <a:rPr lang="en-US" sz="1100" dirty="0" err="1"/>
              <a:t>m_min</a:t>
            </a:r>
            <a:r>
              <a:rPr lang="en-US" sz="1100" dirty="0"/>
              <a:t> = 6 </a:t>
            </a:r>
            <a:r>
              <a:rPr lang="en-US" sz="1100" dirty="0">
                <a:sym typeface="Wingdings" panose="05000000000000000000" pitchFamily="2" charset="2"/>
              </a:rPr>
              <a:t></a:t>
            </a:r>
            <a:r>
              <a:rPr lang="en-US" sz="1100" dirty="0"/>
              <a:t> 6 unique cells</a:t>
            </a:r>
          </a:p>
        </p:txBody>
      </p:sp>
      <p:sp>
        <p:nvSpPr>
          <p:cNvPr id="15" name="Callout: Line with Accent Bar 14">
            <a:extLst>
              <a:ext uri="{FF2B5EF4-FFF2-40B4-BE49-F238E27FC236}">
                <a16:creationId xmlns:a16="http://schemas.microsoft.com/office/drawing/2014/main" id="{079E63B4-1CE8-43DD-9522-CB33BE418504}"/>
              </a:ext>
            </a:extLst>
          </p:cNvPr>
          <p:cNvSpPr/>
          <p:nvPr/>
        </p:nvSpPr>
        <p:spPr>
          <a:xfrm>
            <a:off x="10210800" y="4255478"/>
            <a:ext cx="1865560" cy="465992"/>
          </a:xfrm>
          <a:prstGeom prst="accentCallout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if </a:t>
            </a:r>
            <a:r>
              <a:rPr lang="en-US" sz="1100" dirty="0" err="1"/>
              <a:t>m_min</a:t>
            </a:r>
            <a:r>
              <a:rPr lang="en-US" sz="1100" dirty="0"/>
              <a:t> = 10, overshoot, &gt;10 unique cells </a:t>
            </a:r>
            <a:r>
              <a:rPr lang="en-US" sz="1100" dirty="0">
                <a:sym typeface="Wingdings" panose="05000000000000000000" pitchFamily="2" charset="2"/>
              </a:rPr>
              <a:t></a:t>
            </a:r>
            <a:r>
              <a:rPr lang="en-US" sz="1100" dirty="0"/>
              <a:t> resolve with Threshold Step</a:t>
            </a:r>
          </a:p>
        </p:txBody>
      </p:sp>
      <p:pic>
        <p:nvPicPr>
          <p:cNvPr id="17" name="Picture 16" descr="A close up of a map&#10;&#10;Description generated with high confidence">
            <a:extLst>
              <a:ext uri="{FF2B5EF4-FFF2-40B4-BE49-F238E27FC236}">
                <a16:creationId xmlns:a16="http://schemas.microsoft.com/office/drawing/2014/main" id="{D1B12F68-BFC8-4DEC-A005-557A00202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2" y="1533639"/>
            <a:ext cx="5552130" cy="4333761"/>
          </a:xfrm>
          <a:prstGeom prst="rect">
            <a:avLst/>
          </a:prstGeom>
        </p:spPr>
      </p:pic>
    </p:spTree>
    <p:extLst>
      <p:ext uri="{BB962C8B-B14F-4D97-AF65-F5344CB8AC3E}">
        <p14:creationId xmlns:p14="http://schemas.microsoft.com/office/powerpoint/2010/main" val="1347050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DB52-242E-4C44-82EC-A2FF5F43BFFC}"/>
              </a:ext>
            </a:extLst>
          </p:cNvPr>
          <p:cNvSpPr>
            <a:spLocks noGrp="1"/>
          </p:cNvSpPr>
          <p:nvPr>
            <p:ph type="title"/>
          </p:nvPr>
        </p:nvSpPr>
        <p:spPr/>
        <p:txBody>
          <a:bodyPr/>
          <a:lstStyle/>
          <a:p>
            <a:r>
              <a:rPr lang="en-US" dirty="0"/>
              <a:t>Toy Example for LSH</a:t>
            </a:r>
          </a:p>
        </p:txBody>
      </p:sp>
      <p:pic>
        <p:nvPicPr>
          <p:cNvPr id="7" name="Content Placeholder 6">
            <a:extLst>
              <a:ext uri="{FF2B5EF4-FFF2-40B4-BE49-F238E27FC236}">
                <a16:creationId xmlns:a16="http://schemas.microsoft.com/office/drawing/2014/main" id="{6D2D60FB-E98A-40FD-969D-F478DF855D7C}"/>
              </a:ext>
            </a:extLst>
          </p:cNvPr>
          <p:cNvPicPr>
            <a:picLocks noGrp="1" noChangeAspect="1"/>
          </p:cNvPicPr>
          <p:nvPr>
            <p:ph idx="1"/>
          </p:nvPr>
        </p:nvPicPr>
        <p:blipFill>
          <a:blip r:embed="rId2"/>
          <a:stretch>
            <a:fillRect/>
          </a:stretch>
        </p:blipFill>
        <p:spPr>
          <a:xfrm>
            <a:off x="9109608" y="2152084"/>
            <a:ext cx="1014212" cy="306190"/>
          </a:xfrm>
          <a:prstGeom prst="rect">
            <a:avLst/>
          </a:prstGeom>
        </p:spPr>
      </p:pic>
      <p:pic>
        <p:nvPicPr>
          <p:cNvPr id="4" name="Picture 3">
            <a:extLst>
              <a:ext uri="{FF2B5EF4-FFF2-40B4-BE49-F238E27FC236}">
                <a16:creationId xmlns:a16="http://schemas.microsoft.com/office/drawing/2014/main" id="{E3650F1E-DBFB-411C-B1BF-86760BA3A7E9}"/>
              </a:ext>
            </a:extLst>
          </p:cNvPr>
          <p:cNvPicPr>
            <a:picLocks noChangeAspect="1"/>
          </p:cNvPicPr>
          <p:nvPr/>
        </p:nvPicPr>
        <p:blipFill>
          <a:blip r:embed="rId3"/>
          <a:stretch>
            <a:fillRect/>
          </a:stretch>
        </p:blipFill>
        <p:spPr>
          <a:xfrm>
            <a:off x="3302109" y="1625861"/>
            <a:ext cx="2721750" cy="1691334"/>
          </a:xfrm>
          <a:prstGeom prst="rect">
            <a:avLst/>
          </a:prstGeom>
        </p:spPr>
      </p:pic>
      <p:pic>
        <p:nvPicPr>
          <p:cNvPr id="5" name="Picture 4">
            <a:extLst>
              <a:ext uri="{FF2B5EF4-FFF2-40B4-BE49-F238E27FC236}">
                <a16:creationId xmlns:a16="http://schemas.microsoft.com/office/drawing/2014/main" id="{A77CC3F7-12F7-45DE-9734-249646C48A02}"/>
              </a:ext>
            </a:extLst>
          </p:cNvPr>
          <p:cNvPicPr>
            <a:picLocks noChangeAspect="1"/>
          </p:cNvPicPr>
          <p:nvPr/>
        </p:nvPicPr>
        <p:blipFill>
          <a:blip r:embed="rId4"/>
          <a:stretch>
            <a:fillRect/>
          </a:stretch>
        </p:blipFill>
        <p:spPr>
          <a:xfrm>
            <a:off x="6373533" y="1693944"/>
            <a:ext cx="2693100" cy="1555167"/>
          </a:xfrm>
          <a:prstGeom prst="rect">
            <a:avLst/>
          </a:prstGeom>
        </p:spPr>
      </p:pic>
      <p:pic>
        <p:nvPicPr>
          <p:cNvPr id="6" name="Picture 5">
            <a:extLst>
              <a:ext uri="{FF2B5EF4-FFF2-40B4-BE49-F238E27FC236}">
                <a16:creationId xmlns:a16="http://schemas.microsoft.com/office/drawing/2014/main" id="{3465A4D7-6582-4FE6-9841-929A416E26EA}"/>
              </a:ext>
            </a:extLst>
          </p:cNvPr>
          <p:cNvPicPr>
            <a:picLocks noChangeAspect="1"/>
          </p:cNvPicPr>
          <p:nvPr/>
        </p:nvPicPr>
        <p:blipFill>
          <a:blip r:embed="rId5"/>
          <a:stretch>
            <a:fillRect/>
          </a:stretch>
        </p:blipFill>
        <p:spPr>
          <a:xfrm>
            <a:off x="9066632" y="1828529"/>
            <a:ext cx="1057187" cy="314035"/>
          </a:xfrm>
          <a:prstGeom prst="rect">
            <a:avLst/>
          </a:prstGeom>
        </p:spPr>
      </p:pic>
      <p:sp>
        <p:nvSpPr>
          <p:cNvPr id="8" name="Rectangle 7">
            <a:extLst>
              <a:ext uri="{FF2B5EF4-FFF2-40B4-BE49-F238E27FC236}">
                <a16:creationId xmlns:a16="http://schemas.microsoft.com/office/drawing/2014/main" id="{9BBC0918-2B4A-4EFB-B076-0E69CE790739}"/>
              </a:ext>
            </a:extLst>
          </p:cNvPr>
          <p:cNvSpPr/>
          <p:nvPr/>
        </p:nvSpPr>
        <p:spPr>
          <a:xfrm>
            <a:off x="9829800" y="5867400"/>
            <a:ext cx="381000" cy="369332"/>
          </a:xfrm>
          <a:prstGeom prst="rect">
            <a:avLst/>
          </a:prstGeom>
        </p:spPr>
        <p:txBody>
          <a:bodyPr wrap="square">
            <a:spAutoFit/>
          </a:bodyPr>
          <a:lstStyle/>
          <a:p>
            <a:r>
              <a:rPr lang="en-US" dirty="0">
                <a:hlinkClick r:id="rId6" action="ppaction://hlinksldjump"/>
              </a:rPr>
              <a:t>&lt;</a:t>
            </a:r>
            <a:endParaRPr lang="en-US" dirty="0"/>
          </a:p>
        </p:txBody>
      </p:sp>
      <p:sp>
        <p:nvSpPr>
          <p:cNvPr id="9" name="Rectangle 8">
            <a:extLst>
              <a:ext uri="{FF2B5EF4-FFF2-40B4-BE49-F238E27FC236}">
                <a16:creationId xmlns:a16="http://schemas.microsoft.com/office/drawing/2014/main" id="{8FCFE6D1-DC6F-440D-B5E5-E8900FE7F159}"/>
              </a:ext>
            </a:extLst>
          </p:cNvPr>
          <p:cNvSpPr/>
          <p:nvPr/>
        </p:nvSpPr>
        <p:spPr>
          <a:xfrm>
            <a:off x="1208658" y="4628360"/>
            <a:ext cx="8621142" cy="923330"/>
          </a:xfrm>
          <a:prstGeom prst="rect">
            <a:avLst/>
          </a:prstGeom>
        </p:spPr>
        <p:txBody>
          <a:bodyPr wrap="square">
            <a:spAutoFit/>
          </a:bodyPr>
          <a:lstStyle/>
          <a:p>
            <a:r>
              <a:rPr lang="en-US" dirty="0">
                <a:latin typeface="CMR10"/>
              </a:rPr>
              <a:t>Similar items are more likely to be hashed to the same bucket than dissimilar items are. </a:t>
            </a:r>
          </a:p>
          <a:p>
            <a:r>
              <a:rPr lang="en-US" dirty="0">
                <a:latin typeface="CMR10"/>
              </a:rPr>
              <a:t>We then consider any pair that hashed to the same bucket for any of the </a:t>
            </a:r>
            <a:r>
              <a:rPr lang="en-US" dirty="0" err="1">
                <a:latin typeface="CMR10"/>
              </a:rPr>
              <a:t>hashings</a:t>
            </a:r>
            <a:r>
              <a:rPr lang="en-US" dirty="0">
                <a:latin typeface="CMR10"/>
              </a:rPr>
              <a:t> to be a </a:t>
            </a:r>
            <a:r>
              <a:rPr lang="en-US" dirty="0">
                <a:latin typeface="CMTI10"/>
              </a:rPr>
              <a:t>candidate pair</a:t>
            </a:r>
            <a:r>
              <a:rPr lang="en-US" dirty="0">
                <a:latin typeface="CMR10"/>
              </a:rPr>
              <a:t>.</a:t>
            </a:r>
            <a:endParaRPr lang="en-US" dirty="0"/>
          </a:p>
        </p:txBody>
      </p:sp>
      <p:pic>
        <p:nvPicPr>
          <p:cNvPr id="10" name="Picture 9">
            <a:extLst>
              <a:ext uri="{FF2B5EF4-FFF2-40B4-BE49-F238E27FC236}">
                <a16:creationId xmlns:a16="http://schemas.microsoft.com/office/drawing/2014/main" id="{2513BF6A-9E61-4271-A882-679C93A5296A}"/>
              </a:ext>
            </a:extLst>
          </p:cNvPr>
          <p:cNvPicPr>
            <a:picLocks noChangeAspect="1"/>
          </p:cNvPicPr>
          <p:nvPr/>
        </p:nvPicPr>
        <p:blipFill>
          <a:blip r:embed="rId7"/>
          <a:stretch>
            <a:fillRect/>
          </a:stretch>
        </p:blipFill>
        <p:spPr>
          <a:xfrm>
            <a:off x="6602733" y="3464723"/>
            <a:ext cx="2234700" cy="845667"/>
          </a:xfrm>
          <a:prstGeom prst="rect">
            <a:avLst/>
          </a:prstGeom>
        </p:spPr>
      </p:pic>
    </p:spTree>
    <p:extLst>
      <p:ext uri="{BB962C8B-B14F-4D97-AF65-F5344CB8AC3E}">
        <p14:creationId xmlns:p14="http://schemas.microsoft.com/office/powerpoint/2010/main" val="1686538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D61C-FB6F-4ADF-B836-5E098FEF221C}"/>
              </a:ext>
            </a:extLst>
          </p:cNvPr>
          <p:cNvSpPr>
            <a:spLocks noGrp="1"/>
          </p:cNvSpPr>
          <p:nvPr>
            <p:ph type="title"/>
          </p:nvPr>
        </p:nvSpPr>
        <p:spPr/>
        <p:txBody>
          <a:bodyPr>
            <a:normAutofit/>
          </a:bodyPr>
          <a:lstStyle/>
          <a:p>
            <a:r>
              <a:rPr lang="en-US" dirty="0"/>
              <a:t>Existing single cell RNA-Seq imputation</a:t>
            </a:r>
            <a:br>
              <a:rPr lang="en-US" dirty="0"/>
            </a:br>
            <a:r>
              <a:rPr lang="en-US" dirty="0"/>
              <a:t>methods - </a:t>
            </a:r>
            <a:r>
              <a:rPr lang="en-US" dirty="0" err="1"/>
              <a:t>DrImpute</a:t>
            </a:r>
            <a:r>
              <a:rPr lang="en-US" dirty="0"/>
              <a:t> </a:t>
            </a:r>
          </a:p>
        </p:txBody>
      </p:sp>
      <p:sp>
        <p:nvSpPr>
          <p:cNvPr id="3" name="Content Placeholder 2">
            <a:extLst>
              <a:ext uri="{FF2B5EF4-FFF2-40B4-BE49-F238E27FC236}">
                <a16:creationId xmlns:a16="http://schemas.microsoft.com/office/drawing/2014/main" id="{869DB076-D5ED-4AC8-B272-FC2B1784A8D0}"/>
              </a:ext>
            </a:extLst>
          </p:cNvPr>
          <p:cNvSpPr>
            <a:spLocks noGrp="1"/>
          </p:cNvSpPr>
          <p:nvPr>
            <p:ph idx="1"/>
          </p:nvPr>
        </p:nvSpPr>
        <p:spPr/>
        <p:txBody>
          <a:bodyPr>
            <a:normAutofit/>
          </a:bodyPr>
          <a:lstStyle/>
          <a:p>
            <a:r>
              <a:rPr lang="en-US" dirty="0"/>
              <a:t>The </a:t>
            </a:r>
            <a:r>
              <a:rPr lang="en-US" dirty="0" err="1"/>
              <a:t>DrImpute</a:t>
            </a:r>
            <a:r>
              <a:rPr lang="en-US" dirty="0"/>
              <a:t> R package implements imputation for </a:t>
            </a:r>
            <a:r>
              <a:rPr lang="en-US" dirty="0" err="1"/>
              <a:t>scRNA</a:t>
            </a:r>
            <a:r>
              <a:rPr lang="en-US" dirty="0"/>
              <a:t>-Seq based on clustering the data.</a:t>
            </a:r>
          </a:p>
          <a:p>
            <a:pPr lvl="1"/>
            <a:r>
              <a:rPr lang="en-US" dirty="0"/>
              <a:t>distance between cells using Spearman and Pearson correlations, </a:t>
            </a:r>
          </a:p>
          <a:p>
            <a:pPr lvl="1"/>
            <a:r>
              <a:rPr lang="en-US" dirty="0"/>
              <a:t>cell clustering based on each distance matrix, </a:t>
            </a:r>
          </a:p>
          <a:p>
            <a:pPr lvl="1"/>
            <a:r>
              <a:rPr lang="en-US" dirty="0"/>
              <a:t>followed by imputing zero values multiple times based on the resulting clusters, and </a:t>
            </a:r>
          </a:p>
          <a:p>
            <a:pPr lvl="1"/>
            <a:r>
              <a:rPr lang="en-US" dirty="0"/>
              <a:t>finally averaging the imputation results to produce a value for the drop-outs.</a:t>
            </a:r>
          </a:p>
        </p:txBody>
      </p:sp>
      <p:sp>
        <p:nvSpPr>
          <p:cNvPr id="4" name="Rectangle 3">
            <a:extLst>
              <a:ext uri="{FF2B5EF4-FFF2-40B4-BE49-F238E27FC236}">
                <a16:creationId xmlns:a16="http://schemas.microsoft.com/office/drawing/2014/main" id="{23243FC2-996B-4B45-A170-B8E5DA5967CA}"/>
              </a:ext>
            </a:extLst>
          </p:cNvPr>
          <p:cNvSpPr/>
          <p:nvPr/>
        </p:nvSpPr>
        <p:spPr>
          <a:xfrm>
            <a:off x="9829800" y="5867400"/>
            <a:ext cx="381000" cy="369332"/>
          </a:xfrm>
          <a:prstGeom prst="rect">
            <a:avLst/>
          </a:prstGeom>
        </p:spPr>
        <p:txBody>
          <a:bodyPr wrap="square">
            <a:spAutoFit/>
          </a:bodyPr>
          <a:lstStyle/>
          <a:p>
            <a:r>
              <a:rPr lang="en-US" dirty="0">
                <a:hlinkClick r:id="rId2" action="ppaction://hlinksldjump"/>
              </a:rPr>
              <a:t>&lt;</a:t>
            </a:r>
            <a:endParaRPr lang="en-US" dirty="0"/>
          </a:p>
        </p:txBody>
      </p:sp>
    </p:spTree>
    <p:extLst>
      <p:ext uri="{BB962C8B-B14F-4D97-AF65-F5344CB8AC3E}">
        <p14:creationId xmlns:p14="http://schemas.microsoft.com/office/powerpoint/2010/main" val="15007056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D61C-FB6F-4ADF-B836-5E098FEF221C}"/>
              </a:ext>
            </a:extLst>
          </p:cNvPr>
          <p:cNvSpPr>
            <a:spLocks noGrp="1"/>
          </p:cNvSpPr>
          <p:nvPr>
            <p:ph type="title"/>
          </p:nvPr>
        </p:nvSpPr>
        <p:spPr/>
        <p:txBody>
          <a:bodyPr>
            <a:normAutofit/>
          </a:bodyPr>
          <a:lstStyle/>
          <a:p>
            <a:r>
              <a:rPr lang="en-US" dirty="0"/>
              <a:t>Existing single cell RNA-Seq imputation</a:t>
            </a:r>
            <a:br>
              <a:rPr lang="en-US" dirty="0"/>
            </a:br>
            <a:r>
              <a:rPr lang="en-US" dirty="0"/>
              <a:t>methods - </a:t>
            </a:r>
            <a:r>
              <a:rPr lang="en-US" dirty="0" err="1"/>
              <a:t>scImpute</a:t>
            </a:r>
            <a:r>
              <a:rPr lang="en-US" dirty="0"/>
              <a:t> </a:t>
            </a:r>
          </a:p>
        </p:txBody>
      </p:sp>
      <p:sp>
        <p:nvSpPr>
          <p:cNvPr id="3" name="Content Placeholder 2">
            <a:extLst>
              <a:ext uri="{FF2B5EF4-FFF2-40B4-BE49-F238E27FC236}">
                <a16:creationId xmlns:a16="http://schemas.microsoft.com/office/drawing/2014/main" id="{869DB076-D5ED-4AC8-B272-FC2B1784A8D0}"/>
              </a:ext>
            </a:extLst>
          </p:cNvPr>
          <p:cNvSpPr>
            <a:spLocks noGrp="1"/>
          </p:cNvSpPr>
          <p:nvPr>
            <p:ph idx="1"/>
          </p:nvPr>
        </p:nvSpPr>
        <p:spPr/>
        <p:txBody>
          <a:bodyPr>
            <a:normAutofit/>
          </a:bodyPr>
          <a:lstStyle/>
          <a:p>
            <a:r>
              <a:rPr lang="en-US" dirty="0"/>
              <a:t>The </a:t>
            </a:r>
            <a:r>
              <a:rPr lang="en-US" dirty="0" err="1"/>
              <a:t>scImpute</a:t>
            </a:r>
            <a:r>
              <a:rPr lang="en-US" dirty="0"/>
              <a:t> R package makes the assumption that most genes have a bimodal expression pattern that can be described by a mixture model with two components.</a:t>
            </a:r>
          </a:p>
          <a:p>
            <a:pPr lvl="1"/>
            <a:endParaRPr lang="en-US" dirty="0"/>
          </a:p>
          <a:p>
            <a:pPr lvl="1"/>
            <a:endParaRPr lang="en-US" dirty="0"/>
          </a:p>
          <a:p>
            <a:r>
              <a:rPr lang="en-US" dirty="0"/>
              <a:t>The parameters in the mixture model are estimated using Expectation-Maximization (EM) results to produce a value for the drop-outs.</a:t>
            </a:r>
          </a:p>
        </p:txBody>
      </p:sp>
      <p:pic>
        <p:nvPicPr>
          <p:cNvPr id="4" name="Picture 3">
            <a:extLst>
              <a:ext uri="{FF2B5EF4-FFF2-40B4-BE49-F238E27FC236}">
                <a16:creationId xmlns:a16="http://schemas.microsoft.com/office/drawing/2014/main" id="{590C9B8D-90E2-437C-9E96-485BF0697CCE}"/>
              </a:ext>
            </a:extLst>
          </p:cNvPr>
          <p:cNvPicPr>
            <a:picLocks noChangeAspect="1"/>
          </p:cNvPicPr>
          <p:nvPr/>
        </p:nvPicPr>
        <p:blipFill>
          <a:blip r:embed="rId2"/>
          <a:stretch>
            <a:fillRect/>
          </a:stretch>
        </p:blipFill>
        <p:spPr>
          <a:xfrm>
            <a:off x="1506484" y="3214000"/>
            <a:ext cx="9179032" cy="706490"/>
          </a:xfrm>
          <a:prstGeom prst="rect">
            <a:avLst/>
          </a:prstGeom>
        </p:spPr>
      </p:pic>
      <p:sp>
        <p:nvSpPr>
          <p:cNvPr id="5" name="Rectangle 4">
            <a:extLst>
              <a:ext uri="{FF2B5EF4-FFF2-40B4-BE49-F238E27FC236}">
                <a16:creationId xmlns:a16="http://schemas.microsoft.com/office/drawing/2014/main" id="{DE65DF91-7F55-420B-9EF4-D812619DD951}"/>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8296348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FEBB-5DF8-4B10-A7A0-003C0E6EDE1A}"/>
              </a:ext>
            </a:extLst>
          </p:cNvPr>
          <p:cNvSpPr>
            <a:spLocks noGrp="1"/>
          </p:cNvSpPr>
          <p:nvPr>
            <p:ph type="title"/>
          </p:nvPr>
        </p:nvSpPr>
        <p:spPr/>
        <p:txBody>
          <a:bodyPr/>
          <a:lstStyle/>
          <a:p>
            <a:r>
              <a:rPr lang="en-US" dirty="0"/>
              <a:t>Existing single cell RNA-Seq imputation</a:t>
            </a:r>
            <a:br>
              <a:rPr lang="en-US" dirty="0"/>
            </a:br>
            <a:r>
              <a:rPr lang="en-US" dirty="0"/>
              <a:t>methods - </a:t>
            </a:r>
            <a:r>
              <a:rPr lang="en-US" dirty="0" err="1"/>
              <a:t>KNNimpute</a:t>
            </a:r>
            <a:endParaRPr lang="en-US" dirty="0"/>
          </a:p>
        </p:txBody>
      </p:sp>
      <p:sp>
        <p:nvSpPr>
          <p:cNvPr id="3" name="Content Placeholder 2">
            <a:extLst>
              <a:ext uri="{FF2B5EF4-FFF2-40B4-BE49-F238E27FC236}">
                <a16:creationId xmlns:a16="http://schemas.microsoft.com/office/drawing/2014/main" id="{774BF01E-6C97-4926-AF47-860BB86C060D}"/>
              </a:ext>
            </a:extLst>
          </p:cNvPr>
          <p:cNvSpPr>
            <a:spLocks noGrp="1"/>
          </p:cNvSpPr>
          <p:nvPr>
            <p:ph idx="1"/>
          </p:nvPr>
        </p:nvSpPr>
        <p:spPr/>
        <p:txBody>
          <a:bodyPr>
            <a:normAutofit/>
          </a:bodyPr>
          <a:lstStyle/>
          <a:p>
            <a:r>
              <a:rPr lang="en-US" dirty="0"/>
              <a:t>Weighted K-nearest neighbors (</a:t>
            </a:r>
            <a:r>
              <a:rPr lang="en-US" dirty="0" err="1"/>
              <a:t>KNNimpute</a:t>
            </a:r>
            <a:r>
              <a:rPr lang="en-US" dirty="0"/>
              <a:t>), a method originally developed for microarray data, selects genes with expression profiles similar to the gene of interest to impute missing values.</a:t>
            </a:r>
          </a:p>
          <a:p>
            <a:r>
              <a:rPr lang="en-US" dirty="0"/>
              <a:t>For instance, consider a gene A that has a missing value in cell 1, KNN will find K other genes which have a value present in cell 1, with expression most similar to A in cells 2 to N, where N is the total number of cells.</a:t>
            </a:r>
          </a:p>
          <a:p>
            <a:r>
              <a:rPr lang="en-US" dirty="0"/>
              <a:t>A weighted average of values in cell 1 for the K genes closest in Euclidean distance is then used as an estimate for the missing value for gene A.</a:t>
            </a:r>
          </a:p>
        </p:txBody>
      </p:sp>
      <p:sp>
        <p:nvSpPr>
          <p:cNvPr id="4" name="Rectangle 3">
            <a:extLst>
              <a:ext uri="{FF2B5EF4-FFF2-40B4-BE49-F238E27FC236}">
                <a16:creationId xmlns:a16="http://schemas.microsoft.com/office/drawing/2014/main" id="{8F1ABA71-3EAD-4634-8717-117C4A0A18C8}"/>
              </a:ext>
            </a:extLst>
          </p:cNvPr>
          <p:cNvSpPr/>
          <p:nvPr/>
        </p:nvSpPr>
        <p:spPr>
          <a:xfrm>
            <a:off x="9829800" y="5867400"/>
            <a:ext cx="381000" cy="369332"/>
          </a:xfrm>
          <a:prstGeom prst="rect">
            <a:avLst/>
          </a:prstGeom>
        </p:spPr>
        <p:txBody>
          <a:bodyPr wrap="square">
            <a:spAutoFit/>
          </a:bodyPr>
          <a:lstStyle/>
          <a:p>
            <a:r>
              <a:rPr lang="en-US" dirty="0">
                <a:hlinkClick r:id="rId2" action="ppaction://hlinksldjump"/>
              </a:rPr>
              <a:t>&lt;</a:t>
            </a:r>
            <a:endParaRPr lang="en-US" dirty="0"/>
          </a:p>
        </p:txBody>
      </p:sp>
    </p:spTree>
    <p:extLst>
      <p:ext uri="{BB962C8B-B14F-4D97-AF65-F5344CB8AC3E}">
        <p14:creationId xmlns:p14="http://schemas.microsoft.com/office/powerpoint/2010/main" val="72901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0586-7BC2-451E-B23F-F4B177A926CF}"/>
              </a:ext>
            </a:extLst>
          </p:cNvPr>
          <p:cNvSpPr>
            <a:spLocks noGrp="1"/>
          </p:cNvSpPr>
          <p:nvPr>
            <p:ph type="title"/>
          </p:nvPr>
        </p:nvSpPr>
        <p:spPr/>
        <p:txBody>
          <a:bodyPr>
            <a:normAutofit/>
          </a:bodyPr>
          <a:lstStyle/>
          <a:p>
            <a:r>
              <a:rPr lang="en-US" dirty="0"/>
              <a:t>Part I - Clustering Single Cell RNA-Seq Data using TF-IDF based Methods</a:t>
            </a:r>
          </a:p>
        </p:txBody>
      </p:sp>
    </p:spTree>
    <p:extLst>
      <p:ext uri="{BB962C8B-B14F-4D97-AF65-F5344CB8AC3E}">
        <p14:creationId xmlns:p14="http://schemas.microsoft.com/office/powerpoint/2010/main" val="2054054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72651-D705-4F5E-AFB2-B18810979F63}"/>
              </a:ext>
            </a:extLst>
          </p:cNvPr>
          <p:cNvSpPr>
            <a:spLocks noGrp="1"/>
          </p:cNvSpPr>
          <p:nvPr>
            <p:ph idx="1"/>
          </p:nvPr>
        </p:nvSpPr>
        <p:spPr>
          <a:xfrm>
            <a:off x="838200" y="1825625"/>
            <a:ext cx="5817870" cy="4351338"/>
          </a:xfrm>
        </p:spPr>
        <p:txBody>
          <a:bodyPr/>
          <a:lstStyle/>
          <a:p>
            <a:r>
              <a:rPr lang="en-US" dirty="0"/>
              <a:t>Rounded True vs. imputed detection fractions (columns, left to right: 100K, 1M, 10M read pairs per cell; rows, top to bottom: Raw Data, </a:t>
            </a:r>
            <a:r>
              <a:rPr lang="en-US" dirty="0" err="1"/>
              <a:t>DrImpute</a:t>
            </a:r>
            <a:r>
              <a:rPr lang="en-US" dirty="0"/>
              <a:t>, </a:t>
            </a:r>
            <a:r>
              <a:rPr lang="en-US" dirty="0" err="1"/>
              <a:t>scImpute</a:t>
            </a:r>
            <a:r>
              <a:rPr lang="en-US" dirty="0"/>
              <a:t>, </a:t>
            </a:r>
            <a:r>
              <a:rPr lang="en-US" dirty="0" err="1"/>
              <a:t>KNNImpute</a:t>
            </a:r>
            <a:r>
              <a:rPr lang="en-US" dirty="0"/>
              <a:t>, </a:t>
            </a:r>
            <a:r>
              <a:rPr lang="en-US" dirty="0" err="1"/>
              <a:t>LSImputeMed</a:t>
            </a:r>
            <a:r>
              <a:rPr lang="en-US" dirty="0"/>
              <a:t>, and </a:t>
            </a:r>
            <a:r>
              <a:rPr lang="en-US" dirty="0" err="1"/>
              <a:t>LSImputeMean</a:t>
            </a:r>
            <a:r>
              <a:rPr lang="en-US" dirty="0"/>
              <a:t>).</a:t>
            </a:r>
          </a:p>
        </p:txBody>
      </p:sp>
      <p:pic>
        <p:nvPicPr>
          <p:cNvPr id="5" name="Picture 4">
            <a:extLst>
              <a:ext uri="{FF2B5EF4-FFF2-40B4-BE49-F238E27FC236}">
                <a16:creationId xmlns:a16="http://schemas.microsoft.com/office/drawing/2014/main" id="{7A8E4C38-50C8-48D5-B0CB-42E38A75C66A}"/>
              </a:ext>
            </a:extLst>
          </p:cNvPr>
          <p:cNvPicPr>
            <a:picLocks noChangeAspect="1"/>
          </p:cNvPicPr>
          <p:nvPr/>
        </p:nvPicPr>
        <p:blipFill>
          <a:blip r:embed="rId2"/>
          <a:stretch>
            <a:fillRect/>
          </a:stretch>
        </p:blipFill>
        <p:spPr>
          <a:xfrm>
            <a:off x="6656070" y="0"/>
            <a:ext cx="4697730" cy="7472216"/>
          </a:xfrm>
          <a:prstGeom prst="rect">
            <a:avLst/>
          </a:prstGeom>
        </p:spPr>
      </p:pic>
      <p:sp>
        <p:nvSpPr>
          <p:cNvPr id="4" name="Rectangle 3">
            <a:extLst>
              <a:ext uri="{FF2B5EF4-FFF2-40B4-BE49-F238E27FC236}">
                <a16:creationId xmlns:a16="http://schemas.microsoft.com/office/drawing/2014/main" id="{DE15FBF7-69A1-4737-9767-5CB862B88B6D}"/>
              </a:ext>
            </a:extLst>
          </p:cNvPr>
          <p:cNvSpPr/>
          <p:nvPr/>
        </p:nvSpPr>
        <p:spPr>
          <a:xfrm>
            <a:off x="11163300" y="6176963"/>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14054873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67AE1-B7B6-4552-8DE3-75778A46105E}"/>
              </a:ext>
            </a:extLst>
          </p:cNvPr>
          <p:cNvSpPr>
            <a:spLocks noGrp="1"/>
          </p:cNvSpPr>
          <p:nvPr>
            <p:ph idx="1"/>
          </p:nvPr>
        </p:nvSpPr>
        <p:spPr>
          <a:xfrm>
            <a:off x="834390" y="251460"/>
            <a:ext cx="3897631" cy="5925503"/>
          </a:xfrm>
        </p:spPr>
        <p:txBody>
          <a:bodyPr/>
          <a:lstStyle/>
          <a:p>
            <a:pPr marL="0" indent="0">
              <a:buNone/>
            </a:pPr>
            <a:r>
              <a:rPr lang="en-US" dirty="0"/>
              <a:t>Median Percent Error values in log scale (y-axis) for each depth (x-axis) in each quantile (z-axis) for each method:</a:t>
            </a:r>
          </a:p>
          <a:p>
            <a:pPr marL="514350" indent="-514350">
              <a:buAutoNum type="alphaLcParenBoth"/>
            </a:pPr>
            <a:r>
              <a:rPr lang="en-US" dirty="0"/>
              <a:t>Raw data, </a:t>
            </a:r>
          </a:p>
          <a:p>
            <a:pPr marL="514350" indent="-514350">
              <a:buAutoNum type="alphaLcParenBoth"/>
            </a:pPr>
            <a:r>
              <a:rPr lang="en-US" dirty="0" err="1"/>
              <a:t>DrImpute</a:t>
            </a:r>
            <a:r>
              <a:rPr lang="en-US" dirty="0"/>
              <a:t>, </a:t>
            </a:r>
          </a:p>
          <a:p>
            <a:pPr marL="514350" indent="-514350">
              <a:buAutoNum type="alphaLcParenBoth"/>
            </a:pPr>
            <a:r>
              <a:rPr lang="en-US" dirty="0" err="1"/>
              <a:t>scImpute</a:t>
            </a:r>
            <a:r>
              <a:rPr lang="en-US" dirty="0"/>
              <a:t>, </a:t>
            </a:r>
          </a:p>
          <a:p>
            <a:pPr marL="514350" indent="-514350">
              <a:buAutoNum type="alphaLcParenBoth"/>
            </a:pPr>
            <a:r>
              <a:rPr lang="en-US" dirty="0" err="1"/>
              <a:t>KNNImpute</a:t>
            </a:r>
            <a:r>
              <a:rPr lang="en-US" dirty="0"/>
              <a:t>, </a:t>
            </a:r>
          </a:p>
          <a:p>
            <a:pPr marL="514350" indent="-514350">
              <a:buAutoNum type="alphaLcParenBoth"/>
            </a:pPr>
            <a:r>
              <a:rPr lang="en-US" dirty="0" err="1"/>
              <a:t>LSImputeMed</a:t>
            </a:r>
            <a:r>
              <a:rPr lang="en-US" dirty="0"/>
              <a:t>, and </a:t>
            </a:r>
          </a:p>
          <a:p>
            <a:pPr marL="514350" indent="-514350">
              <a:buAutoNum type="alphaLcParenBoth"/>
            </a:pPr>
            <a:r>
              <a:rPr lang="en-US" dirty="0" err="1"/>
              <a:t>LSImputeMean</a:t>
            </a:r>
            <a:endParaRPr lang="en-US" dirty="0"/>
          </a:p>
        </p:txBody>
      </p:sp>
      <p:pic>
        <p:nvPicPr>
          <p:cNvPr id="4" name="Picture 3">
            <a:extLst>
              <a:ext uri="{FF2B5EF4-FFF2-40B4-BE49-F238E27FC236}">
                <a16:creationId xmlns:a16="http://schemas.microsoft.com/office/drawing/2014/main" id="{6D2B268C-ABE4-43F4-8578-42ECA3E0FA2E}"/>
              </a:ext>
            </a:extLst>
          </p:cNvPr>
          <p:cNvPicPr>
            <a:picLocks noChangeAspect="1"/>
          </p:cNvPicPr>
          <p:nvPr/>
        </p:nvPicPr>
        <p:blipFill>
          <a:blip r:embed="rId2"/>
          <a:stretch>
            <a:fillRect/>
          </a:stretch>
        </p:blipFill>
        <p:spPr>
          <a:xfrm>
            <a:off x="4732021" y="1"/>
            <a:ext cx="7203844" cy="6896148"/>
          </a:xfrm>
          <a:prstGeom prst="rect">
            <a:avLst/>
          </a:prstGeom>
        </p:spPr>
      </p:pic>
      <p:sp>
        <p:nvSpPr>
          <p:cNvPr id="5" name="Rectangle 4">
            <a:extLst>
              <a:ext uri="{FF2B5EF4-FFF2-40B4-BE49-F238E27FC236}">
                <a16:creationId xmlns:a16="http://schemas.microsoft.com/office/drawing/2014/main" id="{066C7C21-BC6D-4766-925A-047E7B63C731}"/>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450976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2851E348-383F-44C1-9C3F-830C00A9B591}"/>
              </a:ext>
            </a:extLst>
          </p:cNvPr>
          <p:cNvPicPr>
            <a:picLocks noGrp="1" noChangeAspect="1"/>
          </p:cNvPicPr>
          <p:nvPr>
            <p:ph idx="1"/>
          </p:nvPr>
        </p:nvPicPr>
        <p:blipFill>
          <a:blip r:embed="rId2"/>
          <a:stretch>
            <a:fillRect/>
          </a:stretch>
        </p:blipFill>
        <p:spPr>
          <a:xfrm>
            <a:off x="2937964" y="359687"/>
            <a:ext cx="6316072" cy="6294442"/>
          </a:xfrm>
          <a:prstGeom prst="rect">
            <a:avLst/>
          </a:prstGeom>
        </p:spPr>
      </p:pic>
      <p:sp>
        <p:nvSpPr>
          <p:cNvPr id="6" name="Rectangle 5">
            <a:extLst>
              <a:ext uri="{FF2B5EF4-FFF2-40B4-BE49-F238E27FC236}">
                <a16:creationId xmlns:a16="http://schemas.microsoft.com/office/drawing/2014/main" id="{D264ADB5-8D1A-4178-BD62-43D7DE59D0E9}"/>
              </a:ext>
            </a:extLst>
          </p:cNvPr>
          <p:cNvSpPr/>
          <p:nvPr/>
        </p:nvSpPr>
        <p:spPr>
          <a:xfrm>
            <a:off x="9829800" y="5867400"/>
            <a:ext cx="381000" cy="369332"/>
          </a:xfrm>
          <a:prstGeom prst="rect">
            <a:avLst/>
          </a:prstGeom>
        </p:spPr>
        <p:txBody>
          <a:bodyPr wrap="square">
            <a:spAutoFit/>
          </a:bodyPr>
          <a:lstStyle/>
          <a:p>
            <a:r>
              <a:rPr lang="en-US" dirty="0">
                <a:hlinkClick r:id="rId3" action="ppaction://hlinksldjump"/>
              </a:rPr>
              <a:t>&lt;</a:t>
            </a:r>
            <a:endParaRPr lang="en-US" dirty="0"/>
          </a:p>
        </p:txBody>
      </p:sp>
    </p:spTree>
    <p:extLst>
      <p:ext uri="{BB962C8B-B14F-4D97-AF65-F5344CB8AC3E}">
        <p14:creationId xmlns:p14="http://schemas.microsoft.com/office/powerpoint/2010/main" val="3251182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40D0-F6A3-4A92-85EB-FEB1D3790A31}"/>
              </a:ext>
            </a:extLst>
          </p:cNvPr>
          <p:cNvSpPr>
            <a:spLocks noGrp="1"/>
          </p:cNvSpPr>
          <p:nvPr>
            <p:ph type="title"/>
          </p:nvPr>
        </p:nvSpPr>
        <p:spPr/>
        <p:txBody>
          <a:bodyPr/>
          <a:lstStyle/>
          <a:p>
            <a:r>
              <a:rPr lang="en-US" dirty="0"/>
              <a:t>References - Part II</a:t>
            </a:r>
          </a:p>
        </p:txBody>
      </p:sp>
      <p:sp>
        <p:nvSpPr>
          <p:cNvPr id="3" name="Content Placeholder 2">
            <a:extLst>
              <a:ext uri="{FF2B5EF4-FFF2-40B4-BE49-F238E27FC236}">
                <a16:creationId xmlns:a16="http://schemas.microsoft.com/office/drawing/2014/main" id="{80A31789-ED31-42D4-B395-929C0CD98BAF}"/>
              </a:ext>
            </a:extLst>
          </p:cNvPr>
          <p:cNvSpPr>
            <a:spLocks noGrp="1"/>
          </p:cNvSpPr>
          <p:nvPr>
            <p:ph idx="1"/>
          </p:nvPr>
        </p:nvSpPr>
        <p:spPr/>
        <p:txBody>
          <a:bodyPr>
            <a:normAutofit/>
          </a:bodyPr>
          <a:lstStyle/>
          <a:p>
            <a:r>
              <a:rPr lang="en-US" sz="1600" dirty="0"/>
              <a:t>Kwak, I.Y., Gong, W., </a:t>
            </a:r>
            <a:r>
              <a:rPr lang="en-US" sz="1600" dirty="0" err="1"/>
              <a:t>Koyano</a:t>
            </a:r>
            <a:r>
              <a:rPr lang="en-US" sz="1600" dirty="0"/>
              <a:t>-Nakagawa, N., Garry, D.: </a:t>
            </a:r>
            <a:r>
              <a:rPr lang="en-US" sz="1600" dirty="0" err="1"/>
              <a:t>Drimpute</a:t>
            </a:r>
            <a:r>
              <a:rPr lang="en-US" sz="1600" dirty="0"/>
              <a:t>: Imputing dropout events in single cell </a:t>
            </a:r>
            <a:r>
              <a:rPr lang="en-US" sz="1600" dirty="0" err="1"/>
              <a:t>rna</a:t>
            </a:r>
            <a:r>
              <a:rPr lang="en-US" sz="1600" dirty="0"/>
              <a:t> sequencing data. </a:t>
            </a:r>
            <a:r>
              <a:rPr lang="en-US" sz="1600" dirty="0" err="1"/>
              <a:t>bioRxiv</a:t>
            </a:r>
            <a:r>
              <a:rPr lang="en-US" sz="1600" dirty="0"/>
              <a:t> p. 181479 (2017)</a:t>
            </a:r>
          </a:p>
          <a:p>
            <a:r>
              <a:rPr lang="en-US" sz="1600" dirty="0" err="1"/>
              <a:t>Leskovec</a:t>
            </a:r>
            <a:r>
              <a:rPr lang="en-US" sz="1600" dirty="0"/>
              <a:t>, J., </a:t>
            </a:r>
            <a:r>
              <a:rPr lang="en-US" sz="1600" dirty="0" err="1"/>
              <a:t>Rajaraman</a:t>
            </a:r>
            <a:r>
              <a:rPr lang="en-US" sz="1600" dirty="0"/>
              <a:t>, A., Ullman, J.D.: Mining of massive datasets. Cambridge University Press (2014) 20. </a:t>
            </a:r>
          </a:p>
          <a:p>
            <a:r>
              <a:rPr lang="en-US" sz="1600" dirty="0"/>
              <a:t>Li, C.L., Li, K.C., Wu, D., Chen, Y., Luo, H., Zhao, J.R., Wang, S.S., Sun, M.M., Lu, Y.J., Zhong, </a:t>
            </a:r>
            <a:r>
              <a:rPr lang="en-US" sz="1600" dirty="0" err="1"/>
              <a:t>Y.Q.,et</a:t>
            </a:r>
            <a:r>
              <a:rPr lang="en-US" sz="1600" dirty="0"/>
              <a:t> al.: Somatosensory neuron types </a:t>
            </a:r>
            <a:r>
              <a:rPr lang="en-US" sz="1600" dirty="0" err="1"/>
              <a:t>identied</a:t>
            </a:r>
            <a:r>
              <a:rPr lang="en-US" sz="1600" dirty="0"/>
              <a:t> by high-coverage single-cell </a:t>
            </a:r>
            <a:r>
              <a:rPr lang="en-US" sz="1600" dirty="0" err="1"/>
              <a:t>rna</a:t>
            </a:r>
            <a:r>
              <a:rPr lang="en-US" sz="1600" dirty="0"/>
              <a:t>-sequencing and functional heterogeneity. Cell research 26(1), 83 (2016)</a:t>
            </a:r>
          </a:p>
          <a:p>
            <a:r>
              <a:rPr lang="en-US" sz="1600" dirty="0"/>
              <a:t>21. Li, W.V., Li, J.J.: </a:t>
            </a:r>
            <a:r>
              <a:rPr lang="en-US" sz="1600" dirty="0" err="1"/>
              <a:t>scimpute</a:t>
            </a:r>
            <a:r>
              <a:rPr lang="en-US" sz="1600" dirty="0"/>
              <a:t>: accurate and robust imputation for single cell </a:t>
            </a:r>
            <a:r>
              <a:rPr lang="en-US" sz="1600" dirty="0" err="1"/>
              <a:t>rna</a:t>
            </a:r>
            <a:r>
              <a:rPr lang="en-US" sz="1600" dirty="0"/>
              <a:t>-seq data. </a:t>
            </a:r>
            <a:r>
              <a:rPr lang="en-US" sz="1600" dirty="0" err="1"/>
              <a:t>bioRxiv</a:t>
            </a:r>
            <a:r>
              <a:rPr lang="en-US" sz="1600" dirty="0"/>
              <a:t> p. 141598 (2017)</a:t>
            </a:r>
          </a:p>
          <a:p>
            <a:r>
              <a:rPr lang="en-US" sz="1600" dirty="0">
                <a:solidFill>
                  <a:schemeClr val="accent5">
                    <a:lumMod val="75000"/>
                  </a:schemeClr>
                </a:solidFill>
              </a:rPr>
              <a:t>Moussa, M., </a:t>
            </a:r>
            <a:r>
              <a:rPr lang="en-US" sz="1600" dirty="0" err="1">
                <a:solidFill>
                  <a:schemeClr val="accent5">
                    <a:lumMod val="75000"/>
                  </a:schemeClr>
                </a:solidFill>
              </a:rPr>
              <a:t>Mandoiu</a:t>
            </a:r>
            <a:r>
              <a:rPr lang="en-US" sz="1600" dirty="0">
                <a:solidFill>
                  <a:schemeClr val="accent5">
                    <a:lumMod val="75000"/>
                  </a:schemeClr>
                </a:solidFill>
              </a:rPr>
              <a:t>, I.: Locality sensitive imputation for single-cell </a:t>
            </a:r>
            <a:r>
              <a:rPr lang="en-US" sz="1600" dirty="0" err="1">
                <a:solidFill>
                  <a:schemeClr val="accent5">
                    <a:lumMod val="75000"/>
                  </a:schemeClr>
                </a:solidFill>
              </a:rPr>
              <a:t>rna</a:t>
            </a:r>
            <a:r>
              <a:rPr lang="en-US" sz="1600" dirty="0">
                <a:solidFill>
                  <a:schemeClr val="accent5">
                    <a:lumMod val="75000"/>
                  </a:schemeClr>
                </a:solidFill>
              </a:rPr>
              <a:t>-seq data. ISBRA2018 Proceedings (2018) . </a:t>
            </a:r>
            <a:r>
              <a:rPr lang="en-US" sz="1400" dirty="0" err="1">
                <a:solidFill>
                  <a:schemeClr val="accent5">
                    <a:lumMod val="75000"/>
                  </a:schemeClr>
                </a:solidFill>
              </a:rPr>
              <a:t>doi</a:t>
            </a:r>
            <a:r>
              <a:rPr lang="en-US" sz="1400" b="1" dirty="0">
                <a:solidFill>
                  <a:schemeClr val="accent5">
                    <a:lumMod val="75000"/>
                  </a:schemeClr>
                </a:solidFill>
              </a:rPr>
              <a:t>:</a:t>
            </a:r>
            <a:r>
              <a:rPr lang="en-US" sz="1400" dirty="0">
                <a:solidFill>
                  <a:schemeClr val="accent5">
                    <a:lumMod val="75000"/>
                  </a:schemeClr>
                </a:solidFill>
              </a:rPr>
              <a:t> https://doi.org/10.1101/291807.</a:t>
            </a:r>
            <a:endParaRPr lang="en-US" sz="1600" dirty="0">
              <a:solidFill>
                <a:schemeClr val="accent5">
                  <a:lumMod val="75000"/>
                </a:schemeClr>
              </a:solidFill>
            </a:endParaRPr>
          </a:p>
        </p:txBody>
      </p:sp>
    </p:spTree>
    <p:extLst>
      <p:ext uri="{BB962C8B-B14F-4D97-AF65-F5344CB8AC3E}">
        <p14:creationId xmlns:p14="http://schemas.microsoft.com/office/powerpoint/2010/main" val="3468726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5A31-DF1D-4F68-B024-A90968102DD9}"/>
              </a:ext>
            </a:extLst>
          </p:cNvPr>
          <p:cNvSpPr>
            <a:spLocks noGrp="1"/>
          </p:cNvSpPr>
          <p:nvPr>
            <p:ph type="title"/>
          </p:nvPr>
        </p:nvSpPr>
        <p:spPr/>
        <p:txBody>
          <a:bodyPr/>
          <a:lstStyle/>
          <a:p>
            <a:r>
              <a:rPr lang="en-US" dirty="0" err="1"/>
              <a:t>scRNA</a:t>
            </a:r>
            <a:r>
              <a:rPr lang="en-US" dirty="0"/>
              <a:t>-Seq Data Analysis Workflow</a:t>
            </a:r>
          </a:p>
        </p:txBody>
      </p:sp>
      <p:graphicFrame>
        <p:nvGraphicFramePr>
          <p:cNvPr id="4" name="Content Placeholder 3">
            <a:extLst>
              <a:ext uri="{FF2B5EF4-FFF2-40B4-BE49-F238E27FC236}">
                <a16:creationId xmlns:a16="http://schemas.microsoft.com/office/drawing/2014/main" id="{2A250EE7-9E50-4D2F-9339-EA207841CEF5}"/>
              </a:ext>
            </a:extLst>
          </p:cNvPr>
          <p:cNvGraphicFramePr>
            <a:graphicFrameLocks noGrp="1"/>
          </p:cNvGraphicFramePr>
          <p:nvPr>
            <p:ph idx="1"/>
            <p:extLst>
              <p:ext uri="{D42A27DB-BD31-4B8C-83A1-F6EECF244321}">
                <p14:modId xmlns:p14="http://schemas.microsoft.com/office/powerpoint/2010/main" val="71631600"/>
              </p:ext>
            </p:extLst>
          </p:nvPr>
        </p:nvGraphicFramePr>
        <p:xfrm>
          <a:off x="1447800" y="1524000"/>
          <a:ext cx="9296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1391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30C3-5075-4DFD-ADC8-7310A0059386}"/>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DD50CA97-0665-4910-AF7D-B3CAD76723CD}"/>
              </a:ext>
            </a:extLst>
          </p:cNvPr>
          <p:cNvSpPr>
            <a:spLocks noGrp="1"/>
          </p:cNvSpPr>
          <p:nvPr>
            <p:ph idx="1"/>
          </p:nvPr>
        </p:nvSpPr>
        <p:spPr/>
        <p:txBody>
          <a:bodyPr/>
          <a:lstStyle/>
          <a:p>
            <a:r>
              <a:rPr lang="en-US" dirty="0">
                <a:hlinkClick r:id="rId2"/>
              </a:rPr>
              <a:t>http://cnv1.engr.uconn.edu:3838/SC1/</a:t>
            </a:r>
            <a:endParaRPr lang="en-US" dirty="0"/>
          </a:p>
          <a:p>
            <a:r>
              <a:rPr lang="en-US" dirty="0">
                <a:hlinkClick r:id="rId3"/>
              </a:rPr>
              <a:t>http://cnv1.engr.uconn.edu:3838/LSImpute/</a:t>
            </a:r>
            <a:endParaRPr lang="en-US" dirty="0"/>
          </a:p>
          <a:p>
            <a:endParaRPr lang="en-US" dirty="0"/>
          </a:p>
        </p:txBody>
      </p:sp>
    </p:spTree>
    <p:extLst>
      <p:ext uri="{BB962C8B-B14F-4D97-AF65-F5344CB8AC3E}">
        <p14:creationId xmlns:p14="http://schemas.microsoft.com/office/powerpoint/2010/main" val="1416735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9E3D-D14A-47ED-9BED-AA4809567BEC}"/>
              </a:ext>
            </a:extLst>
          </p:cNvPr>
          <p:cNvSpPr>
            <a:spLocks noGrp="1"/>
          </p:cNvSpPr>
          <p:nvPr>
            <p:ph type="title"/>
          </p:nvPr>
        </p:nvSpPr>
        <p:spPr/>
        <p:txBody>
          <a:bodyPr/>
          <a:lstStyle/>
          <a:p>
            <a:r>
              <a:rPr lang="en-US" dirty="0"/>
              <a:t>Part IV – Cell Cycle Analysis &amp; Effect on </a:t>
            </a:r>
            <a:r>
              <a:rPr lang="en-US" dirty="0" err="1"/>
              <a:t>scRNA</a:t>
            </a:r>
            <a:r>
              <a:rPr lang="en-US" dirty="0"/>
              <a:t>-Seq Analysis Workflow</a:t>
            </a:r>
          </a:p>
        </p:txBody>
      </p:sp>
      <p:sp>
        <p:nvSpPr>
          <p:cNvPr id="3" name="Content Placeholder 2">
            <a:extLst>
              <a:ext uri="{FF2B5EF4-FFF2-40B4-BE49-F238E27FC236}">
                <a16:creationId xmlns:a16="http://schemas.microsoft.com/office/drawing/2014/main" id="{F8AFC2E9-0030-45B4-B91C-EFF08189DA3B}"/>
              </a:ext>
            </a:extLst>
          </p:cNvPr>
          <p:cNvSpPr>
            <a:spLocks noGrp="1"/>
          </p:cNvSpPr>
          <p:nvPr>
            <p:ph idx="1"/>
          </p:nvPr>
        </p:nvSpPr>
        <p:spPr/>
        <p:txBody>
          <a:bodyPr>
            <a:normAutofit lnSpcReduction="10000"/>
          </a:bodyPr>
          <a:lstStyle/>
          <a:p>
            <a:r>
              <a:rPr lang="en-US" dirty="0"/>
              <a:t>Existing Methods:</a:t>
            </a:r>
          </a:p>
          <a:p>
            <a:pPr lvl="1"/>
            <a:r>
              <a:rPr lang="en-US" dirty="0" err="1"/>
              <a:t>Oscope</a:t>
            </a:r>
            <a:r>
              <a:rPr lang="en-US" dirty="0"/>
              <a:t> (identifies oscillatory genes in unsynchronized single cell RNA-seq)</a:t>
            </a:r>
          </a:p>
          <a:p>
            <a:pPr lvl="1"/>
            <a:r>
              <a:rPr lang="en-US" dirty="0" err="1"/>
              <a:t>ccRemover</a:t>
            </a:r>
            <a:r>
              <a:rPr lang="en-US" dirty="0"/>
              <a:t> (cell cycle effect remover)</a:t>
            </a:r>
          </a:p>
          <a:p>
            <a:pPr lvl="1"/>
            <a:r>
              <a:rPr lang="en-US" dirty="0"/>
              <a:t>Cyclone (scoring for G1, S, and G2 cell cycle phases)</a:t>
            </a:r>
          </a:p>
          <a:p>
            <a:pPr lvl="1"/>
            <a:r>
              <a:rPr lang="en-US" dirty="0" err="1"/>
              <a:t>reCAT</a:t>
            </a:r>
            <a:r>
              <a:rPr lang="en-US" dirty="0"/>
              <a:t> (reconstructing cell cycle pseudo time-series)</a:t>
            </a:r>
          </a:p>
          <a:p>
            <a:pPr marL="0" indent="0">
              <a:buNone/>
            </a:pPr>
            <a:endParaRPr lang="en-US" sz="1600" dirty="0"/>
          </a:p>
          <a:p>
            <a:pPr marL="0" indent="0">
              <a:buNone/>
            </a:pPr>
            <a:endParaRPr lang="en-US" sz="1600" dirty="0"/>
          </a:p>
          <a:p>
            <a:pPr marL="0" indent="0">
              <a:buNone/>
            </a:pPr>
            <a:r>
              <a:rPr lang="en-US" sz="1400" dirty="0"/>
              <a:t>References – Part IV</a:t>
            </a:r>
          </a:p>
          <a:p>
            <a:pPr marL="0" indent="0">
              <a:buNone/>
            </a:pPr>
            <a:r>
              <a:rPr lang="en-US" sz="1200" dirty="0" err="1"/>
              <a:t>Leng</a:t>
            </a:r>
            <a:r>
              <a:rPr lang="en-US" sz="1200" dirty="0"/>
              <a:t>, N., Chu, L.F., Barry, C., Li, Y., Choi, J., Li, X., Jiang, P., Stewart, R.M., Thomson, J.A., </a:t>
            </a:r>
            <a:r>
              <a:rPr lang="en-US" sz="1200" dirty="0" err="1"/>
              <a:t>Kendziorski</a:t>
            </a:r>
            <a:r>
              <a:rPr lang="en-US" sz="1200" dirty="0"/>
              <a:t>, C.: </a:t>
            </a:r>
            <a:r>
              <a:rPr lang="en-US" sz="1200" dirty="0" err="1"/>
              <a:t>Oscope</a:t>
            </a:r>
            <a:r>
              <a:rPr lang="en-US" sz="1200" dirty="0"/>
              <a:t> </a:t>
            </a:r>
            <a:r>
              <a:rPr lang="en-US" sz="1200" dirty="0" err="1"/>
              <a:t>identies</a:t>
            </a:r>
            <a:r>
              <a:rPr lang="en-US" sz="1200" dirty="0"/>
              <a:t> oscillatory genes in unsynchronized single-cell </a:t>
            </a:r>
            <a:r>
              <a:rPr lang="en-US" sz="1200" dirty="0" err="1"/>
              <a:t>rna</a:t>
            </a:r>
            <a:r>
              <a:rPr lang="en-US" sz="1200" dirty="0"/>
              <a:t>-seq experiments. Nature methods 12(10), 947 (2015)</a:t>
            </a:r>
          </a:p>
          <a:p>
            <a:pPr marL="0" indent="0">
              <a:buNone/>
            </a:pPr>
            <a:r>
              <a:rPr lang="en-US" sz="1200" dirty="0" err="1"/>
              <a:t>Scialdone</a:t>
            </a:r>
            <a:r>
              <a:rPr lang="en-US" sz="1200" dirty="0"/>
              <a:t>, A., Natarajan, K.N., Saraiva, L.R., </a:t>
            </a:r>
            <a:r>
              <a:rPr lang="en-US" sz="1200" dirty="0" err="1"/>
              <a:t>Proserpio</a:t>
            </a:r>
            <a:r>
              <a:rPr lang="en-US" sz="1200" dirty="0"/>
              <a:t>, V., </a:t>
            </a:r>
            <a:r>
              <a:rPr lang="en-US" sz="1200" dirty="0" err="1"/>
              <a:t>Teichmann</a:t>
            </a:r>
            <a:r>
              <a:rPr lang="en-US" sz="1200" dirty="0"/>
              <a:t>, S.A., </a:t>
            </a:r>
            <a:r>
              <a:rPr lang="en-US" sz="1200" dirty="0" err="1"/>
              <a:t>Stegle</a:t>
            </a:r>
            <a:r>
              <a:rPr lang="en-US" sz="1200" dirty="0"/>
              <a:t>, O., </a:t>
            </a:r>
            <a:r>
              <a:rPr lang="en-US" sz="1200" dirty="0" err="1"/>
              <a:t>Marioni</a:t>
            </a:r>
            <a:r>
              <a:rPr lang="en-US" sz="1200" dirty="0"/>
              <a:t>, J.C., Buettner, F.: Computational assignment of cell-cycle stage from single-cell transcriptome data. Methods 85, 54{61 (2015)</a:t>
            </a:r>
          </a:p>
          <a:p>
            <a:pPr marL="0" indent="0">
              <a:buNone/>
            </a:pPr>
            <a:r>
              <a:rPr lang="en-US" sz="1200" dirty="0"/>
              <a:t>Liu, </a:t>
            </a:r>
            <a:r>
              <a:rPr lang="en-US" sz="1200" dirty="0" err="1"/>
              <a:t>Zehua</a:t>
            </a:r>
            <a:r>
              <a:rPr lang="en-US" sz="1200" dirty="0"/>
              <a:t>, et al. "Reconstructing cell cycle pseudo time-series via single-cell transcriptome data." </a:t>
            </a:r>
            <a:r>
              <a:rPr lang="en-US" sz="1200" i="1" dirty="0"/>
              <a:t>Nature communications</a:t>
            </a:r>
            <a:r>
              <a:rPr lang="en-US" sz="1200" dirty="0"/>
              <a:t> 8.1 (2017): 22.</a:t>
            </a:r>
          </a:p>
          <a:p>
            <a:pPr marL="0" indent="0">
              <a:buNone/>
            </a:pPr>
            <a:r>
              <a:rPr lang="en-US" sz="1200" dirty="0"/>
              <a:t>Barron, Martin, and Jun Li. "Identifying and removing the cell-cycle effect from single-cell RNA-sequencing data." </a:t>
            </a:r>
            <a:r>
              <a:rPr lang="en-US" sz="1200" i="1" dirty="0"/>
              <a:t>Scientific reports</a:t>
            </a:r>
            <a:r>
              <a:rPr lang="en-US" sz="1200" dirty="0"/>
              <a:t> 6 (2016): 33892.</a:t>
            </a:r>
          </a:p>
        </p:txBody>
      </p:sp>
    </p:spTree>
    <p:extLst>
      <p:ext uri="{BB962C8B-B14F-4D97-AF65-F5344CB8AC3E}">
        <p14:creationId xmlns:p14="http://schemas.microsoft.com/office/powerpoint/2010/main" val="8897806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222A-F576-47CB-A19C-05089191BADE}"/>
              </a:ext>
            </a:extLst>
          </p:cNvPr>
          <p:cNvSpPr>
            <a:spLocks noGrp="1"/>
          </p:cNvSpPr>
          <p:nvPr>
            <p:ph type="title"/>
          </p:nvPr>
        </p:nvSpPr>
        <p:spPr/>
        <p:txBody>
          <a:bodyPr/>
          <a:lstStyle/>
          <a:p>
            <a:r>
              <a:rPr lang="en-US" dirty="0"/>
              <a:t>CC Genes-based Approach</a:t>
            </a:r>
          </a:p>
        </p:txBody>
      </p:sp>
      <p:sp>
        <p:nvSpPr>
          <p:cNvPr id="3" name="Content Placeholder 2">
            <a:extLst>
              <a:ext uri="{FF2B5EF4-FFF2-40B4-BE49-F238E27FC236}">
                <a16:creationId xmlns:a16="http://schemas.microsoft.com/office/drawing/2014/main" id="{FE7FD7BE-3005-4CFD-87D4-57D85A684AA7}"/>
              </a:ext>
            </a:extLst>
          </p:cNvPr>
          <p:cNvSpPr>
            <a:spLocks noGrp="1"/>
          </p:cNvSpPr>
          <p:nvPr>
            <p:ph idx="1"/>
          </p:nvPr>
        </p:nvSpPr>
        <p:spPr/>
        <p:txBody>
          <a:bodyPr/>
          <a:lstStyle/>
          <a:p>
            <a:r>
              <a:rPr lang="en-US" dirty="0"/>
              <a:t>first principal component(s) (PC) of a set of annotated cell cycle marker genes is sufficient for constructing a cell to cell covariance matrix, reflecting the cell cycle induced correlation among cells.</a:t>
            </a:r>
          </a:p>
          <a:p>
            <a:r>
              <a:rPr lang="en-US" dirty="0"/>
              <a:t>tested the ordering the cells based on their nearest neighbor relation when this is calculated from the first few PCAs of the cell cycle marker genes. To help capture the nearest neighbor relation, we first performed t-SNE transformation on the first 3 PCAs and then ordered the cells using single linkage algorithm.</a:t>
            </a:r>
          </a:p>
          <a:p>
            <a:r>
              <a:rPr lang="en-US" dirty="0"/>
              <a:t>Data: </a:t>
            </a:r>
            <a:r>
              <a:rPr lang="en-US" dirty="0" err="1"/>
              <a:t>hESCs</a:t>
            </a:r>
            <a:r>
              <a:rPr lang="en-US" dirty="0"/>
              <a:t> (200+ single undifferentiated human embryonic stem cells)</a:t>
            </a:r>
          </a:p>
        </p:txBody>
      </p:sp>
    </p:spTree>
    <p:extLst>
      <p:ext uri="{BB962C8B-B14F-4D97-AF65-F5344CB8AC3E}">
        <p14:creationId xmlns:p14="http://schemas.microsoft.com/office/powerpoint/2010/main" val="2871937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5FC0-DD8C-4EE5-B202-3407CA3C85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D34529B-E123-4AAF-A8F1-AC2F70052E24}"/>
              </a:ext>
            </a:extLst>
          </p:cNvPr>
          <p:cNvPicPr>
            <a:picLocks noGrp="1" noChangeAspect="1"/>
          </p:cNvPicPr>
          <p:nvPr>
            <p:ph idx="1"/>
          </p:nvPr>
        </p:nvPicPr>
        <p:blipFill>
          <a:blip r:embed="rId2"/>
          <a:stretch>
            <a:fillRect/>
          </a:stretch>
        </p:blipFill>
        <p:spPr>
          <a:xfrm>
            <a:off x="6137191" y="349804"/>
            <a:ext cx="6084471" cy="6158392"/>
          </a:xfrm>
          <a:prstGeom prst="rect">
            <a:avLst/>
          </a:prstGeom>
        </p:spPr>
      </p:pic>
      <p:pic>
        <p:nvPicPr>
          <p:cNvPr id="5" name="Picture 4">
            <a:extLst>
              <a:ext uri="{FF2B5EF4-FFF2-40B4-BE49-F238E27FC236}">
                <a16:creationId xmlns:a16="http://schemas.microsoft.com/office/drawing/2014/main" id="{A0A1ECA1-B994-41DA-818F-8FDE2EE18BB8}"/>
              </a:ext>
            </a:extLst>
          </p:cNvPr>
          <p:cNvPicPr>
            <a:picLocks noChangeAspect="1"/>
          </p:cNvPicPr>
          <p:nvPr/>
        </p:nvPicPr>
        <p:blipFill>
          <a:blip r:embed="rId3"/>
          <a:stretch>
            <a:fillRect/>
          </a:stretch>
        </p:blipFill>
        <p:spPr>
          <a:xfrm>
            <a:off x="-194310" y="251695"/>
            <a:ext cx="6274351" cy="6256501"/>
          </a:xfrm>
          <a:prstGeom prst="rect">
            <a:avLst/>
          </a:prstGeom>
        </p:spPr>
      </p:pic>
    </p:spTree>
    <p:extLst>
      <p:ext uri="{BB962C8B-B14F-4D97-AF65-F5344CB8AC3E}">
        <p14:creationId xmlns:p14="http://schemas.microsoft.com/office/powerpoint/2010/main" val="402078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B64D-FA2D-4E11-9583-B4EA2120E912}"/>
              </a:ext>
            </a:extLst>
          </p:cNvPr>
          <p:cNvSpPr>
            <a:spLocks noGrp="1"/>
          </p:cNvSpPr>
          <p:nvPr>
            <p:ph type="title"/>
          </p:nvPr>
        </p:nvSpPr>
        <p:spPr/>
        <p:txBody>
          <a:bodyPr/>
          <a:lstStyle/>
          <a:p>
            <a:r>
              <a:rPr lang="en-US" dirty="0"/>
              <a:t>Intron Retention &amp; Cell Cycle</a:t>
            </a:r>
          </a:p>
        </p:txBody>
      </p:sp>
      <p:sp>
        <p:nvSpPr>
          <p:cNvPr id="3" name="Content Placeholder 2">
            <a:extLst>
              <a:ext uri="{FF2B5EF4-FFF2-40B4-BE49-F238E27FC236}">
                <a16:creationId xmlns:a16="http://schemas.microsoft.com/office/drawing/2014/main" id="{A3FDA999-3E00-488C-8E5A-E076FFBCDCC8}"/>
              </a:ext>
            </a:extLst>
          </p:cNvPr>
          <p:cNvSpPr>
            <a:spLocks noGrp="1"/>
          </p:cNvSpPr>
          <p:nvPr>
            <p:ph idx="1"/>
          </p:nvPr>
        </p:nvSpPr>
        <p:spPr>
          <a:xfrm>
            <a:off x="838200" y="1825625"/>
            <a:ext cx="7023538" cy="4351338"/>
          </a:xfrm>
        </p:spPr>
        <p:txBody>
          <a:bodyPr>
            <a:normAutofit/>
          </a:bodyPr>
          <a:lstStyle/>
          <a:p>
            <a:r>
              <a:rPr lang="en-US" dirty="0"/>
              <a:t>IR measured for T cells sorted at different stages of the cell cycle:</a:t>
            </a:r>
          </a:p>
          <a:p>
            <a:r>
              <a:rPr lang="en-US" dirty="0"/>
              <a:t>~1K differentially retained introns with distinct patterns of retention for each stage of the cell cycle. These introns were retained from genes enriched for cell cycle (p = 8E-6).</a:t>
            </a:r>
          </a:p>
          <a:p>
            <a:endParaRPr lang="en-US" dirty="0"/>
          </a:p>
          <a:p>
            <a:pPr marL="0" indent="0">
              <a:buNone/>
            </a:pPr>
            <a:r>
              <a:rPr lang="en-US" sz="1600" dirty="0"/>
              <a:t>Reference: </a:t>
            </a:r>
          </a:p>
          <a:p>
            <a:pPr marL="0" indent="0">
              <a:buNone/>
            </a:pPr>
            <a:r>
              <a:rPr lang="en-US" sz="1600" dirty="0"/>
              <a:t>Middleton, Robert, et al. "</a:t>
            </a:r>
            <a:r>
              <a:rPr lang="en-US" sz="1600" dirty="0" err="1"/>
              <a:t>IRFinder</a:t>
            </a:r>
            <a:r>
              <a:rPr lang="en-US" sz="1600" dirty="0"/>
              <a:t>: assessing the impact of intron retention on mammalian gene expression." </a:t>
            </a:r>
            <a:r>
              <a:rPr lang="en-US" sz="1600" i="1" dirty="0"/>
              <a:t>Genome biology</a:t>
            </a:r>
            <a:r>
              <a:rPr lang="en-US" sz="1600" dirty="0"/>
              <a:t> 18.1 (2017): 51.</a:t>
            </a:r>
          </a:p>
        </p:txBody>
      </p:sp>
      <p:pic>
        <p:nvPicPr>
          <p:cNvPr id="4" name="Picture 3">
            <a:extLst>
              <a:ext uri="{FF2B5EF4-FFF2-40B4-BE49-F238E27FC236}">
                <a16:creationId xmlns:a16="http://schemas.microsoft.com/office/drawing/2014/main" id="{E969DEF7-A758-4387-9F43-6C3963D167CC}"/>
              </a:ext>
            </a:extLst>
          </p:cNvPr>
          <p:cNvPicPr>
            <a:picLocks noChangeAspect="1"/>
          </p:cNvPicPr>
          <p:nvPr/>
        </p:nvPicPr>
        <p:blipFill>
          <a:blip r:embed="rId2"/>
          <a:stretch>
            <a:fillRect/>
          </a:stretch>
        </p:blipFill>
        <p:spPr>
          <a:xfrm>
            <a:off x="8944303" y="603753"/>
            <a:ext cx="1986455" cy="5650494"/>
          </a:xfrm>
          <a:prstGeom prst="rect">
            <a:avLst/>
          </a:prstGeom>
        </p:spPr>
      </p:pic>
    </p:spTree>
    <p:extLst>
      <p:ext uri="{BB962C8B-B14F-4D97-AF65-F5344CB8AC3E}">
        <p14:creationId xmlns:p14="http://schemas.microsoft.com/office/powerpoint/2010/main" val="134332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5B6B-BC12-4647-A370-4CC7AED9DA32}"/>
              </a:ext>
            </a:extLst>
          </p:cNvPr>
          <p:cNvSpPr>
            <a:spLocks noGrp="1"/>
          </p:cNvSpPr>
          <p:nvPr>
            <p:ph type="title"/>
          </p:nvPr>
        </p:nvSpPr>
        <p:spPr/>
        <p:txBody>
          <a:bodyPr/>
          <a:lstStyle/>
          <a:p>
            <a:r>
              <a:rPr lang="en-US" dirty="0"/>
              <a:t>TF-IDF Transformation</a:t>
            </a:r>
          </a:p>
        </p:txBody>
      </p:sp>
      <p:sp>
        <p:nvSpPr>
          <p:cNvPr id="3" name="Content Placeholder 2">
            <a:extLst>
              <a:ext uri="{FF2B5EF4-FFF2-40B4-BE49-F238E27FC236}">
                <a16:creationId xmlns:a16="http://schemas.microsoft.com/office/drawing/2014/main" id="{83F78A91-C4D7-4F0A-A2B9-DCB2F5E55B38}"/>
              </a:ext>
            </a:extLst>
          </p:cNvPr>
          <p:cNvSpPr>
            <a:spLocks noGrp="1"/>
          </p:cNvSpPr>
          <p:nvPr>
            <p:ph idx="1"/>
          </p:nvPr>
        </p:nvSpPr>
        <p:spPr>
          <a:xfrm>
            <a:off x="838201" y="1585319"/>
            <a:ext cx="7162856" cy="4907555"/>
          </a:xfrm>
        </p:spPr>
        <p:txBody>
          <a:bodyPr>
            <a:normAutofit/>
          </a:bodyPr>
          <a:lstStyle/>
          <a:p>
            <a:r>
              <a:rPr lang="en-US" b="1" dirty="0">
                <a:solidFill>
                  <a:srgbClr val="00B0F0"/>
                </a:solidFill>
              </a:rPr>
              <a:t>T</a:t>
            </a:r>
            <a:r>
              <a:rPr lang="en-US" dirty="0">
                <a:solidFill>
                  <a:srgbClr val="00B0F0"/>
                </a:solidFill>
              </a:rPr>
              <a:t>erm </a:t>
            </a:r>
            <a:r>
              <a:rPr lang="en-US" b="1" dirty="0">
                <a:solidFill>
                  <a:srgbClr val="00B0F0"/>
                </a:solidFill>
              </a:rPr>
              <a:t>F</a:t>
            </a:r>
            <a:r>
              <a:rPr lang="en-US" dirty="0">
                <a:solidFill>
                  <a:srgbClr val="00B0F0"/>
                </a:solidFill>
              </a:rPr>
              <a:t>requency x </a:t>
            </a:r>
            <a:r>
              <a:rPr lang="en-US" b="1" dirty="0">
                <a:solidFill>
                  <a:srgbClr val="00B0F0"/>
                </a:solidFill>
              </a:rPr>
              <a:t>I</a:t>
            </a:r>
            <a:r>
              <a:rPr lang="en-US" dirty="0">
                <a:solidFill>
                  <a:srgbClr val="00B0F0"/>
                </a:solidFill>
              </a:rPr>
              <a:t>nverse </a:t>
            </a:r>
            <a:r>
              <a:rPr lang="en-US" b="1" dirty="0">
                <a:solidFill>
                  <a:srgbClr val="00B0F0"/>
                </a:solidFill>
              </a:rPr>
              <a:t>D</a:t>
            </a:r>
            <a:r>
              <a:rPr lang="en-US" dirty="0">
                <a:solidFill>
                  <a:srgbClr val="00B0F0"/>
                </a:solidFill>
              </a:rPr>
              <a:t>ocument </a:t>
            </a:r>
            <a:r>
              <a:rPr lang="en-US" b="1" dirty="0">
                <a:solidFill>
                  <a:srgbClr val="00B0F0"/>
                </a:solidFill>
              </a:rPr>
              <a:t>F</a:t>
            </a:r>
            <a:r>
              <a:rPr lang="en-US" dirty="0">
                <a:solidFill>
                  <a:srgbClr val="00B0F0"/>
                </a:solidFill>
              </a:rPr>
              <a:t>requency</a:t>
            </a:r>
          </a:p>
          <a:p>
            <a:pPr lvl="1"/>
            <a:r>
              <a:rPr lang="en-US" dirty="0"/>
              <a:t>Successfully employed in </a:t>
            </a:r>
            <a:r>
              <a:rPr lang="en-US" i="1" dirty="0"/>
              <a:t>information retrieval</a:t>
            </a:r>
            <a:endParaRPr lang="en-US" dirty="0"/>
          </a:p>
          <a:p>
            <a:r>
              <a:rPr lang="en-US" dirty="0"/>
              <a:t>Two parts:</a:t>
            </a:r>
          </a:p>
          <a:p>
            <a:endParaRPr lang="en-US" sz="800" dirty="0"/>
          </a:p>
          <a:p>
            <a:pPr lvl="1"/>
            <a:r>
              <a:rPr lang="en-US" dirty="0"/>
              <a:t>How many </a:t>
            </a:r>
            <a:r>
              <a:rPr lang="en-US" dirty="0">
                <a:solidFill>
                  <a:srgbClr val="00B0F0"/>
                </a:solidFill>
              </a:rPr>
              <a:t>times</a:t>
            </a:r>
            <a:r>
              <a:rPr lang="en-US" dirty="0"/>
              <a:t> a term occurs in a document? (Considers </a:t>
            </a:r>
            <a:r>
              <a:rPr lang="en-US" i="1" dirty="0"/>
              <a:t>term frequency </a:t>
            </a:r>
            <a:r>
              <a:rPr lang="en-US" dirty="0"/>
              <a:t>)</a:t>
            </a:r>
          </a:p>
          <a:p>
            <a:pPr lvl="1"/>
            <a:endParaRPr lang="en-US" sz="500" dirty="0"/>
          </a:p>
          <a:p>
            <a:pPr lvl="1"/>
            <a:r>
              <a:rPr lang="en-US" dirty="0"/>
              <a:t>How </a:t>
            </a:r>
            <a:r>
              <a:rPr lang="en-US" dirty="0">
                <a:solidFill>
                  <a:srgbClr val="00B0F0"/>
                </a:solidFill>
              </a:rPr>
              <a:t>‘important’ </a:t>
            </a:r>
            <a:r>
              <a:rPr lang="en-US" dirty="0"/>
              <a:t>the term is?(Considers </a:t>
            </a:r>
            <a:r>
              <a:rPr lang="en-US" i="1" dirty="0"/>
              <a:t>document/collection frequency </a:t>
            </a:r>
            <a:r>
              <a:rPr lang="en-US" dirty="0"/>
              <a:t>)</a:t>
            </a:r>
          </a:p>
          <a:p>
            <a:pPr lvl="1"/>
            <a:endParaRPr lang="en-US" sz="800" dirty="0"/>
          </a:p>
          <a:p>
            <a:pPr marL="457200" lvl="1" indent="0">
              <a:buNone/>
            </a:pPr>
            <a:r>
              <a:rPr lang="en-US" dirty="0"/>
              <a:t>(Intuition: rare terms in a collection are more </a:t>
            </a:r>
            <a:r>
              <a:rPr lang="en-US" i="1" dirty="0"/>
              <a:t>informative</a:t>
            </a:r>
            <a:r>
              <a:rPr lang="en-US" dirty="0"/>
              <a:t> than frequent terms; Think </a:t>
            </a:r>
            <a:r>
              <a:rPr lang="en-US" dirty="0">
                <a:solidFill>
                  <a:schemeClr val="tx2"/>
                </a:solidFill>
              </a:rPr>
              <a:t>stop-words</a:t>
            </a:r>
            <a:r>
              <a:rPr lang="en-US" dirty="0"/>
              <a:t>!)</a:t>
            </a:r>
          </a:p>
        </p:txBody>
      </p:sp>
      <p:pic>
        <p:nvPicPr>
          <p:cNvPr id="4" name="Content Placeholder 4" descr="A screenshot of a cell phone&#10;&#10;Description generated with very high confidence">
            <a:extLst>
              <a:ext uri="{FF2B5EF4-FFF2-40B4-BE49-F238E27FC236}">
                <a16:creationId xmlns:a16="http://schemas.microsoft.com/office/drawing/2014/main" id="{E3DDE151-DBEA-4AF0-8CD7-E36A2BA39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762" y="1560544"/>
            <a:ext cx="4467758" cy="3947125"/>
          </a:xfrm>
          <a:prstGeom prst="rect">
            <a:avLst/>
          </a:prstGeom>
        </p:spPr>
      </p:pic>
    </p:spTree>
    <p:extLst>
      <p:ext uri="{BB962C8B-B14F-4D97-AF65-F5344CB8AC3E}">
        <p14:creationId xmlns:p14="http://schemas.microsoft.com/office/powerpoint/2010/main" val="18302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4" end="4"/>
                                            </p:txEl>
                                          </p:spTgt>
                                        </p:tgtEl>
                                        <p:attrNameLst>
                                          <p:attrName>style.color</p:attrName>
                                        </p:attrNameLst>
                                      </p:cBhvr>
                                      <p:to>
                                        <a:schemeClr val="bg1"/>
                                      </p:to>
                                    </p:animClr>
                                    <p:animClr clrSpc="rgb" dir="cw">
                                      <p:cBhvr>
                                        <p:cTn id="7" dur="250" autoRev="1" fill="remove"/>
                                        <p:tgtEl>
                                          <p:spTgt spid="3">
                                            <p:txEl>
                                              <p:pRg st="4" end="4"/>
                                            </p:txEl>
                                          </p:spTgt>
                                        </p:tgtEl>
                                        <p:attrNameLst>
                                          <p:attrName>fillcolor</p:attrName>
                                        </p:attrNameLst>
                                      </p:cBhvr>
                                      <p:to>
                                        <a:schemeClr val="bg1"/>
                                      </p:to>
                                    </p:animClr>
                                    <p:set>
                                      <p:cBhvr>
                                        <p:cTn id="8" dur="250" autoRev="1" fill="remove"/>
                                        <p:tgtEl>
                                          <p:spTgt spid="3">
                                            <p:txEl>
                                              <p:pRg st="4" end="4"/>
                                            </p:txEl>
                                          </p:spTgt>
                                        </p:tgtEl>
                                        <p:attrNameLst>
                                          <p:attrName>fill.type</p:attrName>
                                        </p:attrNameLst>
                                      </p:cBhvr>
                                      <p:to>
                                        <p:strVal val="solid"/>
                                      </p:to>
                                    </p:set>
                                    <p:set>
                                      <p:cBhvr>
                                        <p:cTn id="9" dur="250" autoRev="1" fill="remove"/>
                                        <p:tgtEl>
                                          <p:spTgt spid="3">
                                            <p:txEl>
                                              <p:pRg st="4" end="4"/>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6" end="6"/>
                                            </p:txEl>
                                          </p:spTgt>
                                        </p:tgtEl>
                                        <p:attrNameLst>
                                          <p:attrName>style.color</p:attrName>
                                        </p:attrNameLst>
                                      </p:cBhvr>
                                      <p:to>
                                        <a:schemeClr val="bg1"/>
                                      </p:to>
                                    </p:animClr>
                                    <p:animClr clrSpc="rgb" dir="cw">
                                      <p:cBhvr>
                                        <p:cTn id="14" dur="250" autoRev="1" fill="remove"/>
                                        <p:tgtEl>
                                          <p:spTgt spid="3">
                                            <p:txEl>
                                              <p:pRg st="6" end="6"/>
                                            </p:txEl>
                                          </p:spTgt>
                                        </p:tgtEl>
                                        <p:attrNameLst>
                                          <p:attrName>fillcolor</p:attrName>
                                        </p:attrNameLst>
                                      </p:cBhvr>
                                      <p:to>
                                        <a:schemeClr val="bg1"/>
                                      </p:to>
                                    </p:animClr>
                                    <p:set>
                                      <p:cBhvr>
                                        <p:cTn id="15" dur="250" autoRev="1" fill="remove"/>
                                        <p:tgtEl>
                                          <p:spTgt spid="3">
                                            <p:txEl>
                                              <p:pRg st="6" end="6"/>
                                            </p:txEl>
                                          </p:spTgt>
                                        </p:tgtEl>
                                        <p:attrNameLst>
                                          <p:attrName>fill.type</p:attrName>
                                        </p:attrNameLst>
                                      </p:cBhvr>
                                      <p:to>
                                        <p:strVal val="solid"/>
                                      </p:to>
                                    </p:set>
                                    <p:set>
                                      <p:cBhvr>
                                        <p:cTn id="16"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821F-6723-444A-A2D8-D419D93221A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3FD1A02-CD62-43D4-AB75-A6DB592A9E11}"/>
              </a:ext>
            </a:extLst>
          </p:cNvPr>
          <p:cNvSpPr>
            <a:spLocks noGrp="1"/>
          </p:cNvSpPr>
          <p:nvPr>
            <p:ph idx="1"/>
          </p:nvPr>
        </p:nvSpPr>
        <p:spPr/>
        <p:txBody>
          <a:bodyPr/>
          <a:lstStyle/>
          <a:p>
            <a:r>
              <a:rPr lang="en-US" dirty="0"/>
              <a:t>Clustering Single Cell RNA-Seq Data using TF-IDF based Methods</a:t>
            </a:r>
          </a:p>
          <a:p>
            <a:r>
              <a:rPr lang="en-US" dirty="0" err="1"/>
              <a:t>LSImpute</a:t>
            </a:r>
            <a:r>
              <a:rPr lang="en-US" dirty="0"/>
              <a:t>: Locality Sensitive Imputation for Single Cell RNA-Seq Data</a:t>
            </a:r>
          </a:p>
          <a:p>
            <a:r>
              <a:rPr lang="en-US" dirty="0"/>
              <a:t>Ongoing work: Web-based Work-flow for the Analysis and Interactive Visualization of Single Cell RNA-Seq Data</a:t>
            </a:r>
          </a:p>
          <a:p>
            <a:r>
              <a:rPr lang="en-US" dirty="0"/>
              <a:t>Future Work: </a:t>
            </a:r>
          </a:p>
          <a:p>
            <a:pPr lvl="1"/>
            <a:r>
              <a:rPr lang="en-US" dirty="0"/>
              <a:t>Cell Cycle Effect on </a:t>
            </a:r>
            <a:r>
              <a:rPr lang="en-US" dirty="0" err="1"/>
              <a:t>scRNA</a:t>
            </a:r>
            <a:r>
              <a:rPr lang="en-US" dirty="0"/>
              <a:t>-Seq Analysis.</a:t>
            </a:r>
          </a:p>
          <a:p>
            <a:r>
              <a:rPr lang="en-US" dirty="0"/>
              <a:t>Other potential Future Work</a:t>
            </a:r>
          </a:p>
          <a:p>
            <a:pPr lvl="1"/>
            <a:r>
              <a:rPr lang="en-US" dirty="0"/>
              <a:t>Protein Activity Analysis</a:t>
            </a:r>
          </a:p>
          <a:p>
            <a:endParaRPr lang="en-US" dirty="0"/>
          </a:p>
        </p:txBody>
      </p:sp>
    </p:spTree>
    <p:extLst>
      <p:ext uri="{BB962C8B-B14F-4D97-AF65-F5344CB8AC3E}">
        <p14:creationId xmlns:p14="http://schemas.microsoft.com/office/powerpoint/2010/main" val="429941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605D8C-DDF7-4EB9-AE36-92C5F6277314}"/>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9D093F36-D2C7-4FC9-9BB3-854B6FA62A5B}"/>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132373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ell phone&#10;&#10;Description generated with high confidence">
            <a:extLst>
              <a:ext uri="{FF2B5EF4-FFF2-40B4-BE49-F238E27FC236}">
                <a16:creationId xmlns:a16="http://schemas.microsoft.com/office/drawing/2014/main" id="{09FE94C0-1B47-4D9D-9521-02075CDC4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673" y="1980523"/>
            <a:ext cx="4773217" cy="3258292"/>
          </a:xfrm>
          <a:prstGeom prst="rect">
            <a:avLst/>
          </a:prstGeom>
        </p:spPr>
      </p:pic>
      <p:sp>
        <p:nvSpPr>
          <p:cNvPr id="2" name="Title 1">
            <a:extLst>
              <a:ext uri="{FF2B5EF4-FFF2-40B4-BE49-F238E27FC236}">
                <a16:creationId xmlns:a16="http://schemas.microsoft.com/office/drawing/2014/main" id="{6C705B6B-BC12-4647-A370-4CC7AED9DA32}"/>
              </a:ext>
            </a:extLst>
          </p:cNvPr>
          <p:cNvSpPr>
            <a:spLocks noGrp="1"/>
          </p:cNvSpPr>
          <p:nvPr>
            <p:ph type="title"/>
          </p:nvPr>
        </p:nvSpPr>
        <p:spPr/>
        <p:txBody>
          <a:bodyPr/>
          <a:lstStyle/>
          <a:p>
            <a:r>
              <a:rPr lang="en-US" dirty="0"/>
              <a:t>TF-IDF Transformation</a:t>
            </a:r>
          </a:p>
        </p:txBody>
      </p:sp>
      <mc:AlternateContent xmlns:mc="http://schemas.openxmlformats.org/markup-compatibility/2006">
        <mc:Choice xmlns:a14="http://schemas.microsoft.com/office/drawing/2010/main" Requires="a14">
          <p:sp>
            <p:nvSpPr>
              <p:cNvPr id="13" name="Content Placeholder 12">
                <a:extLst>
                  <a:ext uri="{FF2B5EF4-FFF2-40B4-BE49-F238E27FC236}">
                    <a16:creationId xmlns:a16="http://schemas.microsoft.com/office/drawing/2014/main" id="{6C382EBD-B648-439F-9EE8-E62CDCC579BA}"/>
                  </a:ext>
                </a:extLst>
              </p:cNvPr>
              <p:cNvSpPr>
                <a:spLocks noGrp="1"/>
              </p:cNvSpPr>
              <p:nvPr>
                <p:ph idx="1"/>
              </p:nvPr>
            </p:nvSpPr>
            <p:spPr>
              <a:xfrm>
                <a:off x="838200" y="1825625"/>
                <a:ext cx="6968613" cy="4351338"/>
              </a:xfrm>
            </p:spPr>
            <p:txBody>
              <a:bodyPr>
                <a:normAutofit/>
              </a:bodyPr>
              <a:lstStyle/>
              <a:p>
                <a:r>
                  <a:rPr lang="en-US" dirty="0"/>
                  <a:t>Term Frequency x Inverse Document Frequency for </a:t>
                </a:r>
                <a:r>
                  <a:rPr lang="en-US" dirty="0" err="1"/>
                  <a:t>scRNA-Seq</a:t>
                </a:r>
                <a:r>
                  <a:rPr lang="en-US" dirty="0"/>
                  <a:t> data:</a:t>
                </a:r>
              </a:p>
              <a:p>
                <a:pPr marL="0" indent="0">
                  <a:buNone/>
                </a:pPr>
                <a:endParaRPr lang="en-US" dirty="0"/>
              </a:p>
              <a:p>
                <a:pPr lvl="1"/>
                <a:r>
                  <a:rPr lang="en-US" dirty="0"/>
                  <a:t>For gene i in cell j with count f :</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𝑇</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𝑖𝑗</m:t>
                          </m:r>
                        </m:sub>
                      </m:sSub>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𝑓</m:t>
                          </m:r>
                        </m:e>
                        <m:sub>
                          <m:r>
                            <a:rPr lang="en-US" i="1">
                              <a:solidFill>
                                <a:srgbClr val="C00000"/>
                              </a:solidFill>
                              <a:latin typeface="Cambria Math" panose="02040503050406030204" pitchFamily="18" charset="0"/>
                            </a:rPr>
                            <m:t>𝑖𝑗</m:t>
                          </m:r>
                        </m:sub>
                      </m:sSub>
                      <m:r>
                        <a:rPr lang="en-US" i="1">
                          <a:solidFill>
                            <a:srgbClr val="C00000"/>
                          </a:solidFill>
                          <a:latin typeface="Cambria Math" panose="02040503050406030204" pitchFamily="18" charset="0"/>
                        </a:rPr>
                        <m:t>/</m:t>
                      </m:r>
                      <m:func>
                        <m:funcPr>
                          <m:ctrlPr>
                            <a:rPr lang="en-US" i="1">
                              <a:solidFill>
                                <a:srgbClr val="C00000"/>
                              </a:solidFill>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𝑘</m:t>
                              </m:r>
                            </m:lim>
                          </m:limLow>
                        </m:fName>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𝑓</m:t>
                              </m:r>
                            </m:e>
                            <m:sub>
                              <m:r>
                                <a:rPr lang="en-US" i="1">
                                  <a:solidFill>
                                    <a:srgbClr val="C00000"/>
                                  </a:solidFill>
                                  <a:latin typeface="Cambria Math" panose="02040503050406030204" pitchFamily="18" charset="0"/>
                                </a:rPr>
                                <m:t>𝑘𝑗</m:t>
                              </m:r>
                            </m:sub>
                          </m:sSub>
                        </m:e>
                      </m:func>
                    </m:oMath>
                  </m:oMathPara>
                </a14:m>
                <a:endParaRPr lang="en-US" dirty="0"/>
              </a:p>
              <a:p>
                <a:pPr lvl="1"/>
                <a:r>
                  <a:rPr lang="en-US" dirty="0"/>
                  <a:t>If gene i is detected in </a:t>
                </a:r>
                <a:r>
                  <a:rPr lang="en-US" i="1" dirty="0" err="1"/>
                  <a:t>n</a:t>
                </a:r>
                <a:r>
                  <a:rPr lang="en-US" i="1" baseline="-25000" dirty="0" err="1"/>
                  <a:t>i</a:t>
                </a:r>
                <a:r>
                  <a:rPr lang="en-US" dirty="0"/>
                  <a:t> out of </a:t>
                </a:r>
                <a:r>
                  <a:rPr lang="en-US" i="1" dirty="0"/>
                  <a:t>N</a:t>
                </a:r>
                <a:r>
                  <a:rPr lang="en-US" dirty="0"/>
                  <a:t> cells:</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𝐼𝐷</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func>
                        <m:funcPr>
                          <m:ctrlPr>
                            <a:rPr lang="en-US" i="1">
                              <a:solidFill>
                                <a:srgbClr val="C00000"/>
                              </a:solidFill>
                              <a:latin typeface="Cambria Math" panose="02040503050406030204" pitchFamily="18" charset="0"/>
                            </a:rPr>
                          </m:ctrlPr>
                        </m:funcPr>
                        <m:fName>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log</m:t>
                              </m:r>
                            </m:e>
                            <m:sub>
                              <m:r>
                                <a:rPr lang="en-US" i="1">
                                  <a:solidFill>
                                    <a:srgbClr val="C00000"/>
                                  </a:solidFill>
                                  <a:latin typeface="Cambria Math" panose="02040503050406030204" pitchFamily="18" charset="0"/>
                                </a:rPr>
                                <m:t>2</m:t>
                              </m:r>
                            </m:sub>
                          </m:sSub>
                        </m:fName>
                        <m:e>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𝑁</m:t>
                          </m:r>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𝑛</m:t>
                              </m:r>
                            </m:e>
                            <m:sub>
                              <m:r>
                                <a:rPr lang="en-US" i="1">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e>
                      </m:func>
                    </m:oMath>
                  </m:oMathPara>
                </a14:m>
                <a:endParaRPr lang="en-US" dirty="0">
                  <a:solidFill>
                    <a:srgbClr val="C00000"/>
                  </a:solidFill>
                </a:endParaRPr>
              </a:p>
              <a:p>
                <a:pPr lvl="1"/>
                <a:r>
                  <a:rPr lang="en-US" dirty="0"/>
                  <a:t>TF-IDF score:</a:t>
                </a:r>
              </a:p>
              <a:p>
                <a:pPr marL="457200" lvl="1"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panose="02040503050406030204" pitchFamily="18" charset="0"/>
                        </a:rPr>
                        <m:t>𝑇</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𝑖𝑗</m:t>
                          </m:r>
                        </m:sub>
                      </m:sSub>
                      <m:r>
                        <a:rPr lang="en-US" i="1">
                          <a:solidFill>
                            <a:srgbClr val="C00000"/>
                          </a:solidFill>
                          <a:latin typeface="Cambria Math" panose="02040503050406030204" pitchFamily="18" charset="0"/>
                        </a:rPr>
                        <m:t> ∗</m:t>
                      </m:r>
                      <m:r>
                        <a:rPr lang="en-US" i="1">
                          <a:solidFill>
                            <a:srgbClr val="C00000"/>
                          </a:solidFill>
                          <a:latin typeface="Cambria Math" panose="02040503050406030204" pitchFamily="18" charset="0"/>
                        </a:rPr>
                        <m:t>𝐼𝐷</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i="1">
                              <a:solidFill>
                                <a:srgbClr val="C00000"/>
                              </a:solidFill>
                              <a:latin typeface="Cambria Math" panose="02040503050406030204" pitchFamily="18" charset="0"/>
                            </a:rPr>
                            <m:t>𝑖</m:t>
                          </m:r>
                        </m:sub>
                      </m:sSub>
                    </m:oMath>
                  </m:oMathPara>
                </a14:m>
                <a:endParaRPr lang="en-US" dirty="0">
                  <a:solidFill>
                    <a:srgbClr val="C00000"/>
                  </a:solidFill>
                </a:endParaRPr>
              </a:p>
            </p:txBody>
          </p:sp>
        </mc:Choice>
        <mc:Fallback>
          <p:sp>
            <p:nvSpPr>
              <p:cNvPr id="13" name="Content Placeholder 12">
                <a:extLst>
                  <a:ext uri="{FF2B5EF4-FFF2-40B4-BE49-F238E27FC236}">
                    <a16:creationId xmlns:a16="http://schemas.microsoft.com/office/drawing/2014/main" id="{6C382EBD-B648-439F-9EE8-E62CDCC579BA}"/>
                  </a:ext>
                </a:extLst>
              </p:cNvPr>
              <p:cNvSpPr>
                <a:spLocks noGrp="1" noRot="1" noChangeAspect="1" noMove="1" noResize="1" noEditPoints="1" noAdjustHandles="1" noChangeArrowheads="1" noChangeShapeType="1" noTextEdit="1"/>
              </p:cNvSpPr>
              <p:nvPr>
                <p:ph idx="1"/>
              </p:nvPr>
            </p:nvSpPr>
            <p:spPr>
              <a:xfrm>
                <a:off x="838200" y="1825625"/>
                <a:ext cx="6968613" cy="4351338"/>
              </a:xfrm>
              <a:blipFill>
                <a:blip r:embed="rId4"/>
                <a:stretch>
                  <a:fillRect l="-1575" t="-2241"/>
                </a:stretch>
              </a:blipFill>
            </p:spPr>
            <p:txBody>
              <a:bodyPr/>
              <a:lstStyle/>
              <a:p>
                <a:r>
                  <a:rPr lang="en-US">
                    <a:noFill/>
                  </a:rPr>
                  <a:t> </a:t>
                </a:r>
              </a:p>
            </p:txBody>
          </p:sp>
        </mc:Fallback>
      </mc:AlternateContent>
      <p:pic>
        <p:nvPicPr>
          <p:cNvPr id="5" name="Picture 4" descr="A screenshot of a cell phone&#10;&#10;Description generated with very high confidence">
            <a:extLst>
              <a:ext uri="{FF2B5EF4-FFF2-40B4-BE49-F238E27FC236}">
                <a16:creationId xmlns:a16="http://schemas.microsoft.com/office/drawing/2014/main" id="{83BC5694-A8FF-4263-8A60-16F9F9763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673" y="1315065"/>
            <a:ext cx="4698588" cy="4572000"/>
          </a:xfrm>
          <a:prstGeom prst="rect">
            <a:avLst/>
          </a:prstGeom>
        </p:spPr>
      </p:pic>
      <p:pic>
        <p:nvPicPr>
          <p:cNvPr id="7" name="Picture 6">
            <a:extLst>
              <a:ext uri="{FF2B5EF4-FFF2-40B4-BE49-F238E27FC236}">
                <a16:creationId xmlns:a16="http://schemas.microsoft.com/office/drawing/2014/main" id="{D806A8F4-0FA6-4B1E-8992-8DA1B6B12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9672" y="1315859"/>
            <a:ext cx="4698589" cy="4572000"/>
          </a:xfrm>
          <a:prstGeom prst="rect">
            <a:avLst/>
          </a:prstGeom>
        </p:spPr>
      </p:pic>
      <p:sp>
        <p:nvSpPr>
          <p:cNvPr id="25" name="Rectangle 24">
            <a:extLst>
              <a:ext uri="{FF2B5EF4-FFF2-40B4-BE49-F238E27FC236}">
                <a16:creationId xmlns:a16="http://schemas.microsoft.com/office/drawing/2014/main" id="{BB380D79-118D-4A54-AE40-FBAD56821BA3}"/>
              </a:ext>
            </a:extLst>
          </p:cNvPr>
          <p:cNvSpPr/>
          <p:nvPr/>
        </p:nvSpPr>
        <p:spPr>
          <a:xfrm flipH="1">
            <a:off x="11094321" y="5672631"/>
            <a:ext cx="568569" cy="369332"/>
          </a:xfrm>
          <a:prstGeom prst="rect">
            <a:avLst/>
          </a:prstGeom>
        </p:spPr>
        <p:txBody>
          <a:bodyPr wrap="square">
            <a:spAutoFit/>
          </a:bodyPr>
          <a:lstStyle/>
          <a:p>
            <a:r>
              <a:rPr lang="en-US" dirty="0">
                <a:hlinkClick r:id="rId7" action="ppaction://hlinksldjump"/>
              </a:rPr>
              <a:t>&gt;</a:t>
            </a:r>
            <a:endParaRPr lang="en-US" dirty="0"/>
          </a:p>
        </p:txBody>
      </p:sp>
    </p:spTree>
    <p:extLst>
      <p:ext uri="{BB962C8B-B14F-4D97-AF65-F5344CB8AC3E}">
        <p14:creationId xmlns:p14="http://schemas.microsoft.com/office/powerpoint/2010/main" val="34951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fade">
                                      <p:cBhvr>
                                        <p:cTn id="10" dur="500"/>
                                        <p:tgtEl>
                                          <p:spTgt spid="1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fade">
                                      <p:cBhvr>
                                        <p:cTn id="18" dur="500"/>
                                        <p:tgtEl>
                                          <p:spTgt spid="1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fade">
                                      <p:cBhvr>
                                        <p:cTn id="23" dur="500"/>
                                        <p:tgtEl>
                                          <p:spTgt spid="1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animEffect transition="in" filter="fade">
                                      <p:cBhvr>
                                        <p:cTn id="26" dur="500"/>
                                        <p:tgtEl>
                                          <p:spTgt spid="1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9500</TotalTime>
  <Words>5470</Words>
  <Application>Microsoft Office PowerPoint</Application>
  <PresentationFormat>Widescreen</PresentationFormat>
  <Paragraphs>716</Paragraphs>
  <Slides>81</Slides>
  <Notes>15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94" baseType="lpstr">
      <vt:lpstr>Arial</vt:lpstr>
      <vt:lpstr>Calibri</vt:lpstr>
      <vt:lpstr>Calibri Light</vt:lpstr>
      <vt:lpstr>Cambria Math</vt:lpstr>
      <vt:lpstr>CMR10</vt:lpstr>
      <vt:lpstr>CMSS8</vt:lpstr>
      <vt:lpstr>CMTI10</vt:lpstr>
      <vt:lpstr>Helvetica Neue</vt:lpstr>
      <vt:lpstr>Lucida Console</vt:lpstr>
      <vt:lpstr>Wingdings</vt:lpstr>
      <vt:lpstr>Office Theme</vt:lpstr>
      <vt:lpstr>1_Office Theme</vt:lpstr>
      <vt:lpstr>Worksheet</vt:lpstr>
      <vt:lpstr>Computational Methods for the Analysis of Single Cell RNA-Seq Data </vt:lpstr>
      <vt:lpstr>Outline</vt:lpstr>
      <vt:lpstr>Background</vt:lpstr>
      <vt:lpstr>Bulk vs. Single Cell RNA-Seq</vt:lpstr>
      <vt:lpstr>3’-end Sequencing w/ UMIs* (10X Genomics)</vt:lpstr>
      <vt:lpstr>scRNA-Seq Analysis</vt:lpstr>
      <vt:lpstr>Part I - Clustering Single Cell RNA-Seq Data using TF-IDF based Methods</vt:lpstr>
      <vt:lpstr>TF-IDF Transformation</vt:lpstr>
      <vt:lpstr>TF-IDF Transformation</vt:lpstr>
      <vt:lpstr>PowerPoint Presentation</vt:lpstr>
      <vt:lpstr>Existing scRNA-Seq clustering methods</vt:lpstr>
      <vt:lpstr>PowerPoint Presentation</vt:lpstr>
      <vt:lpstr>TF-IDF based gene selection</vt:lpstr>
      <vt:lpstr>TF-IDF based gene selection</vt:lpstr>
      <vt:lpstr>PowerPoint Presentation</vt:lpstr>
      <vt:lpstr>TF-IDF Binarization</vt:lpstr>
      <vt:lpstr>Graph based clustering</vt:lpstr>
      <vt:lpstr>Experimental Setup: PBMC data set</vt:lpstr>
      <vt:lpstr>PowerPoint Presentation</vt:lpstr>
      <vt:lpstr>Experimental Setup: Pancreatic cells </vt:lpstr>
      <vt:lpstr>Accuracy measures</vt:lpstr>
      <vt:lpstr>Pairs: Existing Methods</vt:lpstr>
      <vt:lpstr>Pairs: Algorithms using TF-IDF gene selection</vt:lpstr>
      <vt:lpstr>Pairs: Algorithms using TF-IDF binarization.</vt:lpstr>
      <vt:lpstr>Pairs: 1:1 mixtures</vt:lpstr>
      <vt:lpstr>Pairs: 1:3/3:1 mixtures</vt:lpstr>
      <vt:lpstr>Pairs: 1:7/7:1 mixtures</vt:lpstr>
      <vt:lpstr>Accuracy for PBMC Cells, 7-way mixture</vt:lpstr>
      <vt:lpstr>Average ranks based on overall accuracy. </vt:lpstr>
      <vt:lpstr>Conclusion &amp; Ongoing Work – Part I </vt:lpstr>
      <vt:lpstr>TF-IDF based Feature selection</vt:lpstr>
      <vt:lpstr>Extra Slides – Part I</vt:lpstr>
      <vt:lpstr>t-SNE TF-IDF transformation</vt:lpstr>
      <vt:lpstr>t-SNE TF-IDF transformation</vt:lpstr>
      <vt:lpstr>Jaccard Similarity</vt:lpstr>
      <vt:lpstr>Cosine Similarity</vt:lpstr>
      <vt:lpstr>Modularity Optimization</vt:lpstr>
      <vt:lpstr>Louvain Method</vt:lpstr>
      <vt:lpstr>Silhouette Score</vt:lpstr>
      <vt:lpstr>‘Optimal’ number of clusters</vt:lpstr>
      <vt:lpstr>Example: Regulatory_t and naïve_t data set</vt:lpstr>
      <vt:lpstr>Cells’ &amp; Genes’ QC</vt:lpstr>
      <vt:lpstr>Pairs by ‘difficulty’:  dissimilar  intermediate  similar</vt:lpstr>
      <vt:lpstr>Accuracy for Pancreatic mixture</vt:lpstr>
      <vt:lpstr>Average ranks based on average cluster accuracy. </vt:lpstr>
      <vt:lpstr>Modified TF-IDF Transformation</vt:lpstr>
      <vt:lpstr>TF-IDF based Feature selection</vt:lpstr>
      <vt:lpstr>References – Part I</vt:lpstr>
      <vt:lpstr>Part II - Locality Sensitive Imputation for Single-Cell RNA-Seq Data</vt:lpstr>
      <vt:lpstr>Drop-outs</vt:lpstr>
      <vt:lpstr>Existing single cell RNA-Seq imputation methods - DrImpute </vt:lpstr>
      <vt:lpstr>Proposed method: Locality Sensitive Imputation for scRNA-Seq Data (LSImpute)</vt:lpstr>
      <vt:lpstr>PowerPoint Presentation</vt:lpstr>
      <vt:lpstr>Proposed method: Locality Sensitive Imputation for scRNA-Seq Data (LSImpute)</vt:lpstr>
      <vt:lpstr>Experimental Setup – DRG Data Sets</vt:lpstr>
      <vt:lpstr>Evaluation metrics</vt:lpstr>
      <vt:lpstr>Detection Fraction</vt:lpstr>
      <vt:lpstr>PowerPoint Presentation</vt:lpstr>
      <vt:lpstr>Error curves for  100K data set.</vt:lpstr>
      <vt:lpstr>Gene Detection Accuracy</vt:lpstr>
      <vt:lpstr>Conclusion Part II </vt:lpstr>
      <vt:lpstr>MethA 10x Data </vt:lpstr>
      <vt:lpstr>Extra Slides – Part II</vt:lpstr>
      <vt:lpstr>Notes on LSImpute</vt:lpstr>
      <vt:lpstr>Notes on LSImpute</vt:lpstr>
      <vt:lpstr>Toy Example for LSH</vt:lpstr>
      <vt:lpstr>Existing single cell RNA-Seq imputation methods - DrImpute </vt:lpstr>
      <vt:lpstr>Existing single cell RNA-Seq imputation methods - scImpute </vt:lpstr>
      <vt:lpstr>Existing single cell RNA-Seq imputation methods - KNNimpute</vt:lpstr>
      <vt:lpstr>PowerPoint Presentation</vt:lpstr>
      <vt:lpstr>PowerPoint Presentation</vt:lpstr>
      <vt:lpstr>PowerPoint Presentation</vt:lpstr>
      <vt:lpstr>References - Part II</vt:lpstr>
      <vt:lpstr>scRNA-Seq Data Analysis Workflow</vt:lpstr>
      <vt:lpstr>Demo</vt:lpstr>
      <vt:lpstr>Part IV – Cell Cycle Analysis &amp; Effect on scRNA-Seq Analysis Workflow</vt:lpstr>
      <vt:lpstr>CC Genes-based Approach</vt:lpstr>
      <vt:lpstr>PowerPoint Presentation</vt:lpstr>
      <vt:lpstr>Intron Retention &amp; Cell Cycle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Moussa</dc:creator>
  <cp:lastModifiedBy>M Moussa</cp:lastModifiedBy>
  <cp:revision>95</cp:revision>
  <dcterms:created xsi:type="dcterms:W3CDTF">2018-05-10T19:10:49Z</dcterms:created>
  <dcterms:modified xsi:type="dcterms:W3CDTF">2018-05-17T21:14:28Z</dcterms:modified>
</cp:coreProperties>
</file>