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7432000" cy="32918400"/>
  <p:notesSz cx="6858000" cy="9144000"/>
  <p:defaultTextStyle>
    <a:defPPr>
      <a:defRPr lang="en-US"/>
    </a:defPPr>
    <a:lvl1pPr marL="0" algn="l" defTabSz="3445091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1pPr>
    <a:lvl2pPr marL="1722549" algn="l" defTabSz="3445091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2pPr>
    <a:lvl3pPr marL="3445091" algn="l" defTabSz="3445091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3pPr>
    <a:lvl4pPr marL="5167629" algn="l" defTabSz="3445091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4pPr>
    <a:lvl5pPr marL="6890178" algn="l" defTabSz="3445091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5pPr>
    <a:lvl6pPr marL="8612724" algn="l" defTabSz="3445091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6pPr>
    <a:lvl7pPr marL="10335269" algn="l" defTabSz="3445091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7pPr>
    <a:lvl8pPr marL="12057807" algn="l" defTabSz="3445091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8pPr>
    <a:lvl9pPr marL="13780356" algn="l" defTabSz="3445091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20" d="100"/>
          <a:sy n="20" d="100"/>
        </p:scale>
        <p:origin x="-2789" y="-163"/>
      </p:cViewPr>
      <p:guideLst>
        <p:guide orient="horz" pos="10368"/>
        <p:guide pos="86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5" Type="http://schemas.openxmlformats.org/officeDocument/2006/relationships/image" Target="../media/image1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Relationship Id="rId14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7506C-6550-4411-ABB7-3EDB4D4D4F6D}" type="datetimeFigureOut">
              <a:rPr lang="en-US" smtClean="0"/>
              <a:pPr/>
              <a:t>1/31/2011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0250" y="685800"/>
            <a:ext cx="2857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BC548-E99E-432C-A59B-E7862E512C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47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6739" algn="l" defTabSz="91347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3475" algn="l" defTabSz="91347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0221" algn="l" defTabSz="91347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6953" algn="l" defTabSz="91347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3700" algn="l" defTabSz="91347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0427" algn="l" defTabSz="91347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7174" algn="l" defTabSz="91347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3906" algn="l" defTabSz="91347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D20F-0BFC-4BB5-95E9-28D904B3C4B0}" type="datetimeFigureOut">
              <a:rPr lang="en-US" smtClean="0"/>
              <a:pPr/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4AB2-8012-4A20-83F5-2D91E2DF1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D20F-0BFC-4BB5-95E9-28D904B3C4B0}" type="datetimeFigureOut">
              <a:rPr lang="en-US" smtClean="0"/>
              <a:pPr/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4AB2-8012-4A20-83F5-2D91E2DF1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0" y="6324600"/>
            <a:ext cx="18516600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0" y="6324600"/>
            <a:ext cx="55092600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D20F-0BFC-4BB5-95E9-28D904B3C4B0}" type="datetimeFigureOut">
              <a:rPr lang="en-US" smtClean="0"/>
              <a:pPr/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4AB2-8012-4A20-83F5-2D91E2DF1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D20F-0BFC-4BB5-95E9-28D904B3C4B0}" type="datetimeFigureOut">
              <a:rPr lang="en-US" smtClean="0"/>
              <a:pPr/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4AB2-8012-4A20-83F5-2D91E2DF1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21153122"/>
            <a:ext cx="23317200" cy="6537960"/>
          </a:xfrm>
        </p:spPr>
        <p:txBody>
          <a:bodyPr anchor="t"/>
          <a:lstStyle>
            <a:lvl1pPr algn="l">
              <a:defRPr sz="15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13952229"/>
            <a:ext cx="23317200" cy="7200898"/>
          </a:xfrm>
        </p:spPr>
        <p:txBody>
          <a:bodyPr anchor="b"/>
          <a:lstStyle>
            <a:lvl1pPr marL="0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1pPr>
            <a:lvl2pPr marL="1722549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2pPr>
            <a:lvl3pPr marL="3445091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3pPr>
            <a:lvl4pPr marL="5167629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4pPr>
            <a:lvl5pPr marL="6890178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5pPr>
            <a:lvl6pPr marL="8612724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6pPr>
            <a:lvl7pPr marL="10335269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7pPr>
            <a:lvl8pPr marL="12057807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8pPr>
            <a:lvl9pPr marL="13780356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D20F-0BFC-4BB5-95E9-28D904B3C4B0}" type="datetimeFigureOut">
              <a:rPr lang="en-US" smtClean="0"/>
              <a:pPr/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4AB2-8012-4A20-83F5-2D91E2DF1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0" y="36865560"/>
            <a:ext cx="36804600" cy="104279702"/>
          </a:xfrm>
        </p:spPr>
        <p:txBody>
          <a:bodyPr/>
          <a:lstStyle>
            <a:lvl1pPr>
              <a:defRPr sz="10600"/>
            </a:lvl1pPr>
            <a:lvl2pPr>
              <a:defRPr sz="9100"/>
            </a:lvl2pPr>
            <a:lvl3pPr>
              <a:defRPr sz="75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76600" y="36865560"/>
            <a:ext cx="36804600" cy="104279702"/>
          </a:xfrm>
        </p:spPr>
        <p:txBody>
          <a:bodyPr/>
          <a:lstStyle>
            <a:lvl1pPr>
              <a:defRPr sz="10600"/>
            </a:lvl1pPr>
            <a:lvl2pPr>
              <a:defRPr sz="9100"/>
            </a:lvl2pPr>
            <a:lvl3pPr>
              <a:defRPr sz="75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D20F-0BFC-4BB5-95E9-28D904B3C4B0}" type="datetimeFigureOut">
              <a:rPr lang="en-US" smtClean="0"/>
              <a:pPr/>
              <a:t>1/31/2011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4AB2-8012-4A20-83F5-2D91E2DF1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18262"/>
            <a:ext cx="2468880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7368542"/>
            <a:ext cx="12120564" cy="3070858"/>
          </a:xfrm>
        </p:spPr>
        <p:txBody>
          <a:bodyPr anchor="b"/>
          <a:lstStyle>
            <a:lvl1pPr marL="0" indent="0">
              <a:buNone/>
              <a:defRPr sz="9100" b="1"/>
            </a:lvl1pPr>
            <a:lvl2pPr marL="1722549" indent="0">
              <a:buNone/>
              <a:defRPr sz="7500" b="1"/>
            </a:lvl2pPr>
            <a:lvl3pPr marL="3445091" indent="0">
              <a:buNone/>
              <a:defRPr sz="6800" b="1"/>
            </a:lvl3pPr>
            <a:lvl4pPr marL="5167629" indent="0">
              <a:buNone/>
              <a:defRPr sz="6000" b="1"/>
            </a:lvl4pPr>
            <a:lvl5pPr marL="6890178" indent="0">
              <a:buNone/>
              <a:defRPr sz="6000" b="1"/>
            </a:lvl5pPr>
            <a:lvl6pPr marL="8612724" indent="0">
              <a:buNone/>
              <a:defRPr sz="6000" b="1"/>
            </a:lvl6pPr>
            <a:lvl7pPr marL="10335269" indent="0">
              <a:buNone/>
              <a:defRPr sz="6000" b="1"/>
            </a:lvl7pPr>
            <a:lvl8pPr marL="12057807" indent="0">
              <a:buNone/>
              <a:defRPr sz="6000" b="1"/>
            </a:lvl8pPr>
            <a:lvl9pPr marL="13780356" indent="0">
              <a:buNone/>
              <a:defRPr sz="6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10439400"/>
            <a:ext cx="12120564" cy="18966182"/>
          </a:xfrm>
        </p:spPr>
        <p:txBody>
          <a:bodyPr/>
          <a:lstStyle>
            <a:lvl1pPr>
              <a:defRPr sz="9100"/>
            </a:lvl1pPr>
            <a:lvl2pPr>
              <a:defRPr sz="7500"/>
            </a:lvl2pPr>
            <a:lvl3pPr>
              <a:defRPr sz="68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92" y="7368542"/>
            <a:ext cx="12125325" cy="3070858"/>
          </a:xfrm>
        </p:spPr>
        <p:txBody>
          <a:bodyPr anchor="b"/>
          <a:lstStyle>
            <a:lvl1pPr marL="0" indent="0">
              <a:buNone/>
              <a:defRPr sz="9100" b="1"/>
            </a:lvl1pPr>
            <a:lvl2pPr marL="1722549" indent="0">
              <a:buNone/>
              <a:defRPr sz="7500" b="1"/>
            </a:lvl2pPr>
            <a:lvl3pPr marL="3445091" indent="0">
              <a:buNone/>
              <a:defRPr sz="6800" b="1"/>
            </a:lvl3pPr>
            <a:lvl4pPr marL="5167629" indent="0">
              <a:buNone/>
              <a:defRPr sz="6000" b="1"/>
            </a:lvl4pPr>
            <a:lvl5pPr marL="6890178" indent="0">
              <a:buNone/>
              <a:defRPr sz="6000" b="1"/>
            </a:lvl5pPr>
            <a:lvl6pPr marL="8612724" indent="0">
              <a:buNone/>
              <a:defRPr sz="6000" b="1"/>
            </a:lvl6pPr>
            <a:lvl7pPr marL="10335269" indent="0">
              <a:buNone/>
              <a:defRPr sz="6000" b="1"/>
            </a:lvl7pPr>
            <a:lvl8pPr marL="12057807" indent="0">
              <a:buNone/>
              <a:defRPr sz="6000" b="1"/>
            </a:lvl8pPr>
            <a:lvl9pPr marL="13780356" indent="0">
              <a:buNone/>
              <a:defRPr sz="6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92" y="10439400"/>
            <a:ext cx="12125325" cy="18966182"/>
          </a:xfrm>
        </p:spPr>
        <p:txBody>
          <a:bodyPr/>
          <a:lstStyle>
            <a:lvl1pPr>
              <a:defRPr sz="9100"/>
            </a:lvl1pPr>
            <a:lvl2pPr>
              <a:defRPr sz="7500"/>
            </a:lvl2pPr>
            <a:lvl3pPr>
              <a:defRPr sz="68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D20F-0BFC-4BB5-95E9-28D904B3C4B0}" type="datetimeFigureOut">
              <a:rPr lang="en-US" smtClean="0"/>
              <a:pPr/>
              <a:t>1/31/2011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4AB2-8012-4A20-83F5-2D91E2DF1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D20F-0BFC-4BB5-95E9-28D904B3C4B0}" type="datetimeFigureOut">
              <a:rPr lang="en-US" smtClean="0"/>
              <a:pPr/>
              <a:t>1/31/2011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4AB2-8012-4A20-83F5-2D91E2DF1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D20F-0BFC-4BB5-95E9-28D904B3C4B0}" type="datetimeFigureOut">
              <a:rPr lang="en-US" smtClean="0"/>
              <a:pPr/>
              <a:t>1/31/2011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4AB2-8012-4A20-83F5-2D91E2DF1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7" y="1310640"/>
            <a:ext cx="9024939" cy="5577840"/>
          </a:xfrm>
        </p:spPr>
        <p:txBody>
          <a:bodyPr anchor="b"/>
          <a:lstStyle>
            <a:lvl1pPr algn="l">
              <a:defRPr sz="7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1310647"/>
            <a:ext cx="15335250" cy="28094942"/>
          </a:xfrm>
        </p:spPr>
        <p:txBody>
          <a:bodyPr/>
          <a:lstStyle>
            <a:lvl1pPr>
              <a:defRPr sz="12100"/>
            </a:lvl1pPr>
            <a:lvl2pPr>
              <a:defRPr sz="10600"/>
            </a:lvl2pPr>
            <a:lvl3pPr>
              <a:defRPr sz="91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7" y="6888487"/>
            <a:ext cx="9024939" cy="22517102"/>
          </a:xfrm>
        </p:spPr>
        <p:txBody>
          <a:bodyPr/>
          <a:lstStyle>
            <a:lvl1pPr marL="0" indent="0">
              <a:buNone/>
              <a:defRPr sz="5300"/>
            </a:lvl1pPr>
            <a:lvl2pPr marL="1722549" indent="0">
              <a:buNone/>
              <a:defRPr sz="4500"/>
            </a:lvl2pPr>
            <a:lvl3pPr marL="3445091" indent="0">
              <a:buNone/>
              <a:defRPr sz="3800"/>
            </a:lvl3pPr>
            <a:lvl4pPr marL="5167629" indent="0">
              <a:buNone/>
              <a:defRPr sz="3400"/>
            </a:lvl4pPr>
            <a:lvl5pPr marL="6890178" indent="0">
              <a:buNone/>
              <a:defRPr sz="3400"/>
            </a:lvl5pPr>
            <a:lvl6pPr marL="8612724" indent="0">
              <a:buNone/>
              <a:defRPr sz="3400"/>
            </a:lvl6pPr>
            <a:lvl7pPr marL="10335269" indent="0">
              <a:buNone/>
              <a:defRPr sz="3400"/>
            </a:lvl7pPr>
            <a:lvl8pPr marL="12057807" indent="0">
              <a:buNone/>
              <a:defRPr sz="3400"/>
            </a:lvl8pPr>
            <a:lvl9pPr marL="13780356" indent="0">
              <a:buNone/>
              <a:defRPr sz="3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D20F-0BFC-4BB5-95E9-28D904B3C4B0}" type="datetimeFigureOut">
              <a:rPr lang="en-US" smtClean="0"/>
              <a:pPr/>
              <a:t>1/31/2011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4AB2-8012-4A20-83F5-2D91E2DF1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23042880"/>
            <a:ext cx="16459200" cy="2720342"/>
          </a:xfrm>
        </p:spPr>
        <p:txBody>
          <a:bodyPr anchor="b"/>
          <a:lstStyle>
            <a:lvl1pPr algn="l">
              <a:defRPr sz="7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2941320"/>
            <a:ext cx="16459200" cy="19751040"/>
          </a:xfrm>
        </p:spPr>
        <p:txBody>
          <a:bodyPr/>
          <a:lstStyle>
            <a:lvl1pPr marL="0" indent="0">
              <a:buNone/>
              <a:defRPr sz="12100"/>
            </a:lvl1pPr>
            <a:lvl2pPr marL="1722549" indent="0">
              <a:buNone/>
              <a:defRPr sz="10600"/>
            </a:lvl2pPr>
            <a:lvl3pPr marL="3445091" indent="0">
              <a:buNone/>
              <a:defRPr sz="9100"/>
            </a:lvl3pPr>
            <a:lvl4pPr marL="5167629" indent="0">
              <a:buNone/>
              <a:defRPr sz="7500"/>
            </a:lvl4pPr>
            <a:lvl5pPr marL="6890178" indent="0">
              <a:buNone/>
              <a:defRPr sz="7500"/>
            </a:lvl5pPr>
            <a:lvl6pPr marL="8612724" indent="0">
              <a:buNone/>
              <a:defRPr sz="7500"/>
            </a:lvl6pPr>
            <a:lvl7pPr marL="10335269" indent="0">
              <a:buNone/>
              <a:defRPr sz="7500"/>
            </a:lvl7pPr>
            <a:lvl8pPr marL="12057807" indent="0">
              <a:buNone/>
              <a:defRPr sz="7500"/>
            </a:lvl8pPr>
            <a:lvl9pPr marL="13780356" indent="0">
              <a:buNone/>
              <a:defRPr sz="7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25763222"/>
            <a:ext cx="16459200" cy="3863338"/>
          </a:xfrm>
        </p:spPr>
        <p:txBody>
          <a:bodyPr/>
          <a:lstStyle>
            <a:lvl1pPr marL="0" indent="0">
              <a:buNone/>
              <a:defRPr sz="5300"/>
            </a:lvl1pPr>
            <a:lvl2pPr marL="1722549" indent="0">
              <a:buNone/>
              <a:defRPr sz="4500"/>
            </a:lvl2pPr>
            <a:lvl3pPr marL="3445091" indent="0">
              <a:buNone/>
              <a:defRPr sz="3800"/>
            </a:lvl3pPr>
            <a:lvl4pPr marL="5167629" indent="0">
              <a:buNone/>
              <a:defRPr sz="3400"/>
            </a:lvl4pPr>
            <a:lvl5pPr marL="6890178" indent="0">
              <a:buNone/>
              <a:defRPr sz="3400"/>
            </a:lvl5pPr>
            <a:lvl6pPr marL="8612724" indent="0">
              <a:buNone/>
              <a:defRPr sz="3400"/>
            </a:lvl6pPr>
            <a:lvl7pPr marL="10335269" indent="0">
              <a:buNone/>
              <a:defRPr sz="3400"/>
            </a:lvl7pPr>
            <a:lvl8pPr marL="12057807" indent="0">
              <a:buNone/>
              <a:defRPr sz="3400"/>
            </a:lvl8pPr>
            <a:lvl9pPr marL="13780356" indent="0">
              <a:buNone/>
              <a:defRPr sz="3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D20F-0BFC-4BB5-95E9-28D904B3C4B0}" type="datetimeFigureOut">
              <a:rPr lang="en-US" smtClean="0"/>
              <a:pPr/>
              <a:t>1/31/2011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4AB2-8012-4A20-83F5-2D91E2DF1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318262"/>
            <a:ext cx="24688800" cy="5486400"/>
          </a:xfrm>
          <a:prstGeom prst="rect">
            <a:avLst/>
          </a:prstGeom>
        </p:spPr>
        <p:txBody>
          <a:bodyPr vert="horz" lIns="344514" tIns="172259" rIns="344514" bIns="17225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7680967"/>
            <a:ext cx="24688800" cy="21724622"/>
          </a:xfrm>
          <a:prstGeom prst="rect">
            <a:avLst/>
          </a:prstGeom>
        </p:spPr>
        <p:txBody>
          <a:bodyPr vert="horz" lIns="344514" tIns="172259" rIns="344514" bIns="17225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30510482"/>
            <a:ext cx="6400800" cy="1752600"/>
          </a:xfrm>
          <a:prstGeom prst="rect">
            <a:avLst/>
          </a:prstGeom>
        </p:spPr>
        <p:txBody>
          <a:bodyPr vert="horz" lIns="344514" tIns="172259" rIns="344514" bIns="172259" rtlCol="0" anchor="ctr"/>
          <a:lstStyle>
            <a:lvl1pPr algn="l">
              <a:defRPr sz="4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4D20F-0BFC-4BB5-95E9-28D904B3C4B0}" type="datetimeFigureOut">
              <a:rPr lang="en-US" smtClean="0"/>
              <a:pPr/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30510482"/>
            <a:ext cx="8686800" cy="1752600"/>
          </a:xfrm>
          <a:prstGeom prst="rect">
            <a:avLst/>
          </a:prstGeom>
        </p:spPr>
        <p:txBody>
          <a:bodyPr vert="horz" lIns="344514" tIns="172259" rIns="344514" bIns="172259" rtlCol="0" anchor="ctr"/>
          <a:lstStyle>
            <a:lvl1pPr algn="ctr">
              <a:defRPr sz="4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30510482"/>
            <a:ext cx="6400800" cy="1752600"/>
          </a:xfrm>
          <a:prstGeom prst="rect">
            <a:avLst/>
          </a:prstGeom>
        </p:spPr>
        <p:txBody>
          <a:bodyPr vert="horz" lIns="344514" tIns="172259" rIns="344514" bIns="172259" rtlCol="0" anchor="ctr"/>
          <a:lstStyle>
            <a:lvl1pPr algn="r">
              <a:defRPr sz="4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D4AB2-8012-4A20-83F5-2D91E2DF1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45091" rtl="0" eaLnBrk="1" latinLnBrk="0" hangingPunct="1">
        <a:spcBef>
          <a:spcPct val="0"/>
        </a:spcBef>
        <a:buNone/>
        <a:defRPr sz="1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91912" indent="-1291912" algn="l" defTabSz="3445091" rtl="0" eaLnBrk="1" latinLnBrk="0" hangingPunct="1">
        <a:spcBef>
          <a:spcPct val="20000"/>
        </a:spcBef>
        <a:buFont typeface="Arial" pitchFamily="34" charset="0"/>
        <a:buChar char="•"/>
        <a:defRPr sz="12100" kern="1200">
          <a:solidFill>
            <a:schemeClr val="tx1"/>
          </a:solidFill>
          <a:latin typeface="+mn-lt"/>
          <a:ea typeface="+mn-ea"/>
          <a:cs typeface="+mn-cs"/>
        </a:defRPr>
      </a:lvl1pPr>
      <a:lvl2pPr marL="2799133" indent="-1076584" algn="l" defTabSz="3445091" rtl="0" eaLnBrk="1" latinLnBrk="0" hangingPunct="1">
        <a:spcBef>
          <a:spcPct val="20000"/>
        </a:spcBef>
        <a:buFont typeface="Arial" pitchFamily="34" charset="0"/>
        <a:buChar char="–"/>
        <a:defRPr sz="10600" kern="1200">
          <a:solidFill>
            <a:schemeClr val="tx1"/>
          </a:solidFill>
          <a:latin typeface="+mn-lt"/>
          <a:ea typeface="+mn-ea"/>
          <a:cs typeface="+mn-cs"/>
        </a:defRPr>
      </a:lvl2pPr>
      <a:lvl3pPr marL="4306358" indent="-861275" algn="l" defTabSz="344509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3pPr>
      <a:lvl4pPr marL="6028903" indent="-861275" algn="l" defTabSz="3445091" rtl="0" eaLnBrk="1" latinLnBrk="0" hangingPunct="1">
        <a:spcBef>
          <a:spcPct val="20000"/>
        </a:spcBef>
        <a:buFont typeface="Arial" pitchFamily="34" charset="0"/>
        <a:buChar char="–"/>
        <a:defRPr sz="7500" kern="1200">
          <a:solidFill>
            <a:schemeClr val="tx1"/>
          </a:solidFill>
          <a:latin typeface="+mn-lt"/>
          <a:ea typeface="+mn-ea"/>
          <a:cs typeface="+mn-cs"/>
        </a:defRPr>
      </a:lvl4pPr>
      <a:lvl5pPr marL="7751453" indent="-861275" algn="l" defTabSz="3445091" rtl="0" eaLnBrk="1" latinLnBrk="0" hangingPunct="1">
        <a:spcBef>
          <a:spcPct val="20000"/>
        </a:spcBef>
        <a:buFont typeface="Arial" pitchFamily="34" charset="0"/>
        <a:buChar char="»"/>
        <a:defRPr sz="7500" kern="1200">
          <a:solidFill>
            <a:schemeClr val="tx1"/>
          </a:solidFill>
          <a:latin typeface="+mn-lt"/>
          <a:ea typeface="+mn-ea"/>
          <a:cs typeface="+mn-cs"/>
        </a:defRPr>
      </a:lvl5pPr>
      <a:lvl6pPr marL="9473994" indent="-861275" algn="l" defTabSz="3445091" rtl="0" eaLnBrk="1" latinLnBrk="0" hangingPunct="1">
        <a:spcBef>
          <a:spcPct val="20000"/>
        </a:spcBef>
        <a:buFont typeface="Arial" pitchFamily="34" charset="0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6pPr>
      <a:lvl7pPr marL="11196536" indent="-861275" algn="l" defTabSz="3445091" rtl="0" eaLnBrk="1" latinLnBrk="0" hangingPunct="1">
        <a:spcBef>
          <a:spcPct val="20000"/>
        </a:spcBef>
        <a:buFont typeface="Arial" pitchFamily="34" charset="0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7pPr>
      <a:lvl8pPr marL="12919082" indent="-861275" algn="l" defTabSz="3445091" rtl="0" eaLnBrk="1" latinLnBrk="0" hangingPunct="1">
        <a:spcBef>
          <a:spcPct val="20000"/>
        </a:spcBef>
        <a:buFont typeface="Arial" pitchFamily="34" charset="0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8pPr>
      <a:lvl9pPr marL="14641631" indent="-861275" algn="l" defTabSz="3445091" rtl="0" eaLnBrk="1" latinLnBrk="0" hangingPunct="1">
        <a:spcBef>
          <a:spcPct val="20000"/>
        </a:spcBef>
        <a:buFont typeface="Arial" pitchFamily="34" charset="0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45091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1pPr>
      <a:lvl2pPr marL="1722549" algn="l" defTabSz="3445091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2pPr>
      <a:lvl3pPr marL="3445091" algn="l" defTabSz="3445091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3pPr>
      <a:lvl4pPr marL="5167629" algn="l" defTabSz="3445091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4pPr>
      <a:lvl5pPr marL="6890178" algn="l" defTabSz="3445091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5pPr>
      <a:lvl6pPr marL="8612724" algn="l" defTabSz="3445091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6pPr>
      <a:lvl7pPr marL="10335269" algn="l" defTabSz="3445091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7pPr>
      <a:lvl8pPr marL="12057807" algn="l" defTabSz="3445091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8pPr>
      <a:lvl9pPr marL="13780356" algn="l" defTabSz="3445091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Office_PowerPoint_97-2003_Presentation6.ppt"/><Relationship Id="rId13" Type="http://schemas.openxmlformats.org/officeDocument/2006/relationships/oleObject" Target="../embeddings/Microsoft_Office_PowerPoint_97-2003_Presentation11.ppt"/><Relationship Id="rId3" Type="http://schemas.openxmlformats.org/officeDocument/2006/relationships/oleObject" Target="../embeddings/Microsoft_Office_PowerPoint_97-2003_Presentation1.ppt"/><Relationship Id="rId7" Type="http://schemas.openxmlformats.org/officeDocument/2006/relationships/oleObject" Target="../embeddings/Microsoft_Office_PowerPoint_97-2003_Presentation5.ppt"/><Relationship Id="rId12" Type="http://schemas.openxmlformats.org/officeDocument/2006/relationships/oleObject" Target="../embeddings/Microsoft_Office_PowerPoint_97-2003_Presentation10.ppt"/><Relationship Id="rId17" Type="http://schemas.openxmlformats.org/officeDocument/2006/relationships/oleObject" Target="../embeddings/Microsoft_Office_PowerPoint_97-2003_Presentation15.ppt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Microsoft_Office_PowerPoint_97-2003_Presentation14.ppt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PowerPoint_97-2003_Presentation4.ppt"/><Relationship Id="rId11" Type="http://schemas.openxmlformats.org/officeDocument/2006/relationships/oleObject" Target="../embeddings/Microsoft_Office_PowerPoint_97-2003_Presentation9.ppt"/><Relationship Id="rId5" Type="http://schemas.openxmlformats.org/officeDocument/2006/relationships/oleObject" Target="../embeddings/Microsoft_Office_PowerPoint_97-2003_Presentation3.ppt"/><Relationship Id="rId15" Type="http://schemas.openxmlformats.org/officeDocument/2006/relationships/oleObject" Target="../embeddings/Microsoft_Office_PowerPoint_97-2003_Presentation13.ppt"/><Relationship Id="rId10" Type="http://schemas.openxmlformats.org/officeDocument/2006/relationships/oleObject" Target="../embeddings/Microsoft_Office_PowerPoint_97-2003_Presentation8.ppt"/><Relationship Id="rId4" Type="http://schemas.openxmlformats.org/officeDocument/2006/relationships/oleObject" Target="../embeddings/Microsoft_Office_PowerPoint_97-2003_Presentation2.ppt"/><Relationship Id="rId9" Type="http://schemas.openxmlformats.org/officeDocument/2006/relationships/oleObject" Target="../embeddings/Microsoft_Office_PowerPoint_97-2003_Presentation7.ppt"/><Relationship Id="rId14" Type="http://schemas.openxmlformats.org/officeDocument/2006/relationships/oleObject" Target="../embeddings/Microsoft_Office_PowerPoint_97-2003_Presentation12.pp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55600" y="8393472"/>
          <a:ext cx="8528050" cy="6396038"/>
        </p:xfrm>
        <a:graphic>
          <a:graphicData uri="http://schemas.openxmlformats.org/presentationml/2006/ole">
            <p:oleObj spid="_x0000_s1045" name="Presentation" r:id="rId3" imgW="4570330" imgH="3427437" progId="PowerPoint.Show.8">
              <p:embed/>
            </p:oleObj>
          </a:graphicData>
        </a:graphic>
      </p:graphicFrame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55600" y="2549558"/>
          <a:ext cx="8528050" cy="6396037"/>
        </p:xfrm>
        <a:graphic>
          <a:graphicData uri="http://schemas.openxmlformats.org/presentationml/2006/ole">
            <p:oleObj spid="_x0000_s1031" name="Presentation" r:id="rId4" imgW="4570330" imgH="3427437" progId="PowerPoint.Show.8">
              <p:embed/>
            </p:oleObj>
          </a:graphicData>
        </a:graphic>
      </p:graphicFrame>
      <p:graphicFrame>
        <p:nvGraphicFramePr>
          <p:cNvPr id="10" name="Object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8469575" y="20650200"/>
          <a:ext cx="8528050" cy="6396038"/>
        </p:xfrm>
        <a:graphic>
          <a:graphicData uri="http://schemas.openxmlformats.org/presentationml/2006/ole">
            <p:oleObj spid="_x0000_s1032" name="Presentation" r:id="rId5" imgW="4570330" imgH="3427437" progId="PowerPoint.Show.8">
              <p:embed/>
            </p:oleObj>
          </a:graphicData>
        </a:graphic>
      </p:graphicFrame>
      <p:graphicFrame>
        <p:nvGraphicFramePr>
          <p:cNvPr id="13" name="Object 1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8469575" y="14616863"/>
          <a:ext cx="8528050" cy="6396037"/>
        </p:xfrm>
        <a:graphic>
          <a:graphicData uri="http://schemas.openxmlformats.org/presentationml/2006/ole">
            <p:oleObj spid="_x0000_s1035" name="Presentation" r:id="rId6" imgW="4533992" imgH="3400083" progId="PowerPoint.Show.8">
              <p:embed/>
            </p:oleObj>
          </a:graphicData>
        </a:graphic>
      </p:graphicFrame>
      <p:graphicFrame>
        <p:nvGraphicFramePr>
          <p:cNvPr id="18" name="Object 1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9448800" y="20650200"/>
          <a:ext cx="8528050" cy="6396037"/>
        </p:xfrm>
        <a:graphic>
          <a:graphicData uri="http://schemas.openxmlformats.org/presentationml/2006/ole">
            <p:oleObj spid="_x0000_s1040" name="Presentation" r:id="rId7" imgW="4570330" imgH="3427437" progId="PowerPoint.Show.8">
              <p:embed/>
            </p:oleObj>
          </a:graphicData>
        </a:graphic>
      </p:graphicFrame>
      <p:graphicFrame>
        <p:nvGraphicFramePr>
          <p:cNvPr id="20" name="Object 1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9448800" y="26522362"/>
          <a:ext cx="8528050" cy="6396037"/>
        </p:xfrm>
        <a:graphic>
          <a:graphicData uri="http://schemas.openxmlformats.org/presentationml/2006/ole">
            <p:oleObj spid="_x0000_s1042" name="Presentation" r:id="rId8" imgW="4570330" imgH="3427437" progId="PowerPoint.Show.8">
              <p:embed/>
            </p:oleObj>
          </a:graphicData>
        </a:graphic>
      </p:graphicFrame>
      <p:graphicFrame>
        <p:nvGraphicFramePr>
          <p:cNvPr id="21" name="Object 2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55600" y="20650200"/>
          <a:ext cx="8528050" cy="6396038"/>
        </p:xfrm>
        <a:graphic>
          <a:graphicData uri="http://schemas.openxmlformats.org/presentationml/2006/ole">
            <p:oleObj spid="_x0000_s1043" name="Presentation" r:id="rId9" imgW="4570330" imgH="3427437" progId="PowerPoint.Show.8">
              <p:embed/>
            </p:oleObj>
          </a:graphicData>
        </a:graphic>
      </p:graphicFrame>
      <p:graphicFrame>
        <p:nvGraphicFramePr>
          <p:cNvPr id="22" name="Object 2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55600" y="26522362"/>
          <a:ext cx="8528050" cy="6396038"/>
        </p:xfrm>
        <a:graphic>
          <a:graphicData uri="http://schemas.openxmlformats.org/presentationml/2006/ole">
            <p:oleObj spid="_x0000_s1044" name="Presentation" r:id="rId10" imgW="4570330" imgH="3427437" progId="PowerPoint.Show.8">
              <p:embed/>
            </p:oleObj>
          </a:graphicData>
        </a:graphic>
      </p:graphicFrame>
      <p:graphicFrame>
        <p:nvGraphicFramePr>
          <p:cNvPr id="24" name="Object 2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55600" y="14616863"/>
          <a:ext cx="8528050" cy="6396037"/>
        </p:xfrm>
        <a:graphic>
          <a:graphicData uri="http://schemas.openxmlformats.org/presentationml/2006/ole">
            <p:oleObj spid="_x0000_s1046" name="Presentation" r:id="rId11" imgW="4570330" imgH="3427437" progId="PowerPoint.Show.8">
              <p:embed/>
            </p:oleObj>
          </a:graphicData>
        </a:graphic>
      </p:graphicFrame>
      <p:graphicFrame>
        <p:nvGraphicFramePr>
          <p:cNvPr id="26" name="Object 2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8469575" y="8393472"/>
          <a:ext cx="8528050" cy="6396037"/>
        </p:xfrm>
        <a:graphic>
          <a:graphicData uri="http://schemas.openxmlformats.org/presentationml/2006/ole">
            <p:oleObj spid="_x0000_s1048" name="Presentation" r:id="rId12" imgW="4570330" imgH="3427437" progId="PowerPoint.Show.8">
              <p:embed/>
            </p:oleObj>
          </a:graphicData>
        </a:graphic>
      </p:graphicFrame>
      <p:graphicFrame>
        <p:nvGraphicFramePr>
          <p:cNvPr id="14" name="Object 1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8469575" y="2549558"/>
          <a:ext cx="8528050" cy="6396037"/>
        </p:xfrm>
        <a:graphic>
          <a:graphicData uri="http://schemas.openxmlformats.org/presentationml/2006/ole">
            <p:oleObj spid="_x0000_s1036" name="Presentation" r:id="rId13" imgW="4504850" imgH="3378849" progId="PowerPoint.Show.8">
              <p:embed/>
            </p:oleObj>
          </a:graphicData>
        </a:graphic>
      </p:graphicFrame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9448800" y="2549558"/>
          <a:ext cx="8528050" cy="6396037"/>
        </p:xfrm>
        <a:graphic>
          <a:graphicData uri="http://schemas.openxmlformats.org/presentationml/2006/ole">
            <p:oleObj spid="_x0000_s1033" name="Presentation" r:id="rId14" imgW="4628255" imgH="3470266" progId="PowerPoint.Show.8">
              <p:embed/>
            </p:oleObj>
          </a:graphicData>
        </a:graphic>
      </p:graphicFrame>
      <p:graphicFrame>
        <p:nvGraphicFramePr>
          <p:cNvPr id="28" name="Object 2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9448800" y="14616863"/>
          <a:ext cx="8528050" cy="6396037"/>
        </p:xfrm>
        <a:graphic>
          <a:graphicData uri="http://schemas.openxmlformats.org/presentationml/2006/ole">
            <p:oleObj spid="_x0000_s1049" name="Presentation" r:id="rId15" imgW="4570330" imgH="3427437" progId="PowerPoint.Show.8">
              <p:embed/>
            </p:oleObj>
          </a:graphicData>
        </a:graphic>
      </p:graphicFrame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8469575" y="26522362"/>
          <a:ext cx="8528050" cy="6396038"/>
        </p:xfrm>
        <a:graphic>
          <a:graphicData uri="http://schemas.openxmlformats.org/presentationml/2006/ole">
            <p:oleObj spid="_x0000_s1030" name="Presentation" r:id="rId16" imgW="4570330" imgH="3427437" progId="PowerPoint.Show.8">
              <p:embed/>
            </p:oleObj>
          </a:graphicData>
        </a:graphic>
      </p:graphicFrame>
      <p:graphicFrame>
        <p:nvGraphicFramePr>
          <p:cNvPr id="25" name="Object 2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9448800" y="8338435"/>
          <a:ext cx="8528050" cy="6396038"/>
        </p:xfrm>
        <a:graphic>
          <a:graphicData uri="http://schemas.openxmlformats.org/presentationml/2006/ole">
            <p:oleObj spid="_x0000_s1047" name="Presentation" r:id="rId17" imgW="4570330" imgH="3427437" progId="PowerPoint.Show.8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2085" y="38100"/>
            <a:ext cx="27249120" cy="256032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Empirical </a:t>
            </a:r>
            <a:r>
              <a:rPr lang="en-US" sz="6600" b="1" dirty="0">
                <a:solidFill>
                  <a:srgbClr val="FF0000"/>
                </a:solidFill>
              </a:rPr>
              <a:t>Comparison of Protocols for Sequencing-Based </a:t>
            </a:r>
            <a:r>
              <a:rPr lang="en-US" sz="6600" b="1" dirty="0" smtClean="0">
                <a:solidFill>
                  <a:srgbClr val="FF0000"/>
                </a:solidFill>
              </a:rPr>
              <a:t/>
            </a:r>
            <a:br>
              <a:rPr lang="en-US" sz="6600" b="1" dirty="0" smtClean="0">
                <a:solidFill>
                  <a:srgbClr val="FF0000"/>
                </a:solidFill>
              </a:rPr>
            </a:br>
            <a:r>
              <a:rPr lang="en-US" sz="6600" b="1" dirty="0" smtClean="0">
                <a:solidFill>
                  <a:srgbClr val="FF0000"/>
                </a:solidFill>
              </a:rPr>
              <a:t>Gene </a:t>
            </a:r>
            <a:r>
              <a:rPr lang="en-US" sz="6600" b="1" dirty="0">
                <a:solidFill>
                  <a:srgbClr val="FF0000"/>
                </a:solidFill>
              </a:rPr>
              <a:t>and </a:t>
            </a:r>
            <a:r>
              <a:rPr lang="en-US" sz="6600" b="1" dirty="0" err="1" smtClean="0">
                <a:solidFill>
                  <a:srgbClr val="FF0000"/>
                </a:solidFill>
              </a:rPr>
              <a:t>Isoform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</a:rPr>
              <a:t>Expression Profiling	</a:t>
            </a:r>
            <a:r>
              <a:rPr lang="en-US" sz="6600" b="1" dirty="0" smtClean="0">
                <a:solidFill>
                  <a:srgbClr val="0070C0"/>
                </a:solidFill>
              </a:rPr>
              <a:t/>
            </a:r>
            <a:br>
              <a:rPr lang="en-US" sz="6600" b="1" dirty="0" smtClean="0">
                <a:solidFill>
                  <a:srgbClr val="0070C0"/>
                </a:solidFill>
              </a:rPr>
            </a:br>
            <a:r>
              <a:rPr lang="en-US" sz="4000" b="1" dirty="0" smtClean="0"/>
              <a:t>Marius Nicolae and Ion M</a:t>
            </a:r>
            <a:r>
              <a:rPr lang="vi-VN" sz="4000" b="1" dirty="0" smtClean="0"/>
              <a:t>ă</a:t>
            </a:r>
            <a:r>
              <a:rPr lang="en-US" sz="4000" b="1" dirty="0" err="1" smtClean="0"/>
              <a:t>ndoiu</a:t>
            </a:r>
            <a:r>
              <a:rPr lang="en-US" sz="4000" b="1" dirty="0" smtClean="0"/>
              <a:t> (University of Connecticut)</a:t>
            </a:r>
            <a:endParaRPr lang="en-US" sz="3200" b="1" dirty="0"/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100620" y="80815"/>
          <a:ext cx="27249120" cy="32719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83040"/>
                <a:gridCol w="9083040"/>
                <a:gridCol w="9083040"/>
              </a:tblGrid>
              <a:tr h="2543870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35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5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5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5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5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6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Presentation</vt:lpstr>
      <vt:lpstr>Empirical Comparison of Protocols for Sequencing-Based  Gene and Isoform Expression Profiling  Marius Nicolae and Ion Măndoiu (University of Connecticut)</vt:lpstr>
    </vt:vector>
  </TitlesOfParts>
  <Company>University of Connecticut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Poster: Empirical Comparison of Protocols for Sequencing-Based Gene and Isoform Expression Profiling</dc:title>
  <dc:creator>HuskyPC</dc:creator>
  <cp:lastModifiedBy>HuskyPC</cp:lastModifiedBy>
  <cp:revision>33</cp:revision>
  <dcterms:created xsi:type="dcterms:W3CDTF">2011-01-30T12:38:04Z</dcterms:created>
  <dcterms:modified xsi:type="dcterms:W3CDTF">2011-01-31T14:28:54Z</dcterms:modified>
</cp:coreProperties>
</file>