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2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28" r:id="rId13"/>
    <p:sldId id="329" r:id="rId14"/>
    <p:sldId id="330" r:id="rId15"/>
    <p:sldId id="331" r:id="rId16"/>
    <p:sldId id="332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91" r:id="rId26"/>
    <p:sldId id="342" r:id="rId27"/>
    <p:sldId id="343" r:id="rId28"/>
    <p:sldId id="344" r:id="rId29"/>
    <p:sldId id="394" r:id="rId30"/>
    <p:sldId id="395" r:id="rId31"/>
    <p:sldId id="347" r:id="rId32"/>
    <p:sldId id="348" r:id="rId33"/>
    <p:sldId id="349" r:id="rId34"/>
    <p:sldId id="350" r:id="rId35"/>
    <p:sldId id="351" r:id="rId36"/>
    <p:sldId id="352" r:id="rId37"/>
    <p:sldId id="354" r:id="rId38"/>
    <p:sldId id="355" r:id="rId39"/>
    <p:sldId id="392" r:id="rId40"/>
    <p:sldId id="359" r:id="rId41"/>
    <p:sldId id="361" r:id="rId42"/>
    <p:sldId id="364" r:id="rId43"/>
    <p:sldId id="365" r:id="rId44"/>
    <p:sldId id="377" r:id="rId45"/>
    <p:sldId id="378" r:id="rId46"/>
    <p:sldId id="363" r:id="rId47"/>
    <p:sldId id="390" r:id="rId48"/>
    <p:sldId id="39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30" autoAdjust="0"/>
    <p:restoredTop sz="94620" autoAdjust="0"/>
  </p:normalViewPr>
  <p:slideViewPr>
    <p:cSldViewPr>
      <p:cViewPr>
        <p:scale>
          <a:sx n="70" d="100"/>
          <a:sy n="70" d="100"/>
        </p:scale>
        <p:origin x="-124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Downloads\Variants%20to%20coverage%20sta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\Documents\Pramods%20lab\Accuracy_mixt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Google%20Drive\Work\Projects\FLDM%20Single%20Cell%20resequencing\stats-ion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Google%20Drive\Work\Projects\FLDM%20Single%20Cell%20resequencing\stats-ion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Google%20Drive\Work\Projects\FLDM%20Single%20Cell%20resequencing\tt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CCDS HCC1954BL</c:v>
          </c:tx>
          <c:spPr>
            <a:ln w="25400" cmpd="sng">
              <a:solidFill>
                <a:srgbClr val="4684EE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Data'!$Q$6:$Q$16</c:f>
              <c:numCache>
                <c:formatCode>0.00000000000</c:formatCode>
                <c:ptCount val="11"/>
                <c:pt idx="0">
                  <c:v>0.108243875</c:v>
                </c:pt>
                <c:pt idx="1">
                  <c:v>0.123453151</c:v>
                </c:pt>
                <c:pt idx="2">
                  <c:v>0.14285461499999999</c:v>
                </c:pt>
                <c:pt idx="3">
                  <c:v>0.146834452</c:v>
                </c:pt>
                <c:pt idx="4">
                  <c:v>0.131347137</c:v>
                </c:pt>
                <c:pt idx="5">
                  <c:v>0.105812376</c:v>
                </c:pt>
                <c:pt idx="6">
                  <c:v>7.5765895E-2</c:v>
                </c:pt>
                <c:pt idx="7">
                  <c:v>4.9058330999999997E-2</c:v>
                </c:pt>
                <c:pt idx="8">
                  <c:v>3.0334360000000001E-2</c:v>
                </c:pt>
                <c:pt idx="9">
                  <c:v>1.7773792E-2</c:v>
                </c:pt>
                <c:pt idx="10">
                  <c:v>2.6235954999999998E-2</c:v>
                </c:pt>
              </c:numCache>
            </c:numRef>
          </c:val>
          <c:smooth val="0"/>
        </c:ser>
        <c:ser>
          <c:idx val="1"/>
          <c:order val="1"/>
          <c:tx>
            <c:v>CCDS HCC1954</c:v>
          </c:tx>
          <c:spPr>
            <a:ln w="25400" cmpd="sng">
              <a:solidFill>
                <a:srgbClr val="DC3912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Data'!$R$6:$R$16</c:f>
              <c:numCache>
                <c:formatCode>General</c:formatCode>
                <c:ptCount val="11"/>
                <c:pt idx="0">
                  <c:v>9.8492475999999995E-2</c:v>
                </c:pt>
                <c:pt idx="1">
                  <c:v>0.108535095</c:v>
                </c:pt>
                <c:pt idx="2">
                  <c:v>0.125103503</c:v>
                </c:pt>
                <c:pt idx="3">
                  <c:v>0.127942995</c:v>
                </c:pt>
                <c:pt idx="4">
                  <c:v>0.11724216</c:v>
                </c:pt>
                <c:pt idx="5">
                  <c:v>9.7666496000000005E-2</c:v>
                </c:pt>
                <c:pt idx="6">
                  <c:v>7.6343415999999997E-2</c:v>
                </c:pt>
                <c:pt idx="7">
                  <c:v>5.7507127999999998E-2</c:v>
                </c:pt>
                <c:pt idx="8">
                  <c:v>4.1508568000000003E-2</c:v>
                </c:pt>
                <c:pt idx="9">
                  <c:v>2.9127119E-2</c:v>
                </c:pt>
                <c:pt idx="10">
                  <c:v>7.7757221000000001E-2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'[Variants to coverage stat.xlsx]ATCC Data'!$S$5</c:f>
              <c:strCache>
                <c:ptCount val="1"/>
                <c:pt idx="0">
                  <c:v>Mutect</c:v>
                </c:pt>
              </c:strCache>
            </c:strRef>
          </c:tx>
          <c:spPr>
            <a:ln w="25400" cmpd="sng">
              <a:solidFill>
                <a:srgbClr val="FF9900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Data'!$S$6:$S$16</c:f>
              <c:numCache>
                <c:formatCode>General</c:formatCode>
                <c:ptCount val="11"/>
                <c:pt idx="0">
                  <c:v>0.107655502</c:v>
                </c:pt>
                <c:pt idx="1">
                  <c:v>0.2284689</c:v>
                </c:pt>
                <c:pt idx="2">
                  <c:v>0.248803828</c:v>
                </c:pt>
                <c:pt idx="3">
                  <c:v>0.16387559800000001</c:v>
                </c:pt>
                <c:pt idx="4">
                  <c:v>0.125598086</c:v>
                </c:pt>
                <c:pt idx="5">
                  <c:v>5.2631578999999998E-2</c:v>
                </c:pt>
                <c:pt idx="6">
                  <c:v>3.5885167000000003E-2</c:v>
                </c:pt>
                <c:pt idx="7">
                  <c:v>2.6315788999999999E-2</c:v>
                </c:pt>
                <c:pt idx="8">
                  <c:v>8.3732059999999994E-3</c:v>
                </c:pt>
                <c:pt idx="9">
                  <c:v>1.1961719999999999E-3</c:v>
                </c:pt>
                <c:pt idx="10">
                  <c:v>1.1961719999999999E-3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'[Variants to coverage stat.xlsx]ATCC Data'!$T$5</c:f>
              <c:strCache>
                <c:ptCount val="1"/>
                <c:pt idx="0">
                  <c:v>SNVQ</c:v>
                </c:pt>
              </c:strCache>
            </c:strRef>
          </c:tx>
          <c:spPr>
            <a:ln w="2540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Data'!$T$6:$T$16</c:f>
              <c:numCache>
                <c:formatCode>General</c:formatCode>
                <c:ptCount val="11"/>
                <c:pt idx="0">
                  <c:v>7.3386636000000005E-2</c:v>
                </c:pt>
                <c:pt idx="1">
                  <c:v>0.152198744</c:v>
                </c:pt>
                <c:pt idx="2">
                  <c:v>0.141347801</c:v>
                </c:pt>
                <c:pt idx="3">
                  <c:v>0.14306110799999999</c:v>
                </c:pt>
                <c:pt idx="4">
                  <c:v>0.110508281</c:v>
                </c:pt>
                <c:pt idx="5">
                  <c:v>8.5665333999999996E-2</c:v>
                </c:pt>
                <c:pt idx="6">
                  <c:v>7.5671045000000006E-2</c:v>
                </c:pt>
                <c:pt idx="7">
                  <c:v>5.3112507000000003E-2</c:v>
                </c:pt>
                <c:pt idx="8">
                  <c:v>4.1119360000000001E-2</c:v>
                </c:pt>
                <c:pt idx="9">
                  <c:v>2.7698457999999999E-2</c:v>
                </c:pt>
                <c:pt idx="10">
                  <c:v>9.6230725000000003E-2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'[Variants to coverage stat.xlsx]ATCC Data'!$U$5</c:f>
              <c:strCache>
                <c:ptCount val="1"/>
                <c:pt idx="0">
                  <c:v>Sniper</c:v>
                </c:pt>
              </c:strCache>
            </c:strRef>
          </c:tx>
          <c:spPr>
            <a:ln w="25400" cmpd="sng">
              <a:solidFill>
                <a:srgbClr val="666666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Data'!$U$6:$U$16</c:f>
              <c:numCache>
                <c:formatCode>General</c:formatCode>
                <c:ptCount val="11"/>
                <c:pt idx="0">
                  <c:v>0.33186619699999997</c:v>
                </c:pt>
                <c:pt idx="1">
                  <c:v>0.17546948400000001</c:v>
                </c:pt>
                <c:pt idx="2">
                  <c:v>0.122652582</c:v>
                </c:pt>
                <c:pt idx="3">
                  <c:v>9.0669014000000006E-2</c:v>
                </c:pt>
                <c:pt idx="4">
                  <c:v>6.3673708999999995E-2</c:v>
                </c:pt>
                <c:pt idx="5">
                  <c:v>5.7218310000000001E-2</c:v>
                </c:pt>
                <c:pt idx="6">
                  <c:v>3.4624413E-2</c:v>
                </c:pt>
                <c:pt idx="7">
                  <c:v>3.3450703999999998E-2</c:v>
                </c:pt>
                <c:pt idx="8">
                  <c:v>2.2593897000000002E-2</c:v>
                </c:pt>
                <c:pt idx="9">
                  <c:v>1.3497653E-2</c:v>
                </c:pt>
                <c:pt idx="10">
                  <c:v>5.4284038E-2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'[Variants to coverage stat.xlsx]ATCC Data'!$V$5</c:f>
              <c:strCache>
                <c:ptCount val="1"/>
                <c:pt idx="0">
                  <c:v>Strelka</c:v>
                </c:pt>
              </c:strCache>
            </c:strRef>
          </c:tx>
          <c:spPr>
            <a:ln w="25400" cmpd="sng">
              <a:solidFill>
                <a:srgbClr val="4942CC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Data'!$V$6:$V$16</c:f>
              <c:numCache>
                <c:formatCode>General</c:formatCode>
                <c:ptCount val="11"/>
                <c:pt idx="0">
                  <c:v>2.2105263E-2</c:v>
                </c:pt>
                <c:pt idx="1">
                  <c:v>8.3157894999999996E-2</c:v>
                </c:pt>
                <c:pt idx="2">
                  <c:v>0.123308271</c:v>
                </c:pt>
                <c:pt idx="3">
                  <c:v>0.14045112800000001</c:v>
                </c:pt>
                <c:pt idx="4">
                  <c:v>0.134285714</c:v>
                </c:pt>
                <c:pt idx="5">
                  <c:v>0.118646617</c:v>
                </c:pt>
                <c:pt idx="6">
                  <c:v>9.6090226000000001E-2</c:v>
                </c:pt>
                <c:pt idx="7">
                  <c:v>7.9398495999999999E-2</c:v>
                </c:pt>
                <c:pt idx="8">
                  <c:v>5.4285713999999999E-2</c:v>
                </c:pt>
                <c:pt idx="9">
                  <c:v>3.5338346E-2</c:v>
                </c:pt>
                <c:pt idx="10">
                  <c:v>0.112932331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'[Variants to coverage stat.xlsx]ATCC Data'!$W$5</c:f>
              <c:strCache>
                <c:ptCount val="1"/>
                <c:pt idx="0">
                  <c:v>Varscan2</c:v>
                </c:pt>
              </c:strCache>
            </c:strRef>
          </c:tx>
          <c:spPr>
            <a:ln w="25400" cmpd="sng">
              <a:solidFill>
                <a:srgbClr val="CB4AC5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Data'!$W$6:$W$16</c:f>
              <c:numCache>
                <c:formatCode>General</c:formatCode>
                <c:ptCount val="11"/>
                <c:pt idx="0">
                  <c:v>0.35251798600000001</c:v>
                </c:pt>
                <c:pt idx="1">
                  <c:v>0.242446043</c:v>
                </c:pt>
                <c:pt idx="2">
                  <c:v>0.14460431700000001</c:v>
                </c:pt>
                <c:pt idx="3">
                  <c:v>8.4172661999999995E-2</c:v>
                </c:pt>
                <c:pt idx="4">
                  <c:v>6.7625899000000003E-2</c:v>
                </c:pt>
                <c:pt idx="5">
                  <c:v>4.0287770000000001E-2</c:v>
                </c:pt>
                <c:pt idx="6">
                  <c:v>1.9424460000000001E-2</c:v>
                </c:pt>
                <c:pt idx="7">
                  <c:v>9.3525180000000006E-3</c:v>
                </c:pt>
                <c:pt idx="8">
                  <c:v>5.7553960000000003E-3</c:v>
                </c:pt>
                <c:pt idx="9">
                  <c:v>1.2230216E-2</c:v>
                </c:pt>
                <c:pt idx="10">
                  <c:v>2.1582733999999999E-2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355200"/>
        <c:axId val="220095616"/>
      </c:lineChart>
      <c:catAx>
        <c:axId val="21835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Read depth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>
              <a:defRPr/>
            </a:pPr>
            <a:endParaRPr lang="en-US"/>
          </a:p>
        </c:txPr>
        <c:crossAx val="220095616"/>
        <c:crosses val="autoZero"/>
        <c:auto val="1"/>
        <c:lblAlgn val="ctr"/>
        <c:lblOffset val="100"/>
        <c:noMultiLvlLbl val="1"/>
      </c:catAx>
      <c:valAx>
        <c:axId val="220095616"/>
        <c:scaling>
          <c:orientation val="minMax"/>
          <c:max val="0.4"/>
          <c:min val="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variants called</a:t>
                </a:r>
              </a:p>
            </c:rich>
          </c:tx>
          <c:layout/>
          <c:overlay val="0"/>
        </c:title>
        <c:numFmt formatCode="0%" sourceLinked="0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>
              <a:defRPr/>
            </a:pPr>
            <a:endParaRPr lang="en-US"/>
          </a:p>
        </c:txPr>
        <c:crossAx val="21835520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v>Strelka</c:v>
          </c:tx>
          <c:xVal>
            <c:numRef>
              <c:f>Sheet3!$J$3:$J$7</c:f>
              <c:numCache>
                <c:formatCode>General</c:formatCode>
                <c:ptCount val="5"/>
                <c:pt idx="0">
                  <c:v>14.14503133393017</c:v>
                </c:pt>
                <c:pt idx="1">
                  <c:v>36.420607145763817</c:v>
                </c:pt>
                <c:pt idx="2">
                  <c:v>49.556441767721985</c:v>
                </c:pt>
                <c:pt idx="3">
                  <c:v>57.011475543257099</c:v>
                </c:pt>
                <c:pt idx="4">
                  <c:v>61.788882558801987</c:v>
                </c:pt>
              </c:numCache>
            </c:numRef>
          </c:xVal>
          <c:yVal>
            <c:numRef>
              <c:f>Sheet3!$K$3:$K$7</c:f>
              <c:numCache>
                <c:formatCode>General</c:formatCode>
                <c:ptCount val="5"/>
                <c:pt idx="0">
                  <c:v>88.854805725971374</c:v>
                </c:pt>
                <c:pt idx="1">
                  <c:v>95.90655807972567</c:v>
                </c:pt>
                <c:pt idx="2">
                  <c:v>96.835241730279904</c:v>
                </c:pt>
                <c:pt idx="3">
                  <c:v>96.674027049406575</c:v>
                </c:pt>
                <c:pt idx="4">
                  <c:v>96.369636963696365</c:v>
                </c:pt>
              </c:numCache>
            </c:numRef>
          </c:yVal>
          <c:smooth val="1"/>
        </c:ser>
        <c:ser>
          <c:idx val="2"/>
          <c:order val="2"/>
          <c:tx>
            <c:v>SNVQ</c:v>
          </c:tx>
          <c:xVal>
            <c:numRef>
              <c:f>Sheet3!$F$3:$F$7</c:f>
              <c:numCache>
                <c:formatCode>General</c:formatCode>
                <c:ptCount val="5"/>
                <c:pt idx="0">
                  <c:v>3.8251810857003337</c:v>
                </c:pt>
                <c:pt idx="1">
                  <c:v>21.714006673720192</c:v>
                </c:pt>
                <c:pt idx="2">
                  <c:v>39.960934320826887</c:v>
                </c:pt>
                <c:pt idx="3">
                  <c:v>52.61658663628225</c:v>
                </c:pt>
                <c:pt idx="4">
                  <c:v>59.892569382273948</c:v>
                </c:pt>
              </c:numCache>
            </c:numRef>
          </c:xVal>
          <c:yVal>
            <c:numRef>
              <c:f>Sheet3!$G$3:$G$7</c:f>
              <c:numCache>
                <c:formatCode>General</c:formatCode>
                <c:ptCount val="5"/>
                <c:pt idx="0">
                  <c:v>61.437908496732028</c:v>
                </c:pt>
                <c:pt idx="1">
                  <c:v>90.318212593094103</c:v>
                </c:pt>
                <c:pt idx="2">
                  <c:v>94.115391987732409</c:v>
                </c:pt>
                <c:pt idx="3">
                  <c:v>95.101500441306271</c:v>
                </c:pt>
                <c:pt idx="4">
                  <c:v>95.373250388802489</c:v>
                </c:pt>
              </c:numCache>
            </c:numRef>
          </c:yVal>
          <c:smooth val="1"/>
        </c:ser>
        <c:ser>
          <c:idx val="3"/>
          <c:order val="3"/>
          <c:tx>
            <c:v>Mutect</c:v>
          </c:tx>
          <c:xVal>
            <c:numRef>
              <c:f>Sheet3!$O$3:$O$7</c:f>
              <c:numCache>
                <c:formatCode>General</c:formatCode>
                <c:ptCount val="5"/>
                <c:pt idx="0">
                  <c:v>3.5810205908683974</c:v>
                </c:pt>
                <c:pt idx="1">
                  <c:v>9.6280621795393504</c:v>
                </c:pt>
                <c:pt idx="2">
                  <c:v>13.323024334662652</c:v>
                </c:pt>
                <c:pt idx="3">
                  <c:v>15.520468788150078</c:v>
                </c:pt>
                <c:pt idx="4">
                  <c:v>16.578497599088468</c:v>
                </c:pt>
              </c:numCache>
            </c:numRef>
          </c:xVal>
          <c:yVal>
            <c:numRef>
              <c:f>Sheet3!$P$3:$P$7</c:f>
              <c:numCache>
                <c:formatCode>General</c:formatCode>
                <c:ptCount val="5"/>
                <c:pt idx="0">
                  <c:v>84.615384615384613</c:v>
                </c:pt>
                <c:pt idx="1">
                  <c:v>95.634599838318508</c:v>
                </c:pt>
                <c:pt idx="2">
                  <c:v>97.673031026252985</c:v>
                </c:pt>
                <c:pt idx="3">
                  <c:v>97.94555726759117</c:v>
                </c:pt>
                <c:pt idx="4">
                  <c:v>97.651006711409394</c:v>
                </c:pt>
              </c:numCache>
            </c:numRef>
          </c:yVal>
          <c:smooth val="1"/>
        </c:ser>
        <c:ser>
          <c:idx val="4"/>
          <c:order val="4"/>
          <c:tx>
            <c:v>Sniper</c:v>
          </c:tx>
          <c:xVal>
            <c:numRef>
              <c:f>Sheet3!$T$3:$T$7</c:f>
              <c:numCache>
                <c:formatCode>General</c:formatCode>
                <c:ptCount val="5"/>
                <c:pt idx="0">
                  <c:v>8.1386831610645402E-2</c:v>
                </c:pt>
                <c:pt idx="1">
                  <c:v>0.1220802474159681</c:v>
                </c:pt>
                <c:pt idx="2">
                  <c:v>0.25229917799300072</c:v>
                </c:pt>
                <c:pt idx="3">
                  <c:v>0.39065679173109791</c:v>
                </c:pt>
                <c:pt idx="4">
                  <c:v>0.84642304875071217</c:v>
                </c:pt>
              </c:numCache>
            </c:numRef>
          </c:xVal>
          <c:yVal>
            <c:numRef>
              <c:f>Sheet3!$U$3:$U$7</c:f>
              <c:numCache>
                <c:formatCode>General</c:formatCode>
                <c:ptCount val="5"/>
                <c:pt idx="0">
                  <c:v>0.67613252197430695</c:v>
                </c:pt>
                <c:pt idx="1">
                  <c:v>0.95969289827255277</c:v>
                </c:pt>
                <c:pt idx="2">
                  <c:v>1.8799272286234081</c:v>
                </c:pt>
                <c:pt idx="3">
                  <c:v>2.8086600351082502</c:v>
                </c:pt>
                <c:pt idx="4">
                  <c:v>5.5704338510980183</c:v>
                </c:pt>
              </c:numCache>
            </c:numRef>
          </c:yVal>
          <c:smooth val="1"/>
        </c:ser>
        <c:ser>
          <c:idx val="0"/>
          <c:order val="0"/>
          <c:tx>
            <c:v>Varscan2</c:v>
          </c:tx>
          <c:xVal>
            <c:numRef>
              <c:f>Sheet3!$Y$3:$Y$7</c:f>
              <c:numCache>
                <c:formatCode>General</c:formatCode>
                <c:ptCount val="5"/>
                <c:pt idx="0">
                  <c:v>0.74062016765687311</c:v>
                </c:pt>
                <c:pt idx="1">
                  <c:v>6.8039391226499548</c:v>
                </c:pt>
                <c:pt idx="2">
                  <c:v>16.228534223162693</c:v>
                </c:pt>
                <c:pt idx="3">
                  <c:v>26.841377065190851</c:v>
                </c:pt>
                <c:pt idx="4">
                  <c:v>36.347358997314231</c:v>
                </c:pt>
              </c:numCache>
            </c:numRef>
          </c:xVal>
          <c:yVal>
            <c:numRef>
              <c:f>Sheet3!$Z$3:$Z$7</c:f>
              <c:numCache>
                <c:formatCode>General</c:formatCode>
                <c:ptCount val="5"/>
                <c:pt idx="0">
                  <c:v>7.9337401918047084</c:v>
                </c:pt>
                <c:pt idx="1">
                  <c:v>45.164775796866557</c:v>
                </c:pt>
                <c:pt idx="2">
                  <c:v>66.311938809444626</c:v>
                </c:pt>
                <c:pt idx="3">
                  <c:v>75.4863813229572</c:v>
                </c:pt>
                <c:pt idx="4">
                  <c:v>79.367336058290391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161728"/>
        <c:axId val="90162304"/>
      </c:scatterChart>
      <c:valAx>
        <c:axId val="9016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Sensitivity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162304"/>
        <c:crosses val="autoZero"/>
        <c:crossBetween val="midCat"/>
      </c:valAx>
      <c:valAx>
        <c:axId val="90162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PPV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16172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569518021865526E-2"/>
          <c:y val="5.5484855997198254E-2"/>
          <c:w val="0.93458615909525833"/>
          <c:h val="0.673376303973997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Sam!$S$31</c:f>
              <c:strCache>
                <c:ptCount val="1"/>
                <c:pt idx="0">
                  <c:v>Forward</c:v>
                </c:pt>
              </c:strCache>
            </c:strRef>
          </c:tx>
          <c:invertIfNegative val="0"/>
          <c:cat>
            <c:strRef>
              <c:f>Sam!$D$3:$AY$3</c:f>
              <c:strCache>
                <c:ptCount val="4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  <c:pt idx="7">
                  <c:v>A8_3</c:v>
                </c:pt>
                <c:pt idx="8">
                  <c:v>A9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B1_2</c:v>
                </c:pt>
                <c:pt idx="13">
                  <c:v>B2</c:v>
                </c:pt>
                <c:pt idx="14">
                  <c:v>B3</c:v>
                </c:pt>
                <c:pt idx="15">
                  <c:v>B4</c:v>
                </c:pt>
                <c:pt idx="16">
                  <c:v>B5</c:v>
                </c:pt>
                <c:pt idx="17">
                  <c:v>B6</c:v>
                </c:pt>
                <c:pt idx="18">
                  <c:v>B7</c:v>
                </c:pt>
                <c:pt idx="19">
                  <c:v>B8</c:v>
                </c:pt>
                <c:pt idx="20">
                  <c:v>B9</c:v>
                </c:pt>
                <c:pt idx="21">
                  <c:v>B10</c:v>
                </c:pt>
                <c:pt idx="22">
                  <c:v>B11</c:v>
                </c:pt>
                <c:pt idx="23">
                  <c:v>B12</c:v>
                </c:pt>
                <c:pt idx="24">
                  <c:v>C1</c:v>
                </c:pt>
                <c:pt idx="25">
                  <c:v>C2_2</c:v>
                </c:pt>
                <c:pt idx="26">
                  <c:v>C3_2</c:v>
                </c:pt>
                <c:pt idx="27">
                  <c:v>C4</c:v>
                </c:pt>
                <c:pt idx="28">
                  <c:v>C5</c:v>
                </c:pt>
                <c:pt idx="29">
                  <c:v>C6</c:v>
                </c:pt>
                <c:pt idx="30">
                  <c:v>C7</c:v>
                </c:pt>
                <c:pt idx="31">
                  <c:v>C8_2</c:v>
                </c:pt>
                <c:pt idx="32">
                  <c:v>C9</c:v>
                </c:pt>
                <c:pt idx="33">
                  <c:v>C10</c:v>
                </c:pt>
                <c:pt idx="34">
                  <c:v>C11</c:v>
                </c:pt>
                <c:pt idx="35">
                  <c:v>C12</c:v>
                </c:pt>
                <c:pt idx="36">
                  <c:v>D1</c:v>
                </c:pt>
                <c:pt idx="37">
                  <c:v>D2_2</c:v>
                </c:pt>
                <c:pt idx="38">
                  <c:v>D3</c:v>
                </c:pt>
                <c:pt idx="39">
                  <c:v>D4</c:v>
                </c:pt>
                <c:pt idx="40">
                  <c:v>D5</c:v>
                </c:pt>
                <c:pt idx="41">
                  <c:v>D6</c:v>
                </c:pt>
                <c:pt idx="42">
                  <c:v>D7_2</c:v>
                </c:pt>
                <c:pt idx="43">
                  <c:v>D8_2</c:v>
                </c:pt>
                <c:pt idx="44">
                  <c:v>D9_4</c:v>
                </c:pt>
                <c:pt idx="45">
                  <c:v>D10</c:v>
                </c:pt>
                <c:pt idx="46">
                  <c:v>D11</c:v>
                </c:pt>
                <c:pt idx="47">
                  <c:v>D12</c:v>
                </c:pt>
              </c:strCache>
            </c:strRef>
          </c:cat>
          <c:val>
            <c:numRef>
              <c:f>Sam!$D$18:$AY$18</c:f>
              <c:numCache>
                <c:formatCode>_(* #,##0_);_(* \(#,##0\);_(* "-"??_);_(@_)</c:formatCode>
                <c:ptCount val="48"/>
                <c:pt idx="0">
                  <c:v>4297</c:v>
                </c:pt>
                <c:pt idx="1">
                  <c:v>1559</c:v>
                </c:pt>
                <c:pt idx="2">
                  <c:v>24430</c:v>
                </c:pt>
                <c:pt idx="3">
                  <c:v>40892</c:v>
                </c:pt>
                <c:pt idx="4">
                  <c:v>22352</c:v>
                </c:pt>
                <c:pt idx="5">
                  <c:v>67981</c:v>
                </c:pt>
                <c:pt idx="6">
                  <c:v>28495</c:v>
                </c:pt>
                <c:pt idx="7">
                  <c:v>33571</c:v>
                </c:pt>
                <c:pt idx="8">
                  <c:v>32425</c:v>
                </c:pt>
                <c:pt idx="9">
                  <c:v>35832</c:v>
                </c:pt>
                <c:pt idx="10">
                  <c:v>36153</c:v>
                </c:pt>
                <c:pt idx="11">
                  <c:v>42232</c:v>
                </c:pt>
                <c:pt idx="12">
                  <c:v>46364</c:v>
                </c:pt>
                <c:pt idx="13">
                  <c:v>31529</c:v>
                </c:pt>
                <c:pt idx="14">
                  <c:v>41867</c:v>
                </c:pt>
                <c:pt idx="15">
                  <c:v>4784</c:v>
                </c:pt>
                <c:pt idx="16">
                  <c:v>44632</c:v>
                </c:pt>
                <c:pt idx="17">
                  <c:v>62263</c:v>
                </c:pt>
                <c:pt idx="18">
                  <c:v>29029</c:v>
                </c:pt>
                <c:pt idx="19">
                  <c:v>34226</c:v>
                </c:pt>
                <c:pt idx="20">
                  <c:v>41194</c:v>
                </c:pt>
                <c:pt idx="21">
                  <c:v>9402</c:v>
                </c:pt>
                <c:pt idx="22">
                  <c:v>35292</c:v>
                </c:pt>
                <c:pt idx="23">
                  <c:v>4928</c:v>
                </c:pt>
                <c:pt idx="24">
                  <c:v>8489</c:v>
                </c:pt>
                <c:pt idx="25">
                  <c:v>9615</c:v>
                </c:pt>
                <c:pt idx="26">
                  <c:v>49548</c:v>
                </c:pt>
                <c:pt idx="27">
                  <c:v>40253</c:v>
                </c:pt>
                <c:pt idx="28">
                  <c:v>16467</c:v>
                </c:pt>
                <c:pt idx="29">
                  <c:v>47586</c:v>
                </c:pt>
                <c:pt idx="30">
                  <c:v>21499</c:v>
                </c:pt>
                <c:pt idx="31">
                  <c:v>33041</c:v>
                </c:pt>
                <c:pt idx="32">
                  <c:v>2023</c:v>
                </c:pt>
                <c:pt idx="33">
                  <c:v>2642</c:v>
                </c:pt>
                <c:pt idx="34">
                  <c:v>43034</c:v>
                </c:pt>
                <c:pt idx="35">
                  <c:v>72</c:v>
                </c:pt>
                <c:pt idx="36">
                  <c:v>22355</c:v>
                </c:pt>
                <c:pt idx="37">
                  <c:v>22424</c:v>
                </c:pt>
                <c:pt idx="38">
                  <c:v>44480</c:v>
                </c:pt>
                <c:pt idx="39">
                  <c:v>1496</c:v>
                </c:pt>
                <c:pt idx="40">
                  <c:v>1965</c:v>
                </c:pt>
                <c:pt idx="41">
                  <c:v>9448</c:v>
                </c:pt>
                <c:pt idx="42">
                  <c:v>26849</c:v>
                </c:pt>
                <c:pt idx="43">
                  <c:v>13258</c:v>
                </c:pt>
                <c:pt idx="44">
                  <c:v>37944</c:v>
                </c:pt>
                <c:pt idx="45">
                  <c:v>4134</c:v>
                </c:pt>
                <c:pt idx="46">
                  <c:v>43521</c:v>
                </c:pt>
                <c:pt idx="47">
                  <c:v>42563</c:v>
                </c:pt>
              </c:numCache>
            </c:numRef>
          </c:val>
        </c:ser>
        <c:ser>
          <c:idx val="1"/>
          <c:order val="1"/>
          <c:tx>
            <c:strRef>
              <c:f>Sam!$S$32</c:f>
              <c:strCache>
                <c:ptCount val="1"/>
                <c:pt idx="0">
                  <c:v>Reverse</c:v>
                </c:pt>
              </c:strCache>
            </c:strRef>
          </c:tx>
          <c:invertIfNegative val="0"/>
          <c:cat>
            <c:strRef>
              <c:f>Sam!$D$3:$AY$3</c:f>
              <c:strCache>
                <c:ptCount val="4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  <c:pt idx="7">
                  <c:v>A8_3</c:v>
                </c:pt>
                <c:pt idx="8">
                  <c:v>A9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B1_2</c:v>
                </c:pt>
                <c:pt idx="13">
                  <c:v>B2</c:v>
                </c:pt>
                <c:pt idx="14">
                  <c:v>B3</c:v>
                </c:pt>
                <c:pt idx="15">
                  <c:v>B4</c:v>
                </c:pt>
                <c:pt idx="16">
                  <c:v>B5</c:v>
                </c:pt>
                <c:pt idx="17">
                  <c:v>B6</c:v>
                </c:pt>
                <c:pt idx="18">
                  <c:v>B7</c:v>
                </c:pt>
                <c:pt idx="19">
                  <c:v>B8</c:v>
                </c:pt>
                <c:pt idx="20">
                  <c:v>B9</c:v>
                </c:pt>
                <c:pt idx="21">
                  <c:v>B10</c:v>
                </c:pt>
                <c:pt idx="22">
                  <c:v>B11</c:v>
                </c:pt>
                <c:pt idx="23">
                  <c:v>B12</c:v>
                </c:pt>
                <c:pt idx="24">
                  <c:v>C1</c:v>
                </c:pt>
                <c:pt idx="25">
                  <c:v>C2_2</c:v>
                </c:pt>
                <c:pt idx="26">
                  <c:v>C3_2</c:v>
                </c:pt>
                <c:pt idx="27">
                  <c:v>C4</c:v>
                </c:pt>
                <c:pt idx="28">
                  <c:v>C5</c:v>
                </c:pt>
                <c:pt idx="29">
                  <c:v>C6</c:v>
                </c:pt>
                <c:pt idx="30">
                  <c:v>C7</c:v>
                </c:pt>
                <c:pt idx="31">
                  <c:v>C8_2</c:v>
                </c:pt>
                <c:pt idx="32">
                  <c:v>C9</c:v>
                </c:pt>
                <c:pt idx="33">
                  <c:v>C10</c:v>
                </c:pt>
                <c:pt idx="34">
                  <c:v>C11</c:v>
                </c:pt>
                <c:pt idx="35">
                  <c:v>C12</c:v>
                </c:pt>
                <c:pt idx="36">
                  <c:v>D1</c:v>
                </c:pt>
                <c:pt idx="37">
                  <c:v>D2_2</c:v>
                </c:pt>
                <c:pt idx="38">
                  <c:v>D3</c:v>
                </c:pt>
                <c:pt idx="39">
                  <c:v>D4</c:v>
                </c:pt>
                <c:pt idx="40">
                  <c:v>D5</c:v>
                </c:pt>
                <c:pt idx="41">
                  <c:v>D6</c:v>
                </c:pt>
                <c:pt idx="42">
                  <c:v>D7_2</c:v>
                </c:pt>
                <c:pt idx="43">
                  <c:v>D8_2</c:v>
                </c:pt>
                <c:pt idx="44">
                  <c:v>D9_4</c:v>
                </c:pt>
                <c:pt idx="45">
                  <c:v>D10</c:v>
                </c:pt>
                <c:pt idx="46">
                  <c:v>D11</c:v>
                </c:pt>
                <c:pt idx="47">
                  <c:v>D12</c:v>
                </c:pt>
              </c:strCache>
            </c:strRef>
          </c:cat>
          <c:val>
            <c:numRef>
              <c:f>Sam!$D$19:$AY$19</c:f>
              <c:numCache>
                <c:formatCode>_(* #,##0_);_(* \(#,##0\);_(* "-"??_);_(@_)</c:formatCode>
                <c:ptCount val="48"/>
                <c:pt idx="0">
                  <c:v>4312</c:v>
                </c:pt>
                <c:pt idx="1">
                  <c:v>1714</c:v>
                </c:pt>
                <c:pt idx="2">
                  <c:v>36542</c:v>
                </c:pt>
                <c:pt idx="3">
                  <c:v>48433</c:v>
                </c:pt>
                <c:pt idx="4">
                  <c:v>29769</c:v>
                </c:pt>
                <c:pt idx="5">
                  <c:v>56657</c:v>
                </c:pt>
                <c:pt idx="6">
                  <c:v>39483</c:v>
                </c:pt>
                <c:pt idx="7">
                  <c:v>45247</c:v>
                </c:pt>
                <c:pt idx="8">
                  <c:v>41032</c:v>
                </c:pt>
                <c:pt idx="9">
                  <c:v>38098</c:v>
                </c:pt>
                <c:pt idx="10">
                  <c:v>30370</c:v>
                </c:pt>
                <c:pt idx="11">
                  <c:v>42297</c:v>
                </c:pt>
                <c:pt idx="12">
                  <c:v>56048</c:v>
                </c:pt>
                <c:pt idx="13">
                  <c:v>26938</c:v>
                </c:pt>
                <c:pt idx="14">
                  <c:v>58562</c:v>
                </c:pt>
                <c:pt idx="15">
                  <c:v>5008</c:v>
                </c:pt>
                <c:pt idx="16">
                  <c:v>48886</c:v>
                </c:pt>
                <c:pt idx="17">
                  <c:v>36356</c:v>
                </c:pt>
                <c:pt idx="18">
                  <c:v>38579</c:v>
                </c:pt>
                <c:pt idx="19">
                  <c:v>51785</c:v>
                </c:pt>
                <c:pt idx="20">
                  <c:v>46242</c:v>
                </c:pt>
                <c:pt idx="21">
                  <c:v>11249</c:v>
                </c:pt>
                <c:pt idx="22">
                  <c:v>35966</c:v>
                </c:pt>
                <c:pt idx="23">
                  <c:v>4652</c:v>
                </c:pt>
                <c:pt idx="24">
                  <c:v>12227</c:v>
                </c:pt>
                <c:pt idx="25">
                  <c:v>10100</c:v>
                </c:pt>
                <c:pt idx="26">
                  <c:v>62273</c:v>
                </c:pt>
                <c:pt idx="27">
                  <c:v>48956</c:v>
                </c:pt>
                <c:pt idx="28">
                  <c:v>11842</c:v>
                </c:pt>
                <c:pt idx="29">
                  <c:v>60060</c:v>
                </c:pt>
                <c:pt idx="30">
                  <c:v>26248</c:v>
                </c:pt>
                <c:pt idx="31">
                  <c:v>47232</c:v>
                </c:pt>
                <c:pt idx="32">
                  <c:v>2218</c:v>
                </c:pt>
                <c:pt idx="33">
                  <c:v>2139</c:v>
                </c:pt>
                <c:pt idx="34">
                  <c:v>43148</c:v>
                </c:pt>
                <c:pt idx="35">
                  <c:v>92</c:v>
                </c:pt>
                <c:pt idx="36">
                  <c:v>26676</c:v>
                </c:pt>
                <c:pt idx="37">
                  <c:v>29189</c:v>
                </c:pt>
                <c:pt idx="38">
                  <c:v>57778</c:v>
                </c:pt>
                <c:pt idx="39">
                  <c:v>1952</c:v>
                </c:pt>
                <c:pt idx="40">
                  <c:v>1709</c:v>
                </c:pt>
                <c:pt idx="41">
                  <c:v>7203</c:v>
                </c:pt>
                <c:pt idx="42">
                  <c:v>35978</c:v>
                </c:pt>
                <c:pt idx="43">
                  <c:v>16358</c:v>
                </c:pt>
                <c:pt idx="44">
                  <c:v>54720</c:v>
                </c:pt>
                <c:pt idx="45">
                  <c:v>5330</c:v>
                </c:pt>
                <c:pt idx="46">
                  <c:v>55592</c:v>
                </c:pt>
                <c:pt idx="47">
                  <c:v>34831</c:v>
                </c:pt>
              </c:numCache>
            </c:numRef>
          </c:val>
        </c:ser>
        <c:ser>
          <c:idx val="2"/>
          <c:order val="2"/>
          <c:tx>
            <c:strRef>
              <c:f>Sam!$S$33</c:f>
              <c:strCache>
                <c:ptCount val="1"/>
                <c:pt idx="0">
                  <c:v>Unaligned</c:v>
                </c:pt>
              </c:strCache>
            </c:strRef>
          </c:tx>
          <c:invertIfNegative val="0"/>
          <c:cat>
            <c:strRef>
              <c:f>Sam!$D$3:$AY$3</c:f>
              <c:strCache>
                <c:ptCount val="4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  <c:pt idx="7">
                  <c:v>A8_3</c:v>
                </c:pt>
                <c:pt idx="8">
                  <c:v>A9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B1_2</c:v>
                </c:pt>
                <c:pt idx="13">
                  <c:v>B2</c:v>
                </c:pt>
                <c:pt idx="14">
                  <c:v>B3</c:v>
                </c:pt>
                <c:pt idx="15">
                  <c:v>B4</c:v>
                </c:pt>
                <c:pt idx="16">
                  <c:v>B5</c:v>
                </c:pt>
                <c:pt idx="17">
                  <c:v>B6</c:v>
                </c:pt>
                <c:pt idx="18">
                  <c:v>B7</c:v>
                </c:pt>
                <c:pt idx="19">
                  <c:v>B8</c:v>
                </c:pt>
                <c:pt idx="20">
                  <c:v>B9</c:v>
                </c:pt>
                <c:pt idx="21">
                  <c:v>B10</c:v>
                </c:pt>
                <c:pt idx="22">
                  <c:v>B11</c:v>
                </c:pt>
                <c:pt idx="23">
                  <c:v>B12</c:v>
                </c:pt>
                <c:pt idx="24">
                  <c:v>C1</c:v>
                </c:pt>
                <c:pt idx="25">
                  <c:v>C2_2</c:v>
                </c:pt>
                <c:pt idx="26">
                  <c:v>C3_2</c:v>
                </c:pt>
                <c:pt idx="27">
                  <c:v>C4</c:v>
                </c:pt>
                <c:pt idx="28">
                  <c:v>C5</c:v>
                </c:pt>
                <c:pt idx="29">
                  <c:v>C6</c:v>
                </c:pt>
                <c:pt idx="30">
                  <c:v>C7</c:v>
                </c:pt>
                <c:pt idx="31">
                  <c:v>C8_2</c:v>
                </c:pt>
                <c:pt idx="32">
                  <c:v>C9</c:v>
                </c:pt>
                <c:pt idx="33">
                  <c:v>C10</c:v>
                </c:pt>
                <c:pt idx="34">
                  <c:v>C11</c:v>
                </c:pt>
                <c:pt idx="35">
                  <c:v>C12</c:v>
                </c:pt>
                <c:pt idx="36">
                  <c:v>D1</c:v>
                </c:pt>
                <c:pt idx="37">
                  <c:v>D2_2</c:v>
                </c:pt>
                <c:pt idx="38">
                  <c:v>D3</c:v>
                </c:pt>
                <c:pt idx="39">
                  <c:v>D4</c:v>
                </c:pt>
                <c:pt idx="40">
                  <c:v>D5</c:v>
                </c:pt>
                <c:pt idx="41">
                  <c:v>D6</c:v>
                </c:pt>
                <c:pt idx="42">
                  <c:v>D7_2</c:v>
                </c:pt>
                <c:pt idx="43">
                  <c:v>D8_2</c:v>
                </c:pt>
                <c:pt idx="44">
                  <c:v>D9_4</c:v>
                </c:pt>
                <c:pt idx="45">
                  <c:v>D10</c:v>
                </c:pt>
                <c:pt idx="46">
                  <c:v>D11</c:v>
                </c:pt>
                <c:pt idx="47">
                  <c:v>D12</c:v>
                </c:pt>
              </c:strCache>
            </c:strRef>
          </c:cat>
          <c:val>
            <c:numRef>
              <c:f>Sam!$D$20:$AY$20</c:f>
              <c:numCache>
                <c:formatCode>_(* #,##0_);_(* \(#,##0\);_(* "-"??_);_(@_)</c:formatCode>
                <c:ptCount val="48"/>
                <c:pt idx="0">
                  <c:v>4389</c:v>
                </c:pt>
                <c:pt idx="1">
                  <c:v>1238</c:v>
                </c:pt>
                <c:pt idx="2">
                  <c:v>6132</c:v>
                </c:pt>
                <c:pt idx="3">
                  <c:v>9351</c:v>
                </c:pt>
                <c:pt idx="4">
                  <c:v>4867</c:v>
                </c:pt>
                <c:pt idx="5">
                  <c:v>14378</c:v>
                </c:pt>
                <c:pt idx="6">
                  <c:v>4899</c:v>
                </c:pt>
                <c:pt idx="7">
                  <c:v>8152</c:v>
                </c:pt>
                <c:pt idx="8">
                  <c:v>6416</c:v>
                </c:pt>
                <c:pt idx="9">
                  <c:v>6194</c:v>
                </c:pt>
                <c:pt idx="10">
                  <c:v>6970</c:v>
                </c:pt>
                <c:pt idx="11">
                  <c:v>9281</c:v>
                </c:pt>
                <c:pt idx="12">
                  <c:v>14847</c:v>
                </c:pt>
                <c:pt idx="13">
                  <c:v>5114</c:v>
                </c:pt>
                <c:pt idx="14">
                  <c:v>11764</c:v>
                </c:pt>
                <c:pt idx="15">
                  <c:v>2522</c:v>
                </c:pt>
                <c:pt idx="16">
                  <c:v>9210</c:v>
                </c:pt>
                <c:pt idx="17">
                  <c:v>14310</c:v>
                </c:pt>
                <c:pt idx="18">
                  <c:v>6129</c:v>
                </c:pt>
                <c:pt idx="19">
                  <c:v>9086</c:v>
                </c:pt>
                <c:pt idx="20">
                  <c:v>7616</c:v>
                </c:pt>
                <c:pt idx="21">
                  <c:v>3091</c:v>
                </c:pt>
                <c:pt idx="22">
                  <c:v>5429</c:v>
                </c:pt>
                <c:pt idx="23">
                  <c:v>1110</c:v>
                </c:pt>
                <c:pt idx="24">
                  <c:v>2773</c:v>
                </c:pt>
                <c:pt idx="25">
                  <c:v>2097</c:v>
                </c:pt>
                <c:pt idx="26">
                  <c:v>14908</c:v>
                </c:pt>
                <c:pt idx="27">
                  <c:v>7986</c:v>
                </c:pt>
                <c:pt idx="28">
                  <c:v>7585</c:v>
                </c:pt>
                <c:pt idx="29">
                  <c:v>11735</c:v>
                </c:pt>
                <c:pt idx="30">
                  <c:v>3872</c:v>
                </c:pt>
                <c:pt idx="31">
                  <c:v>8044</c:v>
                </c:pt>
                <c:pt idx="32">
                  <c:v>915</c:v>
                </c:pt>
                <c:pt idx="33">
                  <c:v>3506</c:v>
                </c:pt>
                <c:pt idx="34">
                  <c:v>6926</c:v>
                </c:pt>
                <c:pt idx="35">
                  <c:v>34</c:v>
                </c:pt>
                <c:pt idx="36">
                  <c:v>6638</c:v>
                </c:pt>
                <c:pt idx="37">
                  <c:v>4619</c:v>
                </c:pt>
                <c:pt idx="38">
                  <c:v>11686</c:v>
                </c:pt>
                <c:pt idx="39">
                  <c:v>1812</c:v>
                </c:pt>
                <c:pt idx="40">
                  <c:v>1320</c:v>
                </c:pt>
                <c:pt idx="41">
                  <c:v>3274</c:v>
                </c:pt>
                <c:pt idx="42">
                  <c:v>5261</c:v>
                </c:pt>
                <c:pt idx="43">
                  <c:v>1911</c:v>
                </c:pt>
                <c:pt idx="44">
                  <c:v>8543</c:v>
                </c:pt>
                <c:pt idx="45">
                  <c:v>2342</c:v>
                </c:pt>
                <c:pt idx="46">
                  <c:v>10171</c:v>
                </c:pt>
                <c:pt idx="47">
                  <c:v>8664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554880"/>
        <c:axId val="181509440"/>
      </c:barChart>
      <c:catAx>
        <c:axId val="82554880"/>
        <c:scaling>
          <c:orientation val="minMax"/>
        </c:scaling>
        <c:delete val="0"/>
        <c:axPos val="b"/>
        <c:numFmt formatCode="_(* #,##0_);_(* \(#,##0\);_(* &quot;-&quot;??_);_(@_)" sourceLinked="1"/>
        <c:majorTickMark val="out"/>
        <c:minorTickMark val="none"/>
        <c:tickLblPos val="nextTo"/>
        <c:crossAx val="181509440"/>
        <c:crosses val="autoZero"/>
        <c:auto val="1"/>
        <c:lblAlgn val="ctr"/>
        <c:lblOffset val="100"/>
        <c:noMultiLvlLbl val="0"/>
      </c:catAx>
      <c:valAx>
        <c:axId val="181509440"/>
        <c:scaling>
          <c:orientation val="minMax"/>
          <c:max val="18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8255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58709991843374"/>
          <c:y val="3.923520791393101E-3"/>
          <c:w val="0.25942823010035299"/>
          <c:h val="0.171158121726538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569518021865526E-2"/>
          <c:y val="5.5484855997198254E-2"/>
          <c:w val="0.93458615909525833"/>
          <c:h val="0.673376303973997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Sam!$S$31</c:f>
              <c:strCache>
                <c:ptCount val="1"/>
                <c:pt idx="0">
                  <c:v>Forward</c:v>
                </c:pt>
              </c:strCache>
            </c:strRef>
          </c:tx>
          <c:invertIfNegative val="0"/>
          <c:cat>
            <c:strRef>
              <c:f>Sam!$AZ$3:$CV$3</c:f>
              <c:strCache>
                <c:ptCount val="49"/>
                <c:pt idx="0">
                  <c:v>E1_bulk</c:v>
                </c:pt>
                <c:pt idx="1">
                  <c:v>E2_2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E7_0</c:v>
                </c:pt>
                <c:pt idx="7">
                  <c:v>E8_0</c:v>
                </c:pt>
                <c:pt idx="8">
                  <c:v>E9_0</c:v>
                </c:pt>
                <c:pt idx="9">
                  <c:v>E10</c:v>
                </c:pt>
                <c:pt idx="10">
                  <c:v>E11</c:v>
                </c:pt>
                <c:pt idx="11">
                  <c:v>E12_2</c:v>
                </c:pt>
                <c:pt idx="12">
                  <c:v>F1</c:v>
                </c:pt>
                <c:pt idx="13">
                  <c:v>F2_0</c:v>
                </c:pt>
                <c:pt idx="14">
                  <c:v>F3</c:v>
                </c:pt>
                <c:pt idx="15">
                  <c:v>F4</c:v>
                </c:pt>
                <c:pt idx="16">
                  <c:v>F5</c:v>
                </c:pt>
                <c:pt idx="17">
                  <c:v>F6</c:v>
                </c:pt>
                <c:pt idx="18">
                  <c:v>F7_0</c:v>
                </c:pt>
                <c:pt idx="19">
                  <c:v>F8</c:v>
                </c:pt>
                <c:pt idx="20">
                  <c:v>F9_0</c:v>
                </c:pt>
                <c:pt idx="21">
                  <c:v>F10</c:v>
                </c:pt>
                <c:pt idx="22">
                  <c:v>F11_0</c:v>
                </c:pt>
                <c:pt idx="23">
                  <c:v>F12</c:v>
                </c:pt>
                <c:pt idx="24">
                  <c:v>G1_0</c:v>
                </c:pt>
                <c:pt idx="25">
                  <c:v>G2</c:v>
                </c:pt>
                <c:pt idx="26">
                  <c:v>G3_0</c:v>
                </c:pt>
                <c:pt idx="27">
                  <c:v>G4</c:v>
                </c:pt>
                <c:pt idx="28">
                  <c:v>G5</c:v>
                </c:pt>
                <c:pt idx="29">
                  <c:v>G6</c:v>
                </c:pt>
                <c:pt idx="30">
                  <c:v>G7</c:v>
                </c:pt>
                <c:pt idx="31">
                  <c:v>G8</c:v>
                </c:pt>
                <c:pt idx="32">
                  <c:v>G9</c:v>
                </c:pt>
                <c:pt idx="33">
                  <c:v>G10</c:v>
                </c:pt>
                <c:pt idx="34">
                  <c:v>G11</c:v>
                </c:pt>
                <c:pt idx="35">
                  <c:v>G12</c:v>
                </c:pt>
                <c:pt idx="36">
                  <c:v>H1</c:v>
                </c:pt>
                <c:pt idx="37">
                  <c:v>H2</c:v>
                </c:pt>
                <c:pt idx="38">
                  <c:v>H3</c:v>
                </c:pt>
                <c:pt idx="39">
                  <c:v>H4</c:v>
                </c:pt>
                <c:pt idx="40">
                  <c:v>H5</c:v>
                </c:pt>
                <c:pt idx="41">
                  <c:v>H6</c:v>
                </c:pt>
                <c:pt idx="42">
                  <c:v>H7</c:v>
                </c:pt>
                <c:pt idx="43">
                  <c:v>H8</c:v>
                </c:pt>
                <c:pt idx="44">
                  <c:v>H9</c:v>
                </c:pt>
                <c:pt idx="45">
                  <c:v>H10</c:v>
                </c:pt>
                <c:pt idx="46">
                  <c:v>H11</c:v>
                </c:pt>
                <c:pt idx="47">
                  <c:v>H12</c:v>
                </c:pt>
                <c:pt idx="48">
                  <c:v>unmatched</c:v>
                </c:pt>
              </c:strCache>
            </c:strRef>
          </c:cat>
          <c:val>
            <c:numRef>
              <c:f>Sam!$AZ$18:$CV$18</c:f>
              <c:numCache>
                <c:formatCode>_(* #,##0_);_(* \(#,##0\);_(* "-"??_);_(@_)</c:formatCode>
                <c:ptCount val="49"/>
                <c:pt idx="0">
                  <c:v>37981</c:v>
                </c:pt>
                <c:pt idx="1">
                  <c:v>15294</c:v>
                </c:pt>
                <c:pt idx="2">
                  <c:v>56583</c:v>
                </c:pt>
                <c:pt idx="3">
                  <c:v>54586</c:v>
                </c:pt>
                <c:pt idx="4">
                  <c:v>36</c:v>
                </c:pt>
                <c:pt idx="5">
                  <c:v>37284</c:v>
                </c:pt>
                <c:pt idx="6">
                  <c:v>346</c:v>
                </c:pt>
                <c:pt idx="7">
                  <c:v>373</c:v>
                </c:pt>
                <c:pt idx="8">
                  <c:v>1724</c:v>
                </c:pt>
                <c:pt idx="9">
                  <c:v>37411</c:v>
                </c:pt>
                <c:pt idx="10">
                  <c:v>13539</c:v>
                </c:pt>
                <c:pt idx="11">
                  <c:v>29557</c:v>
                </c:pt>
                <c:pt idx="12">
                  <c:v>970</c:v>
                </c:pt>
                <c:pt idx="13">
                  <c:v>339</c:v>
                </c:pt>
                <c:pt idx="14">
                  <c:v>46680</c:v>
                </c:pt>
                <c:pt idx="15">
                  <c:v>20606</c:v>
                </c:pt>
                <c:pt idx="16">
                  <c:v>30163</c:v>
                </c:pt>
                <c:pt idx="17">
                  <c:v>15819</c:v>
                </c:pt>
                <c:pt idx="18">
                  <c:v>314</c:v>
                </c:pt>
                <c:pt idx="19">
                  <c:v>6778</c:v>
                </c:pt>
                <c:pt idx="20">
                  <c:v>810</c:v>
                </c:pt>
                <c:pt idx="21">
                  <c:v>41799</c:v>
                </c:pt>
                <c:pt idx="22">
                  <c:v>412</c:v>
                </c:pt>
                <c:pt idx="23">
                  <c:v>1667</c:v>
                </c:pt>
                <c:pt idx="24">
                  <c:v>865</c:v>
                </c:pt>
                <c:pt idx="25">
                  <c:v>1044</c:v>
                </c:pt>
                <c:pt idx="26">
                  <c:v>708</c:v>
                </c:pt>
                <c:pt idx="27">
                  <c:v>55932</c:v>
                </c:pt>
                <c:pt idx="28">
                  <c:v>10276</c:v>
                </c:pt>
                <c:pt idx="29">
                  <c:v>15789</c:v>
                </c:pt>
                <c:pt idx="30">
                  <c:v>1261</c:v>
                </c:pt>
                <c:pt idx="31">
                  <c:v>29721</c:v>
                </c:pt>
                <c:pt idx="32">
                  <c:v>11543</c:v>
                </c:pt>
                <c:pt idx="33">
                  <c:v>12815</c:v>
                </c:pt>
                <c:pt idx="34">
                  <c:v>37363</c:v>
                </c:pt>
                <c:pt idx="35">
                  <c:v>27852</c:v>
                </c:pt>
                <c:pt idx="36">
                  <c:v>42937</c:v>
                </c:pt>
                <c:pt idx="37">
                  <c:v>53160</c:v>
                </c:pt>
                <c:pt idx="38">
                  <c:v>59990</c:v>
                </c:pt>
                <c:pt idx="39">
                  <c:v>27882</c:v>
                </c:pt>
                <c:pt idx="40">
                  <c:v>2234</c:v>
                </c:pt>
                <c:pt idx="41">
                  <c:v>2907</c:v>
                </c:pt>
                <c:pt idx="42">
                  <c:v>4043</c:v>
                </c:pt>
                <c:pt idx="43">
                  <c:v>4627</c:v>
                </c:pt>
                <c:pt idx="44">
                  <c:v>23592</c:v>
                </c:pt>
                <c:pt idx="45">
                  <c:v>40910</c:v>
                </c:pt>
                <c:pt idx="46">
                  <c:v>44933</c:v>
                </c:pt>
                <c:pt idx="47">
                  <c:v>15142</c:v>
                </c:pt>
                <c:pt idx="48">
                  <c:v>46939</c:v>
                </c:pt>
              </c:numCache>
            </c:numRef>
          </c:val>
        </c:ser>
        <c:ser>
          <c:idx val="1"/>
          <c:order val="1"/>
          <c:tx>
            <c:strRef>
              <c:f>Sam!$S$32</c:f>
              <c:strCache>
                <c:ptCount val="1"/>
                <c:pt idx="0">
                  <c:v>Reverse</c:v>
                </c:pt>
              </c:strCache>
            </c:strRef>
          </c:tx>
          <c:invertIfNegative val="0"/>
          <c:cat>
            <c:strRef>
              <c:f>Sam!$AZ$3:$CV$3</c:f>
              <c:strCache>
                <c:ptCount val="49"/>
                <c:pt idx="0">
                  <c:v>E1_bulk</c:v>
                </c:pt>
                <c:pt idx="1">
                  <c:v>E2_2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E7_0</c:v>
                </c:pt>
                <c:pt idx="7">
                  <c:v>E8_0</c:v>
                </c:pt>
                <c:pt idx="8">
                  <c:v>E9_0</c:v>
                </c:pt>
                <c:pt idx="9">
                  <c:v>E10</c:v>
                </c:pt>
                <c:pt idx="10">
                  <c:v>E11</c:v>
                </c:pt>
                <c:pt idx="11">
                  <c:v>E12_2</c:v>
                </c:pt>
                <c:pt idx="12">
                  <c:v>F1</c:v>
                </c:pt>
                <c:pt idx="13">
                  <c:v>F2_0</c:v>
                </c:pt>
                <c:pt idx="14">
                  <c:v>F3</c:v>
                </c:pt>
                <c:pt idx="15">
                  <c:v>F4</c:v>
                </c:pt>
                <c:pt idx="16">
                  <c:v>F5</c:v>
                </c:pt>
                <c:pt idx="17">
                  <c:v>F6</c:v>
                </c:pt>
                <c:pt idx="18">
                  <c:v>F7_0</c:v>
                </c:pt>
                <c:pt idx="19">
                  <c:v>F8</c:v>
                </c:pt>
                <c:pt idx="20">
                  <c:v>F9_0</c:v>
                </c:pt>
                <c:pt idx="21">
                  <c:v>F10</c:v>
                </c:pt>
                <c:pt idx="22">
                  <c:v>F11_0</c:v>
                </c:pt>
                <c:pt idx="23">
                  <c:v>F12</c:v>
                </c:pt>
                <c:pt idx="24">
                  <c:v>G1_0</c:v>
                </c:pt>
                <c:pt idx="25">
                  <c:v>G2</c:v>
                </c:pt>
                <c:pt idx="26">
                  <c:v>G3_0</c:v>
                </c:pt>
                <c:pt idx="27">
                  <c:v>G4</c:v>
                </c:pt>
                <c:pt idx="28">
                  <c:v>G5</c:v>
                </c:pt>
                <c:pt idx="29">
                  <c:v>G6</c:v>
                </c:pt>
                <c:pt idx="30">
                  <c:v>G7</c:v>
                </c:pt>
                <c:pt idx="31">
                  <c:v>G8</c:v>
                </c:pt>
                <c:pt idx="32">
                  <c:v>G9</c:v>
                </c:pt>
                <c:pt idx="33">
                  <c:v>G10</c:v>
                </c:pt>
                <c:pt idx="34">
                  <c:v>G11</c:v>
                </c:pt>
                <c:pt idx="35">
                  <c:v>G12</c:v>
                </c:pt>
                <c:pt idx="36">
                  <c:v>H1</c:v>
                </c:pt>
                <c:pt idx="37">
                  <c:v>H2</c:v>
                </c:pt>
                <c:pt idx="38">
                  <c:v>H3</c:v>
                </c:pt>
                <c:pt idx="39">
                  <c:v>H4</c:v>
                </c:pt>
                <c:pt idx="40">
                  <c:v>H5</c:v>
                </c:pt>
                <c:pt idx="41">
                  <c:v>H6</c:v>
                </c:pt>
                <c:pt idx="42">
                  <c:v>H7</c:v>
                </c:pt>
                <c:pt idx="43">
                  <c:v>H8</c:v>
                </c:pt>
                <c:pt idx="44">
                  <c:v>H9</c:v>
                </c:pt>
                <c:pt idx="45">
                  <c:v>H10</c:v>
                </c:pt>
                <c:pt idx="46">
                  <c:v>H11</c:v>
                </c:pt>
                <c:pt idx="47">
                  <c:v>H12</c:v>
                </c:pt>
                <c:pt idx="48">
                  <c:v>unmatched</c:v>
                </c:pt>
              </c:strCache>
            </c:strRef>
          </c:cat>
          <c:val>
            <c:numRef>
              <c:f>Sam!$AZ$19:$CV$19</c:f>
              <c:numCache>
                <c:formatCode>_(* #,##0_);_(* \(#,##0\);_(* "-"??_);_(@_)</c:formatCode>
                <c:ptCount val="49"/>
                <c:pt idx="0">
                  <c:v>67026</c:v>
                </c:pt>
                <c:pt idx="1">
                  <c:v>20542</c:v>
                </c:pt>
                <c:pt idx="2">
                  <c:v>68219</c:v>
                </c:pt>
                <c:pt idx="3">
                  <c:v>66903</c:v>
                </c:pt>
                <c:pt idx="4">
                  <c:v>52</c:v>
                </c:pt>
                <c:pt idx="5">
                  <c:v>50818</c:v>
                </c:pt>
                <c:pt idx="6">
                  <c:v>490</c:v>
                </c:pt>
                <c:pt idx="7">
                  <c:v>836</c:v>
                </c:pt>
                <c:pt idx="8">
                  <c:v>1560</c:v>
                </c:pt>
                <c:pt idx="9">
                  <c:v>48269</c:v>
                </c:pt>
                <c:pt idx="10">
                  <c:v>14763</c:v>
                </c:pt>
                <c:pt idx="11">
                  <c:v>41510</c:v>
                </c:pt>
                <c:pt idx="12">
                  <c:v>1388</c:v>
                </c:pt>
                <c:pt idx="13">
                  <c:v>700</c:v>
                </c:pt>
                <c:pt idx="14">
                  <c:v>64001</c:v>
                </c:pt>
                <c:pt idx="15">
                  <c:v>23793</c:v>
                </c:pt>
                <c:pt idx="16">
                  <c:v>14695</c:v>
                </c:pt>
                <c:pt idx="17">
                  <c:v>16436</c:v>
                </c:pt>
                <c:pt idx="18">
                  <c:v>253</c:v>
                </c:pt>
                <c:pt idx="19">
                  <c:v>8739</c:v>
                </c:pt>
                <c:pt idx="20">
                  <c:v>918</c:v>
                </c:pt>
                <c:pt idx="21">
                  <c:v>43848</c:v>
                </c:pt>
                <c:pt idx="22">
                  <c:v>900</c:v>
                </c:pt>
                <c:pt idx="23">
                  <c:v>1430</c:v>
                </c:pt>
                <c:pt idx="24">
                  <c:v>1218</c:v>
                </c:pt>
                <c:pt idx="25">
                  <c:v>1164</c:v>
                </c:pt>
                <c:pt idx="26">
                  <c:v>762</c:v>
                </c:pt>
                <c:pt idx="27">
                  <c:v>56917</c:v>
                </c:pt>
                <c:pt idx="28">
                  <c:v>13073</c:v>
                </c:pt>
                <c:pt idx="29">
                  <c:v>16247</c:v>
                </c:pt>
                <c:pt idx="30">
                  <c:v>1143</c:v>
                </c:pt>
                <c:pt idx="31">
                  <c:v>30333</c:v>
                </c:pt>
                <c:pt idx="32">
                  <c:v>14041</c:v>
                </c:pt>
                <c:pt idx="33">
                  <c:v>11489</c:v>
                </c:pt>
                <c:pt idx="34">
                  <c:v>40423</c:v>
                </c:pt>
                <c:pt idx="35">
                  <c:v>28816</c:v>
                </c:pt>
                <c:pt idx="36">
                  <c:v>51920</c:v>
                </c:pt>
                <c:pt idx="37">
                  <c:v>59408</c:v>
                </c:pt>
                <c:pt idx="38">
                  <c:v>76190</c:v>
                </c:pt>
                <c:pt idx="39">
                  <c:v>34825</c:v>
                </c:pt>
                <c:pt idx="40">
                  <c:v>1830</c:v>
                </c:pt>
                <c:pt idx="41">
                  <c:v>3589</c:v>
                </c:pt>
                <c:pt idx="42">
                  <c:v>4023</c:v>
                </c:pt>
                <c:pt idx="43">
                  <c:v>5189</c:v>
                </c:pt>
                <c:pt idx="44">
                  <c:v>29889</c:v>
                </c:pt>
                <c:pt idx="45">
                  <c:v>44858</c:v>
                </c:pt>
                <c:pt idx="46">
                  <c:v>51042</c:v>
                </c:pt>
                <c:pt idx="47">
                  <c:v>20141</c:v>
                </c:pt>
                <c:pt idx="48">
                  <c:v>57891</c:v>
                </c:pt>
              </c:numCache>
            </c:numRef>
          </c:val>
        </c:ser>
        <c:ser>
          <c:idx val="2"/>
          <c:order val="2"/>
          <c:tx>
            <c:strRef>
              <c:f>Sam!$S$33</c:f>
              <c:strCache>
                <c:ptCount val="1"/>
                <c:pt idx="0">
                  <c:v>Unaligned</c:v>
                </c:pt>
              </c:strCache>
            </c:strRef>
          </c:tx>
          <c:invertIfNegative val="0"/>
          <c:cat>
            <c:strRef>
              <c:f>Sam!$AZ$3:$CV$3</c:f>
              <c:strCache>
                <c:ptCount val="49"/>
                <c:pt idx="0">
                  <c:v>E1_bulk</c:v>
                </c:pt>
                <c:pt idx="1">
                  <c:v>E2_2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E7_0</c:v>
                </c:pt>
                <c:pt idx="7">
                  <c:v>E8_0</c:v>
                </c:pt>
                <c:pt idx="8">
                  <c:v>E9_0</c:v>
                </c:pt>
                <c:pt idx="9">
                  <c:v>E10</c:v>
                </c:pt>
                <c:pt idx="10">
                  <c:v>E11</c:v>
                </c:pt>
                <c:pt idx="11">
                  <c:v>E12_2</c:v>
                </c:pt>
                <c:pt idx="12">
                  <c:v>F1</c:v>
                </c:pt>
                <c:pt idx="13">
                  <c:v>F2_0</c:v>
                </c:pt>
                <c:pt idx="14">
                  <c:v>F3</c:v>
                </c:pt>
                <c:pt idx="15">
                  <c:v>F4</c:v>
                </c:pt>
                <c:pt idx="16">
                  <c:v>F5</c:v>
                </c:pt>
                <c:pt idx="17">
                  <c:v>F6</c:v>
                </c:pt>
                <c:pt idx="18">
                  <c:v>F7_0</c:v>
                </c:pt>
                <c:pt idx="19">
                  <c:v>F8</c:v>
                </c:pt>
                <c:pt idx="20">
                  <c:v>F9_0</c:v>
                </c:pt>
                <c:pt idx="21">
                  <c:v>F10</c:v>
                </c:pt>
                <c:pt idx="22">
                  <c:v>F11_0</c:v>
                </c:pt>
                <c:pt idx="23">
                  <c:v>F12</c:v>
                </c:pt>
                <c:pt idx="24">
                  <c:v>G1_0</c:v>
                </c:pt>
                <c:pt idx="25">
                  <c:v>G2</c:v>
                </c:pt>
                <c:pt idx="26">
                  <c:v>G3_0</c:v>
                </c:pt>
                <c:pt idx="27">
                  <c:v>G4</c:v>
                </c:pt>
                <c:pt idx="28">
                  <c:v>G5</c:v>
                </c:pt>
                <c:pt idx="29">
                  <c:v>G6</c:v>
                </c:pt>
                <c:pt idx="30">
                  <c:v>G7</c:v>
                </c:pt>
                <c:pt idx="31">
                  <c:v>G8</c:v>
                </c:pt>
                <c:pt idx="32">
                  <c:v>G9</c:v>
                </c:pt>
                <c:pt idx="33">
                  <c:v>G10</c:v>
                </c:pt>
                <c:pt idx="34">
                  <c:v>G11</c:v>
                </c:pt>
                <c:pt idx="35">
                  <c:v>G12</c:v>
                </c:pt>
                <c:pt idx="36">
                  <c:v>H1</c:v>
                </c:pt>
                <c:pt idx="37">
                  <c:v>H2</c:v>
                </c:pt>
                <c:pt idx="38">
                  <c:v>H3</c:v>
                </c:pt>
                <c:pt idx="39">
                  <c:v>H4</c:v>
                </c:pt>
                <c:pt idx="40">
                  <c:v>H5</c:v>
                </c:pt>
                <c:pt idx="41">
                  <c:v>H6</c:v>
                </c:pt>
                <c:pt idx="42">
                  <c:v>H7</c:v>
                </c:pt>
                <c:pt idx="43">
                  <c:v>H8</c:v>
                </c:pt>
                <c:pt idx="44">
                  <c:v>H9</c:v>
                </c:pt>
                <c:pt idx="45">
                  <c:v>H10</c:v>
                </c:pt>
                <c:pt idx="46">
                  <c:v>H11</c:v>
                </c:pt>
                <c:pt idx="47">
                  <c:v>H12</c:v>
                </c:pt>
                <c:pt idx="48">
                  <c:v>unmatched</c:v>
                </c:pt>
              </c:strCache>
            </c:strRef>
          </c:cat>
          <c:val>
            <c:numRef>
              <c:f>Sam!$AZ$20:$CV$20</c:f>
              <c:numCache>
                <c:formatCode>_(* #,##0_);_(* \(#,##0\);_(* "-"??_);_(@_)</c:formatCode>
                <c:ptCount val="49"/>
                <c:pt idx="0">
                  <c:v>15104</c:v>
                </c:pt>
                <c:pt idx="1">
                  <c:v>2949</c:v>
                </c:pt>
                <c:pt idx="2">
                  <c:v>12881</c:v>
                </c:pt>
                <c:pt idx="3">
                  <c:v>13121</c:v>
                </c:pt>
                <c:pt idx="4">
                  <c:v>60</c:v>
                </c:pt>
                <c:pt idx="5">
                  <c:v>9551</c:v>
                </c:pt>
                <c:pt idx="6">
                  <c:v>2268</c:v>
                </c:pt>
                <c:pt idx="7">
                  <c:v>1853</c:v>
                </c:pt>
                <c:pt idx="8">
                  <c:v>1763</c:v>
                </c:pt>
                <c:pt idx="9">
                  <c:v>8326</c:v>
                </c:pt>
                <c:pt idx="10">
                  <c:v>3407</c:v>
                </c:pt>
                <c:pt idx="11">
                  <c:v>8670</c:v>
                </c:pt>
                <c:pt idx="12">
                  <c:v>1647</c:v>
                </c:pt>
                <c:pt idx="13">
                  <c:v>4271</c:v>
                </c:pt>
                <c:pt idx="14">
                  <c:v>8967</c:v>
                </c:pt>
                <c:pt idx="15">
                  <c:v>4100</c:v>
                </c:pt>
                <c:pt idx="16">
                  <c:v>4613</c:v>
                </c:pt>
                <c:pt idx="17">
                  <c:v>3666</c:v>
                </c:pt>
                <c:pt idx="18">
                  <c:v>1201</c:v>
                </c:pt>
                <c:pt idx="19">
                  <c:v>1843</c:v>
                </c:pt>
                <c:pt idx="20">
                  <c:v>3116</c:v>
                </c:pt>
                <c:pt idx="21">
                  <c:v>7880</c:v>
                </c:pt>
                <c:pt idx="22">
                  <c:v>1278</c:v>
                </c:pt>
                <c:pt idx="23">
                  <c:v>1856</c:v>
                </c:pt>
                <c:pt idx="24">
                  <c:v>3051</c:v>
                </c:pt>
                <c:pt idx="25">
                  <c:v>2170</c:v>
                </c:pt>
                <c:pt idx="26">
                  <c:v>2016</c:v>
                </c:pt>
                <c:pt idx="27">
                  <c:v>11961</c:v>
                </c:pt>
                <c:pt idx="28">
                  <c:v>1914</c:v>
                </c:pt>
                <c:pt idx="29">
                  <c:v>2859</c:v>
                </c:pt>
                <c:pt idx="30">
                  <c:v>867</c:v>
                </c:pt>
                <c:pt idx="31">
                  <c:v>5943</c:v>
                </c:pt>
                <c:pt idx="32">
                  <c:v>3876</c:v>
                </c:pt>
                <c:pt idx="33">
                  <c:v>4366</c:v>
                </c:pt>
                <c:pt idx="34">
                  <c:v>7310</c:v>
                </c:pt>
                <c:pt idx="35">
                  <c:v>4675</c:v>
                </c:pt>
                <c:pt idx="36">
                  <c:v>10116</c:v>
                </c:pt>
                <c:pt idx="37">
                  <c:v>14086</c:v>
                </c:pt>
                <c:pt idx="38">
                  <c:v>18169</c:v>
                </c:pt>
                <c:pt idx="39">
                  <c:v>8394</c:v>
                </c:pt>
                <c:pt idx="40">
                  <c:v>1874</c:v>
                </c:pt>
                <c:pt idx="41">
                  <c:v>3018</c:v>
                </c:pt>
                <c:pt idx="42">
                  <c:v>2357</c:v>
                </c:pt>
                <c:pt idx="43">
                  <c:v>1974</c:v>
                </c:pt>
                <c:pt idx="44">
                  <c:v>4848</c:v>
                </c:pt>
                <c:pt idx="45">
                  <c:v>9829</c:v>
                </c:pt>
                <c:pt idx="46">
                  <c:v>10714</c:v>
                </c:pt>
                <c:pt idx="47">
                  <c:v>3974</c:v>
                </c:pt>
                <c:pt idx="48">
                  <c:v>43338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555904"/>
        <c:axId val="204666496"/>
      </c:barChart>
      <c:catAx>
        <c:axId val="8255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4666496"/>
        <c:crosses val="autoZero"/>
        <c:auto val="1"/>
        <c:lblAlgn val="ctr"/>
        <c:lblOffset val="100"/>
        <c:noMultiLvlLbl val="0"/>
      </c:catAx>
      <c:valAx>
        <c:axId val="20466649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8255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31191087109296"/>
          <c:y val="5.4772022080309382E-4"/>
          <c:w val="0.23209383413941714"/>
          <c:h val="0.171158121726538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'tt4'!$B$1</c:f>
              <c:strCache>
                <c:ptCount val="1"/>
                <c:pt idx="0">
                  <c:v>ref_fwd</c:v>
                </c:pt>
              </c:strCache>
            </c:strRef>
          </c:tx>
          <c:invertIfNegative val="0"/>
          <c:cat>
            <c:strRef>
              <c:f>'tt4'!$A$2:$A$41</c:f>
              <c:strCache>
                <c:ptCount val="40"/>
                <c:pt idx="0">
                  <c:v>chr10:20059582</c:v>
                </c:pt>
                <c:pt idx="1">
                  <c:v>chr10:57242972</c:v>
                </c:pt>
                <c:pt idx="2">
                  <c:v>chr11:101613424</c:v>
                </c:pt>
                <c:pt idx="3">
                  <c:v>chr11:35513793</c:v>
                </c:pt>
                <c:pt idx="4">
                  <c:v>chr11:6296832</c:v>
                </c:pt>
                <c:pt idx="5">
                  <c:v>chr11:78096592</c:v>
                </c:pt>
                <c:pt idx="6">
                  <c:v>chr1:191675045</c:v>
                </c:pt>
                <c:pt idx="7">
                  <c:v>chr12:111888098</c:v>
                </c:pt>
                <c:pt idx="8">
                  <c:v>chr12:114383174</c:v>
                </c:pt>
                <c:pt idx="9">
                  <c:v>chr12:17287415</c:v>
                </c:pt>
                <c:pt idx="10">
                  <c:v>chr12:73884772</c:v>
                </c:pt>
                <c:pt idx="11">
                  <c:v>chr13:42278980</c:v>
                </c:pt>
                <c:pt idx="12">
                  <c:v>chr13:55554430</c:v>
                </c:pt>
                <c:pt idx="13">
                  <c:v>chr15:25925906</c:v>
                </c:pt>
                <c:pt idx="14">
                  <c:v>chr1:57463849</c:v>
                </c:pt>
                <c:pt idx="15">
                  <c:v>chr15:81535979</c:v>
                </c:pt>
                <c:pt idx="16">
                  <c:v>chr15:85222168</c:v>
                </c:pt>
                <c:pt idx="17">
                  <c:v>chr16:17018488</c:v>
                </c:pt>
                <c:pt idx="18">
                  <c:v>chr17:27717774</c:v>
                </c:pt>
                <c:pt idx="19">
                  <c:v>chr17:46814692</c:v>
                </c:pt>
                <c:pt idx="20">
                  <c:v>chr17:53645675</c:v>
                </c:pt>
                <c:pt idx="21">
                  <c:v>chr1:78467742</c:v>
                </c:pt>
                <c:pt idx="22">
                  <c:v>chr19:24175196</c:v>
                </c:pt>
                <c:pt idx="23">
                  <c:v>chr19:8946517</c:v>
                </c:pt>
                <c:pt idx="24">
                  <c:v>chr2:104271486</c:v>
                </c:pt>
                <c:pt idx="25">
                  <c:v>chr2:165875637</c:v>
                </c:pt>
                <c:pt idx="26">
                  <c:v>chr2:166776842</c:v>
                </c:pt>
                <c:pt idx="27">
                  <c:v>chr2:91612587</c:v>
                </c:pt>
                <c:pt idx="28">
                  <c:v>chr3:146082306</c:v>
                </c:pt>
                <c:pt idx="29">
                  <c:v>chr4:115980807</c:v>
                </c:pt>
                <c:pt idx="30">
                  <c:v>chr4:62083556</c:v>
                </c:pt>
                <c:pt idx="31">
                  <c:v>chr5:28098614</c:v>
                </c:pt>
                <c:pt idx="32">
                  <c:v>chr6:17257915</c:v>
                </c:pt>
                <c:pt idx="33">
                  <c:v>chr6:29349553</c:v>
                </c:pt>
                <c:pt idx="34">
                  <c:v>chr6:71927367</c:v>
                </c:pt>
                <c:pt idx="35">
                  <c:v>chr7:133941041</c:v>
                </c:pt>
                <c:pt idx="36">
                  <c:v>chr7:30151735</c:v>
                </c:pt>
                <c:pt idx="37">
                  <c:v>chr7:31097709</c:v>
                </c:pt>
                <c:pt idx="38">
                  <c:v>chr8:26879828</c:v>
                </c:pt>
                <c:pt idx="39">
                  <c:v>chr9:110453160</c:v>
                </c:pt>
              </c:strCache>
            </c:strRef>
          </c:cat>
          <c:val>
            <c:numRef>
              <c:f>'tt4'!$B$2:$B$41</c:f>
              <c:numCache>
                <c:formatCode>General</c:formatCode>
                <c:ptCount val="40"/>
                <c:pt idx="0">
                  <c:v>19656</c:v>
                </c:pt>
                <c:pt idx="1">
                  <c:v>27527</c:v>
                </c:pt>
                <c:pt idx="2">
                  <c:v>51307</c:v>
                </c:pt>
                <c:pt idx="3">
                  <c:v>16292</c:v>
                </c:pt>
                <c:pt idx="4">
                  <c:v>8214</c:v>
                </c:pt>
                <c:pt idx="5">
                  <c:v>25843</c:v>
                </c:pt>
                <c:pt idx="6">
                  <c:v>13382</c:v>
                </c:pt>
                <c:pt idx="7">
                  <c:v>32292</c:v>
                </c:pt>
                <c:pt idx="8">
                  <c:v>32066</c:v>
                </c:pt>
                <c:pt idx="9">
                  <c:v>10827</c:v>
                </c:pt>
                <c:pt idx="10">
                  <c:v>23632</c:v>
                </c:pt>
                <c:pt idx="11">
                  <c:v>17342</c:v>
                </c:pt>
                <c:pt idx="12">
                  <c:v>21181</c:v>
                </c:pt>
                <c:pt idx="13">
                  <c:v>40987</c:v>
                </c:pt>
                <c:pt idx="14">
                  <c:v>11372</c:v>
                </c:pt>
                <c:pt idx="15">
                  <c:v>21081</c:v>
                </c:pt>
                <c:pt idx="16">
                  <c:v>34527</c:v>
                </c:pt>
                <c:pt idx="17">
                  <c:v>30868</c:v>
                </c:pt>
                <c:pt idx="18">
                  <c:v>16917</c:v>
                </c:pt>
                <c:pt idx="19">
                  <c:v>23557</c:v>
                </c:pt>
                <c:pt idx="20">
                  <c:v>23044</c:v>
                </c:pt>
                <c:pt idx="21">
                  <c:v>20666</c:v>
                </c:pt>
                <c:pt idx="22">
                  <c:v>11187</c:v>
                </c:pt>
                <c:pt idx="23">
                  <c:v>17983</c:v>
                </c:pt>
                <c:pt idx="24">
                  <c:v>23500</c:v>
                </c:pt>
                <c:pt idx="25">
                  <c:v>14870</c:v>
                </c:pt>
                <c:pt idx="26">
                  <c:v>38195</c:v>
                </c:pt>
                <c:pt idx="27">
                  <c:v>4292</c:v>
                </c:pt>
                <c:pt idx="28">
                  <c:v>27090</c:v>
                </c:pt>
                <c:pt idx="29">
                  <c:v>14706</c:v>
                </c:pt>
                <c:pt idx="30">
                  <c:v>60937</c:v>
                </c:pt>
                <c:pt idx="31">
                  <c:v>41061</c:v>
                </c:pt>
                <c:pt idx="32">
                  <c:v>26838</c:v>
                </c:pt>
                <c:pt idx="33">
                  <c:v>20871</c:v>
                </c:pt>
                <c:pt idx="34">
                  <c:v>29350</c:v>
                </c:pt>
                <c:pt idx="35">
                  <c:v>8686</c:v>
                </c:pt>
                <c:pt idx="36">
                  <c:v>10601</c:v>
                </c:pt>
                <c:pt idx="37">
                  <c:v>47402</c:v>
                </c:pt>
                <c:pt idx="38">
                  <c:v>18346</c:v>
                </c:pt>
                <c:pt idx="39">
                  <c:v>43248</c:v>
                </c:pt>
              </c:numCache>
            </c:numRef>
          </c:val>
        </c:ser>
        <c:ser>
          <c:idx val="1"/>
          <c:order val="1"/>
          <c:tx>
            <c:strRef>
              <c:f>'tt4'!$C$1</c:f>
              <c:strCache>
                <c:ptCount val="1"/>
                <c:pt idx="0">
                  <c:v>ref_rev</c:v>
                </c:pt>
              </c:strCache>
            </c:strRef>
          </c:tx>
          <c:invertIfNegative val="0"/>
          <c:cat>
            <c:strRef>
              <c:f>'tt4'!$A$2:$A$41</c:f>
              <c:strCache>
                <c:ptCount val="40"/>
                <c:pt idx="0">
                  <c:v>chr10:20059582</c:v>
                </c:pt>
                <c:pt idx="1">
                  <c:v>chr10:57242972</c:v>
                </c:pt>
                <c:pt idx="2">
                  <c:v>chr11:101613424</c:v>
                </c:pt>
                <c:pt idx="3">
                  <c:v>chr11:35513793</c:v>
                </c:pt>
                <c:pt idx="4">
                  <c:v>chr11:6296832</c:v>
                </c:pt>
                <c:pt idx="5">
                  <c:v>chr11:78096592</c:v>
                </c:pt>
                <c:pt idx="6">
                  <c:v>chr1:191675045</c:v>
                </c:pt>
                <c:pt idx="7">
                  <c:v>chr12:111888098</c:v>
                </c:pt>
                <c:pt idx="8">
                  <c:v>chr12:114383174</c:v>
                </c:pt>
                <c:pt idx="9">
                  <c:v>chr12:17287415</c:v>
                </c:pt>
                <c:pt idx="10">
                  <c:v>chr12:73884772</c:v>
                </c:pt>
                <c:pt idx="11">
                  <c:v>chr13:42278980</c:v>
                </c:pt>
                <c:pt idx="12">
                  <c:v>chr13:55554430</c:v>
                </c:pt>
                <c:pt idx="13">
                  <c:v>chr15:25925906</c:v>
                </c:pt>
                <c:pt idx="14">
                  <c:v>chr1:57463849</c:v>
                </c:pt>
                <c:pt idx="15">
                  <c:v>chr15:81535979</c:v>
                </c:pt>
                <c:pt idx="16">
                  <c:v>chr15:85222168</c:v>
                </c:pt>
                <c:pt idx="17">
                  <c:v>chr16:17018488</c:v>
                </c:pt>
                <c:pt idx="18">
                  <c:v>chr17:27717774</c:v>
                </c:pt>
                <c:pt idx="19">
                  <c:v>chr17:46814692</c:v>
                </c:pt>
                <c:pt idx="20">
                  <c:v>chr17:53645675</c:v>
                </c:pt>
                <c:pt idx="21">
                  <c:v>chr1:78467742</c:v>
                </c:pt>
                <c:pt idx="22">
                  <c:v>chr19:24175196</c:v>
                </c:pt>
                <c:pt idx="23">
                  <c:v>chr19:8946517</c:v>
                </c:pt>
                <c:pt idx="24">
                  <c:v>chr2:104271486</c:v>
                </c:pt>
                <c:pt idx="25">
                  <c:v>chr2:165875637</c:v>
                </c:pt>
                <c:pt idx="26">
                  <c:v>chr2:166776842</c:v>
                </c:pt>
                <c:pt idx="27">
                  <c:v>chr2:91612587</c:v>
                </c:pt>
                <c:pt idx="28">
                  <c:v>chr3:146082306</c:v>
                </c:pt>
                <c:pt idx="29">
                  <c:v>chr4:115980807</c:v>
                </c:pt>
                <c:pt idx="30">
                  <c:v>chr4:62083556</c:v>
                </c:pt>
                <c:pt idx="31">
                  <c:v>chr5:28098614</c:v>
                </c:pt>
                <c:pt idx="32">
                  <c:v>chr6:17257915</c:v>
                </c:pt>
                <c:pt idx="33">
                  <c:v>chr6:29349553</c:v>
                </c:pt>
                <c:pt idx="34">
                  <c:v>chr6:71927367</c:v>
                </c:pt>
                <c:pt idx="35">
                  <c:v>chr7:133941041</c:v>
                </c:pt>
                <c:pt idx="36">
                  <c:v>chr7:30151735</c:v>
                </c:pt>
                <c:pt idx="37">
                  <c:v>chr7:31097709</c:v>
                </c:pt>
                <c:pt idx="38">
                  <c:v>chr8:26879828</c:v>
                </c:pt>
                <c:pt idx="39">
                  <c:v>chr9:110453160</c:v>
                </c:pt>
              </c:strCache>
            </c:strRef>
          </c:cat>
          <c:val>
            <c:numRef>
              <c:f>'tt4'!$C$2:$C$41</c:f>
              <c:numCache>
                <c:formatCode>General</c:formatCode>
                <c:ptCount val="40"/>
                <c:pt idx="0">
                  <c:v>22000</c:v>
                </c:pt>
                <c:pt idx="1">
                  <c:v>31709</c:v>
                </c:pt>
                <c:pt idx="2">
                  <c:v>65589</c:v>
                </c:pt>
                <c:pt idx="3">
                  <c:v>19353</c:v>
                </c:pt>
                <c:pt idx="4">
                  <c:v>9532</c:v>
                </c:pt>
                <c:pt idx="5">
                  <c:v>30530</c:v>
                </c:pt>
                <c:pt idx="6">
                  <c:v>15405</c:v>
                </c:pt>
                <c:pt idx="7">
                  <c:v>38128</c:v>
                </c:pt>
                <c:pt idx="8">
                  <c:v>39826</c:v>
                </c:pt>
                <c:pt idx="9">
                  <c:v>14577</c:v>
                </c:pt>
                <c:pt idx="10">
                  <c:v>25350</c:v>
                </c:pt>
                <c:pt idx="11">
                  <c:v>17778</c:v>
                </c:pt>
                <c:pt idx="12">
                  <c:v>23209</c:v>
                </c:pt>
                <c:pt idx="13">
                  <c:v>43609</c:v>
                </c:pt>
                <c:pt idx="14">
                  <c:v>491</c:v>
                </c:pt>
                <c:pt idx="15">
                  <c:v>16512</c:v>
                </c:pt>
                <c:pt idx="16">
                  <c:v>38596</c:v>
                </c:pt>
                <c:pt idx="17">
                  <c:v>37553</c:v>
                </c:pt>
                <c:pt idx="18">
                  <c:v>17297</c:v>
                </c:pt>
                <c:pt idx="19">
                  <c:v>32266</c:v>
                </c:pt>
                <c:pt idx="20">
                  <c:v>39970</c:v>
                </c:pt>
                <c:pt idx="21">
                  <c:v>24932</c:v>
                </c:pt>
                <c:pt idx="22">
                  <c:v>14364</c:v>
                </c:pt>
                <c:pt idx="23">
                  <c:v>22828</c:v>
                </c:pt>
                <c:pt idx="24">
                  <c:v>26244</c:v>
                </c:pt>
                <c:pt idx="25">
                  <c:v>18522</c:v>
                </c:pt>
                <c:pt idx="26">
                  <c:v>47522</c:v>
                </c:pt>
                <c:pt idx="27">
                  <c:v>5386</c:v>
                </c:pt>
                <c:pt idx="28">
                  <c:v>32923</c:v>
                </c:pt>
                <c:pt idx="29">
                  <c:v>16411</c:v>
                </c:pt>
                <c:pt idx="30">
                  <c:v>64443</c:v>
                </c:pt>
                <c:pt idx="31">
                  <c:v>44668</c:v>
                </c:pt>
                <c:pt idx="32">
                  <c:v>55345</c:v>
                </c:pt>
                <c:pt idx="33">
                  <c:v>21336</c:v>
                </c:pt>
                <c:pt idx="34">
                  <c:v>41665</c:v>
                </c:pt>
                <c:pt idx="35">
                  <c:v>4406</c:v>
                </c:pt>
                <c:pt idx="36">
                  <c:v>8452</c:v>
                </c:pt>
                <c:pt idx="37">
                  <c:v>58345</c:v>
                </c:pt>
                <c:pt idx="38">
                  <c:v>18115</c:v>
                </c:pt>
                <c:pt idx="39">
                  <c:v>47775</c:v>
                </c:pt>
              </c:numCache>
            </c:numRef>
          </c:val>
        </c:ser>
        <c:ser>
          <c:idx val="2"/>
          <c:order val="2"/>
          <c:tx>
            <c:strRef>
              <c:f>'tt4'!$D$1</c:f>
              <c:strCache>
                <c:ptCount val="1"/>
                <c:pt idx="0">
                  <c:v>alt_fwd</c:v>
                </c:pt>
              </c:strCache>
            </c:strRef>
          </c:tx>
          <c:invertIfNegative val="0"/>
          <c:cat>
            <c:strRef>
              <c:f>'tt4'!$A$2:$A$41</c:f>
              <c:strCache>
                <c:ptCount val="40"/>
                <c:pt idx="0">
                  <c:v>chr10:20059582</c:v>
                </c:pt>
                <c:pt idx="1">
                  <c:v>chr10:57242972</c:v>
                </c:pt>
                <c:pt idx="2">
                  <c:v>chr11:101613424</c:v>
                </c:pt>
                <c:pt idx="3">
                  <c:v>chr11:35513793</c:v>
                </c:pt>
                <c:pt idx="4">
                  <c:v>chr11:6296832</c:v>
                </c:pt>
                <c:pt idx="5">
                  <c:v>chr11:78096592</c:v>
                </c:pt>
                <c:pt idx="6">
                  <c:v>chr1:191675045</c:v>
                </c:pt>
                <c:pt idx="7">
                  <c:v>chr12:111888098</c:v>
                </c:pt>
                <c:pt idx="8">
                  <c:v>chr12:114383174</c:v>
                </c:pt>
                <c:pt idx="9">
                  <c:v>chr12:17287415</c:v>
                </c:pt>
                <c:pt idx="10">
                  <c:v>chr12:73884772</c:v>
                </c:pt>
                <c:pt idx="11">
                  <c:v>chr13:42278980</c:v>
                </c:pt>
                <c:pt idx="12">
                  <c:v>chr13:55554430</c:v>
                </c:pt>
                <c:pt idx="13">
                  <c:v>chr15:25925906</c:v>
                </c:pt>
                <c:pt idx="14">
                  <c:v>chr1:57463849</c:v>
                </c:pt>
                <c:pt idx="15">
                  <c:v>chr15:81535979</c:v>
                </c:pt>
                <c:pt idx="16">
                  <c:v>chr15:85222168</c:v>
                </c:pt>
                <c:pt idx="17">
                  <c:v>chr16:17018488</c:v>
                </c:pt>
                <c:pt idx="18">
                  <c:v>chr17:27717774</c:v>
                </c:pt>
                <c:pt idx="19">
                  <c:v>chr17:46814692</c:v>
                </c:pt>
                <c:pt idx="20">
                  <c:v>chr17:53645675</c:v>
                </c:pt>
                <c:pt idx="21">
                  <c:v>chr1:78467742</c:v>
                </c:pt>
                <c:pt idx="22">
                  <c:v>chr19:24175196</c:v>
                </c:pt>
                <c:pt idx="23">
                  <c:v>chr19:8946517</c:v>
                </c:pt>
                <c:pt idx="24">
                  <c:v>chr2:104271486</c:v>
                </c:pt>
                <c:pt idx="25">
                  <c:v>chr2:165875637</c:v>
                </c:pt>
                <c:pt idx="26">
                  <c:v>chr2:166776842</c:v>
                </c:pt>
                <c:pt idx="27">
                  <c:v>chr2:91612587</c:v>
                </c:pt>
                <c:pt idx="28">
                  <c:v>chr3:146082306</c:v>
                </c:pt>
                <c:pt idx="29">
                  <c:v>chr4:115980807</c:v>
                </c:pt>
                <c:pt idx="30">
                  <c:v>chr4:62083556</c:v>
                </c:pt>
                <c:pt idx="31">
                  <c:v>chr5:28098614</c:v>
                </c:pt>
                <c:pt idx="32">
                  <c:v>chr6:17257915</c:v>
                </c:pt>
                <c:pt idx="33">
                  <c:v>chr6:29349553</c:v>
                </c:pt>
                <c:pt idx="34">
                  <c:v>chr6:71927367</c:v>
                </c:pt>
                <c:pt idx="35">
                  <c:v>chr7:133941041</c:v>
                </c:pt>
                <c:pt idx="36">
                  <c:v>chr7:30151735</c:v>
                </c:pt>
                <c:pt idx="37">
                  <c:v>chr7:31097709</c:v>
                </c:pt>
                <c:pt idx="38">
                  <c:v>chr8:26879828</c:v>
                </c:pt>
                <c:pt idx="39">
                  <c:v>chr9:110453160</c:v>
                </c:pt>
              </c:strCache>
            </c:strRef>
          </c:cat>
          <c:val>
            <c:numRef>
              <c:f>'tt4'!$D$2:$D$41</c:f>
              <c:numCache>
                <c:formatCode>General</c:formatCode>
                <c:ptCount val="40"/>
                <c:pt idx="0">
                  <c:v>26908</c:v>
                </c:pt>
                <c:pt idx="1">
                  <c:v>28160</c:v>
                </c:pt>
                <c:pt idx="2">
                  <c:v>40729</c:v>
                </c:pt>
                <c:pt idx="3">
                  <c:v>13052</c:v>
                </c:pt>
                <c:pt idx="4">
                  <c:v>9304</c:v>
                </c:pt>
                <c:pt idx="5">
                  <c:v>27865</c:v>
                </c:pt>
                <c:pt idx="6">
                  <c:v>22165</c:v>
                </c:pt>
                <c:pt idx="7">
                  <c:v>16491</c:v>
                </c:pt>
                <c:pt idx="8">
                  <c:v>37106</c:v>
                </c:pt>
                <c:pt idx="9">
                  <c:v>30929</c:v>
                </c:pt>
                <c:pt idx="10">
                  <c:v>18571</c:v>
                </c:pt>
                <c:pt idx="11">
                  <c:v>13991</c:v>
                </c:pt>
                <c:pt idx="12">
                  <c:v>15987</c:v>
                </c:pt>
                <c:pt idx="13">
                  <c:v>42931</c:v>
                </c:pt>
                <c:pt idx="14">
                  <c:v>15621</c:v>
                </c:pt>
                <c:pt idx="15">
                  <c:v>22971</c:v>
                </c:pt>
                <c:pt idx="16">
                  <c:v>40772</c:v>
                </c:pt>
                <c:pt idx="17">
                  <c:v>15213</c:v>
                </c:pt>
                <c:pt idx="18">
                  <c:v>24195</c:v>
                </c:pt>
                <c:pt idx="19">
                  <c:v>15683</c:v>
                </c:pt>
                <c:pt idx="20">
                  <c:v>19555</c:v>
                </c:pt>
                <c:pt idx="21">
                  <c:v>12069</c:v>
                </c:pt>
                <c:pt idx="22">
                  <c:v>6281</c:v>
                </c:pt>
                <c:pt idx="23">
                  <c:v>11362</c:v>
                </c:pt>
                <c:pt idx="24">
                  <c:v>11559</c:v>
                </c:pt>
                <c:pt idx="25">
                  <c:v>13942</c:v>
                </c:pt>
                <c:pt idx="26">
                  <c:v>11934</c:v>
                </c:pt>
                <c:pt idx="27">
                  <c:v>3167</c:v>
                </c:pt>
                <c:pt idx="28">
                  <c:v>8042</c:v>
                </c:pt>
                <c:pt idx="29">
                  <c:v>25961</c:v>
                </c:pt>
                <c:pt idx="30">
                  <c:v>45461</c:v>
                </c:pt>
                <c:pt idx="31">
                  <c:v>135</c:v>
                </c:pt>
                <c:pt idx="32">
                  <c:v>32436</c:v>
                </c:pt>
                <c:pt idx="33">
                  <c:v>25086</c:v>
                </c:pt>
                <c:pt idx="34">
                  <c:v>11300</c:v>
                </c:pt>
                <c:pt idx="35">
                  <c:v>24061</c:v>
                </c:pt>
                <c:pt idx="36">
                  <c:v>20331</c:v>
                </c:pt>
                <c:pt idx="37">
                  <c:v>22698</c:v>
                </c:pt>
                <c:pt idx="38">
                  <c:v>7816</c:v>
                </c:pt>
                <c:pt idx="39">
                  <c:v>15348</c:v>
                </c:pt>
              </c:numCache>
            </c:numRef>
          </c:val>
        </c:ser>
        <c:ser>
          <c:idx val="3"/>
          <c:order val="3"/>
          <c:tx>
            <c:strRef>
              <c:f>'tt4'!$E$1</c:f>
              <c:strCache>
                <c:ptCount val="1"/>
                <c:pt idx="0">
                  <c:v>alt_rev</c:v>
                </c:pt>
              </c:strCache>
            </c:strRef>
          </c:tx>
          <c:invertIfNegative val="0"/>
          <c:cat>
            <c:strRef>
              <c:f>'tt4'!$A$2:$A$41</c:f>
              <c:strCache>
                <c:ptCount val="40"/>
                <c:pt idx="0">
                  <c:v>chr10:20059582</c:v>
                </c:pt>
                <c:pt idx="1">
                  <c:v>chr10:57242972</c:v>
                </c:pt>
                <c:pt idx="2">
                  <c:v>chr11:101613424</c:v>
                </c:pt>
                <c:pt idx="3">
                  <c:v>chr11:35513793</c:v>
                </c:pt>
                <c:pt idx="4">
                  <c:v>chr11:6296832</c:v>
                </c:pt>
                <c:pt idx="5">
                  <c:v>chr11:78096592</c:v>
                </c:pt>
                <c:pt idx="6">
                  <c:v>chr1:191675045</c:v>
                </c:pt>
                <c:pt idx="7">
                  <c:v>chr12:111888098</c:v>
                </c:pt>
                <c:pt idx="8">
                  <c:v>chr12:114383174</c:v>
                </c:pt>
                <c:pt idx="9">
                  <c:v>chr12:17287415</c:v>
                </c:pt>
                <c:pt idx="10">
                  <c:v>chr12:73884772</c:v>
                </c:pt>
                <c:pt idx="11">
                  <c:v>chr13:42278980</c:v>
                </c:pt>
                <c:pt idx="12">
                  <c:v>chr13:55554430</c:v>
                </c:pt>
                <c:pt idx="13">
                  <c:v>chr15:25925906</c:v>
                </c:pt>
                <c:pt idx="14">
                  <c:v>chr1:57463849</c:v>
                </c:pt>
                <c:pt idx="15">
                  <c:v>chr15:81535979</c:v>
                </c:pt>
                <c:pt idx="16">
                  <c:v>chr15:85222168</c:v>
                </c:pt>
                <c:pt idx="17">
                  <c:v>chr16:17018488</c:v>
                </c:pt>
                <c:pt idx="18">
                  <c:v>chr17:27717774</c:v>
                </c:pt>
                <c:pt idx="19">
                  <c:v>chr17:46814692</c:v>
                </c:pt>
                <c:pt idx="20">
                  <c:v>chr17:53645675</c:v>
                </c:pt>
                <c:pt idx="21">
                  <c:v>chr1:78467742</c:v>
                </c:pt>
                <c:pt idx="22">
                  <c:v>chr19:24175196</c:v>
                </c:pt>
                <c:pt idx="23">
                  <c:v>chr19:8946517</c:v>
                </c:pt>
                <c:pt idx="24">
                  <c:v>chr2:104271486</c:v>
                </c:pt>
                <c:pt idx="25">
                  <c:v>chr2:165875637</c:v>
                </c:pt>
                <c:pt idx="26">
                  <c:v>chr2:166776842</c:v>
                </c:pt>
                <c:pt idx="27">
                  <c:v>chr2:91612587</c:v>
                </c:pt>
                <c:pt idx="28">
                  <c:v>chr3:146082306</c:v>
                </c:pt>
                <c:pt idx="29">
                  <c:v>chr4:115980807</c:v>
                </c:pt>
                <c:pt idx="30">
                  <c:v>chr4:62083556</c:v>
                </c:pt>
                <c:pt idx="31">
                  <c:v>chr5:28098614</c:v>
                </c:pt>
                <c:pt idx="32">
                  <c:v>chr6:17257915</c:v>
                </c:pt>
                <c:pt idx="33">
                  <c:v>chr6:29349553</c:v>
                </c:pt>
                <c:pt idx="34">
                  <c:v>chr6:71927367</c:v>
                </c:pt>
                <c:pt idx="35">
                  <c:v>chr7:133941041</c:v>
                </c:pt>
                <c:pt idx="36">
                  <c:v>chr7:30151735</c:v>
                </c:pt>
                <c:pt idx="37">
                  <c:v>chr7:31097709</c:v>
                </c:pt>
                <c:pt idx="38">
                  <c:v>chr8:26879828</c:v>
                </c:pt>
                <c:pt idx="39">
                  <c:v>chr9:110453160</c:v>
                </c:pt>
              </c:strCache>
            </c:strRef>
          </c:cat>
          <c:val>
            <c:numRef>
              <c:f>'tt4'!$E$2:$E$41</c:f>
              <c:numCache>
                <c:formatCode>General</c:formatCode>
                <c:ptCount val="40"/>
                <c:pt idx="0">
                  <c:v>29430</c:v>
                </c:pt>
                <c:pt idx="1">
                  <c:v>31126</c:v>
                </c:pt>
                <c:pt idx="2">
                  <c:v>62089</c:v>
                </c:pt>
                <c:pt idx="3">
                  <c:v>17492</c:v>
                </c:pt>
                <c:pt idx="4">
                  <c:v>13145</c:v>
                </c:pt>
                <c:pt idx="5">
                  <c:v>26743</c:v>
                </c:pt>
                <c:pt idx="6">
                  <c:v>28649</c:v>
                </c:pt>
                <c:pt idx="7">
                  <c:v>19153</c:v>
                </c:pt>
                <c:pt idx="8">
                  <c:v>45519</c:v>
                </c:pt>
                <c:pt idx="9">
                  <c:v>38167</c:v>
                </c:pt>
                <c:pt idx="10">
                  <c:v>19512</c:v>
                </c:pt>
                <c:pt idx="11">
                  <c:v>14385</c:v>
                </c:pt>
                <c:pt idx="12">
                  <c:v>17685</c:v>
                </c:pt>
                <c:pt idx="13">
                  <c:v>39529</c:v>
                </c:pt>
                <c:pt idx="14">
                  <c:v>18470</c:v>
                </c:pt>
                <c:pt idx="15">
                  <c:v>18054</c:v>
                </c:pt>
                <c:pt idx="16">
                  <c:v>45810</c:v>
                </c:pt>
                <c:pt idx="17">
                  <c:v>17335</c:v>
                </c:pt>
                <c:pt idx="18">
                  <c:v>26134</c:v>
                </c:pt>
                <c:pt idx="19">
                  <c:v>25048</c:v>
                </c:pt>
                <c:pt idx="20">
                  <c:v>28131</c:v>
                </c:pt>
                <c:pt idx="21">
                  <c:v>14470</c:v>
                </c:pt>
                <c:pt idx="22">
                  <c:v>7481</c:v>
                </c:pt>
                <c:pt idx="23">
                  <c:v>14825</c:v>
                </c:pt>
                <c:pt idx="24">
                  <c:v>14536</c:v>
                </c:pt>
                <c:pt idx="25">
                  <c:v>16615</c:v>
                </c:pt>
                <c:pt idx="26">
                  <c:v>13953</c:v>
                </c:pt>
                <c:pt idx="27">
                  <c:v>3989</c:v>
                </c:pt>
                <c:pt idx="28">
                  <c:v>9920</c:v>
                </c:pt>
                <c:pt idx="29">
                  <c:v>26471</c:v>
                </c:pt>
                <c:pt idx="30">
                  <c:v>46154</c:v>
                </c:pt>
                <c:pt idx="31">
                  <c:v>191</c:v>
                </c:pt>
                <c:pt idx="32">
                  <c:v>48588</c:v>
                </c:pt>
                <c:pt idx="33">
                  <c:v>28863</c:v>
                </c:pt>
                <c:pt idx="34">
                  <c:v>23526</c:v>
                </c:pt>
                <c:pt idx="35">
                  <c:v>8729</c:v>
                </c:pt>
                <c:pt idx="36">
                  <c:v>12901</c:v>
                </c:pt>
                <c:pt idx="37">
                  <c:v>27242</c:v>
                </c:pt>
                <c:pt idx="38">
                  <c:v>7327</c:v>
                </c:pt>
                <c:pt idx="39">
                  <c:v>17250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647616"/>
        <c:axId val="90164032"/>
      </c:barChart>
      <c:catAx>
        <c:axId val="113647616"/>
        <c:scaling>
          <c:orientation val="minMax"/>
        </c:scaling>
        <c:delete val="0"/>
        <c:axPos val="b"/>
        <c:majorTickMark val="out"/>
        <c:minorTickMark val="none"/>
        <c:tickLblPos val="nextTo"/>
        <c:crossAx val="90164032"/>
        <c:crosses val="autoZero"/>
        <c:auto val="1"/>
        <c:lblAlgn val="ctr"/>
        <c:lblOffset val="100"/>
        <c:noMultiLvlLbl val="0"/>
      </c:catAx>
      <c:valAx>
        <c:axId val="9016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647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/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/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/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/>
      <dgm:t>
        <a:bodyPr/>
        <a:lstStyle/>
        <a:p>
          <a:r>
            <a:rPr lang="en-US" dirty="0" smtClean="0"/>
            <a:t>Epitope</a:t>
          </a:r>
        </a:p>
        <a:p>
          <a:r>
            <a:rPr lang="en-US" dirty="0" smtClean="0"/>
            <a:t>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/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30C66EAF-3E01-44A7-8C0D-0303B3518966}">
      <dgm:prSet phldrT="[Text]"/>
      <dgm:spPr/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183B7170-82BB-4ADA-9F67-C4FE0ACCD262}" type="parTrans" cxnId="{B2341FB4-51CD-4806-807C-47B9231B4133}">
      <dgm:prSet/>
      <dgm:spPr/>
      <dgm:t>
        <a:bodyPr/>
        <a:lstStyle/>
        <a:p>
          <a:endParaRPr lang="en-US"/>
        </a:p>
      </dgm:t>
    </dgm:pt>
    <dgm:pt modelId="{08D8BB79-1369-42BB-B540-B8F0C06695C3}" type="sibTrans" cxnId="{B2341FB4-51CD-4806-807C-47B9231B4133}">
      <dgm:prSet/>
      <dgm:spPr/>
      <dgm:t>
        <a:bodyPr/>
        <a:lstStyle/>
        <a:p>
          <a:endParaRPr lang="en-US"/>
        </a:p>
      </dgm:t>
    </dgm:pt>
    <dgm:pt modelId="{AB45BE0A-A791-4252-AA90-8766E65194F6}">
      <dgm:prSet phldrT="[Text]"/>
      <dgm:spPr/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BBE5B9D3-CBFB-4014-8CF3-C641A25EAB42}" type="parTrans" cxnId="{0C0B4007-7BAA-4F2C-91AD-08B745D3B106}">
      <dgm:prSet/>
      <dgm:spPr/>
      <dgm:t>
        <a:bodyPr/>
        <a:lstStyle/>
        <a:p>
          <a:endParaRPr lang="en-US"/>
        </a:p>
      </dgm:t>
    </dgm:pt>
    <dgm:pt modelId="{F07025D6-3E08-401A-A2DD-5F72B9FC0BA2}" type="sibTrans" cxnId="{0C0B4007-7BAA-4F2C-91AD-08B745D3B106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07605D17-5962-4D7F-AA59-AC9D4E0B8C85}" type="pres">
      <dgm:prSet presAssocID="{30C66EAF-3E01-44A7-8C0D-0303B351896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3FB4B-29D9-47D4-A31B-4F9185A06938}" type="pres">
      <dgm:prSet presAssocID="{08D8BB79-1369-42BB-B540-B8F0C06695C3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FDF88-43AE-4D6F-9995-D5DCEC513827}" type="pres">
      <dgm:prSet presAssocID="{B116FA8C-E208-41D2-9FAD-39B92021A653}" presName="parSpace" presStyleCnt="0"/>
      <dgm:spPr/>
    </dgm:pt>
    <dgm:pt modelId="{92B21093-CB4F-4973-93C1-6EC1414BC501}" type="pres">
      <dgm:prSet presAssocID="{AB45BE0A-A791-4252-AA90-8766E65194F6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6293A1-0979-45D7-BEED-0A7C44707B7E}" type="presOf" srcId="{820066AC-F9A5-41F7-A91B-A731EC2F8CAF}" destId="{D246C300-68AF-48FA-A398-4C95650E26C6}" srcOrd="0" destOrd="0" presId="urn:microsoft.com/office/officeart/2005/8/layout/hChevron3"/>
    <dgm:cxn modelId="{7589D7DB-B596-4F36-9E97-6DBDA5E84B76}" type="presOf" srcId="{28E5ACB2-DAB6-4B43-94C9-D5EC5F06A8B3}" destId="{34A29376-F483-482C-B6A8-4DBDF22D5AC5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60FECE00-C5D2-4807-98B4-FB91DB0F2C3D}" type="presOf" srcId="{30C66EAF-3E01-44A7-8C0D-0303B3518966}" destId="{07605D17-5962-4D7F-AA59-AC9D4E0B8C85}" srcOrd="0" destOrd="0" presId="urn:microsoft.com/office/officeart/2005/8/layout/hChevron3"/>
    <dgm:cxn modelId="{F07D4034-01D8-4F60-A34C-66E99C3C9BF6}" type="presOf" srcId="{B24B38A7-9096-4F47-B3C6-3F5073417C50}" destId="{53C35653-9134-4F82-8279-FAF4F5A25161}" srcOrd="0" destOrd="0" presId="urn:microsoft.com/office/officeart/2005/8/layout/hChevron3"/>
    <dgm:cxn modelId="{61520881-36ED-4EC6-8CD8-C6DB238E6756}" type="presOf" srcId="{AB45BE0A-A791-4252-AA90-8766E65194F6}" destId="{92B21093-CB4F-4973-93C1-6EC1414BC50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B2341FB4-51CD-4806-807C-47B9231B4133}" srcId="{820066AC-F9A5-41F7-A91B-A731EC2F8CAF}" destId="{30C66EAF-3E01-44A7-8C0D-0303B3518966}" srcOrd="4" destOrd="0" parTransId="{183B7170-82BB-4ADA-9F67-C4FE0ACCD262}" sibTransId="{08D8BB79-1369-42BB-B540-B8F0C06695C3}"/>
    <dgm:cxn modelId="{EF298EA1-38C2-47CE-BF15-7FA403B52205}" type="presOf" srcId="{C7F13248-C72D-40DC-82F9-D0753CB03D04}" destId="{489B7654-BD37-46D1-BB07-7E3DA5F01F61}" srcOrd="0" destOrd="0" presId="urn:microsoft.com/office/officeart/2005/8/layout/hChevron3"/>
    <dgm:cxn modelId="{89644C5F-A0DB-4DC1-B96B-641E93313027}" type="presOf" srcId="{32D2388F-D623-4C10-A892-DBD5881992AB}" destId="{5BA1C2E2-8EE1-4E54-A3BF-D8303794736A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3F0E7E2F-4977-4F98-A20C-8A77371E7E2D}" type="presOf" srcId="{EB38EA7C-92BC-4E09-8094-0763770B6EBD}" destId="{4BE0856D-4B5E-49DC-992B-56049A1DEB81}" srcOrd="0" destOrd="0" presId="urn:microsoft.com/office/officeart/2005/8/layout/hChevron3"/>
    <dgm:cxn modelId="{0C0B4007-7BAA-4F2C-91AD-08B745D3B106}" srcId="{820066AC-F9A5-41F7-A91B-A731EC2F8CAF}" destId="{AB45BE0A-A791-4252-AA90-8766E65194F6}" srcOrd="6" destOrd="0" parTransId="{BBE5B9D3-CBFB-4014-8CF3-C641A25EAB42}" sibTransId="{F07025D6-3E08-401A-A2DD-5F72B9FC0BA2}"/>
    <dgm:cxn modelId="{98118580-C325-42B2-9A84-6A85E2F3720E}" type="presParOf" srcId="{D246C300-68AF-48FA-A398-4C95650E26C6}" destId="{4BE0856D-4B5E-49DC-992B-56049A1DEB81}" srcOrd="0" destOrd="0" presId="urn:microsoft.com/office/officeart/2005/8/layout/hChevron3"/>
    <dgm:cxn modelId="{00548974-E78D-4140-97F7-EB9049ABE69B}" type="presParOf" srcId="{D246C300-68AF-48FA-A398-4C95650E26C6}" destId="{BEE3FB9B-DBCA-4494-956E-EC52BD08C837}" srcOrd="1" destOrd="0" presId="urn:microsoft.com/office/officeart/2005/8/layout/hChevron3"/>
    <dgm:cxn modelId="{5BA07F44-AA59-4945-8954-3EFCE5C00A3B}" type="presParOf" srcId="{D246C300-68AF-48FA-A398-4C95650E26C6}" destId="{34A29376-F483-482C-B6A8-4DBDF22D5AC5}" srcOrd="2" destOrd="0" presId="urn:microsoft.com/office/officeart/2005/8/layout/hChevron3"/>
    <dgm:cxn modelId="{772D0016-8AA8-4F3C-96F0-7009E1093EFF}" type="presParOf" srcId="{D246C300-68AF-48FA-A398-4C95650E26C6}" destId="{34D5B670-66A4-4956-8EA7-AEDF79D9861D}" srcOrd="3" destOrd="0" presId="urn:microsoft.com/office/officeart/2005/8/layout/hChevron3"/>
    <dgm:cxn modelId="{09405EF7-0057-4F60-BBE2-237BCA8E1B3E}" type="presParOf" srcId="{D246C300-68AF-48FA-A398-4C95650E26C6}" destId="{53C35653-9134-4F82-8279-FAF4F5A25161}" srcOrd="4" destOrd="0" presId="urn:microsoft.com/office/officeart/2005/8/layout/hChevron3"/>
    <dgm:cxn modelId="{60E9CC38-A831-461D-9F09-CBE009637D4D}" type="presParOf" srcId="{D246C300-68AF-48FA-A398-4C95650E26C6}" destId="{1088ABBC-1FB4-45E1-B4C8-8499FC4B8E60}" srcOrd="5" destOrd="0" presId="urn:microsoft.com/office/officeart/2005/8/layout/hChevron3"/>
    <dgm:cxn modelId="{C7BDDB05-0FC8-4EA3-90B9-6BD13184BD56}" type="presParOf" srcId="{D246C300-68AF-48FA-A398-4C95650E26C6}" destId="{489B7654-BD37-46D1-BB07-7E3DA5F01F61}" srcOrd="6" destOrd="0" presId="urn:microsoft.com/office/officeart/2005/8/layout/hChevron3"/>
    <dgm:cxn modelId="{CB3FBD2B-E5B5-4E13-97C7-27C5F81C9B08}" type="presParOf" srcId="{D246C300-68AF-48FA-A398-4C95650E26C6}" destId="{496ECFEA-0673-4358-9B71-4772A7976716}" srcOrd="7" destOrd="0" presId="urn:microsoft.com/office/officeart/2005/8/layout/hChevron3"/>
    <dgm:cxn modelId="{CE7593C9-D618-467E-91FD-3F1B0FF9A0F9}" type="presParOf" srcId="{D246C300-68AF-48FA-A398-4C95650E26C6}" destId="{07605D17-5962-4D7F-AA59-AC9D4E0B8C85}" srcOrd="8" destOrd="0" presId="urn:microsoft.com/office/officeart/2005/8/layout/hChevron3"/>
    <dgm:cxn modelId="{4F22619A-9B01-4DF9-8F4D-223197580065}" type="presParOf" srcId="{D246C300-68AF-48FA-A398-4C95650E26C6}" destId="{22B3FB4B-29D9-47D4-A31B-4F9185A06938}" srcOrd="9" destOrd="0" presId="urn:microsoft.com/office/officeart/2005/8/layout/hChevron3"/>
    <dgm:cxn modelId="{9AFB9E94-D95E-4BAF-A20F-AA36775B55D4}" type="presParOf" srcId="{D246C300-68AF-48FA-A398-4C95650E26C6}" destId="{5BA1C2E2-8EE1-4E54-A3BF-D8303794736A}" srcOrd="10" destOrd="0" presId="urn:microsoft.com/office/officeart/2005/8/layout/hChevron3"/>
    <dgm:cxn modelId="{887C5FF4-FD25-4C05-B3AF-A0AD959EAFEF}" type="presParOf" srcId="{D246C300-68AF-48FA-A398-4C95650E26C6}" destId="{6EBFDF88-43AE-4D6F-9995-D5DCEC513827}" srcOrd="11" destOrd="0" presId="urn:microsoft.com/office/officeart/2005/8/layout/hChevron3"/>
    <dgm:cxn modelId="{C046FA0C-8A1E-4494-B1D4-47710AE151D8}" type="presParOf" srcId="{D246C300-68AF-48FA-A398-4C95650E26C6}" destId="{92B21093-CB4F-4973-93C1-6EC1414BC501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D5C6970-9990-422C-9BD0-CAF489ECBA44}" type="presOf" srcId="{B24B38A7-9096-4F47-B3C6-3F5073417C50}" destId="{53C35653-9134-4F82-8279-FAF4F5A251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5435A545-F0E7-44E6-ACBD-5B86A75C0D54}" type="presOf" srcId="{EB38EA7C-92BC-4E09-8094-0763770B6EBD}" destId="{4BE0856D-4B5E-49DC-992B-56049A1DEB8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E1C349C1-0D64-4563-B626-92FB8E8407A7}" type="presOf" srcId="{7A573461-EB93-4CEF-9D86-BD47F84BD9A6}" destId="{C214E2F4-1132-4086-8E3E-37014C66825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4AEB233-6239-4E41-A2BD-EECC4482A249}" type="presOf" srcId="{28E5ACB2-DAB6-4B43-94C9-D5EC5F06A8B3}" destId="{34A29376-F483-482C-B6A8-4DBDF22D5AC5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0546F05C-AA3E-44F1-81D4-DBED565E3E18}" type="presOf" srcId="{820066AC-F9A5-41F7-A91B-A731EC2F8CAF}" destId="{D246C300-68AF-48FA-A398-4C95650E26C6}" srcOrd="0" destOrd="0" presId="urn:microsoft.com/office/officeart/2005/8/layout/hChevron3"/>
    <dgm:cxn modelId="{E25B6CB5-E8BF-4A66-9293-A419249EF5C9}" type="presOf" srcId="{7AF84156-D3BD-43C9-8CA3-ADDCA4C8D4B8}" destId="{2B519D47-AE9C-4BCF-B5BE-A8355A90EC23}" srcOrd="0" destOrd="0" presId="urn:microsoft.com/office/officeart/2005/8/layout/hChevron3"/>
    <dgm:cxn modelId="{3A709F13-DDCB-4FD4-B007-525BB2C134E6}" type="presOf" srcId="{32D2388F-D623-4C10-A892-DBD5881992AB}" destId="{5BA1C2E2-8EE1-4E54-A3BF-D8303794736A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182D3F01-CB58-4300-9569-A22A3B4C37FE}" type="presOf" srcId="{C7F13248-C72D-40DC-82F9-D0753CB03D04}" destId="{489B7654-BD37-46D1-BB07-7E3DA5F01F61}" srcOrd="0" destOrd="0" presId="urn:microsoft.com/office/officeart/2005/8/layout/hChevron3"/>
    <dgm:cxn modelId="{1A8F9206-6A85-4E70-897B-DCCC2B744C11}" type="presParOf" srcId="{D246C300-68AF-48FA-A398-4C95650E26C6}" destId="{4BE0856D-4B5E-49DC-992B-56049A1DEB81}" srcOrd="0" destOrd="0" presId="urn:microsoft.com/office/officeart/2005/8/layout/hChevron3"/>
    <dgm:cxn modelId="{347A995D-0E88-4F48-A503-DA19E4606FFA}" type="presParOf" srcId="{D246C300-68AF-48FA-A398-4C95650E26C6}" destId="{BEE3FB9B-DBCA-4494-956E-EC52BD08C837}" srcOrd="1" destOrd="0" presId="urn:microsoft.com/office/officeart/2005/8/layout/hChevron3"/>
    <dgm:cxn modelId="{E36E0D4B-FB7D-40D3-9998-9124F27CDF21}" type="presParOf" srcId="{D246C300-68AF-48FA-A398-4C95650E26C6}" destId="{34A29376-F483-482C-B6A8-4DBDF22D5AC5}" srcOrd="2" destOrd="0" presId="urn:microsoft.com/office/officeart/2005/8/layout/hChevron3"/>
    <dgm:cxn modelId="{7637B532-8A97-470B-9793-CF4A2DB00087}" type="presParOf" srcId="{D246C300-68AF-48FA-A398-4C95650E26C6}" destId="{34D5B670-66A4-4956-8EA7-AEDF79D9861D}" srcOrd="3" destOrd="0" presId="urn:microsoft.com/office/officeart/2005/8/layout/hChevron3"/>
    <dgm:cxn modelId="{DEE31A66-2F2B-43E6-B144-81A6D2DA65E6}" type="presParOf" srcId="{D246C300-68AF-48FA-A398-4C95650E26C6}" destId="{53C35653-9134-4F82-8279-FAF4F5A25161}" srcOrd="4" destOrd="0" presId="urn:microsoft.com/office/officeart/2005/8/layout/hChevron3"/>
    <dgm:cxn modelId="{42EF792D-773F-4DA9-9D82-F02B4E9035C1}" type="presParOf" srcId="{D246C300-68AF-48FA-A398-4C95650E26C6}" destId="{1088ABBC-1FB4-45E1-B4C8-8499FC4B8E60}" srcOrd="5" destOrd="0" presId="urn:microsoft.com/office/officeart/2005/8/layout/hChevron3"/>
    <dgm:cxn modelId="{6E7037FD-1924-406D-B63C-F9F04D8D812E}" type="presParOf" srcId="{D246C300-68AF-48FA-A398-4C95650E26C6}" destId="{489B7654-BD37-46D1-BB07-7E3DA5F01F61}" srcOrd="6" destOrd="0" presId="urn:microsoft.com/office/officeart/2005/8/layout/hChevron3"/>
    <dgm:cxn modelId="{E154BACA-86B5-4D10-9839-5227119A06D1}" type="presParOf" srcId="{D246C300-68AF-48FA-A398-4C95650E26C6}" destId="{496ECFEA-0673-4358-9B71-4772A7976716}" srcOrd="7" destOrd="0" presId="urn:microsoft.com/office/officeart/2005/8/layout/hChevron3"/>
    <dgm:cxn modelId="{5EF48108-CF1C-483B-AE6B-B15E3E363908}" type="presParOf" srcId="{D246C300-68AF-48FA-A398-4C95650E26C6}" destId="{C214E2F4-1132-4086-8E3E-37014C668253}" srcOrd="8" destOrd="0" presId="urn:microsoft.com/office/officeart/2005/8/layout/hChevron3"/>
    <dgm:cxn modelId="{9848B44F-C60F-43B2-8DEC-FD4E69D88DAE}" type="presParOf" srcId="{D246C300-68AF-48FA-A398-4C95650E26C6}" destId="{E8B866C0-9BE1-4044-BA16-D4F8FA5B6136}" srcOrd="9" destOrd="0" presId="urn:microsoft.com/office/officeart/2005/8/layout/hChevron3"/>
    <dgm:cxn modelId="{98B8DB03-32DA-4B80-91C0-462416EB5DB6}" type="presParOf" srcId="{D246C300-68AF-48FA-A398-4C95650E26C6}" destId="{5BA1C2E2-8EE1-4E54-A3BF-D8303794736A}" srcOrd="10" destOrd="0" presId="urn:microsoft.com/office/officeart/2005/8/layout/hChevron3"/>
    <dgm:cxn modelId="{C9ED8EED-CFDE-4C45-8513-07DB44AA7FEE}" type="presParOf" srcId="{D246C300-68AF-48FA-A398-4C95650E26C6}" destId="{01540F49-C1AA-45BA-8E21-EBB657F0810A}" srcOrd="11" destOrd="0" presId="urn:microsoft.com/office/officeart/2005/8/layout/hChevron3"/>
    <dgm:cxn modelId="{EC27318D-601F-42C0-9378-EB403DEFD775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9302E-6A8F-4548-B03F-241D03595886}" type="presOf" srcId="{28E5ACB2-DAB6-4B43-94C9-D5EC5F06A8B3}" destId="{34A29376-F483-482C-B6A8-4DBDF22D5AC5}" srcOrd="0" destOrd="0" presId="urn:microsoft.com/office/officeart/2005/8/layout/hChevron3"/>
    <dgm:cxn modelId="{03BF259A-6DB7-4E6D-B838-3D16156E11A8}" type="presOf" srcId="{B24B38A7-9096-4F47-B3C6-3F5073417C50}" destId="{53C35653-9134-4F82-8279-FAF4F5A25161}" srcOrd="0" destOrd="0" presId="urn:microsoft.com/office/officeart/2005/8/layout/hChevron3"/>
    <dgm:cxn modelId="{B7BC3837-1B95-46E6-B731-6E94502E7D67}" type="presOf" srcId="{EB38EA7C-92BC-4E09-8094-0763770B6EBD}" destId="{4BE0856D-4B5E-49DC-992B-56049A1DEB8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E0F29086-2DBB-43F5-AD40-F770CC88140F}" type="presOf" srcId="{32D2388F-D623-4C10-A892-DBD5881992AB}" destId="{5BA1C2E2-8EE1-4E54-A3BF-D8303794736A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E106B94-0601-4CF3-A515-3C0B8517B328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12E5936B-8D0E-470A-9F96-5A6B48A514DD}" type="presOf" srcId="{C7F13248-C72D-40DC-82F9-D0753CB03D04}" destId="{489B7654-BD37-46D1-BB07-7E3DA5F01F61}" srcOrd="0" destOrd="0" presId="urn:microsoft.com/office/officeart/2005/8/layout/hChevron3"/>
    <dgm:cxn modelId="{63C8C215-E5B1-4675-9F51-3961333ECCCE}" type="presOf" srcId="{820066AC-F9A5-41F7-A91B-A731EC2F8CAF}" destId="{D246C300-68AF-48FA-A398-4C95650E26C6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12739064-6D0B-44F2-9EBB-A0B9EE7199F7}" type="presOf" srcId="{7A573461-EB93-4CEF-9D86-BD47F84BD9A6}" destId="{C214E2F4-1132-4086-8E3E-37014C668253}" srcOrd="0" destOrd="0" presId="urn:microsoft.com/office/officeart/2005/8/layout/hChevron3"/>
    <dgm:cxn modelId="{2D007361-10C4-4B93-8FC4-E446BA3564A4}" type="presParOf" srcId="{D246C300-68AF-48FA-A398-4C95650E26C6}" destId="{4BE0856D-4B5E-49DC-992B-56049A1DEB81}" srcOrd="0" destOrd="0" presId="urn:microsoft.com/office/officeart/2005/8/layout/hChevron3"/>
    <dgm:cxn modelId="{8754AE5A-3B94-4C71-BE90-16D4C5BF2F77}" type="presParOf" srcId="{D246C300-68AF-48FA-A398-4C95650E26C6}" destId="{BEE3FB9B-DBCA-4494-956E-EC52BD08C837}" srcOrd="1" destOrd="0" presId="urn:microsoft.com/office/officeart/2005/8/layout/hChevron3"/>
    <dgm:cxn modelId="{B1417759-058B-455D-917A-739AD5035448}" type="presParOf" srcId="{D246C300-68AF-48FA-A398-4C95650E26C6}" destId="{34A29376-F483-482C-B6A8-4DBDF22D5AC5}" srcOrd="2" destOrd="0" presId="urn:microsoft.com/office/officeart/2005/8/layout/hChevron3"/>
    <dgm:cxn modelId="{1CB750A6-EDFA-4CEE-BE87-664352D25E26}" type="presParOf" srcId="{D246C300-68AF-48FA-A398-4C95650E26C6}" destId="{34D5B670-66A4-4956-8EA7-AEDF79D9861D}" srcOrd="3" destOrd="0" presId="urn:microsoft.com/office/officeart/2005/8/layout/hChevron3"/>
    <dgm:cxn modelId="{569EB415-EEA3-4A91-974B-C4419E82E90B}" type="presParOf" srcId="{D246C300-68AF-48FA-A398-4C95650E26C6}" destId="{53C35653-9134-4F82-8279-FAF4F5A25161}" srcOrd="4" destOrd="0" presId="urn:microsoft.com/office/officeart/2005/8/layout/hChevron3"/>
    <dgm:cxn modelId="{86B6543A-9F82-48C5-BA75-5024C1AD41E1}" type="presParOf" srcId="{D246C300-68AF-48FA-A398-4C95650E26C6}" destId="{1088ABBC-1FB4-45E1-B4C8-8499FC4B8E60}" srcOrd="5" destOrd="0" presId="urn:microsoft.com/office/officeart/2005/8/layout/hChevron3"/>
    <dgm:cxn modelId="{DDA3C42D-1572-4FBC-AF3D-C885BE063AD8}" type="presParOf" srcId="{D246C300-68AF-48FA-A398-4C95650E26C6}" destId="{489B7654-BD37-46D1-BB07-7E3DA5F01F61}" srcOrd="6" destOrd="0" presId="urn:microsoft.com/office/officeart/2005/8/layout/hChevron3"/>
    <dgm:cxn modelId="{FAFA31E2-65F8-4B0B-9025-3192816F11E5}" type="presParOf" srcId="{D246C300-68AF-48FA-A398-4C95650E26C6}" destId="{496ECFEA-0673-4358-9B71-4772A7976716}" srcOrd="7" destOrd="0" presId="urn:microsoft.com/office/officeart/2005/8/layout/hChevron3"/>
    <dgm:cxn modelId="{5EA675EE-F883-443E-BCDD-7C309C08EB54}" type="presParOf" srcId="{D246C300-68AF-48FA-A398-4C95650E26C6}" destId="{C214E2F4-1132-4086-8E3E-37014C668253}" srcOrd="8" destOrd="0" presId="urn:microsoft.com/office/officeart/2005/8/layout/hChevron3"/>
    <dgm:cxn modelId="{C711C70C-734F-4383-98B8-8B78AEAAE7A2}" type="presParOf" srcId="{D246C300-68AF-48FA-A398-4C95650E26C6}" destId="{E8B866C0-9BE1-4044-BA16-D4F8FA5B6136}" srcOrd="9" destOrd="0" presId="urn:microsoft.com/office/officeart/2005/8/layout/hChevron3"/>
    <dgm:cxn modelId="{00A496B9-8CC7-444F-BA03-FF6522F0E536}" type="presParOf" srcId="{D246C300-68AF-48FA-A398-4C95650E26C6}" destId="{5BA1C2E2-8EE1-4E54-A3BF-D8303794736A}" srcOrd="10" destOrd="0" presId="urn:microsoft.com/office/officeart/2005/8/layout/hChevron3"/>
    <dgm:cxn modelId="{AA8D97F0-EB25-46C2-9C88-7F08519C3760}" type="presParOf" srcId="{D246C300-68AF-48FA-A398-4C95650E26C6}" destId="{01540F49-C1AA-45BA-8E21-EBB657F0810A}" srcOrd="11" destOrd="0" presId="urn:microsoft.com/office/officeart/2005/8/layout/hChevron3"/>
    <dgm:cxn modelId="{A9D4FF9B-6103-4A01-B23E-D8905F6E482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BFB762-6F1A-4C41-B43E-44A106F78FBE}" type="presOf" srcId="{7AF84156-D3BD-43C9-8CA3-ADDCA4C8D4B8}" destId="{2B519D47-AE9C-4BCF-B5BE-A8355A90EC23}" srcOrd="0" destOrd="0" presId="urn:microsoft.com/office/officeart/2005/8/layout/hChevron3"/>
    <dgm:cxn modelId="{F15F843D-3494-453F-B287-3CA26DA4D999}" type="presOf" srcId="{EB38EA7C-92BC-4E09-8094-0763770B6EBD}" destId="{4BE0856D-4B5E-49DC-992B-56049A1DEB8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758A113-2564-41CA-85FB-24644085AC2C}" type="presOf" srcId="{B24B38A7-9096-4F47-B3C6-3F5073417C50}" destId="{53C35653-9134-4F82-8279-FAF4F5A25161}" srcOrd="0" destOrd="0" presId="urn:microsoft.com/office/officeart/2005/8/layout/hChevron3"/>
    <dgm:cxn modelId="{DA88A2F3-FA33-441F-A236-F9DAF7D7E229}" type="presOf" srcId="{7A573461-EB93-4CEF-9D86-BD47F84BD9A6}" destId="{C214E2F4-1132-4086-8E3E-37014C668253}" srcOrd="0" destOrd="0" presId="urn:microsoft.com/office/officeart/2005/8/layout/hChevron3"/>
    <dgm:cxn modelId="{A0E1DFE6-F5F7-499C-A634-AA5E839512B3}" type="presOf" srcId="{820066AC-F9A5-41F7-A91B-A731EC2F8CAF}" destId="{D246C300-68AF-48FA-A398-4C95650E26C6}" srcOrd="0" destOrd="0" presId="urn:microsoft.com/office/officeart/2005/8/layout/hChevron3"/>
    <dgm:cxn modelId="{37BB3581-1EE2-493B-B875-77CF72A1813A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0119548A-8CCE-4F48-956B-97E4E0B9C17C}" type="presOf" srcId="{28E5ACB2-DAB6-4B43-94C9-D5EC5F06A8B3}" destId="{34A29376-F483-482C-B6A8-4DBDF22D5AC5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D4D146B4-CD93-4ABB-A581-41C06C2436FA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317C3FEF-C98C-4B24-BA2C-30C2C9E59F3D}" type="presParOf" srcId="{D246C300-68AF-48FA-A398-4C95650E26C6}" destId="{4BE0856D-4B5E-49DC-992B-56049A1DEB81}" srcOrd="0" destOrd="0" presId="urn:microsoft.com/office/officeart/2005/8/layout/hChevron3"/>
    <dgm:cxn modelId="{A99339C0-CE48-4440-A9C3-EEBB7B310010}" type="presParOf" srcId="{D246C300-68AF-48FA-A398-4C95650E26C6}" destId="{BEE3FB9B-DBCA-4494-956E-EC52BD08C837}" srcOrd="1" destOrd="0" presId="urn:microsoft.com/office/officeart/2005/8/layout/hChevron3"/>
    <dgm:cxn modelId="{BAA146AA-EF3C-4E9C-9B84-FD1AB0919738}" type="presParOf" srcId="{D246C300-68AF-48FA-A398-4C95650E26C6}" destId="{34A29376-F483-482C-B6A8-4DBDF22D5AC5}" srcOrd="2" destOrd="0" presId="urn:microsoft.com/office/officeart/2005/8/layout/hChevron3"/>
    <dgm:cxn modelId="{FE65F142-DDE3-46F6-B44C-8FCFDB8C5109}" type="presParOf" srcId="{D246C300-68AF-48FA-A398-4C95650E26C6}" destId="{34D5B670-66A4-4956-8EA7-AEDF79D9861D}" srcOrd="3" destOrd="0" presId="urn:microsoft.com/office/officeart/2005/8/layout/hChevron3"/>
    <dgm:cxn modelId="{045D27FE-C459-4D66-9C29-6758F8A69D10}" type="presParOf" srcId="{D246C300-68AF-48FA-A398-4C95650E26C6}" destId="{53C35653-9134-4F82-8279-FAF4F5A25161}" srcOrd="4" destOrd="0" presId="urn:microsoft.com/office/officeart/2005/8/layout/hChevron3"/>
    <dgm:cxn modelId="{A4E148A4-1EA5-44D6-A579-770DF13D3FA8}" type="presParOf" srcId="{D246C300-68AF-48FA-A398-4C95650E26C6}" destId="{1088ABBC-1FB4-45E1-B4C8-8499FC4B8E60}" srcOrd="5" destOrd="0" presId="urn:microsoft.com/office/officeart/2005/8/layout/hChevron3"/>
    <dgm:cxn modelId="{8AEE4E8C-CAA0-46CC-AB95-28377E9BC609}" type="presParOf" srcId="{D246C300-68AF-48FA-A398-4C95650E26C6}" destId="{489B7654-BD37-46D1-BB07-7E3DA5F01F61}" srcOrd="6" destOrd="0" presId="urn:microsoft.com/office/officeart/2005/8/layout/hChevron3"/>
    <dgm:cxn modelId="{67744FFF-E79C-48B5-BD5A-68FF8179C08A}" type="presParOf" srcId="{D246C300-68AF-48FA-A398-4C95650E26C6}" destId="{496ECFEA-0673-4358-9B71-4772A7976716}" srcOrd="7" destOrd="0" presId="urn:microsoft.com/office/officeart/2005/8/layout/hChevron3"/>
    <dgm:cxn modelId="{03CE8EB2-404A-4266-8114-0F7145068023}" type="presParOf" srcId="{D246C300-68AF-48FA-A398-4C95650E26C6}" destId="{C214E2F4-1132-4086-8E3E-37014C668253}" srcOrd="8" destOrd="0" presId="urn:microsoft.com/office/officeart/2005/8/layout/hChevron3"/>
    <dgm:cxn modelId="{7ACAA937-79C8-4021-A77E-441AE7213EA3}" type="presParOf" srcId="{D246C300-68AF-48FA-A398-4C95650E26C6}" destId="{E8B866C0-9BE1-4044-BA16-D4F8FA5B6136}" srcOrd="9" destOrd="0" presId="urn:microsoft.com/office/officeart/2005/8/layout/hChevron3"/>
    <dgm:cxn modelId="{EFE888FE-5921-4B66-9EAE-B743C93F10D4}" type="presParOf" srcId="{D246C300-68AF-48FA-A398-4C95650E26C6}" destId="{5BA1C2E2-8EE1-4E54-A3BF-D8303794736A}" srcOrd="10" destOrd="0" presId="urn:microsoft.com/office/officeart/2005/8/layout/hChevron3"/>
    <dgm:cxn modelId="{9AB5EF71-4DE8-46AE-A911-19E157C918BA}" type="presParOf" srcId="{D246C300-68AF-48FA-A398-4C95650E26C6}" destId="{01540F49-C1AA-45BA-8E21-EBB657F0810A}" srcOrd="11" destOrd="0" presId="urn:microsoft.com/office/officeart/2005/8/layout/hChevron3"/>
    <dgm:cxn modelId="{205132E2-6598-404B-B5D1-7329BF282BD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72985D6F-E197-42D6-BAF5-87DA6C6854CB}" type="presOf" srcId="{C7F13248-C72D-40DC-82F9-D0753CB03D04}" destId="{489B7654-BD37-46D1-BB07-7E3DA5F01F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5940FB3-941B-4987-A333-011FB6DBB830}" type="presOf" srcId="{7AF84156-D3BD-43C9-8CA3-ADDCA4C8D4B8}" destId="{2B519D47-AE9C-4BCF-B5BE-A8355A90EC2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04244A61-171F-4277-B4A3-BEDEFFBB7812}" type="presOf" srcId="{32D2388F-D623-4C10-A892-DBD5881992AB}" destId="{5BA1C2E2-8EE1-4E54-A3BF-D8303794736A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4F7D057A-5283-4127-BFD7-E9EF13933797}" type="presOf" srcId="{28E5ACB2-DAB6-4B43-94C9-D5EC5F06A8B3}" destId="{34A29376-F483-482C-B6A8-4DBDF22D5AC5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D38A7D4F-6424-43B8-A9CD-EF411D435073}" type="presOf" srcId="{EB38EA7C-92BC-4E09-8094-0763770B6EBD}" destId="{4BE0856D-4B5E-49DC-992B-56049A1DEB81}" srcOrd="0" destOrd="0" presId="urn:microsoft.com/office/officeart/2005/8/layout/hChevron3"/>
    <dgm:cxn modelId="{5591219A-AE16-4F6E-A6F8-462E72AC29DE}" type="presOf" srcId="{B24B38A7-9096-4F47-B3C6-3F5073417C50}" destId="{53C35653-9134-4F82-8279-FAF4F5A25161}" srcOrd="0" destOrd="0" presId="urn:microsoft.com/office/officeart/2005/8/layout/hChevron3"/>
    <dgm:cxn modelId="{9F948723-ACA7-4B60-9435-AA89895A9231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1B82F157-C236-4B4B-992D-0F010013A27B}" type="presOf" srcId="{820066AC-F9A5-41F7-A91B-A731EC2F8CAF}" destId="{D246C300-68AF-48FA-A398-4C95650E26C6}" srcOrd="0" destOrd="0" presId="urn:microsoft.com/office/officeart/2005/8/layout/hChevron3"/>
    <dgm:cxn modelId="{CE726951-2E33-4294-A7D5-5884C7711481}" type="presParOf" srcId="{D246C300-68AF-48FA-A398-4C95650E26C6}" destId="{4BE0856D-4B5E-49DC-992B-56049A1DEB81}" srcOrd="0" destOrd="0" presId="urn:microsoft.com/office/officeart/2005/8/layout/hChevron3"/>
    <dgm:cxn modelId="{24FFC94E-DB86-4F9B-B6B7-5EB4F523F382}" type="presParOf" srcId="{D246C300-68AF-48FA-A398-4C95650E26C6}" destId="{BEE3FB9B-DBCA-4494-956E-EC52BD08C837}" srcOrd="1" destOrd="0" presId="urn:microsoft.com/office/officeart/2005/8/layout/hChevron3"/>
    <dgm:cxn modelId="{0EF1B71B-74C5-4B6C-8B08-1EDF647839F6}" type="presParOf" srcId="{D246C300-68AF-48FA-A398-4C95650E26C6}" destId="{34A29376-F483-482C-B6A8-4DBDF22D5AC5}" srcOrd="2" destOrd="0" presId="urn:microsoft.com/office/officeart/2005/8/layout/hChevron3"/>
    <dgm:cxn modelId="{46AEE879-7A29-4765-87BB-B1253320B6D2}" type="presParOf" srcId="{D246C300-68AF-48FA-A398-4C95650E26C6}" destId="{34D5B670-66A4-4956-8EA7-AEDF79D9861D}" srcOrd="3" destOrd="0" presId="urn:microsoft.com/office/officeart/2005/8/layout/hChevron3"/>
    <dgm:cxn modelId="{C93143FC-7B67-41D0-95BD-78B8E4C4B595}" type="presParOf" srcId="{D246C300-68AF-48FA-A398-4C95650E26C6}" destId="{53C35653-9134-4F82-8279-FAF4F5A25161}" srcOrd="4" destOrd="0" presId="urn:microsoft.com/office/officeart/2005/8/layout/hChevron3"/>
    <dgm:cxn modelId="{216D81FD-DA66-4E88-9738-FC405CEFAD15}" type="presParOf" srcId="{D246C300-68AF-48FA-A398-4C95650E26C6}" destId="{1088ABBC-1FB4-45E1-B4C8-8499FC4B8E60}" srcOrd="5" destOrd="0" presId="urn:microsoft.com/office/officeart/2005/8/layout/hChevron3"/>
    <dgm:cxn modelId="{BEE831EA-9D7E-4BD7-9DA8-B45D83780912}" type="presParOf" srcId="{D246C300-68AF-48FA-A398-4C95650E26C6}" destId="{489B7654-BD37-46D1-BB07-7E3DA5F01F61}" srcOrd="6" destOrd="0" presId="urn:microsoft.com/office/officeart/2005/8/layout/hChevron3"/>
    <dgm:cxn modelId="{CE2BC09D-104D-4F1B-ADBF-75B49788C472}" type="presParOf" srcId="{D246C300-68AF-48FA-A398-4C95650E26C6}" destId="{496ECFEA-0673-4358-9B71-4772A7976716}" srcOrd="7" destOrd="0" presId="urn:microsoft.com/office/officeart/2005/8/layout/hChevron3"/>
    <dgm:cxn modelId="{E39156E9-EE54-4C52-B5D7-041AF6883B46}" type="presParOf" srcId="{D246C300-68AF-48FA-A398-4C95650E26C6}" destId="{C214E2F4-1132-4086-8E3E-37014C668253}" srcOrd="8" destOrd="0" presId="urn:microsoft.com/office/officeart/2005/8/layout/hChevron3"/>
    <dgm:cxn modelId="{41446624-775D-4798-86B2-AD3A90BB8BD4}" type="presParOf" srcId="{D246C300-68AF-48FA-A398-4C95650E26C6}" destId="{E8B866C0-9BE1-4044-BA16-D4F8FA5B6136}" srcOrd="9" destOrd="0" presId="urn:microsoft.com/office/officeart/2005/8/layout/hChevron3"/>
    <dgm:cxn modelId="{96293044-F33A-4F02-9165-8F52F43D70CA}" type="presParOf" srcId="{D246C300-68AF-48FA-A398-4C95650E26C6}" destId="{5BA1C2E2-8EE1-4E54-A3BF-D8303794736A}" srcOrd="10" destOrd="0" presId="urn:microsoft.com/office/officeart/2005/8/layout/hChevron3"/>
    <dgm:cxn modelId="{D2663D09-B956-46BB-A1A7-FE87EE62CF63}" type="presParOf" srcId="{D246C300-68AF-48FA-A398-4C95650E26C6}" destId="{01540F49-C1AA-45BA-8E21-EBB657F0810A}" srcOrd="11" destOrd="0" presId="urn:microsoft.com/office/officeart/2005/8/layout/hChevron3"/>
    <dgm:cxn modelId="{91ADAF3B-EC8F-47C5-B525-8189AE1DBDB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81BF71A-3061-449F-9C48-FAFDAAE0EB23}" type="presOf" srcId="{C7F13248-C72D-40DC-82F9-D0753CB03D04}" destId="{489B7654-BD37-46D1-BB07-7E3DA5F01F61}" srcOrd="0" destOrd="0" presId="urn:microsoft.com/office/officeart/2005/8/layout/hChevron3"/>
    <dgm:cxn modelId="{ADB9D46A-BD59-4D4B-96FB-58CF6FAF2B32}" type="presOf" srcId="{7A573461-EB93-4CEF-9D86-BD47F84BD9A6}" destId="{C214E2F4-1132-4086-8E3E-37014C66825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526B13D-A28E-4771-8A3E-303A105DC3E5}" type="presOf" srcId="{32D2388F-D623-4C10-A892-DBD5881992AB}" destId="{5BA1C2E2-8EE1-4E54-A3BF-D8303794736A}" srcOrd="0" destOrd="0" presId="urn:microsoft.com/office/officeart/2005/8/layout/hChevron3"/>
    <dgm:cxn modelId="{00EC7662-C8FB-4E32-9459-B4349E541B0D}" type="presOf" srcId="{7AF84156-D3BD-43C9-8CA3-ADDCA4C8D4B8}" destId="{2B519D47-AE9C-4BCF-B5BE-A8355A90EC23}" srcOrd="0" destOrd="0" presId="urn:microsoft.com/office/officeart/2005/8/layout/hChevron3"/>
    <dgm:cxn modelId="{FC4B8740-B6D2-4F10-B321-9B18B618AC5B}" type="presOf" srcId="{820066AC-F9A5-41F7-A91B-A731EC2F8CAF}" destId="{D246C300-68AF-48FA-A398-4C95650E26C6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F8CAE6D-333B-4819-9077-917AEDFB089E}" type="presOf" srcId="{B24B38A7-9096-4F47-B3C6-3F5073417C50}" destId="{53C35653-9134-4F82-8279-FAF4F5A25161}" srcOrd="0" destOrd="0" presId="urn:microsoft.com/office/officeart/2005/8/layout/hChevron3"/>
    <dgm:cxn modelId="{0753459D-425F-4BAF-80BC-5223A420E05E}" type="presOf" srcId="{28E5ACB2-DAB6-4B43-94C9-D5EC5F06A8B3}" destId="{34A29376-F483-482C-B6A8-4DBDF22D5AC5}" srcOrd="0" destOrd="0" presId="urn:microsoft.com/office/officeart/2005/8/layout/hChevron3"/>
    <dgm:cxn modelId="{54180338-8226-4B29-8330-E0895026FF5C}" type="presOf" srcId="{EB38EA7C-92BC-4E09-8094-0763770B6EBD}" destId="{4BE0856D-4B5E-49DC-992B-56049A1DEB8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67FF6B40-BECE-4BB0-BB6B-D241DF2A3CCB}" type="presParOf" srcId="{D246C300-68AF-48FA-A398-4C95650E26C6}" destId="{4BE0856D-4B5E-49DC-992B-56049A1DEB81}" srcOrd="0" destOrd="0" presId="urn:microsoft.com/office/officeart/2005/8/layout/hChevron3"/>
    <dgm:cxn modelId="{AEE6E89E-1C11-4A07-84AF-ED1932687168}" type="presParOf" srcId="{D246C300-68AF-48FA-A398-4C95650E26C6}" destId="{BEE3FB9B-DBCA-4494-956E-EC52BD08C837}" srcOrd="1" destOrd="0" presId="urn:microsoft.com/office/officeart/2005/8/layout/hChevron3"/>
    <dgm:cxn modelId="{C952F186-6684-4703-A619-9F6136D7DC27}" type="presParOf" srcId="{D246C300-68AF-48FA-A398-4C95650E26C6}" destId="{34A29376-F483-482C-B6A8-4DBDF22D5AC5}" srcOrd="2" destOrd="0" presId="urn:microsoft.com/office/officeart/2005/8/layout/hChevron3"/>
    <dgm:cxn modelId="{31A0232A-75AE-4C98-BF16-18AC8A4DCE69}" type="presParOf" srcId="{D246C300-68AF-48FA-A398-4C95650E26C6}" destId="{34D5B670-66A4-4956-8EA7-AEDF79D9861D}" srcOrd="3" destOrd="0" presId="urn:microsoft.com/office/officeart/2005/8/layout/hChevron3"/>
    <dgm:cxn modelId="{4710A177-2AF5-4F1D-A136-0B264D6979EA}" type="presParOf" srcId="{D246C300-68AF-48FA-A398-4C95650E26C6}" destId="{53C35653-9134-4F82-8279-FAF4F5A25161}" srcOrd="4" destOrd="0" presId="urn:microsoft.com/office/officeart/2005/8/layout/hChevron3"/>
    <dgm:cxn modelId="{F35619C7-2681-43B4-A438-69B102B0D03B}" type="presParOf" srcId="{D246C300-68AF-48FA-A398-4C95650E26C6}" destId="{1088ABBC-1FB4-45E1-B4C8-8499FC4B8E60}" srcOrd="5" destOrd="0" presId="urn:microsoft.com/office/officeart/2005/8/layout/hChevron3"/>
    <dgm:cxn modelId="{5DAA89F4-1FFF-415C-B4AF-A736289AEACB}" type="presParOf" srcId="{D246C300-68AF-48FA-A398-4C95650E26C6}" destId="{489B7654-BD37-46D1-BB07-7E3DA5F01F61}" srcOrd="6" destOrd="0" presId="urn:microsoft.com/office/officeart/2005/8/layout/hChevron3"/>
    <dgm:cxn modelId="{08C4C47B-1361-40F1-87B9-DBBBFFFA9911}" type="presParOf" srcId="{D246C300-68AF-48FA-A398-4C95650E26C6}" destId="{496ECFEA-0673-4358-9B71-4772A7976716}" srcOrd="7" destOrd="0" presId="urn:microsoft.com/office/officeart/2005/8/layout/hChevron3"/>
    <dgm:cxn modelId="{4E4C9600-0F8E-4A67-A61A-0C2E78563D6F}" type="presParOf" srcId="{D246C300-68AF-48FA-A398-4C95650E26C6}" destId="{C214E2F4-1132-4086-8E3E-37014C668253}" srcOrd="8" destOrd="0" presId="urn:microsoft.com/office/officeart/2005/8/layout/hChevron3"/>
    <dgm:cxn modelId="{0DC3B606-72B8-4E60-8B88-7FDF7F11E512}" type="presParOf" srcId="{D246C300-68AF-48FA-A398-4C95650E26C6}" destId="{E8B866C0-9BE1-4044-BA16-D4F8FA5B6136}" srcOrd="9" destOrd="0" presId="urn:microsoft.com/office/officeart/2005/8/layout/hChevron3"/>
    <dgm:cxn modelId="{4179120F-43E1-4208-A8A7-EF8ABC95042D}" type="presParOf" srcId="{D246C300-68AF-48FA-A398-4C95650E26C6}" destId="{5BA1C2E2-8EE1-4E54-A3BF-D8303794736A}" srcOrd="10" destOrd="0" presId="urn:microsoft.com/office/officeart/2005/8/layout/hChevron3"/>
    <dgm:cxn modelId="{DAF36D38-D543-46D4-AE79-FCF8B47F2947}" type="presParOf" srcId="{D246C300-68AF-48FA-A398-4C95650E26C6}" destId="{01540F49-C1AA-45BA-8E21-EBB657F0810A}" srcOrd="11" destOrd="0" presId="urn:microsoft.com/office/officeart/2005/8/layout/hChevron3"/>
    <dgm:cxn modelId="{5B6D163D-A542-4957-956D-FAD4F18DC7E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18429-66B9-4307-A82A-D42891D5CC28}" type="presOf" srcId="{C7F13248-C72D-40DC-82F9-D0753CB03D04}" destId="{489B7654-BD37-46D1-BB07-7E3DA5F01F61}" srcOrd="0" destOrd="0" presId="urn:microsoft.com/office/officeart/2005/8/layout/hChevron3"/>
    <dgm:cxn modelId="{BCBE6D15-DBCA-4728-8508-BA15DB36AC5A}" type="presOf" srcId="{7A573461-EB93-4CEF-9D86-BD47F84BD9A6}" destId="{C214E2F4-1132-4086-8E3E-37014C66825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B42BD7F8-0D50-4081-A99F-AE75A2DACC2A}" type="presOf" srcId="{820066AC-F9A5-41F7-A91B-A731EC2F8CAF}" destId="{D246C300-68AF-48FA-A398-4C95650E26C6}" srcOrd="0" destOrd="0" presId="urn:microsoft.com/office/officeart/2005/8/layout/hChevron3"/>
    <dgm:cxn modelId="{25C298B4-DE16-4A49-91BA-E4B3E518C3B6}" type="presOf" srcId="{32D2388F-D623-4C10-A892-DBD5881992AB}" destId="{5BA1C2E2-8EE1-4E54-A3BF-D8303794736A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B1B6D04-6DF4-4F46-90EF-C2712F39C4B0}" type="presOf" srcId="{EB38EA7C-92BC-4E09-8094-0763770B6EBD}" destId="{4BE0856D-4B5E-49DC-992B-56049A1DEB81}" srcOrd="0" destOrd="0" presId="urn:microsoft.com/office/officeart/2005/8/layout/hChevron3"/>
    <dgm:cxn modelId="{57A01A09-B2A4-4BFB-B2B7-117E3AB2246F}" type="presOf" srcId="{B24B38A7-9096-4F47-B3C6-3F5073417C50}" destId="{53C35653-9134-4F82-8279-FAF4F5A25161}" srcOrd="0" destOrd="0" presId="urn:microsoft.com/office/officeart/2005/8/layout/hChevron3"/>
    <dgm:cxn modelId="{546A688F-47B2-41B1-986A-9CA5A27F9E5A}" type="presOf" srcId="{28E5ACB2-DAB6-4B43-94C9-D5EC5F06A8B3}" destId="{34A29376-F483-482C-B6A8-4DBDF22D5AC5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2FBE124B-48C3-4D18-BC77-8741D1D43D8D}" type="presOf" srcId="{7AF84156-D3BD-43C9-8CA3-ADDCA4C8D4B8}" destId="{2B519D47-AE9C-4BCF-B5BE-A8355A90EC23}" srcOrd="0" destOrd="0" presId="urn:microsoft.com/office/officeart/2005/8/layout/hChevron3"/>
    <dgm:cxn modelId="{47F188E7-5952-45C5-9F9C-96107765E815}" type="presParOf" srcId="{D246C300-68AF-48FA-A398-4C95650E26C6}" destId="{4BE0856D-4B5E-49DC-992B-56049A1DEB81}" srcOrd="0" destOrd="0" presId="urn:microsoft.com/office/officeart/2005/8/layout/hChevron3"/>
    <dgm:cxn modelId="{C326E8E0-0007-4FD6-8796-CA7C9109E790}" type="presParOf" srcId="{D246C300-68AF-48FA-A398-4C95650E26C6}" destId="{BEE3FB9B-DBCA-4494-956E-EC52BD08C837}" srcOrd="1" destOrd="0" presId="urn:microsoft.com/office/officeart/2005/8/layout/hChevron3"/>
    <dgm:cxn modelId="{2CA07FCF-4EF2-477A-9F5D-B2F5B61E6D76}" type="presParOf" srcId="{D246C300-68AF-48FA-A398-4C95650E26C6}" destId="{34A29376-F483-482C-B6A8-4DBDF22D5AC5}" srcOrd="2" destOrd="0" presId="urn:microsoft.com/office/officeart/2005/8/layout/hChevron3"/>
    <dgm:cxn modelId="{B579EBF7-5873-4B9D-9AFE-9C683190878F}" type="presParOf" srcId="{D246C300-68AF-48FA-A398-4C95650E26C6}" destId="{34D5B670-66A4-4956-8EA7-AEDF79D9861D}" srcOrd="3" destOrd="0" presId="urn:microsoft.com/office/officeart/2005/8/layout/hChevron3"/>
    <dgm:cxn modelId="{BAECCE3C-5708-4405-8716-06775EC3FAFB}" type="presParOf" srcId="{D246C300-68AF-48FA-A398-4C95650E26C6}" destId="{53C35653-9134-4F82-8279-FAF4F5A25161}" srcOrd="4" destOrd="0" presId="urn:microsoft.com/office/officeart/2005/8/layout/hChevron3"/>
    <dgm:cxn modelId="{18E8C5B8-29AA-456A-AE0B-D812E54673E0}" type="presParOf" srcId="{D246C300-68AF-48FA-A398-4C95650E26C6}" destId="{1088ABBC-1FB4-45E1-B4C8-8499FC4B8E60}" srcOrd="5" destOrd="0" presId="urn:microsoft.com/office/officeart/2005/8/layout/hChevron3"/>
    <dgm:cxn modelId="{A99C4120-C884-4BB2-A86F-165D80A4F48D}" type="presParOf" srcId="{D246C300-68AF-48FA-A398-4C95650E26C6}" destId="{489B7654-BD37-46D1-BB07-7E3DA5F01F61}" srcOrd="6" destOrd="0" presId="urn:microsoft.com/office/officeart/2005/8/layout/hChevron3"/>
    <dgm:cxn modelId="{73F9F630-6D33-4B03-9A4A-08A143A73F7B}" type="presParOf" srcId="{D246C300-68AF-48FA-A398-4C95650E26C6}" destId="{496ECFEA-0673-4358-9B71-4772A7976716}" srcOrd="7" destOrd="0" presId="urn:microsoft.com/office/officeart/2005/8/layout/hChevron3"/>
    <dgm:cxn modelId="{5FB24EC0-63B1-4585-A912-21F110CA4368}" type="presParOf" srcId="{D246C300-68AF-48FA-A398-4C95650E26C6}" destId="{C214E2F4-1132-4086-8E3E-37014C668253}" srcOrd="8" destOrd="0" presId="urn:microsoft.com/office/officeart/2005/8/layout/hChevron3"/>
    <dgm:cxn modelId="{665FCA57-3109-46A4-B2BF-2E7662CFB7C8}" type="presParOf" srcId="{D246C300-68AF-48FA-A398-4C95650E26C6}" destId="{E8B866C0-9BE1-4044-BA16-D4F8FA5B6136}" srcOrd="9" destOrd="0" presId="urn:microsoft.com/office/officeart/2005/8/layout/hChevron3"/>
    <dgm:cxn modelId="{AA132A8A-8565-4A9F-86D3-4C3E4BE92F8F}" type="presParOf" srcId="{D246C300-68AF-48FA-A398-4C95650E26C6}" destId="{5BA1C2E2-8EE1-4E54-A3BF-D8303794736A}" srcOrd="10" destOrd="0" presId="urn:microsoft.com/office/officeart/2005/8/layout/hChevron3"/>
    <dgm:cxn modelId="{661AC38F-FF77-482C-AEE7-F572ED4FDAB5}" type="presParOf" srcId="{D246C300-68AF-48FA-A398-4C95650E26C6}" destId="{01540F49-C1AA-45BA-8E21-EBB657F0810A}" srcOrd="11" destOrd="0" presId="urn:microsoft.com/office/officeart/2005/8/layout/hChevron3"/>
    <dgm:cxn modelId="{7F89440E-CB7B-4DCF-814D-664A4F9B94D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3328B53A-7857-4374-9440-A887E119F170}" type="presOf" srcId="{B24B38A7-9096-4F47-B3C6-3F5073417C50}" destId="{53C35653-9134-4F82-8279-FAF4F5A251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AF07B118-00AD-41BA-A777-60275597F856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9DC8826-94C9-4C3F-9844-411DD5F7A07D}" type="presOf" srcId="{32D2388F-D623-4C10-A892-DBD5881992AB}" destId="{5BA1C2E2-8EE1-4E54-A3BF-D8303794736A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6181D23C-ABD1-4E0A-B2C0-F43B64990BF3}" type="presOf" srcId="{7AF84156-D3BD-43C9-8CA3-ADDCA4C8D4B8}" destId="{2B519D47-AE9C-4BCF-B5BE-A8355A90EC23}" srcOrd="0" destOrd="0" presId="urn:microsoft.com/office/officeart/2005/8/layout/hChevron3"/>
    <dgm:cxn modelId="{5B396D0F-81FC-4C60-8555-EA72F2C37E91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B0289A02-B3EE-4DC5-A31F-663322E385FF}" type="presOf" srcId="{820066AC-F9A5-41F7-A91B-A731EC2F8CAF}" destId="{D246C300-68AF-48FA-A398-4C95650E26C6}" srcOrd="0" destOrd="0" presId="urn:microsoft.com/office/officeart/2005/8/layout/hChevron3"/>
    <dgm:cxn modelId="{E0ED4E5F-6A26-4BA2-AD8D-28437C71C0DC}" type="presOf" srcId="{EB38EA7C-92BC-4E09-8094-0763770B6EBD}" destId="{4BE0856D-4B5E-49DC-992B-56049A1DEB81}" srcOrd="0" destOrd="0" presId="urn:microsoft.com/office/officeart/2005/8/layout/hChevron3"/>
    <dgm:cxn modelId="{9957410F-2CB4-4A88-B9B7-EDF065082E14}" type="presOf" srcId="{7A573461-EB93-4CEF-9D86-BD47F84BD9A6}" destId="{C214E2F4-1132-4086-8E3E-37014C668253}" srcOrd="0" destOrd="0" presId="urn:microsoft.com/office/officeart/2005/8/layout/hChevron3"/>
    <dgm:cxn modelId="{7F12573A-9C4F-481C-92AE-5E3BEBBE492A}" type="presParOf" srcId="{D246C300-68AF-48FA-A398-4C95650E26C6}" destId="{4BE0856D-4B5E-49DC-992B-56049A1DEB81}" srcOrd="0" destOrd="0" presId="urn:microsoft.com/office/officeart/2005/8/layout/hChevron3"/>
    <dgm:cxn modelId="{47D28DF7-213C-46F5-BE9B-FE0D82E98A23}" type="presParOf" srcId="{D246C300-68AF-48FA-A398-4C95650E26C6}" destId="{BEE3FB9B-DBCA-4494-956E-EC52BD08C837}" srcOrd="1" destOrd="0" presId="urn:microsoft.com/office/officeart/2005/8/layout/hChevron3"/>
    <dgm:cxn modelId="{8409FED4-D9E8-4CFC-AD88-505515DDC846}" type="presParOf" srcId="{D246C300-68AF-48FA-A398-4C95650E26C6}" destId="{34A29376-F483-482C-B6A8-4DBDF22D5AC5}" srcOrd="2" destOrd="0" presId="urn:microsoft.com/office/officeart/2005/8/layout/hChevron3"/>
    <dgm:cxn modelId="{E13C70EF-66C5-45D7-B041-93EC2B7E7C28}" type="presParOf" srcId="{D246C300-68AF-48FA-A398-4C95650E26C6}" destId="{34D5B670-66A4-4956-8EA7-AEDF79D9861D}" srcOrd="3" destOrd="0" presId="urn:microsoft.com/office/officeart/2005/8/layout/hChevron3"/>
    <dgm:cxn modelId="{3047AADA-9807-4094-932D-CA222225B723}" type="presParOf" srcId="{D246C300-68AF-48FA-A398-4C95650E26C6}" destId="{53C35653-9134-4F82-8279-FAF4F5A25161}" srcOrd="4" destOrd="0" presId="urn:microsoft.com/office/officeart/2005/8/layout/hChevron3"/>
    <dgm:cxn modelId="{E074BA2B-88C4-4CA2-9D13-AB4501C684F0}" type="presParOf" srcId="{D246C300-68AF-48FA-A398-4C95650E26C6}" destId="{1088ABBC-1FB4-45E1-B4C8-8499FC4B8E60}" srcOrd="5" destOrd="0" presId="urn:microsoft.com/office/officeart/2005/8/layout/hChevron3"/>
    <dgm:cxn modelId="{9406DD01-F5DB-4A53-B044-B16E5B41F5C0}" type="presParOf" srcId="{D246C300-68AF-48FA-A398-4C95650E26C6}" destId="{489B7654-BD37-46D1-BB07-7E3DA5F01F61}" srcOrd="6" destOrd="0" presId="urn:microsoft.com/office/officeart/2005/8/layout/hChevron3"/>
    <dgm:cxn modelId="{72F65233-BC10-4550-9ECC-C39A5C3DBFAC}" type="presParOf" srcId="{D246C300-68AF-48FA-A398-4C95650E26C6}" destId="{496ECFEA-0673-4358-9B71-4772A7976716}" srcOrd="7" destOrd="0" presId="urn:microsoft.com/office/officeart/2005/8/layout/hChevron3"/>
    <dgm:cxn modelId="{69528450-8654-460F-8712-C0AC962BB3EC}" type="presParOf" srcId="{D246C300-68AF-48FA-A398-4C95650E26C6}" destId="{C214E2F4-1132-4086-8E3E-37014C668253}" srcOrd="8" destOrd="0" presId="urn:microsoft.com/office/officeart/2005/8/layout/hChevron3"/>
    <dgm:cxn modelId="{4AC1DB0F-2633-433F-8AD4-35237B5AAD53}" type="presParOf" srcId="{D246C300-68AF-48FA-A398-4C95650E26C6}" destId="{E8B866C0-9BE1-4044-BA16-D4F8FA5B6136}" srcOrd="9" destOrd="0" presId="urn:microsoft.com/office/officeart/2005/8/layout/hChevron3"/>
    <dgm:cxn modelId="{DCD143A5-C94D-4F00-9732-088A61418247}" type="presParOf" srcId="{D246C300-68AF-48FA-A398-4C95650E26C6}" destId="{5BA1C2E2-8EE1-4E54-A3BF-D8303794736A}" srcOrd="10" destOrd="0" presId="urn:microsoft.com/office/officeart/2005/8/layout/hChevron3"/>
    <dgm:cxn modelId="{6C3C5CE4-3022-43A8-A16C-77D79254A57F}" type="presParOf" srcId="{D246C300-68AF-48FA-A398-4C95650E26C6}" destId="{01540F49-C1AA-45BA-8E21-EBB657F0810A}" srcOrd="11" destOrd="0" presId="urn:microsoft.com/office/officeart/2005/8/layout/hChevron3"/>
    <dgm:cxn modelId="{257B36AC-63B9-49EC-BA86-5C22E730211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E04C0-38AC-4BA8-B1E2-C7118E198F87}" type="presOf" srcId="{EB38EA7C-92BC-4E09-8094-0763770B6EBD}" destId="{4BE0856D-4B5E-49DC-992B-56049A1DEB81}" srcOrd="0" destOrd="0" presId="urn:microsoft.com/office/officeart/2005/8/layout/hChevron3"/>
    <dgm:cxn modelId="{EA1B7B24-21D4-477D-A427-232B5FFE0D74}" type="presOf" srcId="{B24B38A7-9096-4F47-B3C6-3F5073417C50}" destId="{53C35653-9134-4F82-8279-FAF4F5A251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D81EC0D-A001-421F-8085-F51217F85EC4}" type="presOf" srcId="{820066AC-F9A5-41F7-A91B-A731EC2F8CAF}" destId="{D246C300-68AF-48FA-A398-4C95650E26C6}" srcOrd="0" destOrd="0" presId="urn:microsoft.com/office/officeart/2005/8/layout/hChevron3"/>
    <dgm:cxn modelId="{C96D92B7-1D75-48FE-ACD8-8FE123ACD119}" type="presOf" srcId="{7A573461-EB93-4CEF-9D86-BD47F84BD9A6}" destId="{C214E2F4-1132-4086-8E3E-37014C668253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20F1FEC8-0CF7-4BEE-AEAE-1B2089A838AB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C7CBC7CF-51A0-4F7D-9931-B591D096D743}" type="presOf" srcId="{C7F13248-C72D-40DC-82F9-D0753CB03D04}" destId="{489B7654-BD37-46D1-BB07-7E3DA5F01F6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2DB716FD-3660-4926-9EDA-4EAFFD755A92}" type="presOf" srcId="{32D2388F-D623-4C10-A892-DBD5881992AB}" destId="{5BA1C2E2-8EE1-4E54-A3BF-D8303794736A}" srcOrd="0" destOrd="0" presId="urn:microsoft.com/office/officeart/2005/8/layout/hChevron3"/>
    <dgm:cxn modelId="{4C14B7BA-E2FE-4342-80B9-E6AA5C8421F5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64CC1284-2DFE-445D-881C-55607FFB5F78}" type="presParOf" srcId="{D246C300-68AF-48FA-A398-4C95650E26C6}" destId="{4BE0856D-4B5E-49DC-992B-56049A1DEB81}" srcOrd="0" destOrd="0" presId="urn:microsoft.com/office/officeart/2005/8/layout/hChevron3"/>
    <dgm:cxn modelId="{FC697191-A53B-44EA-BB10-71DCE50DC09B}" type="presParOf" srcId="{D246C300-68AF-48FA-A398-4C95650E26C6}" destId="{BEE3FB9B-DBCA-4494-956E-EC52BD08C837}" srcOrd="1" destOrd="0" presId="urn:microsoft.com/office/officeart/2005/8/layout/hChevron3"/>
    <dgm:cxn modelId="{C2D6265D-8759-4156-911E-F64143B2E132}" type="presParOf" srcId="{D246C300-68AF-48FA-A398-4C95650E26C6}" destId="{34A29376-F483-482C-B6A8-4DBDF22D5AC5}" srcOrd="2" destOrd="0" presId="urn:microsoft.com/office/officeart/2005/8/layout/hChevron3"/>
    <dgm:cxn modelId="{5CB83EB5-A9B3-402F-9055-8AC7E89ED911}" type="presParOf" srcId="{D246C300-68AF-48FA-A398-4C95650E26C6}" destId="{34D5B670-66A4-4956-8EA7-AEDF79D9861D}" srcOrd="3" destOrd="0" presId="urn:microsoft.com/office/officeart/2005/8/layout/hChevron3"/>
    <dgm:cxn modelId="{AFC9E16D-E5CB-49DE-B6F8-F75FBD2142B1}" type="presParOf" srcId="{D246C300-68AF-48FA-A398-4C95650E26C6}" destId="{53C35653-9134-4F82-8279-FAF4F5A25161}" srcOrd="4" destOrd="0" presId="urn:microsoft.com/office/officeart/2005/8/layout/hChevron3"/>
    <dgm:cxn modelId="{A00A1687-9ACC-4CD3-8C90-F7346B7E8F04}" type="presParOf" srcId="{D246C300-68AF-48FA-A398-4C95650E26C6}" destId="{1088ABBC-1FB4-45E1-B4C8-8499FC4B8E60}" srcOrd="5" destOrd="0" presId="urn:microsoft.com/office/officeart/2005/8/layout/hChevron3"/>
    <dgm:cxn modelId="{20AC1DF4-DF92-44CC-9D5C-9F221BA713AE}" type="presParOf" srcId="{D246C300-68AF-48FA-A398-4C95650E26C6}" destId="{489B7654-BD37-46D1-BB07-7E3DA5F01F61}" srcOrd="6" destOrd="0" presId="urn:microsoft.com/office/officeart/2005/8/layout/hChevron3"/>
    <dgm:cxn modelId="{02831409-E612-46F3-9F9F-1102FF35B400}" type="presParOf" srcId="{D246C300-68AF-48FA-A398-4C95650E26C6}" destId="{496ECFEA-0673-4358-9B71-4772A7976716}" srcOrd="7" destOrd="0" presId="urn:microsoft.com/office/officeart/2005/8/layout/hChevron3"/>
    <dgm:cxn modelId="{A385A992-D961-4A8D-84B0-23419FB62552}" type="presParOf" srcId="{D246C300-68AF-48FA-A398-4C95650E26C6}" destId="{C214E2F4-1132-4086-8E3E-37014C668253}" srcOrd="8" destOrd="0" presId="urn:microsoft.com/office/officeart/2005/8/layout/hChevron3"/>
    <dgm:cxn modelId="{7A0D5A76-A5C9-4830-96E9-6B6FB4146DB0}" type="presParOf" srcId="{D246C300-68AF-48FA-A398-4C95650E26C6}" destId="{E8B866C0-9BE1-4044-BA16-D4F8FA5B6136}" srcOrd="9" destOrd="0" presId="urn:microsoft.com/office/officeart/2005/8/layout/hChevron3"/>
    <dgm:cxn modelId="{8EE9C6E5-B542-48B3-B263-6D0B78189400}" type="presParOf" srcId="{D246C300-68AF-48FA-A398-4C95650E26C6}" destId="{5BA1C2E2-8EE1-4E54-A3BF-D8303794736A}" srcOrd="10" destOrd="0" presId="urn:microsoft.com/office/officeart/2005/8/layout/hChevron3"/>
    <dgm:cxn modelId="{BF34C45C-D049-459A-B3A6-B14BE2960A87}" type="presParOf" srcId="{D246C300-68AF-48FA-A398-4C95650E26C6}" destId="{01540F49-C1AA-45BA-8E21-EBB657F0810A}" srcOrd="11" destOrd="0" presId="urn:microsoft.com/office/officeart/2005/8/layout/hChevron3"/>
    <dgm:cxn modelId="{852B3A69-8AC3-446F-9039-EBEDB6AF3DD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99629-04B4-46D0-9C24-D094CF7D3460}" type="presOf" srcId="{7A573461-EB93-4CEF-9D86-BD47F84BD9A6}" destId="{C214E2F4-1132-4086-8E3E-37014C66825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D24569C9-E1D3-47E5-8841-A1D734B0FA63}" type="presOf" srcId="{B24B38A7-9096-4F47-B3C6-3F5073417C50}" destId="{53C35653-9134-4F82-8279-FAF4F5A25161}" srcOrd="0" destOrd="0" presId="urn:microsoft.com/office/officeart/2005/8/layout/hChevron3"/>
    <dgm:cxn modelId="{495B7954-16FD-46FF-9194-873ACDA2077F}" type="presOf" srcId="{820066AC-F9A5-41F7-A91B-A731EC2F8CAF}" destId="{D246C300-68AF-48FA-A398-4C95650E26C6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2591F52-F63B-42D6-92A3-D50BC75186DF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38AFF784-5C97-44DB-96E2-B67408A64FFB}" type="presOf" srcId="{7AF84156-D3BD-43C9-8CA3-ADDCA4C8D4B8}" destId="{2B519D47-AE9C-4BCF-B5BE-A8355A90EC23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D1E59127-8997-416C-9F40-8E1E85679823}" type="presOf" srcId="{EB38EA7C-92BC-4E09-8094-0763770B6EBD}" destId="{4BE0856D-4B5E-49DC-992B-56049A1DEB81}" srcOrd="0" destOrd="0" presId="urn:microsoft.com/office/officeart/2005/8/layout/hChevron3"/>
    <dgm:cxn modelId="{51574FE3-A023-4C0F-9E0A-7D458ED325BE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005C0DF9-26D5-463F-AF34-17D839132707}" type="presOf" srcId="{32D2388F-D623-4C10-A892-DBD5881992AB}" destId="{5BA1C2E2-8EE1-4E54-A3BF-D8303794736A}" srcOrd="0" destOrd="0" presId="urn:microsoft.com/office/officeart/2005/8/layout/hChevron3"/>
    <dgm:cxn modelId="{FD88E999-28E3-4095-916A-243F2BB8C574}" type="presParOf" srcId="{D246C300-68AF-48FA-A398-4C95650E26C6}" destId="{4BE0856D-4B5E-49DC-992B-56049A1DEB81}" srcOrd="0" destOrd="0" presId="urn:microsoft.com/office/officeart/2005/8/layout/hChevron3"/>
    <dgm:cxn modelId="{9533C13E-A5CB-4CAE-8C62-0EB2AD722DD9}" type="presParOf" srcId="{D246C300-68AF-48FA-A398-4C95650E26C6}" destId="{BEE3FB9B-DBCA-4494-956E-EC52BD08C837}" srcOrd="1" destOrd="0" presId="urn:microsoft.com/office/officeart/2005/8/layout/hChevron3"/>
    <dgm:cxn modelId="{031C2235-079D-4FA6-BFEB-248F85AE21F1}" type="presParOf" srcId="{D246C300-68AF-48FA-A398-4C95650E26C6}" destId="{34A29376-F483-482C-B6A8-4DBDF22D5AC5}" srcOrd="2" destOrd="0" presId="urn:microsoft.com/office/officeart/2005/8/layout/hChevron3"/>
    <dgm:cxn modelId="{063E029F-77FC-4C2A-89E9-D5C97D83B4A1}" type="presParOf" srcId="{D246C300-68AF-48FA-A398-4C95650E26C6}" destId="{34D5B670-66A4-4956-8EA7-AEDF79D9861D}" srcOrd="3" destOrd="0" presId="urn:microsoft.com/office/officeart/2005/8/layout/hChevron3"/>
    <dgm:cxn modelId="{4EA8E9CE-00F8-48AE-A348-5AAC53E9DF5D}" type="presParOf" srcId="{D246C300-68AF-48FA-A398-4C95650E26C6}" destId="{53C35653-9134-4F82-8279-FAF4F5A25161}" srcOrd="4" destOrd="0" presId="urn:microsoft.com/office/officeart/2005/8/layout/hChevron3"/>
    <dgm:cxn modelId="{DE4173E8-816D-4F02-B4C6-1C2EF7AAE778}" type="presParOf" srcId="{D246C300-68AF-48FA-A398-4C95650E26C6}" destId="{1088ABBC-1FB4-45E1-B4C8-8499FC4B8E60}" srcOrd="5" destOrd="0" presId="urn:microsoft.com/office/officeart/2005/8/layout/hChevron3"/>
    <dgm:cxn modelId="{77EFB2AC-ED4B-4C8E-959B-E82DC33FD703}" type="presParOf" srcId="{D246C300-68AF-48FA-A398-4C95650E26C6}" destId="{489B7654-BD37-46D1-BB07-7E3DA5F01F61}" srcOrd="6" destOrd="0" presId="urn:microsoft.com/office/officeart/2005/8/layout/hChevron3"/>
    <dgm:cxn modelId="{A8478C48-F09F-4230-B893-B783B1B65563}" type="presParOf" srcId="{D246C300-68AF-48FA-A398-4C95650E26C6}" destId="{496ECFEA-0673-4358-9B71-4772A7976716}" srcOrd="7" destOrd="0" presId="urn:microsoft.com/office/officeart/2005/8/layout/hChevron3"/>
    <dgm:cxn modelId="{B0FC2260-4BF0-401A-918B-DB97480A150F}" type="presParOf" srcId="{D246C300-68AF-48FA-A398-4C95650E26C6}" destId="{C214E2F4-1132-4086-8E3E-37014C668253}" srcOrd="8" destOrd="0" presId="urn:microsoft.com/office/officeart/2005/8/layout/hChevron3"/>
    <dgm:cxn modelId="{A30CFF23-9013-4FBB-A0C7-297ABF23064E}" type="presParOf" srcId="{D246C300-68AF-48FA-A398-4C95650E26C6}" destId="{E8B866C0-9BE1-4044-BA16-D4F8FA5B6136}" srcOrd="9" destOrd="0" presId="urn:microsoft.com/office/officeart/2005/8/layout/hChevron3"/>
    <dgm:cxn modelId="{B64D428B-E89A-402B-8992-A796896277AA}" type="presParOf" srcId="{D246C300-68AF-48FA-A398-4C95650E26C6}" destId="{5BA1C2E2-8EE1-4E54-A3BF-D8303794736A}" srcOrd="10" destOrd="0" presId="urn:microsoft.com/office/officeart/2005/8/layout/hChevron3"/>
    <dgm:cxn modelId="{70CB2898-E858-422B-8B75-7988F5FF9FE1}" type="presParOf" srcId="{D246C300-68AF-48FA-A398-4C95650E26C6}" destId="{01540F49-C1AA-45BA-8E21-EBB657F0810A}" srcOrd="11" destOrd="0" presId="urn:microsoft.com/office/officeart/2005/8/layout/hChevron3"/>
    <dgm:cxn modelId="{856631D8-0807-40FC-A4D4-234E375038C0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1C07F7-45FB-4EA6-B992-4DACB5C2C9EB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3A6EEBC9-729E-467A-A527-3F56B94806CC}" type="presOf" srcId="{B24B38A7-9096-4F47-B3C6-3F5073417C50}" destId="{53C35653-9134-4F82-8279-FAF4F5A251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74CF554C-F874-4BED-846D-0B2ED620EAA7}" type="presOf" srcId="{32D2388F-D623-4C10-A892-DBD5881992AB}" destId="{5BA1C2E2-8EE1-4E54-A3BF-D8303794736A}" srcOrd="0" destOrd="0" presId="urn:microsoft.com/office/officeart/2005/8/layout/hChevron3"/>
    <dgm:cxn modelId="{2BCA047D-B4D0-4C90-AFCC-AC3F8C6467DA}" type="presOf" srcId="{28E5ACB2-DAB6-4B43-94C9-D5EC5F06A8B3}" destId="{34A29376-F483-482C-B6A8-4DBDF22D5AC5}" srcOrd="0" destOrd="0" presId="urn:microsoft.com/office/officeart/2005/8/layout/hChevron3"/>
    <dgm:cxn modelId="{1FAAEA66-148D-4720-BC32-1F0557A7D5DA}" type="presOf" srcId="{7AF84156-D3BD-43C9-8CA3-ADDCA4C8D4B8}" destId="{2B519D47-AE9C-4BCF-B5BE-A8355A90EC23}" srcOrd="0" destOrd="0" presId="urn:microsoft.com/office/officeart/2005/8/layout/hChevron3"/>
    <dgm:cxn modelId="{B6F13594-797F-4130-B50F-AC79CAC38B1B}" type="presOf" srcId="{7A573461-EB93-4CEF-9D86-BD47F84BD9A6}" destId="{C214E2F4-1132-4086-8E3E-37014C66825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4AA0668C-EA36-4E55-A0ED-88BE8CDACAD1}" type="presOf" srcId="{820066AC-F9A5-41F7-A91B-A731EC2F8CAF}" destId="{D246C300-68AF-48FA-A398-4C95650E26C6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EDD7A23D-A7E8-4A5F-9384-441C915EE16B}" type="presOf" srcId="{EB38EA7C-92BC-4E09-8094-0763770B6EBD}" destId="{4BE0856D-4B5E-49DC-992B-56049A1DEB81}" srcOrd="0" destOrd="0" presId="urn:microsoft.com/office/officeart/2005/8/layout/hChevron3"/>
    <dgm:cxn modelId="{EB4A19C5-FD97-4BB9-AB27-0B0D980C1278}" type="presParOf" srcId="{D246C300-68AF-48FA-A398-4C95650E26C6}" destId="{4BE0856D-4B5E-49DC-992B-56049A1DEB81}" srcOrd="0" destOrd="0" presId="urn:microsoft.com/office/officeart/2005/8/layout/hChevron3"/>
    <dgm:cxn modelId="{EF80EEFC-8641-4412-B1A6-0B8858D3D3E9}" type="presParOf" srcId="{D246C300-68AF-48FA-A398-4C95650E26C6}" destId="{BEE3FB9B-DBCA-4494-956E-EC52BD08C837}" srcOrd="1" destOrd="0" presId="urn:microsoft.com/office/officeart/2005/8/layout/hChevron3"/>
    <dgm:cxn modelId="{D6C388FE-7A9D-4937-9AF3-ACE267F732A0}" type="presParOf" srcId="{D246C300-68AF-48FA-A398-4C95650E26C6}" destId="{34A29376-F483-482C-B6A8-4DBDF22D5AC5}" srcOrd="2" destOrd="0" presId="urn:microsoft.com/office/officeart/2005/8/layout/hChevron3"/>
    <dgm:cxn modelId="{B79EDF76-F75E-4238-9A77-6B11292ACEB2}" type="presParOf" srcId="{D246C300-68AF-48FA-A398-4C95650E26C6}" destId="{34D5B670-66A4-4956-8EA7-AEDF79D9861D}" srcOrd="3" destOrd="0" presId="urn:microsoft.com/office/officeart/2005/8/layout/hChevron3"/>
    <dgm:cxn modelId="{F2EA5F65-D849-4A67-99A2-5552BEB21E83}" type="presParOf" srcId="{D246C300-68AF-48FA-A398-4C95650E26C6}" destId="{53C35653-9134-4F82-8279-FAF4F5A25161}" srcOrd="4" destOrd="0" presId="urn:microsoft.com/office/officeart/2005/8/layout/hChevron3"/>
    <dgm:cxn modelId="{69F5FE5A-EAFE-4ED3-A282-FFA05D292995}" type="presParOf" srcId="{D246C300-68AF-48FA-A398-4C95650E26C6}" destId="{1088ABBC-1FB4-45E1-B4C8-8499FC4B8E60}" srcOrd="5" destOrd="0" presId="urn:microsoft.com/office/officeart/2005/8/layout/hChevron3"/>
    <dgm:cxn modelId="{1FD31046-B798-475A-8CB2-6F482ED0280D}" type="presParOf" srcId="{D246C300-68AF-48FA-A398-4C95650E26C6}" destId="{489B7654-BD37-46D1-BB07-7E3DA5F01F61}" srcOrd="6" destOrd="0" presId="urn:microsoft.com/office/officeart/2005/8/layout/hChevron3"/>
    <dgm:cxn modelId="{EFCD99D2-BCE8-4A25-A13A-EDFD8215FA71}" type="presParOf" srcId="{D246C300-68AF-48FA-A398-4C95650E26C6}" destId="{496ECFEA-0673-4358-9B71-4772A7976716}" srcOrd="7" destOrd="0" presId="urn:microsoft.com/office/officeart/2005/8/layout/hChevron3"/>
    <dgm:cxn modelId="{AD884ABE-CA95-48EB-84DA-EC41FA73F199}" type="presParOf" srcId="{D246C300-68AF-48FA-A398-4C95650E26C6}" destId="{C214E2F4-1132-4086-8E3E-37014C668253}" srcOrd="8" destOrd="0" presId="urn:microsoft.com/office/officeart/2005/8/layout/hChevron3"/>
    <dgm:cxn modelId="{9ABFD7FF-2472-4FCA-A5C0-BB3955F879EA}" type="presParOf" srcId="{D246C300-68AF-48FA-A398-4C95650E26C6}" destId="{E8B866C0-9BE1-4044-BA16-D4F8FA5B6136}" srcOrd="9" destOrd="0" presId="urn:microsoft.com/office/officeart/2005/8/layout/hChevron3"/>
    <dgm:cxn modelId="{F762F35A-B0DE-4CCC-87EA-13DB57949A41}" type="presParOf" srcId="{D246C300-68AF-48FA-A398-4C95650E26C6}" destId="{5BA1C2E2-8EE1-4E54-A3BF-D8303794736A}" srcOrd="10" destOrd="0" presId="urn:microsoft.com/office/officeart/2005/8/layout/hChevron3"/>
    <dgm:cxn modelId="{8BF59FE8-89FC-478E-AF14-B47341C32574}" type="presParOf" srcId="{D246C300-68AF-48FA-A398-4C95650E26C6}" destId="{01540F49-C1AA-45BA-8E21-EBB657F0810A}" srcOrd="11" destOrd="0" presId="urn:microsoft.com/office/officeart/2005/8/layout/hChevron3"/>
    <dgm:cxn modelId="{00A02A0C-7606-4B1F-9A0F-C49E5392BD0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/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972AF-D2C7-4898-9D16-E64F863933A8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2C0B9D48-4A4F-440A-BB75-2554BFBC5BC8}" type="presOf" srcId="{7A573461-EB93-4CEF-9D86-BD47F84BD9A6}" destId="{C214E2F4-1132-4086-8E3E-37014C668253}" srcOrd="0" destOrd="0" presId="urn:microsoft.com/office/officeart/2005/8/layout/hChevron3"/>
    <dgm:cxn modelId="{E3676DD4-52AD-4DCA-9042-05F523437DDA}" type="presOf" srcId="{EB38EA7C-92BC-4E09-8094-0763770B6EBD}" destId="{4BE0856D-4B5E-49DC-992B-56049A1DEB8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EF7FD4C-5B2E-478F-AB43-8F3112FDF45F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55E90C0C-A764-41A5-816A-B1F86B158051}" type="presOf" srcId="{32D2388F-D623-4C10-A892-DBD5881992AB}" destId="{5BA1C2E2-8EE1-4E54-A3BF-D8303794736A}" srcOrd="0" destOrd="0" presId="urn:microsoft.com/office/officeart/2005/8/layout/hChevron3"/>
    <dgm:cxn modelId="{9F14EDBD-1980-48C9-8487-ABAC36EE5CFC}" type="presOf" srcId="{B24B38A7-9096-4F47-B3C6-3F5073417C50}" destId="{53C35653-9134-4F82-8279-FAF4F5A25161}" srcOrd="0" destOrd="0" presId="urn:microsoft.com/office/officeart/2005/8/layout/hChevron3"/>
    <dgm:cxn modelId="{39EF127D-4EA4-45B5-B79A-748A8193B241}" type="presOf" srcId="{820066AC-F9A5-41F7-A91B-A731EC2F8CAF}" destId="{D246C300-68AF-48FA-A398-4C95650E26C6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E1948F9B-881D-4C72-895C-2A781AEFAA1F}" type="presOf" srcId="{7AF84156-D3BD-43C9-8CA3-ADDCA4C8D4B8}" destId="{2B519D47-AE9C-4BCF-B5BE-A8355A90EC23}" srcOrd="0" destOrd="0" presId="urn:microsoft.com/office/officeart/2005/8/layout/hChevron3"/>
    <dgm:cxn modelId="{BE33CC89-3BB6-40D0-A7E1-E9BBA278A9AA}" type="presParOf" srcId="{D246C300-68AF-48FA-A398-4C95650E26C6}" destId="{4BE0856D-4B5E-49DC-992B-56049A1DEB81}" srcOrd="0" destOrd="0" presId="urn:microsoft.com/office/officeart/2005/8/layout/hChevron3"/>
    <dgm:cxn modelId="{2CD7D7F4-1734-46C2-8384-40D428E8DA3C}" type="presParOf" srcId="{D246C300-68AF-48FA-A398-4C95650E26C6}" destId="{BEE3FB9B-DBCA-4494-956E-EC52BD08C837}" srcOrd="1" destOrd="0" presId="urn:microsoft.com/office/officeart/2005/8/layout/hChevron3"/>
    <dgm:cxn modelId="{DF08D723-8BEB-49F5-8FF0-BC009BDEEECF}" type="presParOf" srcId="{D246C300-68AF-48FA-A398-4C95650E26C6}" destId="{34A29376-F483-482C-B6A8-4DBDF22D5AC5}" srcOrd="2" destOrd="0" presId="urn:microsoft.com/office/officeart/2005/8/layout/hChevron3"/>
    <dgm:cxn modelId="{D29BB0B2-E0A1-4B32-815C-8570972F9B63}" type="presParOf" srcId="{D246C300-68AF-48FA-A398-4C95650E26C6}" destId="{34D5B670-66A4-4956-8EA7-AEDF79D9861D}" srcOrd="3" destOrd="0" presId="urn:microsoft.com/office/officeart/2005/8/layout/hChevron3"/>
    <dgm:cxn modelId="{A9216988-C849-423A-AC36-BC56B0A34D93}" type="presParOf" srcId="{D246C300-68AF-48FA-A398-4C95650E26C6}" destId="{53C35653-9134-4F82-8279-FAF4F5A25161}" srcOrd="4" destOrd="0" presId="urn:microsoft.com/office/officeart/2005/8/layout/hChevron3"/>
    <dgm:cxn modelId="{4344073F-AD7A-4CC1-9CD9-D7A2CF2DE334}" type="presParOf" srcId="{D246C300-68AF-48FA-A398-4C95650E26C6}" destId="{1088ABBC-1FB4-45E1-B4C8-8499FC4B8E60}" srcOrd="5" destOrd="0" presId="urn:microsoft.com/office/officeart/2005/8/layout/hChevron3"/>
    <dgm:cxn modelId="{BC0AF233-E464-47EE-BA33-1C9B00BA5EEA}" type="presParOf" srcId="{D246C300-68AF-48FA-A398-4C95650E26C6}" destId="{489B7654-BD37-46D1-BB07-7E3DA5F01F61}" srcOrd="6" destOrd="0" presId="urn:microsoft.com/office/officeart/2005/8/layout/hChevron3"/>
    <dgm:cxn modelId="{3EC55007-F246-4DF2-9631-717D6B5B11A6}" type="presParOf" srcId="{D246C300-68AF-48FA-A398-4C95650E26C6}" destId="{496ECFEA-0673-4358-9B71-4772A7976716}" srcOrd="7" destOrd="0" presId="urn:microsoft.com/office/officeart/2005/8/layout/hChevron3"/>
    <dgm:cxn modelId="{E8794A19-9470-4C46-BD1C-F80302C06865}" type="presParOf" srcId="{D246C300-68AF-48FA-A398-4C95650E26C6}" destId="{C214E2F4-1132-4086-8E3E-37014C668253}" srcOrd="8" destOrd="0" presId="urn:microsoft.com/office/officeart/2005/8/layout/hChevron3"/>
    <dgm:cxn modelId="{B94C3C25-340F-417F-B6D8-88968DBD74E8}" type="presParOf" srcId="{D246C300-68AF-48FA-A398-4C95650E26C6}" destId="{E8B866C0-9BE1-4044-BA16-D4F8FA5B6136}" srcOrd="9" destOrd="0" presId="urn:microsoft.com/office/officeart/2005/8/layout/hChevron3"/>
    <dgm:cxn modelId="{4C8C104E-DBA8-4251-AFCF-256A5B48EA85}" type="presParOf" srcId="{D246C300-68AF-48FA-A398-4C95650E26C6}" destId="{5BA1C2E2-8EE1-4E54-A3BF-D8303794736A}" srcOrd="10" destOrd="0" presId="urn:microsoft.com/office/officeart/2005/8/layout/hChevron3"/>
    <dgm:cxn modelId="{255D4471-3B19-4009-A0FD-3666AD3927A0}" type="presParOf" srcId="{D246C300-68AF-48FA-A398-4C95650E26C6}" destId="{01540F49-C1AA-45BA-8E21-EBB657F0810A}" srcOrd="11" destOrd="0" presId="urn:microsoft.com/office/officeart/2005/8/layout/hChevron3"/>
    <dgm:cxn modelId="{2E075180-0951-464B-9D90-4ECB1591444B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3C0755-7B0C-4D0C-B440-0A37F475FBBA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84813F1C-4526-4524-AC0B-7EDF99A0D403}" type="presOf" srcId="{EB38EA7C-92BC-4E09-8094-0763770B6EBD}" destId="{4BE0856D-4B5E-49DC-992B-56049A1DEB81}" srcOrd="0" destOrd="0" presId="urn:microsoft.com/office/officeart/2005/8/layout/hChevron3"/>
    <dgm:cxn modelId="{1A383A6D-075C-4D82-8799-C2A558527B2D}" type="presOf" srcId="{B24B38A7-9096-4F47-B3C6-3F5073417C50}" destId="{53C35653-9134-4F82-8279-FAF4F5A251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57EEBF09-3670-44B2-AFAF-2B70ECC37893}" type="presOf" srcId="{32D2388F-D623-4C10-A892-DBD5881992AB}" destId="{5BA1C2E2-8EE1-4E54-A3BF-D8303794736A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A8B1F110-C9AA-4BD2-B5B1-DEC0B9F342AC}" type="presOf" srcId="{820066AC-F9A5-41F7-A91B-A731EC2F8CAF}" destId="{D246C300-68AF-48FA-A398-4C95650E26C6}" srcOrd="0" destOrd="0" presId="urn:microsoft.com/office/officeart/2005/8/layout/hChevron3"/>
    <dgm:cxn modelId="{5C720C3F-10F2-413A-81D6-5D88048475AC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14F689D0-A588-44F2-9BF5-7BAD122A702E}" type="presOf" srcId="{7AF84156-D3BD-43C9-8CA3-ADDCA4C8D4B8}" destId="{2B519D47-AE9C-4BCF-B5BE-A8355A90EC2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F39716D6-7BB6-4174-857C-B94CDBA0A8FA}" type="presOf" srcId="{7A573461-EB93-4CEF-9D86-BD47F84BD9A6}" destId="{C214E2F4-1132-4086-8E3E-37014C668253}" srcOrd="0" destOrd="0" presId="urn:microsoft.com/office/officeart/2005/8/layout/hChevron3"/>
    <dgm:cxn modelId="{FEC9A745-032D-4D08-B4A0-03067807CB9A}" type="presParOf" srcId="{D246C300-68AF-48FA-A398-4C95650E26C6}" destId="{4BE0856D-4B5E-49DC-992B-56049A1DEB81}" srcOrd="0" destOrd="0" presId="urn:microsoft.com/office/officeart/2005/8/layout/hChevron3"/>
    <dgm:cxn modelId="{7FB8B5F5-859E-434C-B914-529FBB644248}" type="presParOf" srcId="{D246C300-68AF-48FA-A398-4C95650E26C6}" destId="{BEE3FB9B-DBCA-4494-956E-EC52BD08C837}" srcOrd="1" destOrd="0" presId="urn:microsoft.com/office/officeart/2005/8/layout/hChevron3"/>
    <dgm:cxn modelId="{B37A140C-796D-4C24-BDC1-47C711FA71BB}" type="presParOf" srcId="{D246C300-68AF-48FA-A398-4C95650E26C6}" destId="{34A29376-F483-482C-B6A8-4DBDF22D5AC5}" srcOrd="2" destOrd="0" presId="urn:microsoft.com/office/officeart/2005/8/layout/hChevron3"/>
    <dgm:cxn modelId="{F8D986DD-593E-4397-943D-4E07FC918F43}" type="presParOf" srcId="{D246C300-68AF-48FA-A398-4C95650E26C6}" destId="{34D5B670-66A4-4956-8EA7-AEDF79D9861D}" srcOrd="3" destOrd="0" presId="urn:microsoft.com/office/officeart/2005/8/layout/hChevron3"/>
    <dgm:cxn modelId="{49B3DBEC-A402-4BED-B351-10033915D03F}" type="presParOf" srcId="{D246C300-68AF-48FA-A398-4C95650E26C6}" destId="{53C35653-9134-4F82-8279-FAF4F5A25161}" srcOrd="4" destOrd="0" presId="urn:microsoft.com/office/officeart/2005/8/layout/hChevron3"/>
    <dgm:cxn modelId="{9B6EDCBB-DB92-4344-B548-0B9813F86CD7}" type="presParOf" srcId="{D246C300-68AF-48FA-A398-4C95650E26C6}" destId="{1088ABBC-1FB4-45E1-B4C8-8499FC4B8E60}" srcOrd="5" destOrd="0" presId="urn:microsoft.com/office/officeart/2005/8/layout/hChevron3"/>
    <dgm:cxn modelId="{80733573-0D14-4980-964F-6C6ABDFE3DAA}" type="presParOf" srcId="{D246C300-68AF-48FA-A398-4C95650E26C6}" destId="{489B7654-BD37-46D1-BB07-7E3DA5F01F61}" srcOrd="6" destOrd="0" presId="urn:microsoft.com/office/officeart/2005/8/layout/hChevron3"/>
    <dgm:cxn modelId="{0901EAEE-5795-4D93-B403-5DE7175214F6}" type="presParOf" srcId="{D246C300-68AF-48FA-A398-4C95650E26C6}" destId="{496ECFEA-0673-4358-9B71-4772A7976716}" srcOrd="7" destOrd="0" presId="urn:microsoft.com/office/officeart/2005/8/layout/hChevron3"/>
    <dgm:cxn modelId="{145B5098-74C4-4966-8308-8AECDE0F80C1}" type="presParOf" srcId="{D246C300-68AF-48FA-A398-4C95650E26C6}" destId="{C214E2F4-1132-4086-8E3E-37014C668253}" srcOrd="8" destOrd="0" presId="urn:microsoft.com/office/officeart/2005/8/layout/hChevron3"/>
    <dgm:cxn modelId="{551101C0-8DF2-4229-A68A-30F2D5A5A240}" type="presParOf" srcId="{D246C300-68AF-48FA-A398-4C95650E26C6}" destId="{E8B866C0-9BE1-4044-BA16-D4F8FA5B6136}" srcOrd="9" destOrd="0" presId="urn:microsoft.com/office/officeart/2005/8/layout/hChevron3"/>
    <dgm:cxn modelId="{A9900B3F-27CB-4DE9-91A0-88B67C4902A3}" type="presParOf" srcId="{D246C300-68AF-48FA-A398-4C95650E26C6}" destId="{5BA1C2E2-8EE1-4E54-A3BF-D8303794736A}" srcOrd="10" destOrd="0" presId="urn:microsoft.com/office/officeart/2005/8/layout/hChevron3"/>
    <dgm:cxn modelId="{4FDE044C-81B2-47FF-8777-E2A246ED6796}" type="presParOf" srcId="{D246C300-68AF-48FA-A398-4C95650E26C6}" destId="{01540F49-C1AA-45BA-8E21-EBB657F0810A}" srcOrd="11" destOrd="0" presId="urn:microsoft.com/office/officeart/2005/8/layout/hChevron3"/>
    <dgm:cxn modelId="{40BB9BC6-7CDE-4457-8421-FE4D230D67E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AD4BC9-7249-479F-8658-989A96B05CA7}" type="presOf" srcId="{C7F13248-C72D-40DC-82F9-D0753CB03D04}" destId="{489B7654-BD37-46D1-BB07-7E3DA5F01F61}" srcOrd="0" destOrd="0" presId="urn:microsoft.com/office/officeart/2005/8/layout/hChevron3"/>
    <dgm:cxn modelId="{A5191B1F-638E-4393-ABD9-E875BDDAE1E6}" type="presOf" srcId="{28E5ACB2-DAB6-4B43-94C9-D5EC5F06A8B3}" destId="{34A29376-F483-482C-B6A8-4DBDF22D5AC5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EC5D9C9-AFCC-4BD6-93B0-BE7977125DC7}" type="presOf" srcId="{EB38EA7C-92BC-4E09-8094-0763770B6EBD}" destId="{4BE0856D-4B5E-49DC-992B-56049A1DEB81}" srcOrd="0" destOrd="0" presId="urn:microsoft.com/office/officeart/2005/8/layout/hChevron3"/>
    <dgm:cxn modelId="{F02A7949-3A3F-4F5F-A3AB-0384EC8071A6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3FF81189-B488-491B-9F06-F0D75BB9595F}" type="presOf" srcId="{7AF84156-D3BD-43C9-8CA3-ADDCA4C8D4B8}" destId="{2B519D47-AE9C-4BCF-B5BE-A8355A90EC23}" srcOrd="0" destOrd="0" presId="urn:microsoft.com/office/officeart/2005/8/layout/hChevron3"/>
    <dgm:cxn modelId="{F087A4F1-B5FE-4C73-9305-1371979ED43C}" type="presOf" srcId="{7A573461-EB93-4CEF-9D86-BD47F84BD9A6}" destId="{C214E2F4-1132-4086-8E3E-37014C668253}" srcOrd="0" destOrd="0" presId="urn:microsoft.com/office/officeart/2005/8/layout/hChevron3"/>
    <dgm:cxn modelId="{02381C66-1D6E-42AD-A582-34F31E8BCD16}" type="presOf" srcId="{820066AC-F9A5-41F7-A91B-A731EC2F8CAF}" destId="{D246C300-68AF-48FA-A398-4C95650E26C6}" srcOrd="0" destOrd="0" presId="urn:microsoft.com/office/officeart/2005/8/layout/hChevron3"/>
    <dgm:cxn modelId="{36007593-8CB5-4C0F-B001-DFC3C20D9859}" type="presOf" srcId="{B24B38A7-9096-4F47-B3C6-3F5073417C50}" destId="{53C35653-9134-4F82-8279-FAF4F5A25161}" srcOrd="0" destOrd="0" presId="urn:microsoft.com/office/officeart/2005/8/layout/hChevron3"/>
    <dgm:cxn modelId="{41255A77-A568-4FE8-9C67-32C7B1CF05C2}" type="presParOf" srcId="{D246C300-68AF-48FA-A398-4C95650E26C6}" destId="{4BE0856D-4B5E-49DC-992B-56049A1DEB81}" srcOrd="0" destOrd="0" presId="urn:microsoft.com/office/officeart/2005/8/layout/hChevron3"/>
    <dgm:cxn modelId="{E7F7B506-5884-4619-9EA5-A5118710051E}" type="presParOf" srcId="{D246C300-68AF-48FA-A398-4C95650E26C6}" destId="{BEE3FB9B-DBCA-4494-956E-EC52BD08C837}" srcOrd="1" destOrd="0" presId="urn:microsoft.com/office/officeart/2005/8/layout/hChevron3"/>
    <dgm:cxn modelId="{C051C74A-1382-4F57-AC54-1FFFFDFF9D30}" type="presParOf" srcId="{D246C300-68AF-48FA-A398-4C95650E26C6}" destId="{34A29376-F483-482C-B6A8-4DBDF22D5AC5}" srcOrd="2" destOrd="0" presId="urn:microsoft.com/office/officeart/2005/8/layout/hChevron3"/>
    <dgm:cxn modelId="{1E103248-77E3-49A1-97B8-E1BBF059A36B}" type="presParOf" srcId="{D246C300-68AF-48FA-A398-4C95650E26C6}" destId="{34D5B670-66A4-4956-8EA7-AEDF79D9861D}" srcOrd="3" destOrd="0" presId="urn:microsoft.com/office/officeart/2005/8/layout/hChevron3"/>
    <dgm:cxn modelId="{4E61585D-8487-4EC7-88F3-BA2F07FA94D0}" type="presParOf" srcId="{D246C300-68AF-48FA-A398-4C95650E26C6}" destId="{53C35653-9134-4F82-8279-FAF4F5A25161}" srcOrd="4" destOrd="0" presId="urn:microsoft.com/office/officeart/2005/8/layout/hChevron3"/>
    <dgm:cxn modelId="{962D2D44-0275-4615-BB0E-4C53D4458BC2}" type="presParOf" srcId="{D246C300-68AF-48FA-A398-4C95650E26C6}" destId="{1088ABBC-1FB4-45E1-B4C8-8499FC4B8E60}" srcOrd="5" destOrd="0" presId="urn:microsoft.com/office/officeart/2005/8/layout/hChevron3"/>
    <dgm:cxn modelId="{50B898BF-4EAE-465A-B1FB-B8CDB85AEACC}" type="presParOf" srcId="{D246C300-68AF-48FA-A398-4C95650E26C6}" destId="{489B7654-BD37-46D1-BB07-7E3DA5F01F61}" srcOrd="6" destOrd="0" presId="urn:microsoft.com/office/officeart/2005/8/layout/hChevron3"/>
    <dgm:cxn modelId="{0F46F037-4AEC-453E-BB10-46FE04C60A7F}" type="presParOf" srcId="{D246C300-68AF-48FA-A398-4C95650E26C6}" destId="{496ECFEA-0673-4358-9B71-4772A7976716}" srcOrd="7" destOrd="0" presId="urn:microsoft.com/office/officeart/2005/8/layout/hChevron3"/>
    <dgm:cxn modelId="{5BB28A75-F4B7-4D92-8C66-992A4C124AA2}" type="presParOf" srcId="{D246C300-68AF-48FA-A398-4C95650E26C6}" destId="{C214E2F4-1132-4086-8E3E-37014C668253}" srcOrd="8" destOrd="0" presId="urn:microsoft.com/office/officeart/2005/8/layout/hChevron3"/>
    <dgm:cxn modelId="{92370E34-BD5B-4F57-8158-2EC054FC58B1}" type="presParOf" srcId="{D246C300-68AF-48FA-A398-4C95650E26C6}" destId="{E8B866C0-9BE1-4044-BA16-D4F8FA5B6136}" srcOrd="9" destOrd="0" presId="urn:microsoft.com/office/officeart/2005/8/layout/hChevron3"/>
    <dgm:cxn modelId="{FB2236CE-9906-4257-975E-959A36C4BBA6}" type="presParOf" srcId="{D246C300-68AF-48FA-A398-4C95650E26C6}" destId="{5BA1C2E2-8EE1-4E54-A3BF-D8303794736A}" srcOrd="10" destOrd="0" presId="urn:microsoft.com/office/officeart/2005/8/layout/hChevron3"/>
    <dgm:cxn modelId="{AACB900D-4C78-485C-8C79-5878DC912951}" type="presParOf" srcId="{D246C300-68AF-48FA-A398-4C95650E26C6}" destId="{01540F49-C1AA-45BA-8E21-EBB657F0810A}" srcOrd="11" destOrd="0" presId="urn:microsoft.com/office/officeart/2005/8/layout/hChevron3"/>
    <dgm:cxn modelId="{E4D09F8C-1279-48A6-BB1B-EC79D0D39C3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5AD04725-1877-4E08-A50C-3FC9DB865A7D}" type="presOf" srcId="{32D2388F-D623-4C10-A892-DBD5881992AB}" destId="{5BA1C2E2-8EE1-4E54-A3BF-D8303794736A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0EDE8F51-11C3-4EF2-AD9C-56B7610F79F6}" type="presOf" srcId="{820066AC-F9A5-41F7-A91B-A731EC2F8CAF}" destId="{D246C300-68AF-48FA-A398-4C95650E26C6}" srcOrd="0" destOrd="0" presId="urn:microsoft.com/office/officeart/2005/8/layout/hChevron3"/>
    <dgm:cxn modelId="{6E4D4EE0-FFB7-4F59-A18D-70768DD9E789}" type="presOf" srcId="{7AF84156-D3BD-43C9-8CA3-ADDCA4C8D4B8}" destId="{2B519D47-AE9C-4BCF-B5BE-A8355A90EC2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4BD42FD5-0E6F-42BB-957C-68B066475391}" type="presOf" srcId="{B24B38A7-9096-4F47-B3C6-3F5073417C50}" destId="{53C35653-9134-4F82-8279-FAF4F5A2516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C76EA95-B0EC-45E9-8DDE-454926673AC9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DBA3925C-7E7D-4983-9815-5D48A8A18DA3}" type="presOf" srcId="{EB38EA7C-92BC-4E09-8094-0763770B6EBD}" destId="{4BE0856D-4B5E-49DC-992B-56049A1DEB81}" srcOrd="0" destOrd="0" presId="urn:microsoft.com/office/officeart/2005/8/layout/hChevron3"/>
    <dgm:cxn modelId="{5FC522A1-33DF-4270-8889-86DCD4EFB8C3}" type="presOf" srcId="{28E5ACB2-DAB6-4B43-94C9-D5EC5F06A8B3}" destId="{34A29376-F483-482C-B6A8-4DBDF22D5AC5}" srcOrd="0" destOrd="0" presId="urn:microsoft.com/office/officeart/2005/8/layout/hChevron3"/>
    <dgm:cxn modelId="{1C7CBC92-340D-4694-9BBD-6A8C1C8B34B0}" type="presOf" srcId="{C7F13248-C72D-40DC-82F9-D0753CB03D04}" destId="{489B7654-BD37-46D1-BB07-7E3DA5F01F61}" srcOrd="0" destOrd="0" presId="urn:microsoft.com/office/officeart/2005/8/layout/hChevron3"/>
    <dgm:cxn modelId="{ADF29EF2-12E3-40CF-8796-E4C2FF842D80}" type="presParOf" srcId="{D246C300-68AF-48FA-A398-4C95650E26C6}" destId="{4BE0856D-4B5E-49DC-992B-56049A1DEB81}" srcOrd="0" destOrd="0" presId="urn:microsoft.com/office/officeart/2005/8/layout/hChevron3"/>
    <dgm:cxn modelId="{BF779B42-9706-4F86-B492-15DB443AA382}" type="presParOf" srcId="{D246C300-68AF-48FA-A398-4C95650E26C6}" destId="{BEE3FB9B-DBCA-4494-956E-EC52BD08C837}" srcOrd="1" destOrd="0" presId="urn:microsoft.com/office/officeart/2005/8/layout/hChevron3"/>
    <dgm:cxn modelId="{65F95341-CCF7-473A-A6B4-48467F57AA14}" type="presParOf" srcId="{D246C300-68AF-48FA-A398-4C95650E26C6}" destId="{34A29376-F483-482C-B6A8-4DBDF22D5AC5}" srcOrd="2" destOrd="0" presId="urn:microsoft.com/office/officeart/2005/8/layout/hChevron3"/>
    <dgm:cxn modelId="{8929AD18-2773-491A-945E-B2EEA1803479}" type="presParOf" srcId="{D246C300-68AF-48FA-A398-4C95650E26C6}" destId="{34D5B670-66A4-4956-8EA7-AEDF79D9861D}" srcOrd="3" destOrd="0" presId="urn:microsoft.com/office/officeart/2005/8/layout/hChevron3"/>
    <dgm:cxn modelId="{90F50ABC-B25E-416A-BB48-BA4104EE4CCF}" type="presParOf" srcId="{D246C300-68AF-48FA-A398-4C95650E26C6}" destId="{53C35653-9134-4F82-8279-FAF4F5A25161}" srcOrd="4" destOrd="0" presId="urn:microsoft.com/office/officeart/2005/8/layout/hChevron3"/>
    <dgm:cxn modelId="{B92FA447-D206-4F6B-85B7-871466A92BB0}" type="presParOf" srcId="{D246C300-68AF-48FA-A398-4C95650E26C6}" destId="{1088ABBC-1FB4-45E1-B4C8-8499FC4B8E60}" srcOrd="5" destOrd="0" presId="urn:microsoft.com/office/officeart/2005/8/layout/hChevron3"/>
    <dgm:cxn modelId="{8F509414-3240-4FE2-B955-17E288683315}" type="presParOf" srcId="{D246C300-68AF-48FA-A398-4C95650E26C6}" destId="{489B7654-BD37-46D1-BB07-7E3DA5F01F61}" srcOrd="6" destOrd="0" presId="urn:microsoft.com/office/officeart/2005/8/layout/hChevron3"/>
    <dgm:cxn modelId="{821CCD13-07AD-42B8-971E-0F7ABD59A69E}" type="presParOf" srcId="{D246C300-68AF-48FA-A398-4C95650E26C6}" destId="{496ECFEA-0673-4358-9B71-4772A7976716}" srcOrd="7" destOrd="0" presId="urn:microsoft.com/office/officeart/2005/8/layout/hChevron3"/>
    <dgm:cxn modelId="{B2DF5082-8B92-4FD5-8391-6DB6041C3FBF}" type="presParOf" srcId="{D246C300-68AF-48FA-A398-4C95650E26C6}" destId="{C214E2F4-1132-4086-8E3E-37014C668253}" srcOrd="8" destOrd="0" presId="urn:microsoft.com/office/officeart/2005/8/layout/hChevron3"/>
    <dgm:cxn modelId="{A4C2DB25-D881-4E92-AE2E-F2666583DDF9}" type="presParOf" srcId="{D246C300-68AF-48FA-A398-4C95650E26C6}" destId="{E8B866C0-9BE1-4044-BA16-D4F8FA5B6136}" srcOrd="9" destOrd="0" presId="urn:microsoft.com/office/officeart/2005/8/layout/hChevron3"/>
    <dgm:cxn modelId="{8AC87391-9FE5-4BD6-B05F-CE4A9D2909D4}" type="presParOf" srcId="{D246C300-68AF-48FA-A398-4C95650E26C6}" destId="{5BA1C2E2-8EE1-4E54-A3BF-D8303794736A}" srcOrd="10" destOrd="0" presId="urn:microsoft.com/office/officeart/2005/8/layout/hChevron3"/>
    <dgm:cxn modelId="{AA1BAAD1-B350-416F-AE4A-5EF9FAC6F550}" type="presParOf" srcId="{D246C300-68AF-48FA-A398-4C95650E26C6}" destId="{01540F49-C1AA-45BA-8E21-EBB657F0810A}" srcOrd="11" destOrd="0" presId="urn:microsoft.com/office/officeart/2005/8/layout/hChevron3"/>
    <dgm:cxn modelId="{8BEFCD0F-DDFB-449A-B0E4-4FEE4EE277BC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1BEC9-725B-4533-8F08-66CE88E655BE}" type="presOf" srcId="{EB38EA7C-92BC-4E09-8094-0763770B6EBD}" destId="{4BE0856D-4B5E-49DC-992B-56049A1DEB8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FD4CF23B-8B51-496F-B7AF-51D3C11B4F72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D3BD4E33-2106-41B3-8469-0F7FE13FEA73}" type="presOf" srcId="{820066AC-F9A5-41F7-A91B-A731EC2F8CAF}" destId="{D246C300-68AF-48FA-A398-4C95650E26C6}" srcOrd="0" destOrd="0" presId="urn:microsoft.com/office/officeart/2005/8/layout/hChevron3"/>
    <dgm:cxn modelId="{CC7C7D04-BAC4-4486-8335-D9C456EB76A4}" type="presOf" srcId="{32D2388F-D623-4C10-A892-DBD5881992AB}" destId="{5BA1C2E2-8EE1-4E54-A3BF-D8303794736A}" srcOrd="0" destOrd="0" presId="urn:microsoft.com/office/officeart/2005/8/layout/hChevron3"/>
    <dgm:cxn modelId="{CE895354-BE49-4290-BEC2-AF44DA9FA16E}" type="presOf" srcId="{28E5ACB2-DAB6-4B43-94C9-D5EC5F06A8B3}" destId="{34A29376-F483-482C-B6A8-4DBDF22D5AC5}" srcOrd="0" destOrd="0" presId="urn:microsoft.com/office/officeart/2005/8/layout/hChevron3"/>
    <dgm:cxn modelId="{BC21C3A2-78B1-4D23-9BE3-C7FA37BE5247}" type="presOf" srcId="{7A573461-EB93-4CEF-9D86-BD47F84BD9A6}" destId="{C214E2F4-1132-4086-8E3E-37014C668253}" srcOrd="0" destOrd="0" presId="urn:microsoft.com/office/officeart/2005/8/layout/hChevron3"/>
    <dgm:cxn modelId="{BFA453DC-6589-4480-95FE-A3ABC3B8350E}" type="presOf" srcId="{7AF84156-D3BD-43C9-8CA3-ADDCA4C8D4B8}" destId="{2B519D47-AE9C-4BCF-B5BE-A8355A90EC2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E471DF71-2790-48E2-94FA-46CF0DFCF7F2}" type="presOf" srcId="{B24B38A7-9096-4F47-B3C6-3F5073417C50}" destId="{53C35653-9134-4F82-8279-FAF4F5A2516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C6AA7A86-D1E9-4F80-951E-F4269CE0394B}" type="presParOf" srcId="{D246C300-68AF-48FA-A398-4C95650E26C6}" destId="{4BE0856D-4B5E-49DC-992B-56049A1DEB81}" srcOrd="0" destOrd="0" presId="urn:microsoft.com/office/officeart/2005/8/layout/hChevron3"/>
    <dgm:cxn modelId="{BA194888-9F6B-40F4-8D17-2E9F5AE5FFD4}" type="presParOf" srcId="{D246C300-68AF-48FA-A398-4C95650E26C6}" destId="{BEE3FB9B-DBCA-4494-956E-EC52BD08C837}" srcOrd="1" destOrd="0" presId="urn:microsoft.com/office/officeart/2005/8/layout/hChevron3"/>
    <dgm:cxn modelId="{3BB12E2E-08A8-47F5-B4F1-010D1E09E04D}" type="presParOf" srcId="{D246C300-68AF-48FA-A398-4C95650E26C6}" destId="{34A29376-F483-482C-B6A8-4DBDF22D5AC5}" srcOrd="2" destOrd="0" presId="urn:microsoft.com/office/officeart/2005/8/layout/hChevron3"/>
    <dgm:cxn modelId="{23699D44-4275-41D4-99B1-C15BA8BB1251}" type="presParOf" srcId="{D246C300-68AF-48FA-A398-4C95650E26C6}" destId="{34D5B670-66A4-4956-8EA7-AEDF79D9861D}" srcOrd="3" destOrd="0" presId="urn:microsoft.com/office/officeart/2005/8/layout/hChevron3"/>
    <dgm:cxn modelId="{812013D4-44B0-4B08-84B3-A39F128AF64C}" type="presParOf" srcId="{D246C300-68AF-48FA-A398-4C95650E26C6}" destId="{53C35653-9134-4F82-8279-FAF4F5A25161}" srcOrd="4" destOrd="0" presId="urn:microsoft.com/office/officeart/2005/8/layout/hChevron3"/>
    <dgm:cxn modelId="{4D5FE43A-E1F5-4046-B805-0A6B8891C17E}" type="presParOf" srcId="{D246C300-68AF-48FA-A398-4C95650E26C6}" destId="{1088ABBC-1FB4-45E1-B4C8-8499FC4B8E60}" srcOrd="5" destOrd="0" presId="urn:microsoft.com/office/officeart/2005/8/layout/hChevron3"/>
    <dgm:cxn modelId="{1E92F977-4A66-48C1-9CA0-0DD1FDB864BE}" type="presParOf" srcId="{D246C300-68AF-48FA-A398-4C95650E26C6}" destId="{489B7654-BD37-46D1-BB07-7E3DA5F01F61}" srcOrd="6" destOrd="0" presId="urn:microsoft.com/office/officeart/2005/8/layout/hChevron3"/>
    <dgm:cxn modelId="{8C3E9B01-02A0-449D-A91A-1A5EF78CADC2}" type="presParOf" srcId="{D246C300-68AF-48FA-A398-4C95650E26C6}" destId="{496ECFEA-0673-4358-9B71-4772A7976716}" srcOrd="7" destOrd="0" presId="urn:microsoft.com/office/officeart/2005/8/layout/hChevron3"/>
    <dgm:cxn modelId="{946F4A80-9399-4933-8B1B-D32EC040569E}" type="presParOf" srcId="{D246C300-68AF-48FA-A398-4C95650E26C6}" destId="{C214E2F4-1132-4086-8E3E-37014C668253}" srcOrd="8" destOrd="0" presId="urn:microsoft.com/office/officeart/2005/8/layout/hChevron3"/>
    <dgm:cxn modelId="{C088B337-6715-4025-B240-8A1101D0496D}" type="presParOf" srcId="{D246C300-68AF-48FA-A398-4C95650E26C6}" destId="{E8B866C0-9BE1-4044-BA16-D4F8FA5B6136}" srcOrd="9" destOrd="0" presId="urn:microsoft.com/office/officeart/2005/8/layout/hChevron3"/>
    <dgm:cxn modelId="{EF83E3FF-F35E-4781-A5CE-ABC314BD2F11}" type="presParOf" srcId="{D246C300-68AF-48FA-A398-4C95650E26C6}" destId="{5BA1C2E2-8EE1-4E54-A3BF-D8303794736A}" srcOrd="10" destOrd="0" presId="urn:microsoft.com/office/officeart/2005/8/layout/hChevron3"/>
    <dgm:cxn modelId="{00B3B374-E9C4-4238-B908-F0C58ED7A1BD}" type="presParOf" srcId="{D246C300-68AF-48FA-A398-4C95650E26C6}" destId="{01540F49-C1AA-45BA-8E21-EBB657F0810A}" srcOrd="11" destOrd="0" presId="urn:microsoft.com/office/officeart/2005/8/layout/hChevron3"/>
    <dgm:cxn modelId="{948D5BEB-06FA-4BC2-B0AB-8CCD026D720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38720-3F2C-4992-8F30-C868436F0BE7}" type="presOf" srcId="{B24B38A7-9096-4F47-B3C6-3F5073417C50}" destId="{53C35653-9134-4F82-8279-FAF4F5A25161}" srcOrd="0" destOrd="0" presId="urn:microsoft.com/office/officeart/2005/8/layout/hChevron3"/>
    <dgm:cxn modelId="{51E25D69-983A-48E5-A1A6-1BCB86FA50A7}" type="presOf" srcId="{EB38EA7C-92BC-4E09-8094-0763770B6EBD}" destId="{4BE0856D-4B5E-49DC-992B-56049A1DEB8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60ADC0A-6B15-4D7C-925E-0D4000FE2BE7}" type="presOf" srcId="{28E5ACB2-DAB6-4B43-94C9-D5EC5F06A8B3}" destId="{34A29376-F483-482C-B6A8-4DBDF22D5AC5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DEB9EB0D-6163-4B17-BD44-8E0664851FDF}" type="presOf" srcId="{32D2388F-D623-4C10-A892-DBD5881992AB}" destId="{5BA1C2E2-8EE1-4E54-A3BF-D8303794736A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A8068DE-3014-4D48-A7A0-DB1B8C1157AC}" type="presOf" srcId="{C7F13248-C72D-40DC-82F9-D0753CB03D04}" destId="{489B7654-BD37-46D1-BB07-7E3DA5F01F61}" srcOrd="0" destOrd="0" presId="urn:microsoft.com/office/officeart/2005/8/layout/hChevron3"/>
    <dgm:cxn modelId="{32B9E0A9-BE35-4938-B362-2920BAD63F66}" type="presOf" srcId="{820066AC-F9A5-41F7-A91B-A731EC2F8CAF}" destId="{D246C300-68AF-48FA-A398-4C95650E26C6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A4BE8F7D-D9D2-4979-AA58-1790A9C16DE0}" type="presOf" srcId="{7A573461-EB93-4CEF-9D86-BD47F84BD9A6}" destId="{C214E2F4-1132-4086-8E3E-37014C668253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254C6D3C-BC27-4AA3-9828-43D687536F33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801F340E-5ECE-4FF5-92AF-9AC7C6798EC0}" type="presParOf" srcId="{D246C300-68AF-48FA-A398-4C95650E26C6}" destId="{4BE0856D-4B5E-49DC-992B-56049A1DEB81}" srcOrd="0" destOrd="0" presId="urn:microsoft.com/office/officeart/2005/8/layout/hChevron3"/>
    <dgm:cxn modelId="{773E18C7-99AD-448B-AB3F-13D158CA0CD7}" type="presParOf" srcId="{D246C300-68AF-48FA-A398-4C95650E26C6}" destId="{BEE3FB9B-DBCA-4494-956E-EC52BD08C837}" srcOrd="1" destOrd="0" presId="urn:microsoft.com/office/officeart/2005/8/layout/hChevron3"/>
    <dgm:cxn modelId="{2DC77959-FD75-4A76-A467-9BF522A366EB}" type="presParOf" srcId="{D246C300-68AF-48FA-A398-4C95650E26C6}" destId="{34A29376-F483-482C-B6A8-4DBDF22D5AC5}" srcOrd="2" destOrd="0" presId="urn:microsoft.com/office/officeart/2005/8/layout/hChevron3"/>
    <dgm:cxn modelId="{F3E418A9-69AB-430A-980B-266BF14636B5}" type="presParOf" srcId="{D246C300-68AF-48FA-A398-4C95650E26C6}" destId="{34D5B670-66A4-4956-8EA7-AEDF79D9861D}" srcOrd="3" destOrd="0" presId="urn:microsoft.com/office/officeart/2005/8/layout/hChevron3"/>
    <dgm:cxn modelId="{72BD5D51-98A1-4C72-86E3-1BCDFBC09DA2}" type="presParOf" srcId="{D246C300-68AF-48FA-A398-4C95650E26C6}" destId="{53C35653-9134-4F82-8279-FAF4F5A25161}" srcOrd="4" destOrd="0" presId="urn:microsoft.com/office/officeart/2005/8/layout/hChevron3"/>
    <dgm:cxn modelId="{5B410E83-33CA-4308-AEB7-FF7318743016}" type="presParOf" srcId="{D246C300-68AF-48FA-A398-4C95650E26C6}" destId="{1088ABBC-1FB4-45E1-B4C8-8499FC4B8E60}" srcOrd="5" destOrd="0" presId="urn:microsoft.com/office/officeart/2005/8/layout/hChevron3"/>
    <dgm:cxn modelId="{5A21DE82-1F09-4F0D-94D7-BF85C31E4D21}" type="presParOf" srcId="{D246C300-68AF-48FA-A398-4C95650E26C6}" destId="{489B7654-BD37-46D1-BB07-7E3DA5F01F61}" srcOrd="6" destOrd="0" presId="urn:microsoft.com/office/officeart/2005/8/layout/hChevron3"/>
    <dgm:cxn modelId="{45C53C75-CE1E-40AD-B65D-D8D9FA8C02C6}" type="presParOf" srcId="{D246C300-68AF-48FA-A398-4C95650E26C6}" destId="{496ECFEA-0673-4358-9B71-4772A7976716}" srcOrd="7" destOrd="0" presId="urn:microsoft.com/office/officeart/2005/8/layout/hChevron3"/>
    <dgm:cxn modelId="{69042F55-EBC5-4563-A085-29D6FA0E8708}" type="presParOf" srcId="{D246C300-68AF-48FA-A398-4C95650E26C6}" destId="{C214E2F4-1132-4086-8E3E-37014C668253}" srcOrd="8" destOrd="0" presId="urn:microsoft.com/office/officeart/2005/8/layout/hChevron3"/>
    <dgm:cxn modelId="{DA5511AF-5B02-4D8F-AF65-7255B26A8F49}" type="presParOf" srcId="{D246C300-68AF-48FA-A398-4C95650E26C6}" destId="{E8B866C0-9BE1-4044-BA16-D4F8FA5B6136}" srcOrd="9" destOrd="0" presId="urn:microsoft.com/office/officeart/2005/8/layout/hChevron3"/>
    <dgm:cxn modelId="{54695F25-C11C-44A3-8337-B9EADBB69EC8}" type="presParOf" srcId="{D246C300-68AF-48FA-A398-4C95650E26C6}" destId="{5BA1C2E2-8EE1-4E54-A3BF-D8303794736A}" srcOrd="10" destOrd="0" presId="urn:microsoft.com/office/officeart/2005/8/layout/hChevron3"/>
    <dgm:cxn modelId="{7816849C-8DF7-4D6F-8301-C6FE208B00D6}" type="presParOf" srcId="{D246C300-68AF-48FA-A398-4C95650E26C6}" destId="{01540F49-C1AA-45BA-8E21-EBB657F0810A}" srcOrd="11" destOrd="0" presId="urn:microsoft.com/office/officeart/2005/8/layout/hChevron3"/>
    <dgm:cxn modelId="{AB2038A1-2930-43CC-8D4F-6E9DC65BF630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B320C067-E401-4FBD-A5F2-C69ACCEA1176}" type="presOf" srcId="{820066AC-F9A5-41F7-A91B-A731EC2F8CAF}" destId="{D246C300-68AF-48FA-A398-4C95650E26C6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C1B1955-B057-4B2F-AEA2-B515AE8D4543}" type="presOf" srcId="{C7F13248-C72D-40DC-82F9-D0753CB03D04}" destId="{489B7654-BD37-46D1-BB07-7E3DA5F01F61}" srcOrd="0" destOrd="0" presId="urn:microsoft.com/office/officeart/2005/8/layout/hChevron3"/>
    <dgm:cxn modelId="{4F6A1D43-5DB2-4938-AB9D-91C78D8DB2F6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33D8FD21-F9E6-43E2-B7B0-380D438209F7}" type="presOf" srcId="{EB38EA7C-92BC-4E09-8094-0763770B6EBD}" destId="{4BE0856D-4B5E-49DC-992B-56049A1DEB81}" srcOrd="0" destOrd="0" presId="urn:microsoft.com/office/officeart/2005/8/layout/hChevron3"/>
    <dgm:cxn modelId="{674AF563-F423-4A79-ADE5-21CBDF34F5DC}" type="presOf" srcId="{B24B38A7-9096-4F47-B3C6-3F5073417C50}" destId="{53C35653-9134-4F82-8279-FAF4F5A25161}" srcOrd="0" destOrd="0" presId="urn:microsoft.com/office/officeart/2005/8/layout/hChevron3"/>
    <dgm:cxn modelId="{7ECFB0D8-0E8B-4A10-B102-3CDB16158F44}" type="presOf" srcId="{7AF84156-D3BD-43C9-8CA3-ADDCA4C8D4B8}" destId="{2B519D47-AE9C-4BCF-B5BE-A8355A90EC23}" srcOrd="0" destOrd="0" presId="urn:microsoft.com/office/officeart/2005/8/layout/hChevron3"/>
    <dgm:cxn modelId="{1EBF4197-CFF7-4C2A-AD91-D15D7E1D8ACC}" type="presOf" srcId="{28E5ACB2-DAB6-4B43-94C9-D5EC5F06A8B3}" destId="{34A29376-F483-482C-B6A8-4DBDF22D5AC5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6E67ED4A-3C21-4745-858A-DF0CB00EED0F}" type="presOf" srcId="{7A573461-EB93-4CEF-9D86-BD47F84BD9A6}" destId="{C214E2F4-1132-4086-8E3E-37014C668253}" srcOrd="0" destOrd="0" presId="urn:microsoft.com/office/officeart/2005/8/layout/hChevron3"/>
    <dgm:cxn modelId="{57FC71B8-0190-48B5-8059-0C6C935C811C}" type="presParOf" srcId="{D246C300-68AF-48FA-A398-4C95650E26C6}" destId="{4BE0856D-4B5E-49DC-992B-56049A1DEB81}" srcOrd="0" destOrd="0" presId="urn:microsoft.com/office/officeart/2005/8/layout/hChevron3"/>
    <dgm:cxn modelId="{006E4637-C9D3-4F91-8437-27AF9A0419DD}" type="presParOf" srcId="{D246C300-68AF-48FA-A398-4C95650E26C6}" destId="{BEE3FB9B-DBCA-4494-956E-EC52BD08C837}" srcOrd="1" destOrd="0" presId="urn:microsoft.com/office/officeart/2005/8/layout/hChevron3"/>
    <dgm:cxn modelId="{1CF481F7-7FDA-487B-AA5D-6782B8547233}" type="presParOf" srcId="{D246C300-68AF-48FA-A398-4C95650E26C6}" destId="{34A29376-F483-482C-B6A8-4DBDF22D5AC5}" srcOrd="2" destOrd="0" presId="urn:microsoft.com/office/officeart/2005/8/layout/hChevron3"/>
    <dgm:cxn modelId="{055E1414-EEA5-457A-B1E7-EA7D81CCF4AA}" type="presParOf" srcId="{D246C300-68AF-48FA-A398-4C95650E26C6}" destId="{34D5B670-66A4-4956-8EA7-AEDF79D9861D}" srcOrd="3" destOrd="0" presId="urn:microsoft.com/office/officeart/2005/8/layout/hChevron3"/>
    <dgm:cxn modelId="{B6DFDA5F-FE3E-4703-A276-8A1A2AED623C}" type="presParOf" srcId="{D246C300-68AF-48FA-A398-4C95650E26C6}" destId="{53C35653-9134-4F82-8279-FAF4F5A25161}" srcOrd="4" destOrd="0" presId="urn:microsoft.com/office/officeart/2005/8/layout/hChevron3"/>
    <dgm:cxn modelId="{DEC33C3E-8F08-4239-A0F9-3FE744A836E1}" type="presParOf" srcId="{D246C300-68AF-48FA-A398-4C95650E26C6}" destId="{1088ABBC-1FB4-45E1-B4C8-8499FC4B8E60}" srcOrd="5" destOrd="0" presId="urn:microsoft.com/office/officeart/2005/8/layout/hChevron3"/>
    <dgm:cxn modelId="{AC9045E6-4B83-41B2-A0EB-7590965AC2D6}" type="presParOf" srcId="{D246C300-68AF-48FA-A398-4C95650E26C6}" destId="{489B7654-BD37-46D1-BB07-7E3DA5F01F61}" srcOrd="6" destOrd="0" presId="urn:microsoft.com/office/officeart/2005/8/layout/hChevron3"/>
    <dgm:cxn modelId="{FCEEA509-0A07-43DE-9CD6-2247C68455AE}" type="presParOf" srcId="{D246C300-68AF-48FA-A398-4C95650E26C6}" destId="{496ECFEA-0673-4358-9B71-4772A7976716}" srcOrd="7" destOrd="0" presId="urn:microsoft.com/office/officeart/2005/8/layout/hChevron3"/>
    <dgm:cxn modelId="{61740B00-AC1C-4A87-AF68-97B29F20039D}" type="presParOf" srcId="{D246C300-68AF-48FA-A398-4C95650E26C6}" destId="{C214E2F4-1132-4086-8E3E-37014C668253}" srcOrd="8" destOrd="0" presId="urn:microsoft.com/office/officeart/2005/8/layout/hChevron3"/>
    <dgm:cxn modelId="{7025AE95-5E1C-4031-B268-5723C5FCA26E}" type="presParOf" srcId="{D246C300-68AF-48FA-A398-4C95650E26C6}" destId="{E8B866C0-9BE1-4044-BA16-D4F8FA5B6136}" srcOrd="9" destOrd="0" presId="urn:microsoft.com/office/officeart/2005/8/layout/hChevron3"/>
    <dgm:cxn modelId="{795659CC-4AC0-4CD6-8965-FDDCE63D9239}" type="presParOf" srcId="{D246C300-68AF-48FA-A398-4C95650E26C6}" destId="{5BA1C2E2-8EE1-4E54-A3BF-D8303794736A}" srcOrd="10" destOrd="0" presId="urn:microsoft.com/office/officeart/2005/8/layout/hChevron3"/>
    <dgm:cxn modelId="{095DB7EE-4B8D-4668-ACDC-8E24E255551A}" type="presParOf" srcId="{D246C300-68AF-48FA-A398-4C95650E26C6}" destId="{01540F49-C1AA-45BA-8E21-EBB657F0810A}" srcOrd="11" destOrd="0" presId="urn:microsoft.com/office/officeart/2005/8/layout/hChevron3"/>
    <dgm:cxn modelId="{1114005E-A716-463C-8634-E1D92C3659CC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5A1CA9B4-F3EF-440F-B195-8A646F8951B9}" type="presOf" srcId="{B24B38A7-9096-4F47-B3C6-3F5073417C50}" destId="{53C35653-9134-4F82-8279-FAF4F5A25161}" srcOrd="0" destOrd="0" presId="urn:microsoft.com/office/officeart/2005/8/layout/hChevron3"/>
    <dgm:cxn modelId="{F792BD3A-2842-452C-8BDA-DD13C7EB418F}" type="presOf" srcId="{7AF84156-D3BD-43C9-8CA3-ADDCA4C8D4B8}" destId="{2B519D47-AE9C-4BCF-B5BE-A8355A90EC23}" srcOrd="0" destOrd="0" presId="urn:microsoft.com/office/officeart/2005/8/layout/hChevron3"/>
    <dgm:cxn modelId="{3A3AF907-10DA-464A-BBC7-6D1AD2699377}" type="presOf" srcId="{EB38EA7C-92BC-4E09-8094-0763770B6EBD}" destId="{4BE0856D-4B5E-49DC-992B-56049A1DEB8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62B5E74-9B48-4331-A621-4FB0CE8A3F21}" type="presOf" srcId="{820066AC-F9A5-41F7-A91B-A731EC2F8CAF}" destId="{D246C300-68AF-48FA-A398-4C95650E26C6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9DD3045-95BA-49A1-8171-54074839BB72}" type="presOf" srcId="{32D2388F-D623-4C10-A892-DBD5881992AB}" destId="{5BA1C2E2-8EE1-4E54-A3BF-D8303794736A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9166E60-F2E9-4353-A765-6A1874F9EDE7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DD2E7733-2A88-4C06-9E88-E32A5DABC922}" type="presOf" srcId="{C7F13248-C72D-40DC-82F9-D0753CB03D04}" destId="{489B7654-BD37-46D1-BB07-7E3DA5F01F61}" srcOrd="0" destOrd="0" presId="urn:microsoft.com/office/officeart/2005/8/layout/hChevron3"/>
    <dgm:cxn modelId="{04137A96-5293-4C57-837F-AB2835FC1B9C}" type="presOf" srcId="{28E5ACB2-DAB6-4B43-94C9-D5EC5F06A8B3}" destId="{34A29376-F483-482C-B6A8-4DBDF22D5AC5}" srcOrd="0" destOrd="0" presId="urn:microsoft.com/office/officeart/2005/8/layout/hChevron3"/>
    <dgm:cxn modelId="{CC8E431B-D5A4-4886-9F25-1673351A5699}" type="presParOf" srcId="{D246C300-68AF-48FA-A398-4C95650E26C6}" destId="{4BE0856D-4B5E-49DC-992B-56049A1DEB81}" srcOrd="0" destOrd="0" presId="urn:microsoft.com/office/officeart/2005/8/layout/hChevron3"/>
    <dgm:cxn modelId="{20EC266B-6028-485F-9229-C6121F273B6E}" type="presParOf" srcId="{D246C300-68AF-48FA-A398-4C95650E26C6}" destId="{BEE3FB9B-DBCA-4494-956E-EC52BD08C837}" srcOrd="1" destOrd="0" presId="urn:microsoft.com/office/officeart/2005/8/layout/hChevron3"/>
    <dgm:cxn modelId="{FD871016-F5C7-4D7C-AC81-29DE543B159E}" type="presParOf" srcId="{D246C300-68AF-48FA-A398-4C95650E26C6}" destId="{34A29376-F483-482C-B6A8-4DBDF22D5AC5}" srcOrd="2" destOrd="0" presId="urn:microsoft.com/office/officeart/2005/8/layout/hChevron3"/>
    <dgm:cxn modelId="{B955D553-3BCE-44EC-90E0-E498475E92F4}" type="presParOf" srcId="{D246C300-68AF-48FA-A398-4C95650E26C6}" destId="{34D5B670-66A4-4956-8EA7-AEDF79D9861D}" srcOrd="3" destOrd="0" presId="urn:microsoft.com/office/officeart/2005/8/layout/hChevron3"/>
    <dgm:cxn modelId="{54272AD5-6258-40C3-813D-D338686CBC26}" type="presParOf" srcId="{D246C300-68AF-48FA-A398-4C95650E26C6}" destId="{53C35653-9134-4F82-8279-FAF4F5A25161}" srcOrd="4" destOrd="0" presId="urn:microsoft.com/office/officeart/2005/8/layout/hChevron3"/>
    <dgm:cxn modelId="{14A954BE-07CD-44C6-A02F-6933AF10F616}" type="presParOf" srcId="{D246C300-68AF-48FA-A398-4C95650E26C6}" destId="{1088ABBC-1FB4-45E1-B4C8-8499FC4B8E60}" srcOrd="5" destOrd="0" presId="urn:microsoft.com/office/officeart/2005/8/layout/hChevron3"/>
    <dgm:cxn modelId="{43675CA7-E77A-4EC5-A727-5F045E333712}" type="presParOf" srcId="{D246C300-68AF-48FA-A398-4C95650E26C6}" destId="{489B7654-BD37-46D1-BB07-7E3DA5F01F61}" srcOrd="6" destOrd="0" presId="urn:microsoft.com/office/officeart/2005/8/layout/hChevron3"/>
    <dgm:cxn modelId="{13F653DF-65E7-41D3-812D-62C81D8AD09C}" type="presParOf" srcId="{D246C300-68AF-48FA-A398-4C95650E26C6}" destId="{496ECFEA-0673-4358-9B71-4772A7976716}" srcOrd="7" destOrd="0" presId="urn:microsoft.com/office/officeart/2005/8/layout/hChevron3"/>
    <dgm:cxn modelId="{46BBD72B-E7A1-4D9B-B982-B98BBB6CF467}" type="presParOf" srcId="{D246C300-68AF-48FA-A398-4C95650E26C6}" destId="{C214E2F4-1132-4086-8E3E-37014C668253}" srcOrd="8" destOrd="0" presId="urn:microsoft.com/office/officeart/2005/8/layout/hChevron3"/>
    <dgm:cxn modelId="{574348DD-240A-4AD0-8805-BA821E754626}" type="presParOf" srcId="{D246C300-68AF-48FA-A398-4C95650E26C6}" destId="{E8B866C0-9BE1-4044-BA16-D4F8FA5B6136}" srcOrd="9" destOrd="0" presId="urn:microsoft.com/office/officeart/2005/8/layout/hChevron3"/>
    <dgm:cxn modelId="{016E2A9C-85B0-4237-8493-664DB868C253}" type="presParOf" srcId="{D246C300-68AF-48FA-A398-4C95650E26C6}" destId="{5BA1C2E2-8EE1-4E54-A3BF-D8303794736A}" srcOrd="10" destOrd="0" presId="urn:microsoft.com/office/officeart/2005/8/layout/hChevron3"/>
    <dgm:cxn modelId="{37C99FE7-68FC-4C54-A9F0-D7FC72C3526A}" type="presParOf" srcId="{D246C300-68AF-48FA-A398-4C95650E26C6}" destId="{01540F49-C1AA-45BA-8E21-EBB657F0810A}" srcOrd="11" destOrd="0" presId="urn:microsoft.com/office/officeart/2005/8/layout/hChevron3"/>
    <dgm:cxn modelId="{80208CB1-D457-4512-98F9-5A05605CDFCC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216F0EC8-DAEA-44AA-9D49-65A8505B4BFF}" type="presOf" srcId="{B24B38A7-9096-4F47-B3C6-3F5073417C50}" destId="{53C35653-9134-4F82-8279-FAF4F5A2516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502BA6-99BF-4618-8F6D-20A2C2B668F9}" type="presOf" srcId="{32D2388F-D623-4C10-A892-DBD5881992AB}" destId="{5BA1C2E2-8EE1-4E54-A3BF-D8303794736A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B81F8896-C56E-4166-ADF4-A67ED987A6F2}" type="presOf" srcId="{7A573461-EB93-4CEF-9D86-BD47F84BD9A6}" destId="{C214E2F4-1132-4086-8E3E-37014C668253}" srcOrd="0" destOrd="0" presId="urn:microsoft.com/office/officeart/2005/8/layout/hChevron3"/>
    <dgm:cxn modelId="{47A76B2C-6E2F-40E1-94C1-AB93A8B6796C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3ECAC962-B923-4A8F-8869-627E152F0AD7}" type="presOf" srcId="{28E5ACB2-DAB6-4B43-94C9-D5EC5F06A8B3}" destId="{34A29376-F483-482C-B6A8-4DBDF22D5AC5}" srcOrd="0" destOrd="0" presId="urn:microsoft.com/office/officeart/2005/8/layout/hChevron3"/>
    <dgm:cxn modelId="{F613286F-82B3-48DE-9B27-865EE5435CE4}" type="presOf" srcId="{C7F13248-C72D-40DC-82F9-D0753CB03D04}" destId="{489B7654-BD37-46D1-BB07-7E3DA5F01F61}" srcOrd="0" destOrd="0" presId="urn:microsoft.com/office/officeart/2005/8/layout/hChevron3"/>
    <dgm:cxn modelId="{103DFBDD-2A27-400B-83C9-89418F15CFB7}" type="presOf" srcId="{820066AC-F9A5-41F7-A91B-A731EC2F8CAF}" destId="{D246C300-68AF-48FA-A398-4C95650E26C6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0CF90D53-DEA4-4313-9FE6-BA98B340A2B8}" type="presOf" srcId="{EB38EA7C-92BC-4E09-8094-0763770B6EBD}" destId="{4BE0856D-4B5E-49DC-992B-56049A1DEB8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6C611E73-E698-480C-B6D2-067ECD5DE127}" type="presParOf" srcId="{D246C300-68AF-48FA-A398-4C95650E26C6}" destId="{4BE0856D-4B5E-49DC-992B-56049A1DEB81}" srcOrd="0" destOrd="0" presId="urn:microsoft.com/office/officeart/2005/8/layout/hChevron3"/>
    <dgm:cxn modelId="{26AA58F8-DD52-4153-8204-372B6447EB90}" type="presParOf" srcId="{D246C300-68AF-48FA-A398-4C95650E26C6}" destId="{BEE3FB9B-DBCA-4494-956E-EC52BD08C837}" srcOrd="1" destOrd="0" presId="urn:microsoft.com/office/officeart/2005/8/layout/hChevron3"/>
    <dgm:cxn modelId="{6F8027A8-ABBD-4CBC-AAD6-D71E21F52853}" type="presParOf" srcId="{D246C300-68AF-48FA-A398-4C95650E26C6}" destId="{34A29376-F483-482C-B6A8-4DBDF22D5AC5}" srcOrd="2" destOrd="0" presId="urn:microsoft.com/office/officeart/2005/8/layout/hChevron3"/>
    <dgm:cxn modelId="{9D5C27D2-ECD0-4088-B184-C40AC7D91C06}" type="presParOf" srcId="{D246C300-68AF-48FA-A398-4C95650E26C6}" destId="{34D5B670-66A4-4956-8EA7-AEDF79D9861D}" srcOrd="3" destOrd="0" presId="urn:microsoft.com/office/officeart/2005/8/layout/hChevron3"/>
    <dgm:cxn modelId="{29FA5F55-C15E-4C92-9D62-AAE10402CAEF}" type="presParOf" srcId="{D246C300-68AF-48FA-A398-4C95650E26C6}" destId="{53C35653-9134-4F82-8279-FAF4F5A25161}" srcOrd="4" destOrd="0" presId="urn:microsoft.com/office/officeart/2005/8/layout/hChevron3"/>
    <dgm:cxn modelId="{08E97C03-C98F-43EE-9E52-A85D01FD3FB9}" type="presParOf" srcId="{D246C300-68AF-48FA-A398-4C95650E26C6}" destId="{1088ABBC-1FB4-45E1-B4C8-8499FC4B8E60}" srcOrd="5" destOrd="0" presId="urn:microsoft.com/office/officeart/2005/8/layout/hChevron3"/>
    <dgm:cxn modelId="{D0942918-6272-4FDD-B423-AD48F3441223}" type="presParOf" srcId="{D246C300-68AF-48FA-A398-4C95650E26C6}" destId="{489B7654-BD37-46D1-BB07-7E3DA5F01F61}" srcOrd="6" destOrd="0" presId="urn:microsoft.com/office/officeart/2005/8/layout/hChevron3"/>
    <dgm:cxn modelId="{51940929-8757-4AB5-84F0-B26DC61F6C60}" type="presParOf" srcId="{D246C300-68AF-48FA-A398-4C95650E26C6}" destId="{496ECFEA-0673-4358-9B71-4772A7976716}" srcOrd="7" destOrd="0" presId="urn:microsoft.com/office/officeart/2005/8/layout/hChevron3"/>
    <dgm:cxn modelId="{270BF8B6-D366-4415-8122-45CBA107A8F3}" type="presParOf" srcId="{D246C300-68AF-48FA-A398-4C95650E26C6}" destId="{C214E2F4-1132-4086-8E3E-37014C668253}" srcOrd="8" destOrd="0" presId="urn:microsoft.com/office/officeart/2005/8/layout/hChevron3"/>
    <dgm:cxn modelId="{BBAE3840-499E-4357-AD9B-118F40407BF1}" type="presParOf" srcId="{D246C300-68AF-48FA-A398-4C95650E26C6}" destId="{E8B866C0-9BE1-4044-BA16-D4F8FA5B6136}" srcOrd="9" destOrd="0" presId="urn:microsoft.com/office/officeart/2005/8/layout/hChevron3"/>
    <dgm:cxn modelId="{1595E506-C855-4770-A687-55EE6C6A0DD9}" type="presParOf" srcId="{D246C300-68AF-48FA-A398-4C95650E26C6}" destId="{5BA1C2E2-8EE1-4E54-A3BF-D8303794736A}" srcOrd="10" destOrd="0" presId="urn:microsoft.com/office/officeart/2005/8/layout/hChevron3"/>
    <dgm:cxn modelId="{7D8D7D3D-ED4E-44B9-84E8-0D4F00AD5732}" type="presParOf" srcId="{D246C300-68AF-48FA-A398-4C95650E26C6}" destId="{01540F49-C1AA-45BA-8E21-EBB657F0810A}" srcOrd="11" destOrd="0" presId="urn:microsoft.com/office/officeart/2005/8/layout/hChevron3"/>
    <dgm:cxn modelId="{1F682300-66CE-4015-85AD-8789F2E6D3B5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53370-A07A-4D6A-9AEE-35A79F2A2A7E}" type="presOf" srcId="{B24B38A7-9096-4F47-B3C6-3F5073417C50}" destId="{53C35653-9134-4F82-8279-FAF4F5A251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45B1AD1B-AE44-4D91-B083-E55B598FD5B6}" type="presOf" srcId="{C7F13248-C72D-40DC-82F9-D0753CB03D04}" destId="{489B7654-BD37-46D1-BB07-7E3DA5F01F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608A160F-729D-48A7-AF82-BDFE748C963C}" type="presOf" srcId="{EB38EA7C-92BC-4E09-8094-0763770B6EBD}" destId="{4BE0856D-4B5E-49DC-992B-56049A1DEB81}" srcOrd="0" destOrd="0" presId="urn:microsoft.com/office/officeart/2005/8/layout/hChevron3"/>
    <dgm:cxn modelId="{49D61EBF-3759-47B5-9EE3-B17EB31A78BF}" type="presOf" srcId="{820066AC-F9A5-41F7-A91B-A731EC2F8CAF}" destId="{D246C300-68AF-48FA-A398-4C95650E26C6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407EAE2-CE35-4936-AD3A-DB410030B598}" type="presOf" srcId="{28E5ACB2-DAB6-4B43-94C9-D5EC5F06A8B3}" destId="{34A29376-F483-482C-B6A8-4DBDF22D5AC5}" srcOrd="0" destOrd="0" presId="urn:microsoft.com/office/officeart/2005/8/layout/hChevron3"/>
    <dgm:cxn modelId="{915CB9F2-0DC1-464F-AA4A-2B18C6B277E5}" type="presOf" srcId="{7AF84156-D3BD-43C9-8CA3-ADDCA4C8D4B8}" destId="{2B519D47-AE9C-4BCF-B5BE-A8355A90EC23}" srcOrd="0" destOrd="0" presId="urn:microsoft.com/office/officeart/2005/8/layout/hChevron3"/>
    <dgm:cxn modelId="{9E4DDE8A-27EA-4750-AEDA-CE2708098585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9ECDD6DB-352B-46BE-8B26-0FBA27642F05}" type="presOf" srcId="{32D2388F-D623-4C10-A892-DBD5881992AB}" destId="{5BA1C2E2-8EE1-4E54-A3BF-D8303794736A}" srcOrd="0" destOrd="0" presId="urn:microsoft.com/office/officeart/2005/8/layout/hChevron3"/>
    <dgm:cxn modelId="{33D47054-C60F-40E1-98D7-4F1E7D6BCC89}" type="presParOf" srcId="{D246C300-68AF-48FA-A398-4C95650E26C6}" destId="{4BE0856D-4B5E-49DC-992B-56049A1DEB81}" srcOrd="0" destOrd="0" presId="urn:microsoft.com/office/officeart/2005/8/layout/hChevron3"/>
    <dgm:cxn modelId="{EDFD4CB5-EDD9-4995-9973-91F22809D1F8}" type="presParOf" srcId="{D246C300-68AF-48FA-A398-4C95650E26C6}" destId="{BEE3FB9B-DBCA-4494-956E-EC52BD08C837}" srcOrd="1" destOrd="0" presId="urn:microsoft.com/office/officeart/2005/8/layout/hChevron3"/>
    <dgm:cxn modelId="{FD48DDF7-7208-4015-94FE-15767A08C83A}" type="presParOf" srcId="{D246C300-68AF-48FA-A398-4C95650E26C6}" destId="{34A29376-F483-482C-B6A8-4DBDF22D5AC5}" srcOrd="2" destOrd="0" presId="urn:microsoft.com/office/officeart/2005/8/layout/hChevron3"/>
    <dgm:cxn modelId="{80F2E8C3-3ED3-475D-A776-BF27577436FB}" type="presParOf" srcId="{D246C300-68AF-48FA-A398-4C95650E26C6}" destId="{34D5B670-66A4-4956-8EA7-AEDF79D9861D}" srcOrd="3" destOrd="0" presId="urn:microsoft.com/office/officeart/2005/8/layout/hChevron3"/>
    <dgm:cxn modelId="{07C103E4-61CC-4D7D-B0DD-028F486ADF04}" type="presParOf" srcId="{D246C300-68AF-48FA-A398-4C95650E26C6}" destId="{53C35653-9134-4F82-8279-FAF4F5A25161}" srcOrd="4" destOrd="0" presId="urn:microsoft.com/office/officeart/2005/8/layout/hChevron3"/>
    <dgm:cxn modelId="{7680E4EE-F75F-4557-9193-64C8A8874D4A}" type="presParOf" srcId="{D246C300-68AF-48FA-A398-4C95650E26C6}" destId="{1088ABBC-1FB4-45E1-B4C8-8499FC4B8E60}" srcOrd="5" destOrd="0" presId="urn:microsoft.com/office/officeart/2005/8/layout/hChevron3"/>
    <dgm:cxn modelId="{5F88D236-66F6-4F6B-A030-DD27EE63AE7B}" type="presParOf" srcId="{D246C300-68AF-48FA-A398-4C95650E26C6}" destId="{489B7654-BD37-46D1-BB07-7E3DA5F01F61}" srcOrd="6" destOrd="0" presId="urn:microsoft.com/office/officeart/2005/8/layout/hChevron3"/>
    <dgm:cxn modelId="{712C5A8F-0CF7-42D3-8CB4-1FAD2666A169}" type="presParOf" srcId="{D246C300-68AF-48FA-A398-4C95650E26C6}" destId="{496ECFEA-0673-4358-9B71-4772A7976716}" srcOrd="7" destOrd="0" presId="urn:microsoft.com/office/officeart/2005/8/layout/hChevron3"/>
    <dgm:cxn modelId="{04759DA6-8D6C-44FC-8ED5-BA65047850C4}" type="presParOf" srcId="{D246C300-68AF-48FA-A398-4C95650E26C6}" destId="{C214E2F4-1132-4086-8E3E-37014C668253}" srcOrd="8" destOrd="0" presId="urn:microsoft.com/office/officeart/2005/8/layout/hChevron3"/>
    <dgm:cxn modelId="{28D0FFBF-171E-4CA1-A5DB-BB0706D06262}" type="presParOf" srcId="{D246C300-68AF-48FA-A398-4C95650E26C6}" destId="{E8B866C0-9BE1-4044-BA16-D4F8FA5B6136}" srcOrd="9" destOrd="0" presId="urn:microsoft.com/office/officeart/2005/8/layout/hChevron3"/>
    <dgm:cxn modelId="{E2600E9C-1B5D-4156-A9B9-78A3FA65CF12}" type="presParOf" srcId="{D246C300-68AF-48FA-A398-4C95650E26C6}" destId="{5BA1C2E2-8EE1-4E54-A3BF-D8303794736A}" srcOrd="10" destOrd="0" presId="urn:microsoft.com/office/officeart/2005/8/layout/hChevron3"/>
    <dgm:cxn modelId="{599E3DCE-F1A2-4BB5-B158-315C44B70C5D}" type="presParOf" srcId="{D246C300-68AF-48FA-A398-4C95650E26C6}" destId="{01540F49-C1AA-45BA-8E21-EBB657F0810A}" srcOrd="11" destOrd="0" presId="urn:microsoft.com/office/officeart/2005/8/layout/hChevron3"/>
    <dgm:cxn modelId="{96B4465D-05ED-4EAC-A908-5CF266ED2A3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295C1-9F8F-421A-8578-200F37D96AC9}" type="presOf" srcId="{820066AC-F9A5-41F7-A91B-A731EC2F8CAF}" destId="{D246C300-68AF-48FA-A398-4C95650E26C6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A6F23968-E2D9-41A8-96CD-F78385F1787F}" type="presOf" srcId="{7AF84156-D3BD-43C9-8CA3-ADDCA4C8D4B8}" destId="{2B519D47-AE9C-4BCF-B5BE-A8355A90EC2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E259919-95D9-41C8-9F18-2A421A210A1D}" type="presOf" srcId="{B24B38A7-9096-4F47-B3C6-3F5073417C50}" destId="{53C35653-9134-4F82-8279-FAF4F5A2516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75C037DB-BCB0-40F7-95CE-578DF1556A45}" type="presOf" srcId="{28E5ACB2-DAB6-4B43-94C9-D5EC5F06A8B3}" destId="{34A29376-F483-482C-B6A8-4DBDF22D5AC5}" srcOrd="0" destOrd="0" presId="urn:microsoft.com/office/officeart/2005/8/layout/hChevron3"/>
    <dgm:cxn modelId="{031A8225-0674-4E89-A4C9-BE9E2C072DDA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4C793BC1-2BF1-4960-AAC4-68F4B81770C8}" type="presOf" srcId="{C7F13248-C72D-40DC-82F9-D0753CB03D04}" destId="{489B7654-BD37-46D1-BB07-7E3DA5F01F61}" srcOrd="0" destOrd="0" presId="urn:microsoft.com/office/officeart/2005/8/layout/hChevron3"/>
    <dgm:cxn modelId="{0926C967-4044-4CE7-A1C8-DA88C1555CFB}" type="presOf" srcId="{32D2388F-D623-4C10-A892-DBD5881992AB}" destId="{5BA1C2E2-8EE1-4E54-A3BF-D8303794736A}" srcOrd="0" destOrd="0" presId="urn:microsoft.com/office/officeart/2005/8/layout/hChevron3"/>
    <dgm:cxn modelId="{8F664F49-93E1-4E25-9A44-39BB53749EA0}" type="presOf" srcId="{EB38EA7C-92BC-4E09-8094-0763770B6EBD}" destId="{4BE0856D-4B5E-49DC-992B-56049A1DEB81}" srcOrd="0" destOrd="0" presId="urn:microsoft.com/office/officeart/2005/8/layout/hChevron3"/>
    <dgm:cxn modelId="{27192F77-CFAA-4598-8013-D366906413D4}" type="presParOf" srcId="{D246C300-68AF-48FA-A398-4C95650E26C6}" destId="{4BE0856D-4B5E-49DC-992B-56049A1DEB81}" srcOrd="0" destOrd="0" presId="urn:microsoft.com/office/officeart/2005/8/layout/hChevron3"/>
    <dgm:cxn modelId="{E5005DA0-B39F-4DD3-903D-ECDB0488B062}" type="presParOf" srcId="{D246C300-68AF-48FA-A398-4C95650E26C6}" destId="{BEE3FB9B-DBCA-4494-956E-EC52BD08C837}" srcOrd="1" destOrd="0" presId="urn:microsoft.com/office/officeart/2005/8/layout/hChevron3"/>
    <dgm:cxn modelId="{EB9C3D42-08D7-4820-AC15-4D16C7390D43}" type="presParOf" srcId="{D246C300-68AF-48FA-A398-4C95650E26C6}" destId="{34A29376-F483-482C-B6A8-4DBDF22D5AC5}" srcOrd="2" destOrd="0" presId="urn:microsoft.com/office/officeart/2005/8/layout/hChevron3"/>
    <dgm:cxn modelId="{4C0DC21B-B671-4621-8102-8EC763CD23CF}" type="presParOf" srcId="{D246C300-68AF-48FA-A398-4C95650E26C6}" destId="{34D5B670-66A4-4956-8EA7-AEDF79D9861D}" srcOrd="3" destOrd="0" presId="urn:microsoft.com/office/officeart/2005/8/layout/hChevron3"/>
    <dgm:cxn modelId="{1D12C470-C815-449A-B1F7-3FB40958B3A3}" type="presParOf" srcId="{D246C300-68AF-48FA-A398-4C95650E26C6}" destId="{53C35653-9134-4F82-8279-FAF4F5A25161}" srcOrd="4" destOrd="0" presId="urn:microsoft.com/office/officeart/2005/8/layout/hChevron3"/>
    <dgm:cxn modelId="{144F8151-449C-46A9-A342-ED2CDF3A8FD0}" type="presParOf" srcId="{D246C300-68AF-48FA-A398-4C95650E26C6}" destId="{1088ABBC-1FB4-45E1-B4C8-8499FC4B8E60}" srcOrd="5" destOrd="0" presId="urn:microsoft.com/office/officeart/2005/8/layout/hChevron3"/>
    <dgm:cxn modelId="{F431BE80-BDD0-4630-BE23-3F5023720D35}" type="presParOf" srcId="{D246C300-68AF-48FA-A398-4C95650E26C6}" destId="{489B7654-BD37-46D1-BB07-7E3DA5F01F61}" srcOrd="6" destOrd="0" presId="urn:microsoft.com/office/officeart/2005/8/layout/hChevron3"/>
    <dgm:cxn modelId="{268E59BA-6AC5-441A-A8E1-02C65543DF84}" type="presParOf" srcId="{D246C300-68AF-48FA-A398-4C95650E26C6}" destId="{496ECFEA-0673-4358-9B71-4772A7976716}" srcOrd="7" destOrd="0" presId="urn:microsoft.com/office/officeart/2005/8/layout/hChevron3"/>
    <dgm:cxn modelId="{A90EECFF-70F7-4635-817A-DF0E36C988CC}" type="presParOf" srcId="{D246C300-68AF-48FA-A398-4C95650E26C6}" destId="{C214E2F4-1132-4086-8E3E-37014C668253}" srcOrd="8" destOrd="0" presId="urn:microsoft.com/office/officeart/2005/8/layout/hChevron3"/>
    <dgm:cxn modelId="{884B4A66-7D76-4CA1-981C-C47C32589848}" type="presParOf" srcId="{D246C300-68AF-48FA-A398-4C95650E26C6}" destId="{E8B866C0-9BE1-4044-BA16-D4F8FA5B6136}" srcOrd="9" destOrd="0" presId="urn:microsoft.com/office/officeart/2005/8/layout/hChevron3"/>
    <dgm:cxn modelId="{86DD655B-5372-4C0E-82DC-7D9631039526}" type="presParOf" srcId="{D246C300-68AF-48FA-A398-4C95650E26C6}" destId="{5BA1C2E2-8EE1-4E54-A3BF-D8303794736A}" srcOrd="10" destOrd="0" presId="urn:microsoft.com/office/officeart/2005/8/layout/hChevron3"/>
    <dgm:cxn modelId="{9BADCA37-967A-4840-B09A-D9FB6B99550E}" type="presParOf" srcId="{D246C300-68AF-48FA-A398-4C95650E26C6}" destId="{01540F49-C1AA-45BA-8E21-EBB657F0810A}" srcOrd="11" destOrd="0" presId="urn:microsoft.com/office/officeart/2005/8/layout/hChevron3"/>
    <dgm:cxn modelId="{6B93B3B2-880B-485B-994A-8CA0041389C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/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33856-2778-4D57-9F88-4A77033C0866}" type="presOf" srcId="{EB38EA7C-92BC-4E09-8094-0763770B6EBD}" destId="{4BE0856D-4B5E-49DC-992B-56049A1DEB8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A9AA149F-1E7F-46F5-8FCD-23322D97CD33}" type="presOf" srcId="{7AF84156-D3BD-43C9-8CA3-ADDCA4C8D4B8}" destId="{2B519D47-AE9C-4BCF-B5BE-A8355A90EC23}" srcOrd="0" destOrd="0" presId="urn:microsoft.com/office/officeart/2005/8/layout/hChevron3"/>
    <dgm:cxn modelId="{81FA1C60-117E-4F26-A436-87424BD9DD5F}" type="presOf" srcId="{820066AC-F9A5-41F7-A91B-A731EC2F8CAF}" destId="{D246C300-68AF-48FA-A398-4C95650E26C6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E565908D-969A-4BF9-8AB1-6141836C2236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53718C5C-DF11-40B2-90CD-A491E119BD15}" type="presOf" srcId="{B24B38A7-9096-4F47-B3C6-3F5073417C50}" destId="{53C35653-9134-4F82-8279-FAF4F5A251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E1FF6A6-401E-48E6-A263-EE828F13E924}" type="presOf" srcId="{32D2388F-D623-4C10-A892-DBD5881992AB}" destId="{5BA1C2E2-8EE1-4E54-A3BF-D8303794736A}" srcOrd="0" destOrd="0" presId="urn:microsoft.com/office/officeart/2005/8/layout/hChevron3"/>
    <dgm:cxn modelId="{784A47C5-0CDB-442C-9483-10F2C081F7A6}" type="presOf" srcId="{7A573461-EB93-4CEF-9D86-BD47F84BD9A6}" destId="{C214E2F4-1132-4086-8E3E-37014C668253}" srcOrd="0" destOrd="0" presId="urn:microsoft.com/office/officeart/2005/8/layout/hChevron3"/>
    <dgm:cxn modelId="{9CCF7C11-BAF8-4E56-BE7A-03B35F6D1419}" type="presOf" srcId="{C7F13248-C72D-40DC-82F9-D0753CB03D04}" destId="{489B7654-BD37-46D1-BB07-7E3DA5F01F61}" srcOrd="0" destOrd="0" presId="urn:microsoft.com/office/officeart/2005/8/layout/hChevron3"/>
    <dgm:cxn modelId="{DBD3908B-FD67-4627-A840-B410E8845282}" type="presParOf" srcId="{D246C300-68AF-48FA-A398-4C95650E26C6}" destId="{4BE0856D-4B5E-49DC-992B-56049A1DEB81}" srcOrd="0" destOrd="0" presId="urn:microsoft.com/office/officeart/2005/8/layout/hChevron3"/>
    <dgm:cxn modelId="{39FF00F2-8F70-43D3-941E-00F06AE389D4}" type="presParOf" srcId="{D246C300-68AF-48FA-A398-4C95650E26C6}" destId="{BEE3FB9B-DBCA-4494-956E-EC52BD08C837}" srcOrd="1" destOrd="0" presId="urn:microsoft.com/office/officeart/2005/8/layout/hChevron3"/>
    <dgm:cxn modelId="{67220F1F-52C4-4F56-A416-ABE89DADFBA6}" type="presParOf" srcId="{D246C300-68AF-48FA-A398-4C95650E26C6}" destId="{34A29376-F483-482C-B6A8-4DBDF22D5AC5}" srcOrd="2" destOrd="0" presId="urn:microsoft.com/office/officeart/2005/8/layout/hChevron3"/>
    <dgm:cxn modelId="{4873B8D7-552D-42F5-AC80-F59DF28ED2A9}" type="presParOf" srcId="{D246C300-68AF-48FA-A398-4C95650E26C6}" destId="{34D5B670-66A4-4956-8EA7-AEDF79D9861D}" srcOrd="3" destOrd="0" presId="urn:microsoft.com/office/officeart/2005/8/layout/hChevron3"/>
    <dgm:cxn modelId="{C5C5CBE8-8559-403C-A08D-C555AD2FC238}" type="presParOf" srcId="{D246C300-68AF-48FA-A398-4C95650E26C6}" destId="{53C35653-9134-4F82-8279-FAF4F5A25161}" srcOrd="4" destOrd="0" presId="urn:microsoft.com/office/officeart/2005/8/layout/hChevron3"/>
    <dgm:cxn modelId="{117D08D1-658A-4F11-9198-E345335B36E1}" type="presParOf" srcId="{D246C300-68AF-48FA-A398-4C95650E26C6}" destId="{1088ABBC-1FB4-45E1-B4C8-8499FC4B8E60}" srcOrd="5" destOrd="0" presId="urn:microsoft.com/office/officeart/2005/8/layout/hChevron3"/>
    <dgm:cxn modelId="{2C85F1C4-3DD3-43EB-BAED-1F1B9B3DE61C}" type="presParOf" srcId="{D246C300-68AF-48FA-A398-4C95650E26C6}" destId="{489B7654-BD37-46D1-BB07-7E3DA5F01F61}" srcOrd="6" destOrd="0" presId="urn:microsoft.com/office/officeart/2005/8/layout/hChevron3"/>
    <dgm:cxn modelId="{8D396994-CC7D-42F3-A086-BF80E7B3F04D}" type="presParOf" srcId="{D246C300-68AF-48FA-A398-4C95650E26C6}" destId="{496ECFEA-0673-4358-9B71-4772A7976716}" srcOrd="7" destOrd="0" presId="urn:microsoft.com/office/officeart/2005/8/layout/hChevron3"/>
    <dgm:cxn modelId="{59A5DAB0-605D-4110-BB0C-E00DAAD22D70}" type="presParOf" srcId="{D246C300-68AF-48FA-A398-4C95650E26C6}" destId="{C214E2F4-1132-4086-8E3E-37014C668253}" srcOrd="8" destOrd="0" presId="urn:microsoft.com/office/officeart/2005/8/layout/hChevron3"/>
    <dgm:cxn modelId="{6DABABD4-6A32-4FB3-83E7-EB9D281D60FC}" type="presParOf" srcId="{D246C300-68AF-48FA-A398-4C95650E26C6}" destId="{E8B866C0-9BE1-4044-BA16-D4F8FA5B6136}" srcOrd="9" destOrd="0" presId="urn:microsoft.com/office/officeart/2005/8/layout/hChevron3"/>
    <dgm:cxn modelId="{091257ED-58EA-4C46-98B2-9768F1FAA3AE}" type="presParOf" srcId="{D246C300-68AF-48FA-A398-4C95650E26C6}" destId="{5BA1C2E2-8EE1-4E54-A3BF-D8303794736A}" srcOrd="10" destOrd="0" presId="urn:microsoft.com/office/officeart/2005/8/layout/hChevron3"/>
    <dgm:cxn modelId="{6D79968A-F4C1-4BA8-999D-4430ED14F0FC}" type="presParOf" srcId="{D246C300-68AF-48FA-A398-4C95650E26C6}" destId="{01540F49-C1AA-45BA-8E21-EBB657F0810A}" srcOrd="11" destOrd="0" presId="urn:microsoft.com/office/officeart/2005/8/layout/hChevron3"/>
    <dgm:cxn modelId="{E473712D-8D57-4109-873A-2A0392FDD57A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22719-B2F8-4484-8488-C5A0DC8394AC}" type="presOf" srcId="{820066AC-F9A5-41F7-A91B-A731EC2F8CAF}" destId="{D246C300-68AF-48FA-A398-4C95650E26C6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DC3EBEBB-679D-4A35-81D9-240E07D2BA17}" type="presOf" srcId="{EB38EA7C-92BC-4E09-8094-0763770B6EBD}" destId="{4BE0856D-4B5E-49DC-992B-56049A1DEB81}" srcOrd="0" destOrd="0" presId="urn:microsoft.com/office/officeart/2005/8/layout/hChevron3"/>
    <dgm:cxn modelId="{850B1F17-ED44-48BA-9342-388F4CBCC155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6BC1D669-9D2D-4B85-9E5A-A7F25899A993}" type="presOf" srcId="{28E5ACB2-DAB6-4B43-94C9-D5EC5F06A8B3}" destId="{34A29376-F483-482C-B6A8-4DBDF22D5AC5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1602F7AB-1668-4823-8F26-1BB84AE2BA0E}" type="presOf" srcId="{7AF84156-D3BD-43C9-8CA3-ADDCA4C8D4B8}" destId="{2B519D47-AE9C-4BCF-B5BE-A8355A90EC23}" srcOrd="0" destOrd="0" presId="urn:microsoft.com/office/officeart/2005/8/layout/hChevron3"/>
    <dgm:cxn modelId="{4380D505-87F6-414A-AE89-4DB364425FEF}" type="presOf" srcId="{C7F13248-C72D-40DC-82F9-D0753CB03D04}" destId="{489B7654-BD37-46D1-BB07-7E3DA5F01F61}" srcOrd="0" destOrd="0" presId="urn:microsoft.com/office/officeart/2005/8/layout/hChevron3"/>
    <dgm:cxn modelId="{A6964099-CCCE-4490-8D84-7E8BD59CE401}" type="presOf" srcId="{B24B38A7-9096-4F47-B3C6-3F5073417C50}" destId="{53C35653-9134-4F82-8279-FAF4F5A251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1D69CB24-43C6-438A-B9BD-91377FD2B17E}" type="presOf" srcId="{7A573461-EB93-4CEF-9D86-BD47F84BD9A6}" destId="{C214E2F4-1132-4086-8E3E-37014C668253}" srcOrd="0" destOrd="0" presId="urn:microsoft.com/office/officeart/2005/8/layout/hChevron3"/>
    <dgm:cxn modelId="{78CF2E1A-CD56-4369-8185-6F8A003FD075}" type="presParOf" srcId="{D246C300-68AF-48FA-A398-4C95650E26C6}" destId="{4BE0856D-4B5E-49DC-992B-56049A1DEB81}" srcOrd="0" destOrd="0" presId="urn:microsoft.com/office/officeart/2005/8/layout/hChevron3"/>
    <dgm:cxn modelId="{BA4BD7F8-F715-4BB0-875E-02DF824A485D}" type="presParOf" srcId="{D246C300-68AF-48FA-A398-4C95650E26C6}" destId="{BEE3FB9B-DBCA-4494-956E-EC52BD08C837}" srcOrd="1" destOrd="0" presId="urn:microsoft.com/office/officeart/2005/8/layout/hChevron3"/>
    <dgm:cxn modelId="{83BDD53E-6E79-4799-A9B3-549F958D31B2}" type="presParOf" srcId="{D246C300-68AF-48FA-A398-4C95650E26C6}" destId="{34A29376-F483-482C-B6A8-4DBDF22D5AC5}" srcOrd="2" destOrd="0" presId="urn:microsoft.com/office/officeart/2005/8/layout/hChevron3"/>
    <dgm:cxn modelId="{5B9F1C7F-663E-4902-8058-5976268E472E}" type="presParOf" srcId="{D246C300-68AF-48FA-A398-4C95650E26C6}" destId="{34D5B670-66A4-4956-8EA7-AEDF79D9861D}" srcOrd="3" destOrd="0" presId="urn:microsoft.com/office/officeart/2005/8/layout/hChevron3"/>
    <dgm:cxn modelId="{1104061C-0F41-4939-AC32-0EBDD40CC1D5}" type="presParOf" srcId="{D246C300-68AF-48FA-A398-4C95650E26C6}" destId="{53C35653-9134-4F82-8279-FAF4F5A25161}" srcOrd="4" destOrd="0" presId="urn:microsoft.com/office/officeart/2005/8/layout/hChevron3"/>
    <dgm:cxn modelId="{46EA671E-B8B9-4CD9-B74F-D82E7B493A8B}" type="presParOf" srcId="{D246C300-68AF-48FA-A398-4C95650E26C6}" destId="{1088ABBC-1FB4-45E1-B4C8-8499FC4B8E60}" srcOrd="5" destOrd="0" presId="urn:microsoft.com/office/officeart/2005/8/layout/hChevron3"/>
    <dgm:cxn modelId="{0C70A0BB-AF1D-4E4E-B42B-448F6C86A1EC}" type="presParOf" srcId="{D246C300-68AF-48FA-A398-4C95650E26C6}" destId="{489B7654-BD37-46D1-BB07-7E3DA5F01F61}" srcOrd="6" destOrd="0" presId="urn:microsoft.com/office/officeart/2005/8/layout/hChevron3"/>
    <dgm:cxn modelId="{4574B907-202C-4BB0-AFAF-0A8987280105}" type="presParOf" srcId="{D246C300-68AF-48FA-A398-4C95650E26C6}" destId="{496ECFEA-0673-4358-9B71-4772A7976716}" srcOrd="7" destOrd="0" presId="urn:microsoft.com/office/officeart/2005/8/layout/hChevron3"/>
    <dgm:cxn modelId="{0855668E-11D0-4851-BE02-84365318AAEE}" type="presParOf" srcId="{D246C300-68AF-48FA-A398-4C95650E26C6}" destId="{C214E2F4-1132-4086-8E3E-37014C668253}" srcOrd="8" destOrd="0" presId="urn:microsoft.com/office/officeart/2005/8/layout/hChevron3"/>
    <dgm:cxn modelId="{3022F2C9-7CF0-466B-8EBB-A0D50CFF69C7}" type="presParOf" srcId="{D246C300-68AF-48FA-A398-4C95650E26C6}" destId="{E8B866C0-9BE1-4044-BA16-D4F8FA5B6136}" srcOrd="9" destOrd="0" presId="urn:microsoft.com/office/officeart/2005/8/layout/hChevron3"/>
    <dgm:cxn modelId="{2A740812-86AD-403D-B580-7A80225E659D}" type="presParOf" srcId="{D246C300-68AF-48FA-A398-4C95650E26C6}" destId="{5BA1C2E2-8EE1-4E54-A3BF-D8303794736A}" srcOrd="10" destOrd="0" presId="urn:microsoft.com/office/officeart/2005/8/layout/hChevron3"/>
    <dgm:cxn modelId="{64348A4A-FB88-4BD5-821A-B83458E55DA8}" type="presParOf" srcId="{D246C300-68AF-48FA-A398-4C95650E26C6}" destId="{01540F49-C1AA-45BA-8E21-EBB657F0810A}" srcOrd="11" destOrd="0" presId="urn:microsoft.com/office/officeart/2005/8/layout/hChevron3"/>
    <dgm:cxn modelId="{93057661-1127-4C2F-94E2-3DA630DF6F1D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6354467B-CB2A-4EAC-A2C3-4D1D60310CE0}" type="presOf" srcId="{B24B38A7-9096-4F47-B3C6-3F5073417C50}" destId="{53C35653-9134-4F82-8279-FAF4F5A25161}" srcOrd="0" destOrd="0" presId="urn:microsoft.com/office/officeart/2005/8/layout/hChevron3"/>
    <dgm:cxn modelId="{43BD65A2-2337-4BE6-A89A-7DD3D26448C2}" type="presOf" srcId="{32D2388F-D623-4C10-A892-DBD5881992AB}" destId="{5BA1C2E2-8EE1-4E54-A3BF-D8303794736A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A7A6F5DD-01B9-43E4-B480-E05F66D5CB67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23D8E70A-EACE-418F-8307-ABBBB49BCBFD}" type="presOf" srcId="{7A573461-EB93-4CEF-9D86-BD47F84BD9A6}" destId="{C214E2F4-1132-4086-8E3E-37014C668253}" srcOrd="0" destOrd="0" presId="urn:microsoft.com/office/officeart/2005/8/layout/hChevron3"/>
    <dgm:cxn modelId="{D23BB5C5-64D3-4F41-8B04-63909311C374}" type="presOf" srcId="{7AF84156-D3BD-43C9-8CA3-ADDCA4C8D4B8}" destId="{2B519D47-AE9C-4BCF-B5BE-A8355A90EC23}" srcOrd="0" destOrd="0" presId="urn:microsoft.com/office/officeart/2005/8/layout/hChevron3"/>
    <dgm:cxn modelId="{7D169702-CE1A-4BDA-A014-4B53B5F2E3D8}" type="presOf" srcId="{EB38EA7C-92BC-4E09-8094-0763770B6EBD}" destId="{4BE0856D-4B5E-49DC-992B-56049A1DEB8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48619997-70A1-4416-A6A5-DF0E7FD09051}" type="presOf" srcId="{820066AC-F9A5-41F7-A91B-A731EC2F8CAF}" destId="{D246C300-68AF-48FA-A398-4C95650E26C6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5CE23B6A-A946-4A55-9B48-61120D58D2A7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FBBA617E-5FFE-4072-B31C-7824320C22AA}" type="presParOf" srcId="{D246C300-68AF-48FA-A398-4C95650E26C6}" destId="{4BE0856D-4B5E-49DC-992B-56049A1DEB81}" srcOrd="0" destOrd="0" presId="urn:microsoft.com/office/officeart/2005/8/layout/hChevron3"/>
    <dgm:cxn modelId="{F8D728F9-17A3-4E9B-8569-C51D990F355F}" type="presParOf" srcId="{D246C300-68AF-48FA-A398-4C95650E26C6}" destId="{BEE3FB9B-DBCA-4494-956E-EC52BD08C837}" srcOrd="1" destOrd="0" presId="urn:microsoft.com/office/officeart/2005/8/layout/hChevron3"/>
    <dgm:cxn modelId="{EDD18EF6-6DB1-4D30-A474-461A0524AC4D}" type="presParOf" srcId="{D246C300-68AF-48FA-A398-4C95650E26C6}" destId="{34A29376-F483-482C-B6A8-4DBDF22D5AC5}" srcOrd="2" destOrd="0" presId="urn:microsoft.com/office/officeart/2005/8/layout/hChevron3"/>
    <dgm:cxn modelId="{6B358D10-C8C5-411F-BCCC-FF477A8067FE}" type="presParOf" srcId="{D246C300-68AF-48FA-A398-4C95650E26C6}" destId="{34D5B670-66A4-4956-8EA7-AEDF79D9861D}" srcOrd="3" destOrd="0" presId="urn:microsoft.com/office/officeart/2005/8/layout/hChevron3"/>
    <dgm:cxn modelId="{18AD642D-BB8B-46B1-B5B1-24F01E9AE0E8}" type="presParOf" srcId="{D246C300-68AF-48FA-A398-4C95650E26C6}" destId="{53C35653-9134-4F82-8279-FAF4F5A25161}" srcOrd="4" destOrd="0" presId="urn:microsoft.com/office/officeart/2005/8/layout/hChevron3"/>
    <dgm:cxn modelId="{E4843561-CA79-4301-B1C6-2CB1469D05A3}" type="presParOf" srcId="{D246C300-68AF-48FA-A398-4C95650E26C6}" destId="{1088ABBC-1FB4-45E1-B4C8-8499FC4B8E60}" srcOrd="5" destOrd="0" presId="urn:microsoft.com/office/officeart/2005/8/layout/hChevron3"/>
    <dgm:cxn modelId="{C6C0132E-D28F-4432-9BE0-8CF2CCE2C0E1}" type="presParOf" srcId="{D246C300-68AF-48FA-A398-4C95650E26C6}" destId="{489B7654-BD37-46D1-BB07-7E3DA5F01F61}" srcOrd="6" destOrd="0" presId="urn:microsoft.com/office/officeart/2005/8/layout/hChevron3"/>
    <dgm:cxn modelId="{BE3363D0-C63C-4E1F-A0B9-7085655D7B59}" type="presParOf" srcId="{D246C300-68AF-48FA-A398-4C95650E26C6}" destId="{496ECFEA-0673-4358-9B71-4772A7976716}" srcOrd="7" destOrd="0" presId="urn:microsoft.com/office/officeart/2005/8/layout/hChevron3"/>
    <dgm:cxn modelId="{AACF2B86-F546-42E6-9FB7-4049F77E98E2}" type="presParOf" srcId="{D246C300-68AF-48FA-A398-4C95650E26C6}" destId="{C214E2F4-1132-4086-8E3E-37014C668253}" srcOrd="8" destOrd="0" presId="urn:microsoft.com/office/officeart/2005/8/layout/hChevron3"/>
    <dgm:cxn modelId="{C24E0EBD-3C84-4172-8038-2D3C45A6E4CD}" type="presParOf" srcId="{D246C300-68AF-48FA-A398-4C95650E26C6}" destId="{E8B866C0-9BE1-4044-BA16-D4F8FA5B6136}" srcOrd="9" destOrd="0" presId="urn:microsoft.com/office/officeart/2005/8/layout/hChevron3"/>
    <dgm:cxn modelId="{0DAB64A2-89D7-48B6-BDB3-7800E0701BEB}" type="presParOf" srcId="{D246C300-68AF-48FA-A398-4C95650E26C6}" destId="{5BA1C2E2-8EE1-4E54-A3BF-D8303794736A}" srcOrd="10" destOrd="0" presId="urn:microsoft.com/office/officeart/2005/8/layout/hChevron3"/>
    <dgm:cxn modelId="{E7EDF337-4A2D-4B34-8C98-939F2141E8AF}" type="presParOf" srcId="{D246C300-68AF-48FA-A398-4C95650E26C6}" destId="{01540F49-C1AA-45BA-8E21-EBB657F0810A}" srcOrd="11" destOrd="0" presId="urn:microsoft.com/office/officeart/2005/8/layout/hChevron3"/>
    <dgm:cxn modelId="{08649B84-0954-4FB6-9CE5-39B1027E402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F39485-7471-4BC2-B43E-BCAF2BC169CF}" type="presOf" srcId="{EB38EA7C-92BC-4E09-8094-0763770B6EBD}" destId="{4BE0856D-4B5E-49DC-992B-56049A1DEB8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2BAA4F75-DD0B-4939-91F2-016C057272D8}" type="presOf" srcId="{820066AC-F9A5-41F7-A91B-A731EC2F8CAF}" destId="{D246C300-68AF-48FA-A398-4C95650E26C6}" srcOrd="0" destOrd="0" presId="urn:microsoft.com/office/officeart/2005/8/layout/hChevron3"/>
    <dgm:cxn modelId="{7C132146-74A2-4A41-A3A0-90A832715751}" type="presOf" srcId="{7A573461-EB93-4CEF-9D86-BD47F84BD9A6}" destId="{C214E2F4-1132-4086-8E3E-37014C66825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702EB26C-7CB4-478B-8789-D4F9F33F15D1}" type="presOf" srcId="{7AF84156-D3BD-43C9-8CA3-ADDCA4C8D4B8}" destId="{2B519D47-AE9C-4BCF-B5BE-A8355A90EC23}" srcOrd="0" destOrd="0" presId="urn:microsoft.com/office/officeart/2005/8/layout/hChevron3"/>
    <dgm:cxn modelId="{6D0E71FA-0A7F-4213-845D-CE92521DD459}" type="presOf" srcId="{32D2388F-D623-4C10-A892-DBD5881992AB}" destId="{5BA1C2E2-8EE1-4E54-A3BF-D8303794736A}" srcOrd="0" destOrd="0" presId="urn:microsoft.com/office/officeart/2005/8/layout/hChevron3"/>
    <dgm:cxn modelId="{AAD08316-EAD5-4E6E-84FA-B4A59A5A4DF6}" type="presOf" srcId="{B24B38A7-9096-4F47-B3C6-3F5073417C50}" destId="{53C35653-9134-4F82-8279-FAF4F5A251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32D7C5A-2FBE-437E-8EFB-671C4A852C82}" type="presOf" srcId="{28E5ACB2-DAB6-4B43-94C9-D5EC5F06A8B3}" destId="{34A29376-F483-482C-B6A8-4DBDF22D5AC5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DEA8E132-2B42-455E-B9A8-2E34D53EC56B}" type="presOf" srcId="{C7F13248-C72D-40DC-82F9-D0753CB03D04}" destId="{489B7654-BD37-46D1-BB07-7E3DA5F01F6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B0669504-0704-4302-B706-DAB95888E472}" type="presParOf" srcId="{D246C300-68AF-48FA-A398-4C95650E26C6}" destId="{4BE0856D-4B5E-49DC-992B-56049A1DEB81}" srcOrd="0" destOrd="0" presId="urn:microsoft.com/office/officeart/2005/8/layout/hChevron3"/>
    <dgm:cxn modelId="{68C99D44-4F76-4FF3-A617-F2EC908A9FF6}" type="presParOf" srcId="{D246C300-68AF-48FA-A398-4C95650E26C6}" destId="{BEE3FB9B-DBCA-4494-956E-EC52BD08C837}" srcOrd="1" destOrd="0" presId="urn:microsoft.com/office/officeart/2005/8/layout/hChevron3"/>
    <dgm:cxn modelId="{403AE1D3-B3B7-4D32-AF13-117010F2CE5E}" type="presParOf" srcId="{D246C300-68AF-48FA-A398-4C95650E26C6}" destId="{34A29376-F483-482C-B6A8-4DBDF22D5AC5}" srcOrd="2" destOrd="0" presId="urn:microsoft.com/office/officeart/2005/8/layout/hChevron3"/>
    <dgm:cxn modelId="{BEE4DBA1-A06F-4D15-83C4-A2A3E7EC14C9}" type="presParOf" srcId="{D246C300-68AF-48FA-A398-4C95650E26C6}" destId="{34D5B670-66A4-4956-8EA7-AEDF79D9861D}" srcOrd="3" destOrd="0" presId="urn:microsoft.com/office/officeart/2005/8/layout/hChevron3"/>
    <dgm:cxn modelId="{A1E8D3E2-B5E8-42F5-A49F-8DFF54CE1848}" type="presParOf" srcId="{D246C300-68AF-48FA-A398-4C95650E26C6}" destId="{53C35653-9134-4F82-8279-FAF4F5A25161}" srcOrd="4" destOrd="0" presId="urn:microsoft.com/office/officeart/2005/8/layout/hChevron3"/>
    <dgm:cxn modelId="{0038D029-9406-475E-89A5-77A6198E7658}" type="presParOf" srcId="{D246C300-68AF-48FA-A398-4C95650E26C6}" destId="{1088ABBC-1FB4-45E1-B4C8-8499FC4B8E60}" srcOrd="5" destOrd="0" presId="urn:microsoft.com/office/officeart/2005/8/layout/hChevron3"/>
    <dgm:cxn modelId="{1BC0082E-7696-4957-BC12-82315BA003B1}" type="presParOf" srcId="{D246C300-68AF-48FA-A398-4C95650E26C6}" destId="{489B7654-BD37-46D1-BB07-7E3DA5F01F61}" srcOrd="6" destOrd="0" presId="urn:microsoft.com/office/officeart/2005/8/layout/hChevron3"/>
    <dgm:cxn modelId="{327CA848-BC97-4E1E-808D-D93CEEE42D8C}" type="presParOf" srcId="{D246C300-68AF-48FA-A398-4C95650E26C6}" destId="{496ECFEA-0673-4358-9B71-4772A7976716}" srcOrd="7" destOrd="0" presId="urn:microsoft.com/office/officeart/2005/8/layout/hChevron3"/>
    <dgm:cxn modelId="{5E1DFB90-75B2-4251-A4D9-B964F311A87D}" type="presParOf" srcId="{D246C300-68AF-48FA-A398-4C95650E26C6}" destId="{C214E2F4-1132-4086-8E3E-37014C668253}" srcOrd="8" destOrd="0" presId="urn:microsoft.com/office/officeart/2005/8/layout/hChevron3"/>
    <dgm:cxn modelId="{BA84D3E7-C388-433D-BFE1-88583DBE0C56}" type="presParOf" srcId="{D246C300-68AF-48FA-A398-4C95650E26C6}" destId="{E8B866C0-9BE1-4044-BA16-D4F8FA5B6136}" srcOrd="9" destOrd="0" presId="urn:microsoft.com/office/officeart/2005/8/layout/hChevron3"/>
    <dgm:cxn modelId="{761667A1-8A3E-40BF-A781-6ECF3C681AD8}" type="presParOf" srcId="{D246C300-68AF-48FA-A398-4C95650E26C6}" destId="{5BA1C2E2-8EE1-4E54-A3BF-D8303794736A}" srcOrd="10" destOrd="0" presId="urn:microsoft.com/office/officeart/2005/8/layout/hChevron3"/>
    <dgm:cxn modelId="{E9D96D25-A5D6-4E6C-AC6F-CBC38817BE34}" type="presParOf" srcId="{D246C300-68AF-48FA-A398-4C95650E26C6}" destId="{01540F49-C1AA-45BA-8E21-EBB657F0810A}" srcOrd="11" destOrd="0" presId="urn:microsoft.com/office/officeart/2005/8/layout/hChevron3"/>
    <dgm:cxn modelId="{02DDB342-BA3C-4EC5-AE71-4EE2D55122EF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2967CCE1-41E8-4A4F-9927-DDF011173A33}" type="presOf" srcId="{28E5ACB2-DAB6-4B43-94C9-D5EC5F06A8B3}" destId="{34A29376-F483-482C-B6A8-4DBDF22D5AC5}" srcOrd="0" destOrd="0" presId="urn:microsoft.com/office/officeart/2005/8/layout/hChevron3"/>
    <dgm:cxn modelId="{58C32318-BFA1-4B96-ACC9-4617A05044EF}" type="presOf" srcId="{7A573461-EB93-4CEF-9D86-BD47F84BD9A6}" destId="{C214E2F4-1132-4086-8E3E-37014C66825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093F204B-534E-4B6E-9D48-8330559300F4}" type="presOf" srcId="{820066AC-F9A5-41F7-A91B-A731EC2F8CAF}" destId="{D246C300-68AF-48FA-A398-4C95650E26C6}" srcOrd="0" destOrd="0" presId="urn:microsoft.com/office/officeart/2005/8/layout/hChevron3"/>
    <dgm:cxn modelId="{8E1E42DD-3EF9-4877-AD9D-58778249B4A8}" type="presOf" srcId="{32D2388F-D623-4C10-A892-DBD5881992AB}" destId="{5BA1C2E2-8EE1-4E54-A3BF-D8303794736A}" srcOrd="0" destOrd="0" presId="urn:microsoft.com/office/officeart/2005/8/layout/hChevron3"/>
    <dgm:cxn modelId="{478AD625-B721-43D0-8081-3232F222941E}" type="presOf" srcId="{EB38EA7C-92BC-4E09-8094-0763770B6EBD}" destId="{4BE0856D-4B5E-49DC-992B-56049A1DEB81}" srcOrd="0" destOrd="0" presId="urn:microsoft.com/office/officeart/2005/8/layout/hChevron3"/>
    <dgm:cxn modelId="{160245A0-6C38-469C-99C4-4125E902C729}" type="presOf" srcId="{7AF84156-D3BD-43C9-8CA3-ADDCA4C8D4B8}" destId="{2B519D47-AE9C-4BCF-B5BE-A8355A90EC2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E1CF4DB1-D3EA-4111-8BFC-AEA8AD40DC9C}" type="presOf" srcId="{C7F13248-C72D-40DC-82F9-D0753CB03D04}" destId="{489B7654-BD37-46D1-BB07-7E3DA5F01F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234CFE41-840E-413F-ABFC-561350652C0A}" type="presOf" srcId="{B24B38A7-9096-4F47-B3C6-3F5073417C50}" destId="{53C35653-9134-4F82-8279-FAF4F5A2516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BF452C8B-CA31-4BE2-BC49-1978A15E5720}" type="presParOf" srcId="{D246C300-68AF-48FA-A398-4C95650E26C6}" destId="{4BE0856D-4B5E-49DC-992B-56049A1DEB81}" srcOrd="0" destOrd="0" presId="urn:microsoft.com/office/officeart/2005/8/layout/hChevron3"/>
    <dgm:cxn modelId="{1E7B345A-869E-4741-87D8-9CD423A3ABA9}" type="presParOf" srcId="{D246C300-68AF-48FA-A398-4C95650E26C6}" destId="{BEE3FB9B-DBCA-4494-956E-EC52BD08C837}" srcOrd="1" destOrd="0" presId="urn:microsoft.com/office/officeart/2005/8/layout/hChevron3"/>
    <dgm:cxn modelId="{AD06F8BE-F0A1-47AA-9C50-AB293AF4AF4E}" type="presParOf" srcId="{D246C300-68AF-48FA-A398-4C95650E26C6}" destId="{34A29376-F483-482C-B6A8-4DBDF22D5AC5}" srcOrd="2" destOrd="0" presId="urn:microsoft.com/office/officeart/2005/8/layout/hChevron3"/>
    <dgm:cxn modelId="{CCC2ECF4-0F72-41F3-A640-62FC0A2A5EAE}" type="presParOf" srcId="{D246C300-68AF-48FA-A398-4C95650E26C6}" destId="{34D5B670-66A4-4956-8EA7-AEDF79D9861D}" srcOrd="3" destOrd="0" presId="urn:microsoft.com/office/officeart/2005/8/layout/hChevron3"/>
    <dgm:cxn modelId="{82F53F9B-D0A8-4883-ADB8-D32E646F3140}" type="presParOf" srcId="{D246C300-68AF-48FA-A398-4C95650E26C6}" destId="{53C35653-9134-4F82-8279-FAF4F5A25161}" srcOrd="4" destOrd="0" presId="urn:microsoft.com/office/officeart/2005/8/layout/hChevron3"/>
    <dgm:cxn modelId="{864AA483-BCA9-403D-870F-E00D1DAAD40A}" type="presParOf" srcId="{D246C300-68AF-48FA-A398-4C95650E26C6}" destId="{1088ABBC-1FB4-45E1-B4C8-8499FC4B8E60}" srcOrd="5" destOrd="0" presId="urn:microsoft.com/office/officeart/2005/8/layout/hChevron3"/>
    <dgm:cxn modelId="{3F8B52FD-086B-4535-B566-6C1B4708588A}" type="presParOf" srcId="{D246C300-68AF-48FA-A398-4C95650E26C6}" destId="{489B7654-BD37-46D1-BB07-7E3DA5F01F61}" srcOrd="6" destOrd="0" presId="urn:microsoft.com/office/officeart/2005/8/layout/hChevron3"/>
    <dgm:cxn modelId="{5FCEAB5B-2A17-4D23-B575-E11AE3959BDF}" type="presParOf" srcId="{D246C300-68AF-48FA-A398-4C95650E26C6}" destId="{496ECFEA-0673-4358-9B71-4772A7976716}" srcOrd="7" destOrd="0" presId="urn:microsoft.com/office/officeart/2005/8/layout/hChevron3"/>
    <dgm:cxn modelId="{77E00790-5BF0-495A-A2EA-432D31CF3AE8}" type="presParOf" srcId="{D246C300-68AF-48FA-A398-4C95650E26C6}" destId="{C214E2F4-1132-4086-8E3E-37014C668253}" srcOrd="8" destOrd="0" presId="urn:microsoft.com/office/officeart/2005/8/layout/hChevron3"/>
    <dgm:cxn modelId="{72AF301E-73BC-48B8-8671-154D9751D545}" type="presParOf" srcId="{D246C300-68AF-48FA-A398-4C95650E26C6}" destId="{E8B866C0-9BE1-4044-BA16-D4F8FA5B6136}" srcOrd="9" destOrd="0" presId="urn:microsoft.com/office/officeart/2005/8/layout/hChevron3"/>
    <dgm:cxn modelId="{6BB972DA-FBB1-4142-B5EA-723E5EAB8D42}" type="presParOf" srcId="{D246C300-68AF-48FA-A398-4C95650E26C6}" destId="{5BA1C2E2-8EE1-4E54-A3BF-D8303794736A}" srcOrd="10" destOrd="0" presId="urn:microsoft.com/office/officeart/2005/8/layout/hChevron3"/>
    <dgm:cxn modelId="{07FB9DC1-23A8-486F-B153-5106CB4D7FA9}" type="presParOf" srcId="{D246C300-68AF-48FA-A398-4C95650E26C6}" destId="{01540F49-C1AA-45BA-8E21-EBB657F0810A}" srcOrd="11" destOrd="0" presId="urn:microsoft.com/office/officeart/2005/8/layout/hChevron3"/>
    <dgm:cxn modelId="{49A78A49-A0D1-4DEF-A51B-D3B7D3B57C00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99532-91D6-4551-B6C3-0DB1F65DD1E6}" type="presOf" srcId="{7A573461-EB93-4CEF-9D86-BD47F84BD9A6}" destId="{C214E2F4-1132-4086-8E3E-37014C668253}" srcOrd="0" destOrd="0" presId="urn:microsoft.com/office/officeart/2005/8/layout/hChevron3"/>
    <dgm:cxn modelId="{E1876D6B-3255-4A96-A475-C83DDF40DCEB}" type="presOf" srcId="{32D2388F-D623-4C10-A892-DBD5881992AB}" destId="{5BA1C2E2-8EE1-4E54-A3BF-D8303794736A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4F878645-C38D-4CE1-AE47-1098F9ED91B7}" type="presOf" srcId="{820066AC-F9A5-41F7-A91B-A731EC2F8CAF}" destId="{D246C300-68AF-48FA-A398-4C95650E26C6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47543589-BCD0-459A-9C51-D04640D50174}" type="presOf" srcId="{B24B38A7-9096-4F47-B3C6-3F5073417C50}" destId="{53C35653-9134-4F82-8279-FAF4F5A2516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9238045-5BEB-4CD6-BF6A-B75F99A596C0}" type="presOf" srcId="{28E5ACB2-DAB6-4B43-94C9-D5EC5F06A8B3}" destId="{34A29376-F483-482C-B6A8-4DBDF22D5AC5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DE14ACD8-F8B0-474C-905A-5F752A90E4C4}" type="presOf" srcId="{EB38EA7C-92BC-4E09-8094-0763770B6EBD}" destId="{4BE0856D-4B5E-49DC-992B-56049A1DEB81}" srcOrd="0" destOrd="0" presId="urn:microsoft.com/office/officeart/2005/8/layout/hChevron3"/>
    <dgm:cxn modelId="{88DC1CF7-CC59-4192-98E5-E72A59A0CBA5}" type="presOf" srcId="{7AF84156-D3BD-43C9-8CA3-ADDCA4C8D4B8}" destId="{2B519D47-AE9C-4BCF-B5BE-A8355A90EC23}" srcOrd="0" destOrd="0" presId="urn:microsoft.com/office/officeart/2005/8/layout/hChevron3"/>
    <dgm:cxn modelId="{1982B5F0-6DC4-481D-BD5A-8AC6C5187132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158FF749-F239-45A9-AE6D-F318ADA8732B}" type="presParOf" srcId="{D246C300-68AF-48FA-A398-4C95650E26C6}" destId="{4BE0856D-4B5E-49DC-992B-56049A1DEB81}" srcOrd="0" destOrd="0" presId="urn:microsoft.com/office/officeart/2005/8/layout/hChevron3"/>
    <dgm:cxn modelId="{4077E0E0-FFD4-4407-889A-D4C7FDE63925}" type="presParOf" srcId="{D246C300-68AF-48FA-A398-4C95650E26C6}" destId="{BEE3FB9B-DBCA-4494-956E-EC52BD08C837}" srcOrd="1" destOrd="0" presId="urn:microsoft.com/office/officeart/2005/8/layout/hChevron3"/>
    <dgm:cxn modelId="{9F1BD6E7-874D-47C4-A1A3-43C769B337BA}" type="presParOf" srcId="{D246C300-68AF-48FA-A398-4C95650E26C6}" destId="{34A29376-F483-482C-B6A8-4DBDF22D5AC5}" srcOrd="2" destOrd="0" presId="urn:microsoft.com/office/officeart/2005/8/layout/hChevron3"/>
    <dgm:cxn modelId="{A4C405D5-7E12-45B3-A9AD-CF44F3A23B93}" type="presParOf" srcId="{D246C300-68AF-48FA-A398-4C95650E26C6}" destId="{34D5B670-66A4-4956-8EA7-AEDF79D9861D}" srcOrd="3" destOrd="0" presId="urn:microsoft.com/office/officeart/2005/8/layout/hChevron3"/>
    <dgm:cxn modelId="{1C1B9083-2BB7-43A3-BD8A-B80FDB9F30E6}" type="presParOf" srcId="{D246C300-68AF-48FA-A398-4C95650E26C6}" destId="{53C35653-9134-4F82-8279-FAF4F5A25161}" srcOrd="4" destOrd="0" presId="urn:microsoft.com/office/officeart/2005/8/layout/hChevron3"/>
    <dgm:cxn modelId="{3E94AA45-0036-4650-A82F-F81C0DC3D45C}" type="presParOf" srcId="{D246C300-68AF-48FA-A398-4C95650E26C6}" destId="{1088ABBC-1FB4-45E1-B4C8-8499FC4B8E60}" srcOrd="5" destOrd="0" presId="urn:microsoft.com/office/officeart/2005/8/layout/hChevron3"/>
    <dgm:cxn modelId="{F4E4052C-3F1F-4876-BBD1-294AD73C0B0A}" type="presParOf" srcId="{D246C300-68AF-48FA-A398-4C95650E26C6}" destId="{489B7654-BD37-46D1-BB07-7E3DA5F01F61}" srcOrd="6" destOrd="0" presId="urn:microsoft.com/office/officeart/2005/8/layout/hChevron3"/>
    <dgm:cxn modelId="{1AF0D248-A7BA-4C85-BDA9-A1550DF151C4}" type="presParOf" srcId="{D246C300-68AF-48FA-A398-4C95650E26C6}" destId="{496ECFEA-0673-4358-9B71-4772A7976716}" srcOrd="7" destOrd="0" presId="urn:microsoft.com/office/officeart/2005/8/layout/hChevron3"/>
    <dgm:cxn modelId="{1227AAEC-29B8-4AB4-B75D-57EBB7F6DEA4}" type="presParOf" srcId="{D246C300-68AF-48FA-A398-4C95650E26C6}" destId="{C214E2F4-1132-4086-8E3E-37014C668253}" srcOrd="8" destOrd="0" presId="urn:microsoft.com/office/officeart/2005/8/layout/hChevron3"/>
    <dgm:cxn modelId="{0989444F-F785-4B4D-BEA4-B15240A93DE0}" type="presParOf" srcId="{D246C300-68AF-48FA-A398-4C95650E26C6}" destId="{E8B866C0-9BE1-4044-BA16-D4F8FA5B6136}" srcOrd="9" destOrd="0" presId="urn:microsoft.com/office/officeart/2005/8/layout/hChevron3"/>
    <dgm:cxn modelId="{A88DEE2C-3924-405E-9665-14CDD1D85238}" type="presParOf" srcId="{D246C300-68AF-48FA-A398-4C95650E26C6}" destId="{5BA1C2E2-8EE1-4E54-A3BF-D8303794736A}" srcOrd="10" destOrd="0" presId="urn:microsoft.com/office/officeart/2005/8/layout/hChevron3"/>
    <dgm:cxn modelId="{45D852F1-511C-45CD-919B-3657851DBBD5}" type="presParOf" srcId="{D246C300-68AF-48FA-A398-4C95650E26C6}" destId="{01540F49-C1AA-45BA-8E21-EBB657F0810A}" srcOrd="11" destOrd="0" presId="urn:microsoft.com/office/officeart/2005/8/layout/hChevron3"/>
    <dgm:cxn modelId="{CF7EC80B-05AA-4DCE-8C23-27C66FBB244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6DF066D2-FFF6-4F7A-8F7C-D9EA31A318AD}" type="presOf" srcId="{B24B38A7-9096-4F47-B3C6-3F5073417C50}" destId="{53C35653-9134-4F82-8279-FAF4F5A25161}" srcOrd="0" destOrd="0" presId="urn:microsoft.com/office/officeart/2005/8/layout/hChevron3"/>
    <dgm:cxn modelId="{3BB135B4-437E-4B58-A0D4-964030E559B4}" type="presOf" srcId="{C7F13248-C72D-40DC-82F9-D0753CB03D04}" destId="{489B7654-BD37-46D1-BB07-7E3DA5F01F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0BF359B0-E91F-4F18-AF4F-E6D63B358331}" type="presOf" srcId="{820066AC-F9A5-41F7-A91B-A731EC2F8CAF}" destId="{D246C300-68AF-48FA-A398-4C95650E26C6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17497039-3FBA-4A98-AA59-AF037145BC3B}" type="presOf" srcId="{EB38EA7C-92BC-4E09-8094-0763770B6EBD}" destId="{4BE0856D-4B5E-49DC-992B-56049A1DEB8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9CD6701-74EE-4297-8117-9D7B8CC01C8F}" type="presOf" srcId="{7A573461-EB93-4CEF-9D86-BD47F84BD9A6}" destId="{C214E2F4-1132-4086-8E3E-37014C668253}" srcOrd="0" destOrd="0" presId="urn:microsoft.com/office/officeart/2005/8/layout/hChevron3"/>
    <dgm:cxn modelId="{396ABAE0-C602-4A1E-9B9E-D198D16C4514}" type="presOf" srcId="{7AF84156-D3BD-43C9-8CA3-ADDCA4C8D4B8}" destId="{2B519D47-AE9C-4BCF-B5BE-A8355A90EC23}" srcOrd="0" destOrd="0" presId="urn:microsoft.com/office/officeart/2005/8/layout/hChevron3"/>
    <dgm:cxn modelId="{50551880-6B5F-4249-91D5-42446E57F551}" type="presOf" srcId="{28E5ACB2-DAB6-4B43-94C9-D5EC5F06A8B3}" destId="{34A29376-F483-482C-B6A8-4DBDF22D5AC5}" srcOrd="0" destOrd="0" presId="urn:microsoft.com/office/officeart/2005/8/layout/hChevron3"/>
    <dgm:cxn modelId="{B81B88D8-8BCD-43E0-88F1-6D596A2C0FDC}" type="presOf" srcId="{32D2388F-D623-4C10-A892-DBD5881992AB}" destId="{5BA1C2E2-8EE1-4E54-A3BF-D8303794736A}" srcOrd="0" destOrd="0" presId="urn:microsoft.com/office/officeart/2005/8/layout/hChevron3"/>
    <dgm:cxn modelId="{6995B574-B4E3-4063-B8BB-079210D5D7FA}" type="presParOf" srcId="{D246C300-68AF-48FA-A398-4C95650E26C6}" destId="{4BE0856D-4B5E-49DC-992B-56049A1DEB81}" srcOrd="0" destOrd="0" presId="urn:microsoft.com/office/officeart/2005/8/layout/hChevron3"/>
    <dgm:cxn modelId="{E527C748-095E-4D0D-8227-E149B2A12479}" type="presParOf" srcId="{D246C300-68AF-48FA-A398-4C95650E26C6}" destId="{BEE3FB9B-DBCA-4494-956E-EC52BD08C837}" srcOrd="1" destOrd="0" presId="urn:microsoft.com/office/officeart/2005/8/layout/hChevron3"/>
    <dgm:cxn modelId="{E787FA3B-7FAB-4301-8F3E-E131E583D3F9}" type="presParOf" srcId="{D246C300-68AF-48FA-A398-4C95650E26C6}" destId="{34A29376-F483-482C-B6A8-4DBDF22D5AC5}" srcOrd="2" destOrd="0" presId="urn:microsoft.com/office/officeart/2005/8/layout/hChevron3"/>
    <dgm:cxn modelId="{E3793C93-2144-44F8-AC99-37777411297D}" type="presParOf" srcId="{D246C300-68AF-48FA-A398-4C95650E26C6}" destId="{34D5B670-66A4-4956-8EA7-AEDF79D9861D}" srcOrd="3" destOrd="0" presId="urn:microsoft.com/office/officeart/2005/8/layout/hChevron3"/>
    <dgm:cxn modelId="{41B5A63C-35DD-4FA4-B796-A36B9546A028}" type="presParOf" srcId="{D246C300-68AF-48FA-A398-4C95650E26C6}" destId="{53C35653-9134-4F82-8279-FAF4F5A25161}" srcOrd="4" destOrd="0" presId="urn:microsoft.com/office/officeart/2005/8/layout/hChevron3"/>
    <dgm:cxn modelId="{C5AD2C34-A014-4FA7-8A77-0071AD89C58C}" type="presParOf" srcId="{D246C300-68AF-48FA-A398-4C95650E26C6}" destId="{1088ABBC-1FB4-45E1-B4C8-8499FC4B8E60}" srcOrd="5" destOrd="0" presId="urn:microsoft.com/office/officeart/2005/8/layout/hChevron3"/>
    <dgm:cxn modelId="{AC1ECAAC-0B8B-4EE1-AA33-35EDDF2539FC}" type="presParOf" srcId="{D246C300-68AF-48FA-A398-4C95650E26C6}" destId="{489B7654-BD37-46D1-BB07-7E3DA5F01F61}" srcOrd="6" destOrd="0" presId="urn:microsoft.com/office/officeart/2005/8/layout/hChevron3"/>
    <dgm:cxn modelId="{0A9DF36C-E63A-4973-808D-1F76E7603B2F}" type="presParOf" srcId="{D246C300-68AF-48FA-A398-4C95650E26C6}" destId="{496ECFEA-0673-4358-9B71-4772A7976716}" srcOrd="7" destOrd="0" presId="urn:microsoft.com/office/officeart/2005/8/layout/hChevron3"/>
    <dgm:cxn modelId="{585631E0-780D-4297-A7BC-21894041CE1A}" type="presParOf" srcId="{D246C300-68AF-48FA-A398-4C95650E26C6}" destId="{C214E2F4-1132-4086-8E3E-37014C668253}" srcOrd="8" destOrd="0" presId="urn:microsoft.com/office/officeart/2005/8/layout/hChevron3"/>
    <dgm:cxn modelId="{2ECAFBBB-FBC5-4C49-AE23-BB00A41FC2A2}" type="presParOf" srcId="{D246C300-68AF-48FA-A398-4C95650E26C6}" destId="{E8B866C0-9BE1-4044-BA16-D4F8FA5B6136}" srcOrd="9" destOrd="0" presId="urn:microsoft.com/office/officeart/2005/8/layout/hChevron3"/>
    <dgm:cxn modelId="{E1FA173E-2317-41AD-B743-E9E6B11756DE}" type="presParOf" srcId="{D246C300-68AF-48FA-A398-4C95650E26C6}" destId="{5BA1C2E2-8EE1-4E54-A3BF-D8303794736A}" srcOrd="10" destOrd="0" presId="urn:microsoft.com/office/officeart/2005/8/layout/hChevron3"/>
    <dgm:cxn modelId="{FE6AB87A-FB15-497B-B25F-EB4F41A38701}" type="presParOf" srcId="{D246C300-68AF-48FA-A398-4C95650E26C6}" destId="{01540F49-C1AA-45BA-8E21-EBB657F0810A}" srcOrd="11" destOrd="0" presId="urn:microsoft.com/office/officeart/2005/8/layout/hChevron3"/>
    <dgm:cxn modelId="{A23DB993-EAAC-48E6-9BE0-AA51292F6F95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THANK YOU</a:t>
          </a:r>
          <a:r>
            <a:rPr lang="en-US" dirty="0" smtClean="0"/>
            <a:t>!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19D47-AE9C-4BCF-B5BE-A8355A90EC23}" type="pres">
      <dgm:prSet presAssocID="{7AF84156-D3BD-43C9-8CA3-ADDCA4C8D4B8}" presName="parTxOnly" presStyleLbl="node1" presStyleIdx="0" presStyleCnt="1" custLinFactNeighborY="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D0A36-FBC3-4E3B-9CB1-FCD0FC00EC99}" type="presOf" srcId="{7AF84156-D3BD-43C9-8CA3-ADDCA4C8D4B8}" destId="{2B519D47-AE9C-4BCF-B5BE-A8355A90EC23}" srcOrd="0" destOrd="0" presId="urn:microsoft.com/office/officeart/2005/8/layout/hChevron3"/>
    <dgm:cxn modelId="{AA8C1D0D-9259-4864-A8C5-85CCC8F87E55}" type="presOf" srcId="{820066AC-F9A5-41F7-A91B-A731EC2F8CAF}" destId="{D246C300-68AF-48FA-A398-4C95650E26C6}" srcOrd="0" destOrd="0" presId="urn:microsoft.com/office/officeart/2005/8/layout/hChevron3"/>
    <dgm:cxn modelId="{C1C35427-4359-487D-846A-8D14510205E9}" srcId="{820066AC-F9A5-41F7-A91B-A731EC2F8CAF}" destId="{7AF84156-D3BD-43C9-8CA3-ADDCA4C8D4B8}" srcOrd="0" destOrd="0" parTransId="{C0F83A35-19B7-4A5A-A41B-0957F0123612}" sibTransId="{864DCCB6-7F1C-4240-B318-91DCF8A23C41}"/>
    <dgm:cxn modelId="{48F170B5-0249-4869-AEA1-83B2507B2067}" type="presParOf" srcId="{D246C300-68AF-48FA-A398-4C95650E26C6}" destId="{2B519D47-AE9C-4BCF-B5BE-A8355A90EC23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/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9A786780-BDC8-41FB-AB1D-4784811EEFF6}" type="presOf" srcId="{7A573461-EB93-4CEF-9D86-BD47F84BD9A6}" destId="{C214E2F4-1132-4086-8E3E-37014C668253}" srcOrd="0" destOrd="0" presId="urn:microsoft.com/office/officeart/2005/8/layout/hChevron3"/>
    <dgm:cxn modelId="{091DAFB1-C466-406B-8C02-7C62C0B6E358}" type="presOf" srcId="{7AF84156-D3BD-43C9-8CA3-ADDCA4C8D4B8}" destId="{2B519D47-AE9C-4BCF-B5BE-A8355A90EC23}" srcOrd="0" destOrd="0" presId="urn:microsoft.com/office/officeart/2005/8/layout/hChevron3"/>
    <dgm:cxn modelId="{C2669324-3D2D-48BE-93A4-663A8486F3A9}" type="presOf" srcId="{B24B38A7-9096-4F47-B3C6-3F5073417C50}" destId="{53C35653-9134-4F82-8279-FAF4F5A2516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AC7EB48-DA7A-47C7-B35E-1DA22797391B}" type="presOf" srcId="{820066AC-F9A5-41F7-A91B-A731EC2F8CAF}" destId="{D246C300-68AF-48FA-A398-4C95650E26C6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A797932C-6C4D-41B5-B0DA-0CDD8F165D65}" type="presOf" srcId="{28E5ACB2-DAB6-4B43-94C9-D5EC5F06A8B3}" destId="{34A29376-F483-482C-B6A8-4DBDF22D5AC5}" srcOrd="0" destOrd="0" presId="urn:microsoft.com/office/officeart/2005/8/layout/hChevron3"/>
    <dgm:cxn modelId="{65BBDA75-78A4-44D2-AC07-27FB0F53BFDF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36FDB876-C540-4D38-AB0B-AA05C6449C89}" type="presOf" srcId="{EB38EA7C-92BC-4E09-8094-0763770B6EBD}" destId="{4BE0856D-4B5E-49DC-992B-56049A1DEB8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644DE809-9AA0-4891-A53D-62FBAEA3335F}" type="presOf" srcId="{32D2388F-D623-4C10-A892-DBD5881992AB}" destId="{5BA1C2E2-8EE1-4E54-A3BF-D8303794736A}" srcOrd="0" destOrd="0" presId="urn:microsoft.com/office/officeart/2005/8/layout/hChevron3"/>
    <dgm:cxn modelId="{299901FF-8B86-46BF-9670-25062EB2A36A}" type="presParOf" srcId="{D246C300-68AF-48FA-A398-4C95650E26C6}" destId="{4BE0856D-4B5E-49DC-992B-56049A1DEB81}" srcOrd="0" destOrd="0" presId="urn:microsoft.com/office/officeart/2005/8/layout/hChevron3"/>
    <dgm:cxn modelId="{9C971D89-8007-44E6-81E2-682EAB4A56AC}" type="presParOf" srcId="{D246C300-68AF-48FA-A398-4C95650E26C6}" destId="{BEE3FB9B-DBCA-4494-956E-EC52BD08C837}" srcOrd="1" destOrd="0" presId="urn:microsoft.com/office/officeart/2005/8/layout/hChevron3"/>
    <dgm:cxn modelId="{37D6012B-EFEF-432B-9B15-0638EED4DDEE}" type="presParOf" srcId="{D246C300-68AF-48FA-A398-4C95650E26C6}" destId="{34A29376-F483-482C-B6A8-4DBDF22D5AC5}" srcOrd="2" destOrd="0" presId="urn:microsoft.com/office/officeart/2005/8/layout/hChevron3"/>
    <dgm:cxn modelId="{B6000F69-C5CF-4183-AA36-7FD3C92BF8E4}" type="presParOf" srcId="{D246C300-68AF-48FA-A398-4C95650E26C6}" destId="{34D5B670-66A4-4956-8EA7-AEDF79D9861D}" srcOrd="3" destOrd="0" presId="urn:microsoft.com/office/officeart/2005/8/layout/hChevron3"/>
    <dgm:cxn modelId="{D15475C8-F920-465E-944D-029CFDCBAB30}" type="presParOf" srcId="{D246C300-68AF-48FA-A398-4C95650E26C6}" destId="{53C35653-9134-4F82-8279-FAF4F5A25161}" srcOrd="4" destOrd="0" presId="urn:microsoft.com/office/officeart/2005/8/layout/hChevron3"/>
    <dgm:cxn modelId="{1BCA7520-F780-42C5-9952-25E9416CD55C}" type="presParOf" srcId="{D246C300-68AF-48FA-A398-4C95650E26C6}" destId="{1088ABBC-1FB4-45E1-B4C8-8499FC4B8E60}" srcOrd="5" destOrd="0" presId="urn:microsoft.com/office/officeart/2005/8/layout/hChevron3"/>
    <dgm:cxn modelId="{9512284B-DC29-4123-9C8F-8FBE9CDBD07A}" type="presParOf" srcId="{D246C300-68AF-48FA-A398-4C95650E26C6}" destId="{489B7654-BD37-46D1-BB07-7E3DA5F01F61}" srcOrd="6" destOrd="0" presId="urn:microsoft.com/office/officeart/2005/8/layout/hChevron3"/>
    <dgm:cxn modelId="{6B25F4C0-3E6E-4ED4-A3E1-0B188A4706E8}" type="presParOf" srcId="{D246C300-68AF-48FA-A398-4C95650E26C6}" destId="{496ECFEA-0673-4358-9B71-4772A7976716}" srcOrd="7" destOrd="0" presId="urn:microsoft.com/office/officeart/2005/8/layout/hChevron3"/>
    <dgm:cxn modelId="{CBC6C3A3-C215-4009-BCC8-A81BBC4F5428}" type="presParOf" srcId="{D246C300-68AF-48FA-A398-4C95650E26C6}" destId="{C214E2F4-1132-4086-8E3E-37014C668253}" srcOrd="8" destOrd="0" presId="urn:microsoft.com/office/officeart/2005/8/layout/hChevron3"/>
    <dgm:cxn modelId="{691D1080-9FCF-4C9D-8763-3BEBAAE3AD89}" type="presParOf" srcId="{D246C300-68AF-48FA-A398-4C95650E26C6}" destId="{E8B866C0-9BE1-4044-BA16-D4F8FA5B6136}" srcOrd="9" destOrd="0" presId="urn:microsoft.com/office/officeart/2005/8/layout/hChevron3"/>
    <dgm:cxn modelId="{D4DD8C36-8685-4CCC-A514-C2CF10135C4A}" type="presParOf" srcId="{D246C300-68AF-48FA-A398-4C95650E26C6}" destId="{5BA1C2E2-8EE1-4E54-A3BF-D8303794736A}" srcOrd="10" destOrd="0" presId="urn:microsoft.com/office/officeart/2005/8/layout/hChevron3"/>
    <dgm:cxn modelId="{37F14F6C-99A5-48BF-8C39-CF50A0197C3D}" type="presParOf" srcId="{D246C300-68AF-48FA-A398-4C95650E26C6}" destId="{01540F49-C1AA-45BA-8E21-EBB657F0810A}" srcOrd="11" destOrd="0" presId="urn:microsoft.com/office/officeart/2005/8/layout/hChevron3"/>
    <dgm:cxn modelId="{610B6931-BA0B-4AAD-A314-B1458DE73F67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8275BA8B-5D5B-4B10-8190-8229C2CA6D38}" type="presOf" srcId="{7AF84156-D3BD-43C9-8CA3-ADDCA4C8D4B8}" destId="{2B519D47-AE9C-4BCF-B5BE-A8355A90EC2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766BAF17-9F1B-4D3A-99BC-E53880A8DEAB}" type="presOf" srcId="{820066AC-F9A5-41F7-A91B-A731EC2F8CAF}" destId="{D246C300-68AF-48FA-A398-4C95650E26C6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8E881D20-D676-4DEA-B6FF-59CC71AEE961}" type="presOf" srcId="{EB38EA7C-92BC-4E09-8094-0763770B6EBD}" destId="{4BE0856D-4B5E-49DC-992B-56049A1DEB81}" srcOrd="0" destOrd="0" presId="urn:microsoft.com/office/officeart/2005/8/layout/hChevron3"/>
    <dgm:cxn modelId="{7BA6998A-C70F-4E76-AF27-7C852998019F}" type="presOf" srcId="{32D2388F-D623-4C10-A892-DBD5881992AB}" destId="{5BA1C2E2-8EE1-4E54-A3BF-D8303794736A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1E2157E6-9531-4977-A767-036D9F74974C}" type="presOf" srcId="{28E5ACB2-DAB6-4B43-94C9-D5EC5F06A8B3}" destId="{34A29376-F483-482C-B6A8-4DBDF22D5AC5}" srcOrd="0" destOrd="0" presId="urn:microsoft.com/office/officeart/2005/8/layout/hChevron3"/>
    <dgm:cxn modelId="{3D73C546-4978-4ADE-8E53-4D22F0F7C495}" type="presOf" srcId="{7A573461-EB93-4CEF-9D86-BD47F84BD9A6}" destId="{C214E2F4-1132-4086-8E3E-37014C668253}" srcOrd="0" destOrd="0" presId="urn:microsoft.com/office/officeart/2005/8/layout/hChevron3"/>
    <dgm:cxn modelId="{9D34A1F7-EE5C-4E4E-834F-51DD44C61338}" type="presOf" srcId="{B24B38A7-9096-4F47-B3C6-3F5073417C50}" destId="{53C35653-9134-4F82-8279-FAF4F5A25161}" srcOrd="0" destOrd="0" presId="urn:microsoft.com/office/officeart/2005/8/layout/hChevron3"/>
    <dgm:cxn modelId="{7DBCA20B-99CF-437F-8319-406FDD11E2E9}" type="presOf" srcId="{C7F13248-C72D-40DC-82F9-D0753CB03D04}" destId="{489B7654-BD37-46D1-BB07-7E3DA5F01F61}" srcOrd="0" destOrd="0" presId="urn:microsoft.com/office/officeart/2005/8/layout/hChevron3"/>
    <dgm:cxn modelId="{9C496212-3EE4-455D-8F4E-BB2643B7812C}" type="presParOf" srcId="{D246C300-68AF-48FA-A398-4C95650E26C6}" destId="{4BE0856D-4B5E-49DC-992B-56049A1DEB81}" srcOrd="0" destOrd="0" presId="urn:microsoft.com/office/officeart/2005/8/layout/hChevron3"/>
    <dgm:cxn modelId="{03AA932A-E73F-4222-90FC-833275DE4849}" type="presParOf" srcId="{D246C300-68AF-48FA-A398-4C95650E26C6}" destId="{BEE3FB9B-DBCA-4494-956E-EC52BD08C837}" srcOrd="1" destOrd="0" presId="urn:microsoft.com/office/officeart/2005/8/layout/hChevron3"/>
    <dgm:cxn modelId="{27ADE375-F6A2-444E-AFA0-905FADF48198}" type="presParOf" srcId="{D246C300-68AF-48FA-A398-4C95650E26C6}" destId="{34A29376-F483-482C-B6A8-4DBDF22D5AC5}" srcOrd="2" destOrd="0" presId="urn:microsoft.com/office/officeart/2005/8/layout/hChevron3"/>
    <dgm:cxn modelId="{A0C2EFC9-50CA-49F4-996A-96FF844A2AD0}" type="presParOf" srcId="{D246C300-68AF-48FA-A398-4C95650E26C6}" destId="{34D5B670-66A4-4956-8EA7-AEDF79D9861D}" srcOrd="3" destOrd="0" presId="urn:microsoft.com/office/officeart/2005/8/layout/hChevron3"/>
    <dgm:cxn modelId="{B883046A-50FC-4A9E-8B7F-3B84E7BA5FAB}" type="presParOf" srcId="{D246C300-68AF-48FA-A398-4C95650E26C6}" destId="{53C35653-9134-4F82-8279-FAF4F5A25161}" srcOrd="4" destOrd="0" presId="urn:microsoft.com/office/officeart/2005/8/layout/hChevron3"/>
    <dgm:cxn modelId="{EE5E2C1C-FEEA-4F78-A2D5-70C337F04DFE}" type="presParOf" srcId="{D246C300-68AF-48FA-A398-4C95650E26C6}" destId="{1088ABBC-1FB4-45E1-B4C8-8499FC4B8E60}" srcOrd="5" destOrd="0" presId="urn:microsoft.com/office/officeart/2005/8/layout/hChevron3"/>
    <dgm:cxn modelId="{8DE83D31-321B-442E-8C3F-13752D049A63}" type="presParOf" srcId="{D246C300-68AF-48FA-A398-4C95650E26C6}" destId="{489B7654-BD37-46D1-BB07-7E3DA5F01F61}" srcOrd="6" destOrd="0" presId="urn:microsoft.com/office/officeart/2005/8/layout/hChevron3"/>
    <dgm:cxn modelId="{FAF0B118-1BFF-4879-9AA0-FAE7733B5ECD}" type="presParOf" srcId="{D246C300-68AF-48FA-A398-4C95650E26C6}" destId="{496ECFEA-0673-4358-9B71-4772A7976716}" srcOrd="7" destOrd="0" presId="urn:microsoft.com/office/officeart/2005/8/layout/hChevron3"/>
    <dgm:cxn modelId="{F5E801AF-AD00-4672-BA43-DE772260C315}" type="presParOf" srcId="{D246C300-68AF-48FA-A398-4C95650E26C6}" destId="{C214E2F4-1132-4086-8E3E-37014C668253}" srcOrd="8" destOrd="0" presId="urn:microsoft.com/office/officeart/2005/8/layout/hChevron3"/>
    <dgm:cxn modelId="{AC4008CC-95B3-40E2-A0D3-8C6478A83A8E}" type="presParOf" srcId="{D246C300-68AF-48FA-A398-4C95650E26C6}" destId="{E8B866C0-9BE1-4044-BA16-D4F8FA5B6136}" srcOrd="9" destOrd="0" presId="urn:microsoft.com/office/officeart/2005/8/layout/hChevron3"/>
    <dgm:cxn modelId="{1DEA698F-E4B3-4FCD-85B6-FEC1308F60C8}" type="presParOf" srcId="{D246C300-68AF-48FA-A398-4C95650E26C6}" destId="{5BA1C2E2-8EE1-4E54-A3BF-D8303794736A}" srcOrd="10" destOrd="0" presId="urn:microsoft.com/office/officeart/2005/8/layout/hChevron3"/>
    <dgm:cxn modelId="{59CC9626-D6D9-4786-8400-38DD9C03E083}" type="presParOf" srcId="{D246C300-68AF-48FA-A398-4C95650E26C6}" destId="{01540F49-C1AA-45BA-8E21-EBB657F0810A}" srcOrd="11" destOrd="0" presId="urn:microsoft.com/office/officeart/2005/8/layout/hChevron3"/>
    <dgm:cxn modelId="{EC75E23E-9931-42B1-9038-0F74F486417F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965B2-B9B1-492D-B41B-7C65C20181F0}" type="presOf" srcId="{820066AC-F9A5-41F7-A91B-A731EC2F8CAF}" destId="{D246C300-68AF-48FA-A398-4C95650E26C6}" srcOrd="0" destOrd="0" presId="urn:microsoft.com/office/officeart/2005/8/layout/hChevron3"/>
    <dgm:cxn modelId="{57B5A8B6-B268-4FE9-9FD1-AD3D31338530}" type="presOf" srcId="{C7F13248-C72D-40DC-82F9-D0753CB03D04}" destId="{489B7654-BD37-46D1-BB07-7E3DA5F01F61}" srcOrd="0" destOrd="0" presId="urn:microsoft.com/office/officeart/2005/8/layout/hChevron3"/>
    <dgm:cxn modelId="{A849762D-4336-4D1B-8F7E-0B3910BEAB1A}" type="presOf" srcId="{7A573461-EB93-4CEF-9D86-BD47F84BD9A6}" destId="{C214E2F4-1132-4086-8E3E-37014C66825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50460F35-DFFB-4A3F-9904-E6A65B827E49}" type="presOf" srcId="{32D2388F-D623-4C10-A892-DBD5881992AB}" destId="{5BA1C2E2-8EE1-4E54-A3BF-D8303794736A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94237C8E-198E-4884-A7F8-6D2C1A0DEA1F}" type="presOf" srcId="{B24B38A7-9096-4F47-B3C6-3F5073417C50}" destId="{53C35653-9134-4F82-8279-FAF4F5A2516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CBC504B1-7E77-4EDA-BFC5-4FBA1C4AAF6C}" type="presOf" srcId="{7AF84156-D3BD-43C9-8CA3-ADDCA4C8D4B8}" destId="{2B519D47-AE9C-4BCF-B5BE-A8355A90EC23}" srcOrd="0" destOrd="0" presId="urn:microsoft.com/office/officeart/2005/8/layout/hChevron3"/>
    <dgm:cxn modelId="{EE30AD3B-B803-44B6-9F40-3DB313683BE1}" type="presOf" srcId="{EB38EA7C-92BC-4E09-8094-0763770B6EBD}" destId="{4BE0856D-4B5E-49DC-992B-56049A1DEB8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6EF8A2C2-019F-4F19-9E30-EE72EAFAE32D}" type="presOf" srcId="{28E5ACB2-DAB6-4B43-94C9-D5EC5F06A8B3}" destId="{34A29376-F483-482C-B6A8-4DBDF22D5AC5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C851865-8967-42C8-BF64-34B083F7F9AA}" type="presParOf" srcId="{D246C300-68AF-48FA-A398-4C95650E26C6}" destId="{4BE0856D-4B5E-49DC-992B-56049A1DEB81}" srcOrd="0" destOrd="0" presId="urn:microsoft.com/office/officeart/2005/8/layout/hChevron3"/>
    <dgm:cxn modelId="{51771A19-EB78-4D6F-B9C4-B70B3F0A0785}" type="presParOf" srcId="{D246C300-68AF-48FA-A398-4C95650E26C6}" destId="{BEE3FB9B-DBCA-4494-956E-EC52BD08C837}" srcOrd="1" destOrd="0" presId="urn:microsoft.com/office/officeart/2005/8/layout/hChevron3"/>
    <dgm:cxn modelId="{540E4498-8B5D-4292-8542-83C4887CC916}" type="presParOf" srcId="{D246C300-68AF-48FA-A398-4C95650E26C6}" destId="{34A29376-F483-482C-B6A8-4DBDF22D5AC5}" srcOrd="2" destOrd="0" presId="urn:microsoft.com/office/officeart/2005/8/layout/hChevron3"/>
    <dgm:cxn modelId="{6DA978C2-C293-46DE-8CA0-042DE49ED1EE}" type="presParOf" srcId="{D246C300-68AF-48FA-A398-4C95650E26C6}" destId="{34D5B670-66A4-4956-8EA7-AEDF79D9861D}" srcOrd="3" destOrd="0" presId="urn:microsoft.com/office/officeart/2005/8/layout/hChevron3"/>
    <dgm:cxn modelId="{531FD9D0-D507-4B34-A219-831478D4012E}" type="presParOf" srcId="{D246C300-68AF-48FA-A398-4C95650E26C6}" destId="{53C35653-9134-4F82-8279-FAF4F5A25161}" srcOrd="4" destOrd="0" presId="urn:microsoft.com/office/officeart/2005/8/layout/hChevron3"/>
    <dgm:cxn modelId="{C2BF0AB6-9303-4F98-BCBB-7F9F82142D08}" type="presParOf" srcId="{D246C300-68AF-48FA-A398-4C95650E26C6}" destId="{1088ABBC-1FB4-45E1-B4C8-8499FC4B8E60}" srcOrd="5" destOrd="0" presId="urn:microsoft.com/office/officeart/2005/8/layout/hChevron3"/>
    <dgm:cxn modelId="{A624A407-6403-4F13-B84D-5575FFB72486}" type="presParOf" srcId="{D246C300-68AF-48FA-A398-4C95650E26C6}" destId="{489B7654-BD37-46D1-BB07-7E3DA5F01F61}" srcOrd="6" destOrd="0" presId="urn:microsoft.com/office/officeart/2005/8/layout/hChevron3"/>
    <dgm:cxn modelId="{DDA8D1C5-FCAF-4064-9597-8CECD75EA54D}" type="presParOf" srcId="{D246C300-68AF-48FA-A398-4C95650E26C6}" destId="{496ECFEA-0673-4358-9B71-4772A7976716}" srcOrd="7" destOrd="0" presId="urn:microsoft.com/office/officeart/2005/8/layout/hChevron3"/>
    <dgm:cxn modelId="{9A79DA78-93EC-43F5-8E6D-B856A8D3B411}" type="presParOf" srcId="{D246C300-68AF-48FA-A398-4C95650E26C6}" destId="{C214E2F4-1132-4086-8E3E-37014C668253}" srcOrd="8" destOrd="0" presId="urn:microsoft.com/office/officeart/2005/8/layout/hChevron3"/>
    <dgm:cxn modelId="{5A3A18ED-CD11-4EA1-B569-820FAE8409B0}" type="presParOf" srcId="{D246C300-68AF-48FA-A398-4C95650E26C6}" destId="{E8B866C0-9BE1-4044-BA16-D4F8FA5B6136}" srcOrd="9" destOrd="0" presId="urn:microsoft.com/office/officeart/2005/8/layout/hChevron3"/>
    <dgm:cxn modelId="{4BBD520A-67D9-427C-8CDC-711530951235}" type="presParOf" srcId="{D246C300-68AF-48FA-A398-4C95650E26C6}" destId="{5BA1C2E2-8EE1-4E54-A3BF-D8303794736A}" srcOrd="10" destOrd="0" presId="urn:microsoft.com/office/officeart/2005/8/layout/hChevron3"/>
    <dgm:cxn modelId="{5E4E001B-EBBD-433B-B8D4-1A4D73022C15}" type="presParOf" srcId="{D246C300-68AF-48FA-A398-4C95650E26C6}" destId="{01540F49-C1AA-45BA-8E21-EBB657F0810A}" srcOrd="11" destOrd="0" presId="urn:microsoft.com/office/officeart/2005/8/layout/hChevron3"/>
    <dgm:cxn modelId="{85C97EF5-43A4-49FD-8771-0C35A90BBE5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84AB209F-51E1-4CB7-81E2-FA369C3D7FB8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84499F49-1FFB-4AE1-AE0B-56FA7B9DE031}" type="presOf" srcId="{28E5ACB2-DAB6-4B43-94C9-D5EC5F06A8B3}" destId="{34A29376-F483-482C-B6A8-4DBDF22D5AC5}" srcOrd="0" destOrd="0" presId="urn:microsoft.com/office/officeart/2005/8/layout/hChevron3"/>
    <dgm:cxn modelId="{58C193CF-2614-4A44-8B50-D748D083F680}" type="presOf" srcId="{EB38EA7C-92BC-4E09-8094-0763770B6EBD}" destId="{4BE0856D-4B5E-49DC-992B-56049A1DEB81}" srcOrd="0" destOrd="0" presId="urn:microsoft.com/office/officeart/2005/8/layout/hChevron3"/>
    <dgm:cxn modelId="{5C52620F-9DF5-4AE4-8B86-F7C6D9957199}" type="presOf" srcId="{C7F13248-C72D-40DC-82F9-D0753CB03D04}" destId="{489B7654-BD37-46D1-BB07-7E3DA5F01F61}" srcOrd="0" destOrd="0" presId="urn:microsoft.com/office/officeart/2005/8/layout/hChevron3"/>
    <dgm:cxn modelId="{1C906597-DAA2-4AA0-9834-45251BAD4B20}" type="presOf" srcId="{7A573461-EB93-4CEF-9D86-BD47F84BD9A6}" destId="{C214E2F4-1132-4086-8E3E-37014C668253}" srcOrd="0" destOrd="0" presId="urn:microsoft.com/office/officeart/2005/8/layout/hChevron3"/>
    <dgm:cxn modelId="{74F18623-1BB5-4D73-B503-37E265C15998}" type="presOf" srcId="{B24B38A7-9096-4F47-B3C6-3F5073417C50}" destId="{53C35653-9134-4F82-8279-FAF4F5A251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E5F6A6CE-64E5-44BA-A20C-2C312D329E92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C6023E64-8154-4FCC-83B7-551314D1EE17}" type="presOf" srcId="{820066AC-F9A5-41F7-A91B-A731EC2F8CAF}" destId="{D246C300-68AF-48FA-A398-4C95650E26C6}" srcOrd="0" destOrd="0" presId="urn:microsoft.com/office/officeart/2005/8/layout/hChevron3"/>
    <dgm:cxn modelId="{7C83E444-C31F-48F3-86DC-E67150DE4387}" type="presParOf" srcId="{D246C300-68AF-48FA-A398-4C95650E26C6}" destId="{4BE0856D-4B5E-49DC-992B-56049A1DEB81}" srcOrd="0" destOrd="0" presId="urn:microsoft.com/office/officeart/2005/8/layout/hChevron3"/>
    <dgm:cxn modelId="{6A9C7F45-B93B-41DA-A14F-2F1827E4B141}" type="presParOf" srcId="{D246C300-68AF-48FA-A398-4C95650E26C6}" destId="{BEE3FB9B-DBCA-4494-956E-EC52BD08C837}" srcOrd="1" destOrd="0" presId="urn:microsoft.com/office/officeart/2005/8/layout/hChevron3"/>
    <dgm:cxn modelId="{C9422B85-FAF9-4301-9BB9-95B8E6B3D9C5}" type="presParOf" srcId="{D246C300-68AF-48FA-A398-4C95650E26C6}" destId="{34A29376-F483-482C-B6A8-4DBDF22D5AC5}" srcOrd="2" destOrd="0" presId="urn:microsoft.com/office/officeart/2005/8/layout/hChevron3"/>
    <dgm:cxn modelId="{8194A5E0-6393-482D-9FDD-F1326ABC543F}" type="presParOf" srcId="{D246C300-68AF-48FA-A398-4C95650E26C6}" destId="{34D5B670-66A4-4956-8EA7-AEDF79D9861D}" srcOrd="3" destOrd="0" presId="urn:microsoft.com/office/officeart/2005/8/layout/hChevron3"/>
    <dgm:cxn modelId="{73D7349D-FF50-4391-86BF-C83F0CF5E89D}" type="presParOf" srcId="{D246C300-68AF-48FA-A398-4C95650E26C6}" destId="{53C35653-9134-4F82-8279-FAF4F5A25161}" srcOrd="4" destOrd="0" presId="urn:microsoft.com/office/officeart/2005/8/layout/hChevron3"/>
    <dgm:cxn modelId="{FB97CA38-235E-417D-B237-7E77E8C9A115}" type="presParOf" srcId="{D246C300-68AF-48FA-A398-4C95650E26C6}" destId="{1088ABBC-1FB4-45E1-B4C8-8499FC4B8E60}" srcOrd="5" destOrd="0" presId="urn:microsoft.com/office/officeart/2005/8/layout/hChevron3"/>
    <dgm:cxn modelId="{69FEE6C7-8290-48FE-BA51-8552BBFF5AD7}" type="presParOf" srcId="{D246C300-68AF-48FA-A398-4C95650E26C6}" destId="{489B7654-BD37-46D1-BB07-7E3DA5F01F61}" srcOrd="6" destOrd="0" presId="urn:microsoft.com/office/officeart/2005/8/layout/hChevron3"/>
    <dgm:cxn modelId="{EF5823F1-3061-47E4-B90B-ABA706BDA120}" type="presParOf" srcId="{D246C300-68AF-48FA-A398-4C95650E26C6}" destId="{496ECFEA-0673-4358-9B71-4772A7976716}" srcOrd="7" destOrd="0" presId="urn:microsoft.com/office/officeart/2005/8/layout/hChevron3"/>
    <dgm:cxn modelId="{1DE220BA-A6C4-450F-9B5A-3CBD9B256967}" type="presParOf" srcId="{D246C300-68AF-48FA-A398-4C95650E26C6}" destId="{C214E2F4-1132-4086-8E3E-37014C668253}" srcOrd="8" destOrd="0" presId="urn:microsoft.com/office/officeart/2005/8/layout/hChevron3"/>
    <dgm:cxn modelId="{6F89D5CC-1158-4250-A99E-35CA65501805}" type="presParOf" srcId="{D246C300-68AF-48FA-A398-4C95650E26C6}" destId="{E8B866C0-9BE1-4044-BA16-D4F8FA5B6136}" srcOrd="9" destOrd="0" presId="urn:microsoft.com/office/officeart/2005/8/layout/hChevron3"/>
    <dgm:cxn modelId="{E8E277F9-78CE-4EED-9036-EF2D470D42D2}" type="presParOf" srcId="{D246C300-68AF-48FA-A398-4C95650E26C6}" destId="{5BA1C2E2-8EE1-4E54-A3BF-D8303794736A}" srcOrd="10" destOrd="0" presId="urn:microsoft.com/office/officeart/2005/8/layout/hChevron3"/>
    <dgm:cxn modelId="{1A749B8D-4542-4104-ADAF-31D8A701D039}" type="presParOf" srcId="{D246C300-68AF-48FA-A398-4C95650E26C6}" destId="{01540F49-C1AA-45BA-8E21-EBB657F0810A}" srcOrd="11" destOrd="0" presId="urn:microsoft.com/office/officeart/2005/8/layout/hChevron3"/>
    <dgm:cxn modelId="{35DD7DC7-03A4-43B4-AE8F-6A618D58D3C3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A6730-5767-47AF-9226-38F5D733D377}" type="presOf" srcId="{EB38EA7C-92BC-4E09-8094-0763770B6EBD}" destId="{4BE0856D-4B5E-49DC-992B-56049A1DEB81}" srcOrd="0" destOrd="0" presId="urn:microsoft.com/office/officeart/2005/8/layout/hChevron3"/>
    <dgm:cxn modelId="{4DB51C78-944B-4FB9-8897-2C003782684C}" type="presOf" srcId="{7A573461-EB93-4CEF-9D86-BD47F84BD9A6}" destId="{C214E2F4-1132-4086-8E3E-37014C66825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DD9389D6-58AA-41F8-976F-8FC42905DC48}" type="presOf" srcId="{B24B38A7-9096-4F47-B3C6-3F5073417C50}" destId="{53C35653-9134-4F82-8279-FAF4F5A25161}" srcOrd="0" destOrd="0" presId="urn:microsoft.com/office/officeart/2005/8/layout/hChevron3"/>
    <dgm:cxn modelId="{9EC689EF-2AD7-4681-AD82-F21AFBF85640}" type="presOf" srcId="{28E5ACB2-DAB6-4B43-94C9-D5EC5F06A8B3}" destId="{34A29376-F483-482C-B6A8-4DBDF22D5AC5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73F644DF-3CF7-4BBB-8A26-F6F73731495F}" type="presOf" srcId="{C7F13248-C72D-40DC-82F9-D0753CB03D04}" destId="{489B7654-BD37-46D1-BB07-7E3DA5F01F6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12587157-9357-46D7-99C7-43D17D580D42}" type="presOf" srcId="{7AF84156-D3BD-43C9-8CA3-ADDCA4C8D4B8}" destId="{2B519D47-AE9C-4BCF-B5BE-A8355A90EC23}" srcOrd="0" destOrd="0" presId="urn:microsoft.com/office/officeart/2005/8/layout/hChevron3"/>
    <dgm:cxn modelId="{8968FE8F-A7B7-4BE7-B21C-B6EB679C91B9}" type="presOf" srcId="{32D2388F-D623-4C10-A892-DBD5881992AB}" destId="{5BA1C2E2-8EE1-4E54-A3BF-D8303794736A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7542A8E8-0A64-4101-9CA0-279337BFB166}" type="presOf" srcId="{820066AC-F9A5-41F7-A91B-A731EC2F8CAF}" destId="{D246C300-68AF-48FA-A398-4C95650E26C6}" srcOrd="0" destOrd="0" presId="urn:microsoft.com/office/officeart/2005/8/layout/hChevron3"/>
    <dgm:cxn modelId="{130B4D15-EC08-45E9-814B-B599B173C4E0}" type="presParOf" srcId="{D246C300-68AF-48FA-A398-4C95650E26C6}" destId="{4BE0856D-4B5E-49DC-992B-56049A1DEB81}" srcOrd="0" destOrd="0" presId="urn:microsoft.com/office/officeart/2005/8/layout/hChevron3"/>
    <dgm:cxn modelId="{924F3E07-26A5-4566-AD13-7C652E89C3B3}" type="presParOf" srcId="{D246C300-68AF-48FA-A398-4C95650E26C6}" destId="{BEE3FB9B-DBCA-4494-956E-EC52BD08C837}" srcOrd="1" destOrd="0" presId="urn:microsoft.com/office/officeart/2005/8/layout/hChevron3"/>
    <dgm:cxn modelId="{1C2ECD52-FA78-4208-B2B4-25496B50863C}" type="presParOf" srcId="{D246C300-68AF-48FA-A398-4C95650E26C6}" destId="{34A29376-F483-482C-B6A8-4DBDF22D5AC5}" srcOrd="2" destOrd="0" presId="urn:microsoft.com/office/officeart/2005/8/layout/hChevron3"/>
    <dgm:cxn modelId="{357D8C4B-8290-4B9C-9B2B-325BF4E12375}" type="presParOf" srcId="{D246C300-68AF-48FA-A398-4C95650E26C6}" destId="{34D5B670-66A4-4956-8EA7-AEDF79D9861D}" srcOrd="3" destOrd="0" presId="urn:microsoft.com/office/officeart/2005/8/layout/hChevron3"/>
    <dgm:cxn modelId="{FC9BFBCB-040A-41FF-B27E-F54C85AF52A9}" type="presParOf" srcId="{D246C300-68AF-48FA-A398-4C95650E26C6}" destId="{53C35653-9134-4F82-8279-FAF4F5A25161}" srcOrd="4" destOrd="0" presId="urn:microsoft.com/office/officeart/2005/8/layout/hChevron3"/>
    <dgm:cxn modelId="{9E343487-8BE7-4C2B-919B-20A7E480BF52}" type="presParOf" srcId="{D246C300-68AF-48FA-A398-4C95650E26C6}" destId="{1088ABBC-1FB4-45E1-B4C8-8499FC4B8E60}" srcOrd="5" destOrd="0" presId="urn:microsoft.com/office/officeart/2005/8/layout/hChevron3"/>
    <dgm:cxn modelId="{EB931F88-DD67-4F35-9BCF-A12AEA601ACD}" type="presParOf" srcId="{D246C300-68AF-48FA-A398-4C95650E26C6}" destId="{489B7654-BD37-46D1-BB07-7E3DA5F01F61}" srcOrd="6" destOrd="0" presId="urn:microsoft.com/office/officeart/2005/8/layout/hChevron3"/>
    <dgm:cxn modelId="{ADCAD554-8D49-4171-960E-3AF0BEEE2398}" type="presParOf" srcId="{D246C300-68AF-48FA-A398-4C95650E26C6}" destId="{496ECFEA-0673-4358-9B71-4772A7976716}" srcOrd="7" destOrd="0" presId="urn:microsoft.com/office/officeart/2005/8/layout/hChevron3"/>
    <dgm:cxn modelId="{7FD57B37-54A7-494A-949E-B0BD49B089CD}" type="presParOf" srcId="{D246C300-68AF-48FA-A398-4C95650E26C6}" destId="{C214E2F4-1132-4086-8E3E-37014C668253}" srcOrd="8" destOrd="0" presId="urn:microsoft.com/office/officeart/2005/8/layout/hChevron3"/>
    <dgm:cxn modelId="{AEE07EBA-8661-4A8C-8297-62E4B3164051}" type="presParOf" srcId="{D246C300-68AF-48FA-A398-4C95650E26C6}" destId="{E8B866C0-9BE1-4044-BA16-D4F8FA5B6136}" srcOrd="9" destOrd="0" presId="urn:microsoft.com/office/officeart/2005/8/layout/hChevron3"/>
    <dgm:cxn modelId="{691DDA08-D05D-49CB-8D4B-34977676B292}" type="presParOf" srcId="{D246C300-68AF-48FA-A398-4C95650E26C6}" destId="{5BA1C2E2-8EE1-4E54-A3BF-D8303794736A}" srcOrd="10" destOrd="0" presId="urn:microsoft.com/office/officeart/2005/8/layout/hChevron3"/>
    <dgm:cxn modelId="{3EEECD90-38FB-49FC-94D6-5660B2582ED0}" type="presParOf" srcId="{D246C300-68AF-48FA-A398-4C95650E26C6}" destId="{01540F49-C1AA-45BA-8E21-EBB657F0810A}" srcOrd="11" destOrd="0" presId="urn:microsoft.com/office/officeart/2005/8/layout/hChevron3"/>
    <dgm:cxn modelId="{FD6F4865-1962-442D-9B93-6EF8C417F337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6184C1E9-00B6-436C-A2B3-C28485222055}" type="presOf" srcId="{820066AC-F9A5-41F7-A91B-A731EC2F8CAF}" destId="{D246C300-68AF-48FA-A398-4C95650E26C6}" srcOrd="0" destOrd="0" presId="urn:microsoft.com/office/officeart/2005/8/layout/hChevron3"/>
    <dgm:cxn modelId="{92DA14F2-8233-4195-B210-9B98C779E154}" type="presOf" srcId="{C7F13248-C72D-40DC-82F9-D0753CB03D04}" destId="{489B7654-BD37-46D1-BB07-7E3DA5F01F61}" srcOrd="0" destOrd="0" presId="urn:microsoft.com/office/officeart/2005/8/layout/hChevron3"/>
    <dgm:cxn modelId="{B63AF909-6D30-4C32-91D3-A06C17A90917}" type="presOf" srcId="{7AF84156-D3BD-43C9-8CA3-ADDCA4C8D4B8}" destId="{2B519D47-AE9C-4BCF-B5BE-A8355A90EC2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87DF2D32-F3C3-4D0E-99AD-75B6E907161C}" type="presOf" srcId="{B24B38A7-9096-4F47-B3C6-3F5073417C50}" destId="{53C35653-9134-4F82-8279-FAF4F5A251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551DC589-F12B-4216-ABF5-AD0299C75BB2}" type="presOf" srcId="{32D2388F-D623-4C10-A892-DBD5881992AB}" destId="{5BA1C2E2-8EE1-4E54-A3BF-D8303794736A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237DA1DE-68B6-40B0-B509-8808B59599CD}" type="presOf" srcId="{28E5ACB2-DAB6-4B43-94C9-D5EC5F06A8B3}" destId="{34A29376-F483-482C-B6A8-4DBDF22D5AC5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0BEF854B-7B03-4D53-9C3E-DD05683BFF69}" type="presOf" srcId="{7A573461-EB93-4CEF-9D86-BD47F84BD9A6}" destId="{C214E2F4-1132-4086-8E3E-37014C668253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4174500B-C972-455C-A758-90BE8A635A3F}" type="presOf" srcId="{EB38EA7C-92BC-4E09-8094-0763770B6EBD}" destId="{4BE0856D-4B5E-49DC-992B-56049A1DEB8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CF4988C1-058E-4A9B-A500-BD0E1F2A2BD8}" type="presParOf" srcId="{D246C300-68AF-48FA-A398-4C95650E26C6}" destId="{4BE0856D-4B5E-49DC-992B-56049A1DEB81}" srcOrd="0" destOrd="0" presId="urn:microsoft.com/office/officeart/2005/8/layout/hChevron3"/>
    <dgm:cxn modelId="{8E93873D-789D-43FE-A530-E70B8292CF76}" type="presParOf" srcId="{D246C300-68AF-48FA-A398-4C95650E26C6}" destId="{BEE3FB9B-DBCA-4494-956E-EC52BD08C837}" srcOrd="1" destOrd="0" presId="urn:microsoft.com/office/officeart/2005/8/layout/hChevron3"/>
    <dgm:cxn modelId="{B6BA9197-4F8E-45DB-AEEC-2EC0DA99D4BF}" type="presParOf" srcId="{D246C300-68AF-48FA-A398-4C95650E26C6}" destId="{34A29376-F483-482C-B6A8-4DBDF22D5AC5}" srcOrd="2" destOrd="0" presId="urn:microsoft.com/office/officeart/2005/8/layout/hChevron3"/>
    <dgm:cxn modelId="{7DA49FA6-D1AB-4C4F-8F71-5F10CC71FD8E}" type="presParOf" srcId="{D246C300-68AF-48FA-A398-4C95650E26C6}" destId="{34D5B670-66A4-4956-8EA7-AEDF79D9861D}" srcOrd="3" destOrd="0" presId="urn:microsoft.com/office/officeart/2005/8/layout/hChevron3"/>
    <dgm:cxn modelId="{2954DCA9-59D6-4302-A7DD-35070C0A0315}" type="presParOf" srcId="{D246C300-68AF-48FA-A398-4C95650E26C6}" destId="{53C35653-9134-4F82-8279-FAF4F5A25161}" srcOrd="4" destOrd="0" presId="urn:microsoft.com/office/officeart/2005/8/layout/hChevron3"/>
    <dgm:cxn modelId="{62FD4C97-69F6-4F2B-8AC8-3FB3B0FE2B73}" type="presParOf" srcId="{D246C300-68AF-48FA-A398-4C95650E26C6}" destId="{1088ABBC-1FB4-45E1-B4C8-8499FC4B8E60}" srcOrd="5" destOrd="0" presId="urn:microsoft.com/office/officeart/2005/8/layout/hChevron3"/>
    <dgm:cxn modelId="{180B2B07-FF54-4776-863C-FDA7FED40634}" type="presParOf" srcId="{D246C300-68AF-48FA-A398-4C95650E26C6}" destId="{489B7654-BD37-46D1-BB07-7E3DA5F01F61}" srcOrd="6" destOrd="0" presId="urn:microsoft.com/office/officeart/2005/8/layout/hChevron3"/>
    <dgm:cxn modelId="{52AAB1A5-8280-46BB-AF22-12B6794BAC91}" type="presParOf" srcId="{D246C300-68AF-48FA-A398-4C95650E26C6}" destId="{496ECFEA-0673-4358-9B71-4772A7976716}" srcOrd="7" destOrd="0" presId="urn:microsoft.com/office/officeart/2005/8/layout/hChevron3"/>
    <dgm:cxn modelId="{04A4606F-047D-4A3D-90DD-8B25DD6B98DF}" type="presParOf" srcId="{D246C300-68AF-48FA-A398-4C95650E26C6}" destId="{C214E2F4-1132-4086-8E3E-37014C668253}" srcOrd="8" destOrd="0" presId="urn:microsoft.com/office/officeart/2005/8/layout/hChevron3"/>
    <dgm:cxn modelId="{445469E8-462C-4485-B5A5-1F78E4C2CA48}" type="presParOf" srcId="{D246C300-68AF-48FA-A398-4C95650E26C6}" destId="{E8B866C0-9BE1-4044-BA16-D4F8FA5B6136}" srcOrd="9" destOrd="0" presId="urn:microsoft.com/office/officeart/2005/8/layout/hChevron3"/>
    <dgm:cxn modelId="{7A2980AE-C891-4A52-A95F-4358435AFB41}" type="presParOf" srcId="{D246C300-68AF-48FA-A398-4C95650E26C6}" destId="{5BA1C2E2-8EE1-4E54-A3BF-D8303794736A}" srcOrd="10" destOrd="0" presId="urn:microsoft.com/office/officeart/2005/8/layout/hChevron3"/>
    <dgm:cxn modelId="{17AD8010-E729-4537-96A3-0A5852A0C475}" type="presParOf" srcId="{D246C300-68AF-48FA-A398-4C95650E26C6}" destId="{01540F49-C1AA-45BA-8E21-EBB657F0810A}" srcOrd="11" destOrd="0" presId="urn:microsoft.com/office/officeart/2005/8/layout/hChevron3"/>
    <dgm:cxn modelId="{063C5710-BF37-4266-8E64-833AFAC2E406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28" y="220808"/>
          <a:ext cx="1562955" cy="6251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28" y="220808"/>
        <a:ext cx="1406660" cy="625182"/>
      </dsp:txXfrm>
    </dsp:sp>
    <dsp:sp modelId="{34A29376-F483-482C-B6A8-4DBDF22D5AC5}">
      <dsp:nvSpPr>
        <dsp:cNvPr id="0" name=""/>
        <dsp:cNvSpPr/>
      </dsp:nvSpPr>
      <dsp:spPr>
        <a:xfrm>
          <a:off x="1251692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64283" y="220808"/>
        <a:ext cx="937773" cy="625182"/>
      </dsp:txXfrm>
    </dsp:sp>
    <dsp:sp modelId="{53C35653-9134-4F82-8279-FAF4F5A25161}">
      <dsp:nvSpPr>
        <dsp:cNvPr id="0" name=""/>
        <dsp:cNvSpPr/>
      </dsp:nvSpPr>
      <dsp:spPr>
        <a:xfrm>
          <a:off x="2502057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14648" y="220808"/>
        <a:ext cx="937773" cy="625182"/>
      </dsp:txXfrm>
    </dsp:sp>
    <dsp:sp modelId="{489B7654-BD37-46D1-BB07-7E3DA5F01F61}">
      <dsp:nvSpPr>
        <dsp:cNvPr id="0" name=""/>
        <dsp:cNvSpPr/>
      </dsp:nvSpPr>
      <dsp:spPr>
        <a:xfrm>
          <a:off x="3752422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Prediction</a:t>
          </a:r>
          <a:endParaRPr lang="en-US" sz="1400" kern="1200" dirty="0"/>
        </a:p>
      </dsp:txBody>
      <dsp:txXfrm>
        <a:off x="4065013" y="220808"/>
        <a:ext cx="937773" cy="625182"/>
      </dsp:txXfrm>
    </dsp:sp>
    <dsp:sp modelId="{07605D17-5962-4D7F-AA59-AC9D4E0B8C85}">
      <dsp:nvSpPr>
        <dsp:cNvPr id="0" name=""/>
        <dsp:cNvSpPr/>
      </dsp:nvSpPr>
      <dsp:spPr>
        <a:xfrm>
          <a:off x="5002786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15377" y="220808"/>
        <a:ext cx="937773" cy="625182"/>
      </dsp:txXfrm>
    </dsp:sp>
    <dsp:sp modelId="{5BA1C2E2-8EE1-4E54-A3BF-D8303794736A}">
      <dsp:nvSpPr>
        <dsp:cNvPr id="0" name=""/>
        <dsp:cNvSpPr/>
      </dsp:nvSpPr>
      <dsp:spPr>
        <a:xfrm>
          <a:off x="6253151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565742" y="220808"/>
        <a:ext cx="937773" cy="625182"/>
      </dsp:txXfrm>
    </dsp:sp>
    <dsp:sp modelId="{92B21093-CB4F-4973-93C1-6EC1414BC501}">
      <dsp:nvSpPr>
        <dsp:cNvPr id="0" name=""/>
        <dsp:cNvSpPr/>
      </dsp:nvSpPr>
      <dsp:spPr>
        <a:xfrm>
          <a:off x="7503515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16106" y="220808"/>
        <a:ext cx="937773" cy="6251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19D47-AE9C-4BCF-B5BE-A8355A90EC23}">
      <dsp:nvSpPr>
        <dsp:cNvPr id="0" name=""/>
        <dsp:cNvSpPr/>
      </dsp:nvSpPr>
      <dsp:spPr>
        <a:xfrm>
          <a:off x="4464" y="0"/>
          <a:ext cx="9135070" cy="1066800"/>
        </a:xfrm>
        <a:prstGeom prst="homePlat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70" tIns="146685" rIns="73343" bIns="14668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THANK YOU</a:t>
          </a:r>
          <a:r>
            <a:rPr lang="en-US" sz="5500" kern="1200" dirty="0" smtClean="0"/>
            <a:t>!</a:t>
          </a:r>
          <a:endParaRPr lang="en-US" sz="5500" kern="1200" dirty="0"/>
        </a:p>
      </dsp:txBody>
      <dsp:txXfrm>
        <a:off x="4464" y="0"/>
        <a:ext cx="8868370" cy="106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1CC8-CE62-4575-AB88-5260FCEE7AA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F81E-87AA-4611-8054-98FA7E8D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&gt;example</a:t>
            </a:r>
          </a:p>
          <a:p>
            <a:r>
              <a:rPr lang="en-US" dirty="0" err="1" smtClean="0"/>
              <a:t>KYMDQLHRYTKLSYlVVFPLELRLFNTSG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F81E-87AA-4611-8054-98FA7E8D25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0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1E0-0651-4469-A40C-6AE59962E6B3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8.png"/><Relationship Id="rId10" Type="http://schemas.microsoft.com/office/2007/relationships/diagramDrawing" Target="../diagrams/drawing2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7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16.png"/><Relationship Id="rId9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://hannonlab.cshl.edu/fastx_toolk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hyperlink" Target="http://prinseq.sourceforg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chart" Target="../charts/chart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package" Target="../embeddings/Microsoft_Excel_Worksheet1.xlsx"/><Relationship Id="rId7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6.emf"/><Relationship Id="rId9" Type="http://schemas.microsoft.com/office/2007/relationships/diagramDrawing" Target="../diagrams/drawin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hyperlink" Target="http://dna.engr.uconn.edu/?page_id=105" TargetMode="External"/><Relationship Id="rId7" Type="http://schemas.openxmlformats.org/officeDocument/2006/relationships/image" Target="../media/image30.png"/><Relationship Id="rId12" Type="http://schemas.microsoft.com/office/2007/relationships/diagramDrawing" Target="../diagrams/drawing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11" Type="http://schemas.openxmlformats.org/officeDocument/2006/relationships/diagramColors" Target="../diagrams/colors17.xml"/><Relationship Id="rId5" Type="http://schemas.openxmlformats.org/officeDocument/2006/relationships/oleObject" Target="../embeddings/Microsoft_Excel_97-2003_Worksheet1.xls"/><Relationship Id="rId10" Type="http://schemas.openxmlformats.org/officeDocument/2006/relationships/diagramQuickStyle" Target="../diagrams/quickStyle17.xml"/><Relationship Id="rId4" Type="http://schemas.openxmlformats.org/officeDocument/2006/relationships/hyperlink" Target="http://deweylab.biostat.wisc.edu/rsem/" TargetMode="External"/><Relationship Id="rId9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hyperlink" Target="http://www.cbs.dtu.dk/services/NetChop/" TargetMode="External"/><Relationship Id="rId7" Type="http://schemas.openxmlformats.org/officeDocument/2006/relationships/diagramData" Target="../diagrams/data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s.dtu.dk/services/NetCTL/" TargetMode="External"/><Relationship Id="rId11" Type="http://schemas.microsoft.com/office/2007/relationships/diagramDrawing" Target="../diagrams/drawing18.xml"/><Relationship Id="rId5" Type="http://schemas.openxmlformats.org/officeDocument/2006/relationships/hyperlink" Target="http://www.cbs.dtu.dk/services/NetMHC/" TargetMode="External"/><Relationship Id="rId10" Type="http://schemas.openxmlformats.org/officeDocument/2006/relationships/diagramColors" Target="../diagrams/colors18.xml"/><Relationship Id="rId4" Type="http://schemas.openxmlformats.org/officeDocument/2006/relationships/hyperlink" Target="http://www.syfpeithi.de/" TargetMode="External"/><Relationship Id="rId9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33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34.pn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5" Type="http://schemas.openxmlformats.org/officeDocument/2006/relationships/image" Target="../media/image36.png"/><Relationship Id="rId10" Type="http://schemas.microsoft.com/office/2007/relationships/diagramDrawing" Target="../diagrams/drawing22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image" Target="../media/image37.png"/><Relationship Id="rId7" Type="http://schemas.openxmlformats.org/officeDocument/2006/relationships/diagramLayout" Target="../diagrams/layout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5" Type="http://schemas.openxmlformats.org/officeDocument/2006/relationships/image" Target="../media/image39.png"/><Relationship Id="rId10" Type="http://schemas.microsoft.com/office/2007/relationships/diagramDrawing" Target="../diagrams/drawing23.xml"/><Relationship Id="rId4" Type="http://schemas.openxmlformats.org/officeDocument/2006/relationships/image" Target="../media/image38.png"/><Relationship Id="rId9" Type="http://schemas.openxmlformats.org/officeDocument/2006/relationships/diagramColors" Target="../diagrams/colors23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.engr.uconn.edu/owa/redir.aspx?SURL=hg9OUpR00oQ_66ysBB8i3LNJoVAEuTSstW_gUU-9N08yCLCXQm_SCGgAdAB0AHAAOgAvAC8AZQB0AGsALgBpAG4AZgBvAHIAbQBhAHQAaQBrAC4AdQBuAGkALQB0AHUAZQBiAGkAbgBnAGUAbgAuAGQAZQAvAG8AcAB0AGkAdABvAHAAZQA.&amp;URL=http://etk.informatik.uni-tuebingen.de/optitope" TargetMode="External"/><Relationship Id="rId3" Type="http://schemas.openxmlformats.org/officeDocument/2006/relationships/diagramLayout" Target="../diagrams/layout32.xml"/><Relationship Id="rId7" Type="http://schemas.openxmlformats.org/officeDocument/2006/relationships/hyperlink" Target="http://webclu.bio.wzw.tum.de/expitope/" TargetMode="Externa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hyperlink" Target="https://dcb.cit.nih.gov/HTJoinSolver/" TargetMode="External"/><Relationship Id="rId7" Type="http://schemas.openxmlformats.org/officeDocument/2006/relationships/diagramColors" Target="../diagrams/colors34.xml"/><Relationship Id="rId2" Type="http://schemas.openxmlformats.org/officeDocument/2006/relationships/hyperlink" Target="http://www.imtool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hyperlink" Target="http://imminfo.github.io/tcr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dna.engr.uconn.edu/?page_id=470" TargetMode="External"/><Relationship Id="rId13" Type="http://schemas.openxmlformats.org/officeDocument/2006/relationships/diagramData" Target="../diagrams/data36.xml"/><Relationship Id="rId3" Type="http://schemas.openxmlformats.org/officeDocument/2006/relationships/hyperlink" Target="http://prinseq.sourceforge.net/" TargetMode="External"/><Relationship Id="rId7" Type="http://schemas.openxmlformats.org/officeDocument/2006/relationships/hyperlink" Target="http://www.cbs.dtu.dk/services/NetCTL/" TargetMode="External"/><Relationship Id="rId12" Type="http://schemas.openxmlformats.org/officeDocument/2006/relationships/hyperlink" Target="http://imminfo.github.io/tcr/" TargetMode="External"/><Relationship Id="rId17" Type="http://schemas.microsoft.com/office/2007/relationships/diagramDrawing" Target="../diagrams/drawing36.xml"/><Relationship Id="rId2" Type="http://schemas.openxmlformats.org/officeDocument/2006/relationships/hyperlink" Target="http://hannonlab.cshl.edu/fastx_toolkit/" TargetMode="External"/><Relationship Id="rId16" Type="http://schemas.openxmlformats.org/officeDocument/2006/relationships/diagramColors" Target="../diagrams/colors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s.dtu.dk/services/NetMHC/" TargetMode="External"/><Relationship Id="rId11" Type="http://schemas.openxmlformats.org/officeDocument/2006/relationships/hyperlink" Target="http://etk.informatik.uni-tuebingen.de/optitope" TargetMode="External"/><Relationship Id="rId5" Type="http://schemas.openxmlformats.org/officeDocument/2006/relationships/hyperlink" Target="http://www.syfpeithi.de/" TargetMode="External"/><Relationship Id="rId15" Type="http://schemas.openxmlformats.org/officeDocument/2006/relationships/diagramQuickStyle" Target="../diagrams/quickStyle36.xml"/><Relationship Id="rId10" Type="http://schemas.openxmlformats.org/officeDocument/2006/relationships/hyperlink" Target="http://webclu.bio.wzw.tum.de/expitope/" TargetMode="External"/><Relationship Id="rId4" Type="http://schemas.openxmlformats.org/officeDocument/2006/relationships/hyperlink" Target="http://www.cbs.dtu.dk/services/NetChop/" TargetMode="External"/><Relationship Id="rId9" Type="http://schemas.openxmlformats.org/officeDocument/2006/relationships/hyperlink" Target="http://mhc1.engr.uconn.edu:8080/" TargetMode="External"/><Relationship Id="rId14" Type="http://schemas.openxmlformats.org/officeDocument/2006/relationships/diagramLayout" Target="../diagrams/layout3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Computational methods for genomics-guided immunotherapy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Sahar </a:t>
            </a:r>
            <a:r>
              <a:rPr lang="en-US" sz="3800" dirty="0">
                <a:solidFill>
                  <a:srgbClr val="FF0000"/>
                </a:solidFill>
              </a:rPr>
              <a:t>Al </a:t>
            </a:r>
            <a:r>
              <a:rPr lang="en-US" sz="3800" dirty="0" smtClean="0">
                <a:solidFill>
                  <a:srgbClr val="FF0000"/>
                </a:solidFill>
              </a:rPr>
              <a:t>Seesi and </a:t>
            </a:r>
            <a:r>
              <a:rPr lang="en-US" sz="3800" dirty="0">
                <a:solidFill>
                  <a:srgbClr val="FF0000"/>
                </a:solidFill>
              </a:rPr>
              <a:t>Ion M</a:t>
            </a:r>
            <a:r>
              <a:rPr lang="vi-VN" sz="3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ă</a:t>
            </a:r>
            <a:r>
              <a:rPr lang="en-US" sz="3800" dirty="0" err="1">
                <a:solidFill>
                  <a:srgbClr val="FF0000"/>
                </a:solidFill>
              </a:rPr>
              <a:t>ndoiu</a:t>
            </a:r>
            <a:endParaRPr lang="en-US" sz="3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Computer Science &amp; Engineering Department</a:t>
            </a:r>
          </a:p>
          <a:p>
            <a:r>
              <a:rPr lang="en-US" sz="2800" dirty="0">
                <a:solidFill>
                  <a:srgbClr val="002060"/>
                </a:solidFill>
              </a:rPr>
              <a:t>University of Connecticut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Stepping on the gas: vaccination with </a:t>
            </a:r>
            <a:r>
              <a:rPr lang="en-US" smtClean="0"/>
              <a:t>neoepitopes</a:t>
            </a:r>
            <a:endParaRPr lang="en-US" dirty="0" smtClean="0"/>
          </a:p>
        </p:txBody>
      </p:sp>
      <p:pic>
        <p:nvPicPr>
          <p:cNvPr id="9218" name="Picture 2" descr="http://www.nature.com/nrclinonc/journal/v11/n1/images/nrclinonc.2013.208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551309" cy="45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Combined approach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3" t="-1" r="36069" b="-772"/>
          <a:stretch/>
        </p:blipFill>
        <p:spPr bwMode="auto">
          <a:xfrm>
            <a:off x="4389120" y="1767840"/>
            <a:ext cx="457200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99452" y="6477000"/>
            <a:ext cx="4544548" cy="24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00" b="1" dirty="0">
                <a:latin typeface="Arial" charset="0"/>
              </a:rPr>
              <a:t>Ton N. Schumacher, and Robert D. Schreiber Science 2015;348:69-74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3" y="3581400"/>
            <a:ext cx="3583107" cy="7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3" y="5029200"/>
            <a:ext cx="3735507" cy="6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0" y="1767840"/>
            <a:ext cx="337710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8799342"/>
              </p:ext>
            </p:extLst>
          </p:nvPr>
        </p:nvGraphicFramePr>
        <p:xfrm>
          <a:off x="0" y="2819400"/>
          <a:ext cx="9067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4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-0.4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004" y="960372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5610224"/>
            <a:ext cx="1209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49809" y="954194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DNA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025823" y="2464667"/>
            <a:ext cx="407457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32200" y="4747958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Sequencing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9369" y="2133600"/>
            <a:ext cx="14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Nextera</a:t>
            </a:r>
            <a:r>
              <a:rPr lang="en-US" sz="1600" dirty="0" smtClean="0">
                <a:solidFill>
                  <a:srgbClr val="FF0000"/>
                </a:solidFill>
              </a:rPr>
              <a:t> Rapid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Capture </a:t>
            </a:r>
            <a:r>
              <a:rPr lang="en-US" sz="1600" dirty="0" err="1" smtClean="0">
                <a:solidFill>
                  <a:srgbClr val="FF0000"/>
                </a:solidFill>
              </a:rPr>
              <a:t>Exome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4" y="5610225"/>
            <a:ext cx="120967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26209" y="970702"/>
            <a:ext cx="1650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Normal DNA</a:t>
            </a:r>
          </a:p>
          <a:p>
            <a:endParaRPr lang="de-DE" sz="1400" dirty="0"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76375"/>
            <a:ext cx="1333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415609"/>
            <a:ext cx="1333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22" r="51545" b="80964"/>
          <a:stretch/>
        </p:blipFill>
        <p:spPr bwMode="auto">
          <a:xfrm>
            <a:off x="4953000" y="1341120"/>
            <a:ext cx="146304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648200" y="100078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RNA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241313"/>
            <a:ext cx="1973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Whole </a:t>
            </a:r>
            <a:r>
              <a:rPr lang="en-US" sz="1600" dirty="0" err="1" smtClean="0">
                <a:solidFill>
                  <a:srgbClr val="FF0000"/>
                </a:solidFill>
              </a:rPr>
              <a:t>Transcriptome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Library prep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2065862" y="4842841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3665104" y="4842841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5604841" y="4869297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5036703" y="2421946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924010"/>
            <a:ext cx="3093720" cy="16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64" y="5610223"/>
            <a:ext cx="1209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673537" y="3602487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Illumina HiSeq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29880" y="2133600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Whole Genome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Library prep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33514" y="20574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or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930120594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009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004" y="960372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16934" y="3234107"/>
            <a:ext cx="1145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Ion Proton</a:t>
            </a:r>
            <a:endParaRPr lang="de-DE" sz="1400" dirty="0">
              <a:latin typeface="Arial" charset="0"/>
            </a:endParaRPr>
          </a:p>
          <a:p>
            <a:endParaRPr lang="de-DE" sz="1400" dirty="0">
              <a:latin typeface="Arial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924424"/>
            <a:ext cx="1209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8476" y="1011461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DNA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2038546" y="2464665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16629" y="4297948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Sequencing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5822" y="2133600"/>
            <a:ext cx="971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Exome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AmpliSeq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6404" y="3016779"/>
            <a:ext cx="1069558" cy="95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6" y="4924425"/>
            <a:ext cx="120967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00666" y="998472"/>
            <a:ext cx="1650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Normal DNA</a:t>
            </a:r>
          </a:p>
          <a:p>
            <a:endParaRPr lang="de-DE" sz="1400" dirty="0"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6" y="1442621"/>
            <a:ext cx="1333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60" y="1415609"/>
            <a:ext cx="1333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22" r="51545" b="80964"/>
          <a:stretch/>
        </p:blipFill>
        <p:spPr bwMode="auto">
          <a:xfrm>
            <a:off x="5486400" y="1341120"/>
            <a:ext cx="146304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334000" y="100078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RNA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932356" y="3123724"/>
            <a:ext cx="966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Ion PGM</a:t>
            </a:r>
            <a:endParaRPr lang="de-DE" sz="1400" dirty="0">
              <a:latin typeface="Arial" charset="0"/>
            </a:endParaRPr>
          </a:p>
          <a:p>
            <a:endParaRPr lang="de-DE" sz="1400" dirty="0">
              <a:latin typeface="Arial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323"/>
          <a:stretch/>
        </p:blipFill>
        <p:spPr bwMode="auto">
          <a:xfrm>
            <a:off x="5715000" y="4800600"/>
            <a:ext cx="1209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55657" y="4233446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Sequencing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1" name="Picture 2" descr="https://tools.lifetechnologies.com/content/sfs/prodImages/high/4462921_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55" y="2895600"/>
            <a:ext cx="1103829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5400000">
            <a:off x="1112845" y="4157041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3094045" y="4157041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6144470" y="4212289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5954049" y="2375193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83229" y="2175928"/>
            <a:ext cx="1973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Whole </a:t>
            </a:r>
            <a:r>
              <a:rPr lang="en-US" sz="1600" dirty="0" err="1" smtClean="0">
                <a:solidFill>
                  <a:srgbClr val="FF0000"/>
                </a:solidFill>
              </a:rPr>
              <a:t>Transcriptome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Library prep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AutoShape 2" descr="https://mail.engr.uconn.edu/owa/attachment.ashx?id=RgAAAABUj%2bkh4qUIRK1xLPjl1f9wBwASoQzdjI40SaWKwOrJnhRHAAAEtB%2bHAADNmREuUY%2bBRLEx7IfCPzpnAADu%2bN%2fAAAAJ&amp;attcnt=1&amp;attid0=BAAAAAAA&amp;attcid0=image003.png%4001D088D0.824F13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4" descr="https://mail.engr.uconn.edu/owa/attachment.ashx?id=RgAAAABUj%2bkh4qUIRK1xLPjl1f9wBwASoQzdjI40SaWKwOrJnhRHAAAEtB%2bHAADNmREuUY%2bBRLEx7IfCPzpnAADu%2bN%2fAAAAJ&amp;attcnt=1&amp;attid0=BAAAAAAA&amp;attcid0=image003.png%4001D088D0.824F13E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84" y="4619216"/>
            <a:ext cx="4160116" cy="208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4" y="4636502"/>
            <a:ext cx="39338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09600" y="2133600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Whole Genome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Library prep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72594" y="20574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or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80131524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753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41643"/>
              </p:ext>
            </p:extLst>
          </p:nvPr>
        </p:nvGraphicFramePr>
        <p:xfrm>
          <a:off x="165539" y="2362200"/>
          <a:ext cx="8826061" cy="2209800"/>
        </p:xfrm>
        <a:graphic>
          <a:graphicData uri="http://schemas.openxmlformats.org/drawingml/2006/table">
            <a:tbl>
              <a:tblPr/>
              <a:tblGrid>
                <a:gridCol w="983156"/>
                <a:gridCol w="1094878"/>
                <a:gridCol w="1385357"/>
                <a:gridCol w="1843418"/>
                <a:gridCol w="1843418"/>
                <a:gridCol w="1675834"/>
              </a:tblGrid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# of reads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# of bases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Mean of reads lengths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std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of reads lengths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Melanoma Patient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PB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25,031,340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3,272,787,408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130.74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66.88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1T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19,252,932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2,589,624,915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134.5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68.67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2T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28,400,728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4,147,914,801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146.04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66.91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3T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26,039,006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3,800,446,471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145.95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67.02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Synthetic Tumor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Normal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20,726,352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3,353,732,704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161.81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63.35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TumorAF10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20,726,352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3,360,840,809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162.15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63.14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TumorAF20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20,726,352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3,367,827,877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162.49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62.92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1447800"/>
            <a:ext cx="6095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ION-Torrent Proton Runs: read statistics</a:t>
            </a:r>
            <a:endParaRPr lang="en-US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131524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8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53041837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69710" y="1981200"/>
            <a:ext cx="1600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10" y="2476185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99207" y="3886200"/>
            <a:ext cx="1787193" cy="707419"/>
            <a:chOff x="6975807" y="3657600"/>
            <a:chExt cx="1787193" cy="707419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000"/>
            <a:stretch/>
          </p:blipFill>
          <p:spPr bwMode="auto">
            <a:xfrm>
              <a:off x="6975807" y="3657600"/>
              <a:ext cx="16002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8077200" y="3889406"/>
              <a:ext cx="685800" cy="475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716413" y="3091748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Normal Exome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725690" y="1457980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Exome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69710" y="4353580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RNA-Seq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15888" y="2363162"/>
            <a:ext cx="160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Human reference</a:t>
            </a:r>
            <a:endParaRPr lang="de-DE" sz="1400" dirty="0"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69185" y="3810229"/>
            <a:ext cx="160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Human reference</a:t>
            </a:r>
            <a:endParaRPr lang="de-DE" sz="1400" dirty="0"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3886200"/>
            <a:ext cx="1657350" cy="438150"/>
            <a:chOff x="5429250" y="3371850"/>
            <a:chExt cx="1657350" cy="4381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0" y="3371850"/>
              <a:ext cx="16573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6044184" y="356616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44184" y="3730752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7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84237"/>
            <a:ext cx="6934201" cy="5516563"/>
          </a:xfrm>
        </p:spPr>
        <p:txBody>
          <a:bodyPr/>
          <a:lstStyle/>
          <a:p>
            <a:r>
              <a:rPr lang="en-US" dirty="0" err="1"/>
              <a:t>fastq</a:t>
            </a:r>
            <a:r>
              <a:rPr lang="en-US" dirty="0"/>
              <a:t> QC Tools</a:t>
            </a:r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Tools </a:t>
            </a:r>
            <a:r>
              <a:rPr lang="en-US" dirty="0"/>
              <a:t>to analyze and preprocess </a:t>
            </a:r>
            <a:r>
              <a:rPr lang="en-US" dirty="0" err="1"/>
              <a:t>fastq</a:t>
            </a:r>
            <a:r>
              <a:rPr lang="en-US" dirty="0"/>
              <a:t> files</a:t>
            </a:r>
            <a:endParaRPr lang="en-US" dirty="0" smtClean="0"/>
          </a:p>
          <a:p>
            <a:pPr lvl="1"/>
            <a:r>
              <a:rPr lang="en-US" dirty="0" smtClean="0"/>
              <a:t>FASTX (</a:t>
            </a:r>
            <a:r>
              <a:rPr lang="en-US" sz="2000" dirty="0" smtClean="0">
                <a:hlinkClick r:id="rId2"/>
              </a:rPr>
              <a:t>http://hannonlab.cshl.edu/fastx_toolkit/</a:t>
            </a:r>
            <a:r>
              <a:rPr lang="en-US" dirty="0" smtClean="0"/>
              <a:t>)</a:t>
            </a:r>
          </a:p>
          <a:p>
            <a:pPr lvl="2"/>
            <a:r>
              <a:rPr lang="en-US" sz="2800" dirty="0" smtClean="0"/>
              <a:t>Charts quality statistics</a:t>
            </a:r>
          </a:p>
          <a:p>
            <a:pPr lvl="2"/>
            <a:r>
              <a:rPr lang="en-US" sz="2800" dirty="0"/>
              <a:t>Filters sequences based on </a:t>
            </a:r>
            <a:r>
              <a:rPr lang="en-US" sz="2800" dirty="0" smtClean="0"/>
              <a:t>quality</a:t>
            </a:r>
          </a:p>
          <a:p>
            <a:pPr lvl="2"/>
            <a:r>
              <a:rPr lang="en-US" sz="2800" dirty="0" smtClean="0"/>
              <a:t>Trims </a:t>
            </a:r>
            <a:r>
              <a:rPr lang="en-US" sz="2800" dirty="0"/>
              <a:t>sequences based on </a:t>
            </a:r>
            <a:r>
              <a:rPr lang="en-US" sz="2800" dirty="0" smtClean="0"/>
              <a:t>quality</a:t>
            </a:r>
          </a:p>
          <a:p>
            <a:pPr lvl="2"/>
            <a:r>
              <a:rPr lang="en-US" sz="2800" dirty="0" smtClean="0"/>
              <a:t>Collapses </a:t>
            </a:r>
            <a:r>
              <a:rPr lang="en-US" sz="2800" dirty="0"/>
              <a:t>identical sequences </a:t>
            </a:r>
            <a:r>
              <a:rPr lang="en-US" sz="2800" dirty="0" smtClean="0"/>
              <a:t>into </a:t>
            </a:r>
            <a:r>
              <a:rPr lang="en-US" sz="2800" dirty="0"/>
              <a:t>a single sequence </a:t>
            </a:r>
            <a:endParaRPr lang="en-US" sz="2800" dirty="0" smtClean="0"/>
          </a:p>
          <a:p>
            <a:pPr lvl="2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88206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85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84237"/>
            <a:ext cx="8229601" cy="5516563"/>
          </a:xfrm>
        </p:spPr>
        <p:txBody>
          <a:bodyPr/>
          <a:lstStyle/>
          <a:p>
            <a:r>
              <a:rPr lang="en-US" dirty="0" err="1"/>
              <a:t>fastq</a:t>
            </a:r>
            <a:r>
              <a:rPr lang="en-US" dirty="0"/>
              <a:t> QC Tools</a:t>
            </a:r>
          </a:p>
          <a:p>
            <a:pPr marL="0" lvl="1" indent="0">
              <a:buNone/>
            </a:pPr>
            <a:r>
              <a:rPr lang="en-US" dirty="0" smtClean="0"/>
              <a:t>      </a:t>
            </a:r>
            <a:r>
              <a:rPr lang="en-US" dirty="0"/>
              <a:t>Tools to analyze and preprocess </a:t>
            </a:r>
            <a:r>
              <a:rPr lang="en-US" dirty="0" err="1"/>
              <a:t>fastq</a:t>
            </a:r>
            <a:r>
              <a:rPr lang="en-US" dirty="0"/>
              <a:t> files</a:t>
            </a:r>
          </a:p>
          <a:p>
            <a:pPr lvl="1"/>
            <a:r>
              <a:rPr lang="en-US" dirty="0" smtClean="0"/>
              <a:t>PRINSEQ </a:t>
            </a:r>
            <a:r>
              <a:rPr lang="en-US" dirty="0"/>
              <a:t>(</a:t>
            </a:r>
            <a:r>
              <a:rPr lang="en-US" sz="2000" dirty="0">
                <a:hlinkClick r:id="rId2"/>
              </a:rPr>
              <a:t>http://prinseq.sourceforge.net</a:t>
            </a:r>
            <a:r>
              <a:rPr lang="en-US" sz="2000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2"/>
            <a:r>
              <a:rPr lang="en-US" sz="2800" dirty="0" smtClean="0"/>
              <a:t>Generates read length and quality statistics</a:t>
            </a:r>
          </a:p>
          <a:p>
            <a:pPr lvl="2"/>
            <a:r>
              <a:rPr lang="en-US" sz="2800" dirty="0" smtClean="0"/>
              <a:t>Filters reads based on length, quality, GC content and other criteria</a:t>
            </a:r>
          </a:p>
          <a:p>
            <a:pPr lvl="2"/>
            <a:r>
              <a:rPr lang="en-US" sz="2800" dirty="0" smtClean="0"/>
              <a:t>Trims reads based on length/position or quality scores</a:t>
            </a:r>
          </a:p>
          <a:p>
            <a:pPr lvl="3"/>
            <a:endParaRPr lang="en-US" sz="2400" dirty="0" smtClean="0"/>
          </a:p>
          <a:p>
            <a:pPr lvl="2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88206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5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84237"/>
            <a:ext cx="6934201" cy="5516563"/>
          </a:xfrm>
        </p:spPr>
        <p:txBody>
          <a:bodyPr/>
          <a:lstStyle/>
          <a:p>
            <a:r>
              <a:rPr lang="en-US" dirty="0" smtClean="0"/>
              <a:t>Mapping decisions</a:t>
            </a:r>
          </a:p>
          <a:p>
            <a:pPr lvl="1"/>
            <a:r>
              <a:rPr lang="en-US" dirty="0" smtClean="0"/>
              <a:t>What is the best mapper for your data?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End-to-end </a:t>
            </a:r>
            <a:r>
              <a:rPr lang="en-US" dirty="0" err="1" smtClean="0"/>
              <a:t>unspliced</a:t>
            </a:r>
            <a:r>
              <a:rPr lang="en-US" dirty="0" smtClean="0"/>
              <a:t> alignments vs. spliced or local alignments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Unique vs. non-unique alignments</a:t>
            </a:r>
          </a:p>
          <a:p>
            <a:pPr lvl="1"/>
            <a:endParaRPr lang="en-US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91400" y="1752600"/>
            <a:ext cx="1600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47585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438103" y="2863148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Normal Exome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447380" y="1229380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Exome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391400" y="4124980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RNA-Seq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837578" y="2134562"/>
            <a:ext cx="160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Human reference</a:t>
            </a:r>
            <a:endParaRPr lang="de-DE" sz="1400" dirty="0"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90875" y="3581629"/>
            <a:ext cx="160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Human reference</a:t>
            </a:r>
            <a:endParaRPr lang="de-DE" sz="1400" dirty="0"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91400" y="3657600"/>
            <a:ext cx="1657350" cy="438150"/>
            <a:chOff x="5429250" y="3371850"/>
            <a:chExt cx="1657350" cy="4381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0" y="3371850"/>
              <a:ext cx="16573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6044184" y="356616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44184" y="3730752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2688206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94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Class I endogenous antigen presentation</a:t>
            </a:r>
          </a:p>
        </p:txBody>
      </p:sp>
      <p:pic>
        <p:nvPicPr>
          <p:cNvPr id="8" name="Picture 5" descr="MHC1.jpg"/>
          <p:cNvPicPr>
            <a:picLocks noChangeAspect="1"/>
          </p:cNvPicPr>
          <p:nvPr/>
        </p:nvPicPr>
        <p:blipFill rotWithShape="1">
          <a:blip r:embed="rId2" cstate="print"/>
          <a:srcRect t="21566" b="-1"/>
          <a:stretch/>
        </p:blipFill>
        <p:spPr bwMode="auto">
          <a:xfrm>
            <a:off x="1828800" y="2365234"/>
            <a:ext cx="5257800" cy="445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53000" y="2043602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5696" y="2049796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M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730"/>
            <a:ext cx="5257800" cy="56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7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5562600" cy="68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8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25103"/>
              </p:ext>
            </p:extLst>
          </p:nvPr>
        </p:nvGraphicFramePr>
        <p:xfrm>
          <a:off x="42081" y="2286000"/>
          <a:ext cx="9025719" cy="2819399"/>
        </p:xfrm>
        <a:graphic>
          <a:graphicData uri="http://schemas.openxmlformats.org/drawingml/2006/table">
            <a:tbl>
              <a:tblPr/>
              <a:tblGrid>
                <a:gridCol w="969886"/>
                <a:gridCol w="861095"/>
                <a:gridCol w="1331623"/>
                <a:gridCol w="998717"/>
                <a:gridCol w="1414849"/>
                <a:gridCol w="1081944"/>
                <a:gridCol w="1331623"/>
                <a:gridCol w="1035982"/>
              </a:tblGrid>
              <a:tr h="2766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Bowtie2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TMAP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Segemehl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% of aligned bases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Aligned reads length mean 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% of aligned bases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Aligned reads length mean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% of aligned bases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 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Aligned reads length mean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Melanoma Patient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PB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138.8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130.7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135.4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3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1T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143.3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134.5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140.4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2T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153.3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146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150.3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3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3T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91%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153.4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146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150.4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Synthetic Tumor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Normal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172.89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161.81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98%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167.66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Tumor_AF10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173.03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162.15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167.87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Tumor_AF20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173.17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162.49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168.08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447800"/>
            <a:ext cx="7025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ION-Torrent Proton read mapping comparison</a:t>
            </a:r>
            <a:endParaRPr lang="en-US" sz="28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688206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7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39822" y="1752600"/>
            <a:ext cx="1600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22" y="2247585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69319" y="2870015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Normal Exome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0" y="2134562"/>
            <a:ext cx="160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Human reference</a:t>
            </a:r>
            <a:endParaRPr lang="de-DE" sz="140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525" y="1676400"/>
            <a:ext cx="199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9319" y="1929384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9319" y="210312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9319" y="220980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8519" y="1929384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8519" y="210312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8519" y="2313432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8519" y="256032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8519" y="175260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8519" y="263652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95802" y="1229380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Exome Reads</a:t>
            </a:r>
            <a:endParaRPr lang="de-DE" sz="1400" dirty="0">
              <a:latin typeface="Arial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24162454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14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47368" y="12954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Somatic Variant Callers</a:t>
            </a:r>
          </a:p>
          <a:p>
            <a:r>
              <a:rPr lang="en-US" dirty="0" err="1" smtClean="0"/>
              <a:t>Mutect</a:t>
            </a:r>
            <a:r>
              <a:rPr lang="en-US" dirty="0" smtClean="0"/>
              <a:t> (Broad Inst.)</a:t>
            </a:r>
          </a:p>
          <a:p>
            <a:r>
              <a:rPr lang="en-US" dirty="0" smtClean="0"/>
              <a:t>VarScan2 (Wash. U.)</a:t>
            </a:r>
          </a:p>
          <a:p>
            <a:r>
              <a:rPr lang="en-US" dirty="0" err="1" smtClean="0"/>
              <a:t>SomaticSniper</a:t>
            </a:r>
            <a:r>
              <a:rPr lang="en-US" dirty="0" smtClean="0"/>
              <a:t> (Wash. U)</a:t>
            </a:r>
          </a:p>
          <a:p>
            <a:r>
              <a:rPr lang="en-US" dirty="0" err="1" smtClean="0"/>
              <a:t>Strelka</a:t>
            </a:r>
            <a:r>
              <a:rPr lang="en-US" dirty="0" smtClean="0"/>
              <a:t> (</a:t>
            </a:r>
            <a:r>
              <a:rPr lang="en-US" dirty="0" err="1" smtClean="0"/>
              <a:t>Illumina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SNVQ w/ subtraction (UConn)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91400" y="1752600"/>
            <a:ext cx="1600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47585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20897" y="2870015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Normal Exome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37578" y="2134562"/>
            <a:ext cx="160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Human reference</a:t>
            </a:r>
            <a:endParaRPr lang="de-DE" sz="140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8103" y="1676400"/>
            <a:ext cx="199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0897" y="1929384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0897" y="210312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897" y="220980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0097" y="1929384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0097" y="210312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0097" y="2313432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0097" y="256032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0097" y="175260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0097" y="2636520"/>
            <a:ext cx="199103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447380" y="1229380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Exome Reads</a:t>
            </a:r>
            <a:endParaRPr lang="de-DE" sz="1400" dirty="0">
              <a:latin typeface="Arial" charset="0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6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47368" y="914400"/>
            <a:ext cx="8229600" cy="556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Coverage distribution of </a:t>
            </a:r>
            <a:r>
              <a:rPr lang="en-US" dirty="0" err="1" smtClean="0"/>
              <a:t>exome</a:t>
            </a:r>
            <a:r>
              <a:rPr lang="en-US" dirty="0" smtClean="0"/>
              <a:t> vs. SNV calls</a:t>
            </a:r>
            <a:endParaRPr lang="en-US" sz="36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345361"/>
              </p:ext>
            </p:extLst>
          </p:nvPr>
        </p:nvGraphicFramePr>
        <p:xfrm>
          <a:off x="1066800" y="1447800"/>
          <a:ext cx="7124700" cy="496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273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47368" y="914400"/>
            <a:ext cx="8229600" cy="556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Comparing Somatic Variant Callers</a:t>
            </a:r>
          </a:p>
          <a:p>
            <a:r>
              <a:rPr lang="en-US" dirty="0" smtClean="0"/>
              <a:t>Synthetic Tumors</a:t>
            </a:r>
          </a:p>
          <a:p>
            <a:pPr lvl="1"/>
            <a:r>
              <a:rPr lang="en-US" sz="2000" dirty="0" smtClean="0"/>
              <a:t>ION Torrent Proton </a:t>
            </a:r>
            <a:r>
              <a:rPr lang="en-US" sz="2000" dirty="0" err="1" smtClean="0"/>
              <a:t>exome</a:t>
            </a:r>
            <a:r>
              <a:rPr lang="en-US" sz="2000" dirty="0" smtClean="0"/>
              <a:t> sequencing of two 1K Genomes individual (mutations known)</a:t>
            </a:r>
          </a:p>
          <a:p>
            <a:pPr lvl="1"/>
            <a:r>
              <a:rPr lang="en-US" sz="2000" dirty="0" smtClean="0"/>
              <a:t>Downloaded from the public Torrent server</a:t>
            </a:r>
          </a:p>
          <a:p>
            <a:pPr lvl="1"/>
            <a:r>
              <a:rPr lang="en-US" sz="2000" dirty="0" smtClean="0"/>
              <a:t>Both </a:t>
            </a:r>
            <a:r>
              <a:rPr lang="en-US" sz="2000" dirty="0" err="1" smtClean="0"/>
              <a:t>exomes</a:t>
            </a:r>
            <a:r>
              <a:rPr lang="en-US" sz="2000" dirty="0" smtClean="0"/>
              <a:t> were sequenced on the same Proton chip</a:t>
            </a:r>
          </a:p>
          <a:p>
            <a:pPr lvl="1"/>
            <a:r>
              <a:rPr lang="en-US" sz="2000" dirty="0" smtClean="0"/>
              <a:t>Subset of the NA19240 sample was used as the normal sample</a:t>
            </a:r>
          </a:p>
          <a:p>
            <a:pPr lvl="1"/>
            <a:r>
              <a:rPr lang="en-US" sz="2000" dirty="0" smtClean="0"/>
              <a:t>Mixtures of NA19240  and NA12878 samples were used as the tumor samples </a:t>
            </a:r>
          </a:p>
          <a:p>
            <a:pPr lvl="1"/>
            <a:r>
              <a:rPr lang="en-US" sz="2000" dirty="0" smtClean="0"/>
              <a:t>Reads were mixed in different proportions to simulate allelic fractions, 0.1, 0.2, 0.3, 0.4 and 0.5.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9729829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7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56571"/>
              </p:ext>
            </p:extLst>
          </p:nvPr>
        </p:nvGraphicFramePr>
        <p:xfrm>
          <a:off x="137379" y="2286000"/>
          <a:ext cx="8874376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Worksheet" r:id="rId3" imgW="10506099" imgH="3248111" progId="Excel.Sheet.12">
                  <p:embed/>
                </p:oleObj>
              </mc:Choice>
              <mc:Fallback>
                <p:oleObj name="Worksheet" r:id="rId3" imgW="10506099" imgH="32481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379" y="2286000"/>
                        <a:ext cx="8874376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1219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Comparing Somatic Variant Callers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991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463572"/>
              </p:ext>
            </p:extLst>
          </p:nvPr>
        </p:nvGraphicFramePr>
        <p:xfrm>
          <a:off x="1143000" y="1828800"/>
          <a:ext cx="716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990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Comparing Somatic Variant Callers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93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772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ICGC-TCGA DREAM Somatic Mutation Calling </a:t>
            </a:r>
            <a:r>
              <a:rPr lang="en-US" b="1" dirty="0" smtClean="0"/>
              <a:t>Challenge</a:t>
            </a:r>
          </a:p>
          <a:p>
            <a:r>
              <a:rPr lang="en-US" dirty="0"/>
              <a:t>Initial Goal: Find the Best </a:t>
            </a:r>
            <a:r>
              <a:rPr lang="en-US" dirty="0" smtClean="0"/>
              <a:t>WGS </a:t>
            </a:r>
            <a:r>
              <a:rPr lang="en-US" dirty="0"/>
              <a:t>Analysis </a:t>
            </a:r>
            <a:r>
              <a:rPr lang="en-US" dirty="0" smtClean="0"/>
              <a:t>Methods</a:t>
            </a:r>
          </a:p>
          <a:p>
            <a:r>
              <a:rPr lang="en-US" b="1" i="1" dirty="0" smtClean="0"/>
              <a:t>Challenge 1</a:t>
            </a:r>
            <a:r>
              <a:rPr lang="en-US" dirty="0" smtClean="0"/>
              <a:t> Data</a:t>
            </a:r>
            <a:r>
              <a:rPr lang="en-US" dirty="0"/>
              <a:t>: 10 </a:t>
            </a:r>
            <a:r>
              <a:rPr lang="en-US" dirty="0" smtClean="0"/>
              <a:t>Real Tumor/Normal </a:t>
            </a:r>
            <a:r>
              <a:rPr lang="en-US" dirty="0"/>
              <a:t>pairs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5 from pancreatic </a:t>
            </a:r>
            <a:r>
              <a:rPr lang="en-US" dirty="0" smtClean="0"/>
              <a:t>tumors and 5 </a:t>
            </a:r>
            <a:r>
              <a:rPr lang="en-US" dirty="0"/>
              <a:t>from prostate </a:t>
            </a:r>
            <a:r>
              <a:rPr lang="en-US" dirty="0" smtClean="0"/>
              <a:t>tumors</a:t>
            </a:r>
          </a:p>
          <a:p>
            <a:pPr lvl="1"/>
            <a:r>
              <a:rPr lang="en-US" dirty="0" smtClean="0"/>
              <a:t>Sequenced </a:t>
            </a:r>
            <a:r>
              <a:rPr lang="en-US" dirty="0"/>
              <a:t>to ~</a:t>
            </a:r>
            <a:r>
              <a:rPr lang="en-US" dirty="0" smtClean="0"/>
              <a:t>50x/30x</a:t>
            </a:r>
          </a:p>
          <a:p>
            <a:r>
              <a:rPr lang="en-US" dirty="0" smtClean="0"/>
              <a:t>Up to 10K candidates will be validated</a:t>
            </a:r>
          </a:p>
          <a:p>
            <a:r>
              <a:rPr lang="en-US" dirty="0" smtClean="0"/>
              <a:t>re-sequencing </a:t>
            </a:r>
            <a:r>
              <a:rPr lang="en-US" dirty="0"/>
              <a:t>to ~</a:t>
            </a:r>
            <a:r>
              <a:rPr lang="en-US" dirty="0" smtClean="0"/>
              <a:t>300x coverage </a:t>
            </a:r>
            <a:r>
              <a:rPr lang="en-US" dirty="0"/>
              <a:t>using </a:t>
            </a:r>
            <a:r>
              <a:rPr lang="en-US" dirty="0" err="1" smtClean="0"/>
              <a:t>AmpliSeq</a:t>
            </a:r>
            <a:r>
              <a:rPr lang="en-US" dirty="0" smtClean="0"/>
              <a:t> primers </a:t>
            </a:r>
            <a:r>
              <a:rPr lang="en-US" dirty="0"/>
              <a:t>on an </a:t>
            </a:r>
            <a:r>
              <a:rPr lang="en-US" dirty="0" err="1"/>
              <a:t>IonTorrent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86425"/>
            <a:ext cx="2428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6029325"/>
            <a:ext cx="490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02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4525963"/>
          </a:xfrm>
        </p:spPr>
        <p:txBody>
          <a:bodyPr/>
          <a:lstStyle/>
          <a:p>
            <a:r>
              <a:rPr lang="en-US" sz="2700" dirty="0" smtClean="0"/>
              <a:t>Criteria for selecting candidate epitopes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Gene harboring the SNV must be expressed (FPKM estimation)</a:t>
            </a:r>
          </a:p>
          <a:p>
            <a:pPr marL="1200150" lvl="2" indent="-342900"/>
            <a:r>
              <a:rPr lang="en-US" dirty="0" err="1" smtClean="0"/>
              <a:t>IsoEM</a:t>
            </a:r>
            <a:r>
              <a:rPr lang="en-US" dirty="0" smtClean="0"/>
              <a:t> (</a:t>
            </a:r>
            <a:r>
              <a:rPr lang="en-US" sz="2200" dirty="0" err="1" smtClean="0"/>
              <a:t>Nicolae</a:t>
            </a:r>
            <a:r>
              <a:rPr lang="en-US" sz="2200" dirty="0" smtClean="0"/>
              <a:t> </a:t>
            </a:r>
            <a:r>
              <a:rPr lang="en-US" sz="2200" i="1" dirty="0" smtClean="0"/>
              <a:t>et. </a:t>
            </a:r>
            <a:r>
              <a:rPr lang="en-US" sz="2200" i="1" dirty="0"/>
              <a:t>al.,</a:t>
            </a:r>
            <a:r>
              <a:rPr lang="en-US" sz="2200" dirty="0"/>
              <a:t> Algorithms for Molecular </a:t>
            </a:r>
            <a:r>
              <a:rPr lang="en-US" sz="2200" dirty="0" smtClean="0"/>
              <a:t>Biology, 2011</a:t>
            </a:r>
            <a:r>
              <a:rPr lang="en-US" dirty="0" smtClean="0"/>
              <a:t>)</a:t>
            </a:r>
            <a:endParaRPr lang="en-US" dirty="0"/>
          </a:p>
          <a:p>
            <a:pPr marL="857250" lvl="2" indent="0">
              <a:buNone/>
            </a:pPr>
            <a:r>
              <a:rPr lang="en-US" sz="2000" dirty="0" smtClean="0"/>
              <a:t>     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://dna.engr.uconn.edu/?</a:t>
            </a:r>
            <a:r>
              <a:rPr lang="en-US" sz="2000" dirty="0" smtClean="0">
                <a:hlinkClick r:id="rId3"/>
              </a:rPr>
              <a:t>page_id=105</a:t>
            </a:r>
            <a:endParaRPr lang="en-US" sz="2000" dirty="0" smtClean="0"/>
          </a:p>
          <a:p>
            <a:pPr marL="1200150" lvl="2" indent="-342900"/>
            <a:r>
              <a:rPr lang="en-US" dirty="0" smtClean="0"/>
              <a:t>RSEM (</a:t>
            </a:r>
            <a:r>
              <a:rPr lang="en-US" sz="2200" dirty="0"/>
              <a:t>Li </a:t>
            </a:r>
            <a:r>
              <a:rPr lang="en-US" sz="2200" i="1" dirty="0" smtClean="0"/>
              <a:t>et. </a:t>
            </a:r>
            <a:r>
              <a:rPr lang="en-US" sz="2200" i="1" dirty="0"/>
              <a:t>al.</a:t>
            </a:r>
            <a:r>
              <a:rPr lang="en-US" sz="2200" dirty="0"/>
              <a:t>, BMC Bioinformatics, 2011</a:t>
            </a:r>
            <a:r>
              <a:rPr lang="en-US" dirty="0" smtClean="0"/>
              <a:t>)</a:t>
            </a:r>
          </a:p>
          <a:p>
            <a:pPr marL="857250" lvl="2" indent="0">
              <a:buNone/>
            </a:pPr>
            <a:r>
              <a:rPr lang="en-US" sz="2000" dirty="0"/>
              <a:t>     </a:t>
            </a:r>
            <a:r>
              <a:rPr lang="en-US" sz="2000" dirty="0">
                <a:hlinkClick r:id="rId4"/>
              </a:rPr>
              <a:t>http://deweylab.biostat.wisc.edu/rsem/</a:t>
            </a:r>
            <a:endParaRPr lang="en-US" sz="2000" dirty="0"/>
          </a:p>
          <a:p>
            <a:pPr marL="857250" lvl="2" indent="0">
              <a:buNone/>
            </a:pPr>
            <a:endParaRPr lang="en-US" dirty="0" smtClean="0"/>
          </a:p>
        </p:txBody>
      </p:sp>
      <p:graphicFrame>
        <p:nvGraphicFramePr>
          <p:cNvPr id="6" name="Chart 2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558256"/>
              </p:ext>
            </p:extLst>
          </p:nvPr>
        </p:nvGraphicFramePr>
        <p:xfrm>
          <a:off x="4632363" y="4343400"/>
          <a:ext cx="21437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Worksheet" r:id="rId5" imgW="1524086" imgH="971491" progId="Excel.Sheet.8">
                  <p:embed/>
                </p:oleObj>
              </mc:Choice>
              <mc:Fallback>
                <p:oleObj name="Worksheet" r:id="rId5" imgW="1524086" imgH="97149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63" y="4343400"/>
                        <a:ext cx="2143788" cy="1371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4736068"/>
            <a:ext cx="136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Not Expressed   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51" y="4648200"/>
            <a:ext cx="1447800" cy="8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92453526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04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Somatic rearrangement of T-cell receptor genes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29131" y="1981200"/>
            <a:ext cx="6343650" cy="4103688"/>
            <a:chOff x="1429131" y="1981200"/>
            <a:chExt cx="6343650" cy="4103688"/>
          </a:xfrm>
        </p:grpSpPr>
        <p:pic>
          <p:nvPicPr>
            <p:cNvPr id="7" name="Picture 44" descr="D:\My Pictures\nri1977-f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131" y="1981200"/>
              <a:ext cx="6343650" cy="410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514600" y="3581400"/>
              <a:ext cx="4114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95400" y="6084888"/>
            <a:ext cx="384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Potential TCR repertoire diversity: 10</a:t>
            </a:r>
            <a:r>
              <a:rPr lang="en-US" baseline="30000" dirty="0" smtClean="0">
                <a:solidFill>
                  <a:srgbClr val="FF0000"/>
                </a:solidFill>
              </a:rPr>
              <a:t>15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Criteria for selecting candidate epitopes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Gene harboring the SNV must be expressed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Peptide will be generated inside the cell upon protein being cleaved by the proteasome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Peptide will bind to an MHC molecule that will chaperon it to the cell surface </a:t>
            </a:r>
          </a:p>
          <a:p>
            <a:pPr marL="1200150" lvl="2" indent="-342900"/>
            <a:r>
              <a:rPr lang="en-US" dirty="0" err="1" smtClean="0"/>
              <a:t>NetChop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smtClean="0"/>
              <a:t>	      Predicts </a:t>
            </a:r>
            <a:r>
              <a:rPr lang="en-US" dirty="0"/>
              <a:t>cleavage sites of the </a:t>
            </a:r>
            <a:r>
              <a:rPr lang="en-US" b="1" i="1" dirty="0"/>
              <a:t>human</a:t>
            </a:r>
            <a:r>
              <a:rPr lang="en-US" dirty="0"/>
              <a:t> </a:t>
            </a:r>
            <a:r>
              <a:rPr lang="en-US" dirty="0" smtClean="0"/>
              <a:t>proteasome</a:t>
            </a:r>
          </a:p>
          <a:p>
            <a:pPr marL="857250" lvl="2" indent="0">
              <a:buNone/>
            </a:pPr>
            <a:r>
              <a:rPr lang="en-US" dirty="0"/>
              <a:t>       </a:t>
            </a:r>
            <a:r>
              <a:rPr lang="en-US" dirty="0">
                <a:hlinkClick r:id="rId3"/>
              </a:rPr>
              <a:t>http://www.cbs.dtu.dk/services/NetChop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1200150" lvl="2" indent="-342900"/>
            <a:r>
              <a:rPr lang="en-US" dirty="0" smtClean="0"/>
              <a:t>SYFPEITHI</a:t>
            </a:r>
          </a:p>
          <a:p>
            <a:pPr marL="857250" lvl="2" indent="0">
              <a:buNone/>
            </a:pPr>
            <a:r>
              <a:rPr lang="en-US" dirty="0" smtClean="0"/>
              <a:t>        Predicts MHC I, MHC II binding</a:t>
            </a:r>
          </a:p>
          <a:p>
            <a:pPr marL="857250" lvl="2" indent="0">
              <a:buNone/>
            </a:pPr>
            <a:r>
              <a:rPr lang="en-US" dirty="0"/>
              <a:t>        </a:t>
            </a:r>
            <a:r>
              <a:rPr lang="en-US" dirty="0">
                <a:hlinkClick r:id="rId4"/>
              </a:rPr>
              <a:t>http://www.syfpeithi.de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1200150" lvl="2" indent="-342900"/>
            <a:r>
              <a:rPr lang="en-US" dirty="0" smtClean="0"/>
              <a:t>NETMHC</a:t>
            </a:r>
          </a:p>
          <a:p>
            <a:pPr marL="85725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Predicts MHC I binding</a:t>
            </a:r>
          </a:p>
          <a:p>
            <a:pPr marL="857250" lvl="2" indent="0">
              <a:buNone/>
            </a:pPr>
            <a:r>
              <a:rPr lang="en-US" dirty="0"/>
              <a:t>         </a:t>
            </a:r>
            <a:r>
              <a:rPr lang="en-US" dirty="0">
                <a:hlinkClick r:id="rId5"/>
              </a:rPr>
              <a:t>http://www.cbs.dtu.dk/services/NetMHC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1200150" lvl="2" indent="-342900"/>
            <a:r>
              <a:rPr lang="en-US" dirty="0" err="1" smtClean="0"/>
              <a:t>NetCTL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/>
              <a:t>	</a:t>
            </a:r>
            <a:r>
              <a:rPr lang="en-US" dirty="0" smtClean="0"/>
              <a:t>       Combined cleavage and MHC biding predictions</a:t>
            </a:r>
          </a:p>
          <a:p>
            <a:pPr marL="857250" lvl="2" indent="0">
              <a:buNone/>
            </a:pPr>
            <a:r>
              <a:rPr lang="en-US" dirty="0"/>
              <a:t>        </a:t>
            </a:r>
            <a:r>
              <a:rPr lang="en-US" dirty="0">
                <a:hlinkClick r:id="rId6"/>
              </a:rPr>
              <a:t>http://www.cbs.dtu.dk/services/NetCTL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2273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572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953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219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Candidate neo-epitopes statistics for two mouse cell lines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5943600"/>
            <a:ext cx="227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Duan</a:t>
            </a:r>
            <a:r>
              <a:rPr lang="en-US" dirty="0" smtClean="0"/>
              <a:t> et. al., JEM 2014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62050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7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 b="10561"/>
          <a:stretch/>
        </p:blipFill>
        <p:spPr bwMode="auto">
          <a:xfrm>
            <a:off x="0" y="1802524"/>
            <a:ext cx="9041257" cy="414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9906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Epi-Seq</a:t>
            </a:r>
            <a:r>
              <a:rPr lang="en-US" sz="2400" b="1" dirty="0" smtClean="0"/>
              <a:t> pipeline for neo-epitope prediction on local Galaxy server</a:t>
            </a:r>
            <a:endParaRPr lang="en-US" sz="24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262050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25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Rational vaccine design requires info on the clonal structure of the tumor</a:t>
            </a:r>
            <a:endParaRPr lang="en-US" sz="2000" dirty="0" smtClean="0"/>
          </a:p>
          <a:p>
            <a:pPr lvl="1"/>
            <a:r>
              <a:rPr lang="en-US" sz="1800" dirty="0"/>
              <a:t>N</a:t>
            </a:r>
            <a:r>
              <a:rPr lang="en-US" sz="1800" dirty="0" smtClean="0"/>
              <a:t>ot all cells harbor all candidate</a:t>
            </a:r>
            <a:r>
              <a:rPr lang="en-US" sz="1800" dirty="0" smtClean="0"/>
              <a:t> epitopes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6143730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" r="-2828" b="49600"/>
          <a:stretch/>
        </p:blipFill>
        <p:spPr>
          <a:xfrm>
            <a:off x="762000" y="2788920"/>
            <a:ext cx="3683000" cy="128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49600" r="-4375" b="-3599"/>
          <a:stretch/>
        </p:blipFill>
        <p:spPr>
          <a:xfrm>
            <a:off x="4663440" y="2743200"/>
            <a:ext cx="3683000" cy="1371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0200" y="4114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Approaches to </a:t>
            </a:r>
            <a:r>
              <a:rPr lang="en-US" dirty="0" err="1" smtClean="0"/>
              <a:t>clonality</a:t>
            </a:r>
            <a:r>
              <a:rPr lang="en-US" dirty="0" smtClean="0"/>
              <a:t> analysis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Computational inference from sequencing depth</a:t>
            </a:r>
          </a:p>
          <a:p>
            <a:pPr marL="1371600" lvl="2" indent="-514350"/>
            <a:r>
              <a:rPr lang="en-US" dirty="0" smtClean="0"/>
              <a:t>SNV allelic fractions only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i="1" dirty="0" smtClean="0"/>
              <a:t>Targeted </a:t>
            </a:r>
            <a:r>
              <a:rPr lang="en-US" i="1" dirty="0" err="1" smtClean="0"/>
              <a:t>amplicon</a:t>
            </a:r>
            <a:r>
              <a:rPr lang="en-US" i="1" dirty="0" smtClean="0"/>
              <a:t> sequencing of selected mutations at single cell level</a:t>
            </a:r>
          </a:p>
          <a:p>
            <a:pPr marL="1371600" lvl="2" indent="-514350"/>
            <a:r>
              <a:rPr lang="en-US" dirty="0" smtClean="0"/>
              <a:t>More noisy data, potentially biased by capture protocols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604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Cell capture &amp; pre-amp 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48" y="1752599"/>
            <a:ext cx="4953651" cy="1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48" y="3422331"/>
            <a:ext cx="5037383" cy="130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738"/>
          <a:stretch/>
        </p:blipFill>
        <p:spPr bwMode="auto">
          <a:xfrm>
            <a:off x="1849170" y="4876800"/>
            <a:ext cx="394475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842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PCR on Access Array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0" y="1906157"/>
            <a:ext cx="6667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0" y="1968499"/>
            <a:ext cx="66548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9" y="1980766"/>
            <a:ext cx="66738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175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0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PCR on Access Array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736850"/>
            <a:ext cx="87185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11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Captured cells in pilot run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10759"/>
              </p:ext>
            </p:extLst>
          </p:nvPr>
        </p:nvGraphicFramePr>
        <p:xfrm>
          <a:off x="48494" y="3272123"/>
          <a:ext cx="8638305" cy="2492383"/>
        </p:xfrm>
        <a:graphic>
          <a:graphicData uri="http://schemas.openxmlformats.org/drawingml/2006/table">
            <a:tbl>
              <a:tblPr/>
              <a:tblGrid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</a:tblGrid>
              <a:tr h="414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3_C05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4_C22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2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Analysis Pipeline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lowchart: Multidocument 2"/>
          <p:cNvSpPr/>
          <p:nvPr/>
        </p:nvSpPr>
        <p:spPr>
          <a:xfrm>
            <a:off x="4191000" y="2030084"/>
            <a:ext cx="1035170" cy="865516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96 </a:t>
            </a:r>
            <a:r>
              <a:rPr lang="en-US" sz="1100" dirty="0" err="1" smtClean="0">
                <a:solidFill>
                  <a:schemeClr val="tx1"/>
                </a:solidFill>
              </a:rPr>
              <a:t>fastq</a:t>
            </a:r>
            <a:r>
              <a:rPr lang="en-US" sz="1100" dirty="0" smtClean="0">
                <a:solidFill>
                  <a:schemeClr val="tx1"/>
                </a:solidFill>
              </a:rPr>
              <a:t> files: one per well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381000" y="2743200"/>
            <a:ext cx="1084644" cy="784959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</a:t>
            </a:r>
            <a:r>
              <a:rPr lang="en-US" sz="1100" dirty="0" smtClean="0">
                <a:solidFill>
                  <a:schemeClr val="tx1"/>
                </a:solidFill>
              </a:rPr>
              <a:t>ooled </a:t>
            </a:r>
            <a:r>
              <a:rPr lang="en-US" sz="1100" dirty="0" err="1" smtClean="0">
                <a:solidFill>
                  <a:schemeClr val="tx1"/>
                </a:solidFill>
              </a:rPr>
              <a:t>fastq</a:t>
            </a:r>
            <a:r>
              <a:rPr lang="en-US" sz="1100" dirty="0" smtClean="0">
                <a:solidFill>
                  <a:schemeClr val="tx1"/>
                </a:solidFill>
              </a:rPr>
              <a:t> 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438401" y="3962400"/>
            <a:ext cx="1142999" cy="636917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Generate </a:t>
            </a:r>
            <a:r>
              <a:rPr lang="en-US" sz="1200" dirty="0" err="1" smtClean="0">
                <a:solidFill>
                  <a:schemeClr val="tx1"/>
                </a:solidFill>
              </a:rPr>
              <a:t>Referece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6553200" y="5867400"/>
            <a:ext cx="1435436" cy="838200"/>
          </a:xfrm>
          <a:prstGeom prst="flowChartInternalStorag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96x48 with total and </a:t>
            </a:r>
            <a:r>
              <a:rPr lang="en-US" sz="1100" dirty="0" err="1" smtClean="0">
                <a:solidFill>
                  <a:schemeClr val="tx1"/>
                </a:solidFill>
              </a:rPr>
              <a:t>fwd</a:t>
            </a:r>
            <a:r>
              <a:rPr lang="en-US" sz="1100" dirty="0" smtClean="0">
                <a:solidFill>
                  <a:schemeClr val="tx1"/>
                </a:solidFill>
              </a:rPr>
              <a:t>/rev  variant coverage for each well/SNV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380999" y="1676400"/>
            <a:ext cx="1082615" cy="730270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Barcode 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381000" y="4653428"/>
            <a:ext cx="1082614" cy="730270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List of SNV Locations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Document 16"/>
          <p:cNvSpPr/>
          <p:nvPr/>
        </p:nvSpPr>
        <p:spPr>
          <a:xfrm>
            <a:off x="380999" y="3657600"/>
            <a:ext cx="1082615" cy="730270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</a:t>
            </a:r>
            <a:r>
              <a:rPr lang="en-US" sz="1100" dirty="0" smtClean="0">
                <a:solidFill>
                  <a:schemeClr val="tx1"/>
                </a:solidFill>
              </a:rPr>
              <a:t>m9 </a:t>
            </a:r>
            <a:r>
              <a:rPr lang="en-US" sz="1100" dirty="0" err="1" smtClean="0">
                <a:solidFill>
                  <a:schemeClr val="tx1"/>
                </a:solidFill>
              </a:rPr>
              <a:t>BALBc</a:t>
            </a:r>
            <a:r>
              <a:rPr lang="en-US" sz="1100" dirty="0" smtClean="0">
                <a:solidFill>
                  <a:schemeClr val="tx1"/>
                </a:solidFill>
              </a:rPr>
              <a:t> genome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4191000" y="3886200"/>
            <a:ext cx="1082615" cy="756974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f</a:t>
            </a:r>
            <a:r>
              <a:rPr lang="en-US" sz="1100" dirty="0" err="1" smtClean="0">
                <a:solidFill>
                  <a:schemeClr val="tx1"/>
                </a:solidFill>
              </a:rPr>
              <a:t>asta</a:t>
            </a:r>
            <a:r>
              <a:rPr lang="en-US" sz="1100" dirty="0" smtClean="0">
                <a:solidFill>
                  <a:schemeClr val="tx1"/>
                </a:solidFill>
              </a:rPr>
              <a:t> with +/- 300 bases around each SNV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2438400" y="2133600"/>
            <a:ext cx="1143000" cy="68580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Fastx</a:t>
            </a:r>
            <a:r>
              <a:rPr lang="en-US" sz="1100" dirty="0" smtClean="0">
                <a:solidFill>
                  <a:schemeClr val="tx1"/>
                </a:solidFill>
              </a:rPr>
              <a:t> Barcode Splitter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035327" y="2948797"/>
            <a:ext cx="1127473" cy="744493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tmap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Flowchart: Multidocument 21"/>
          <p:cNvSpPr/>
          <p:nvPr/>
        </p:nvSpPr>
        <p:spPr>
          <a:xfrm>
            <a:off x="7772400" y="2895600"/>
            <a:ext cx="1246936" cy="900023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96 </a:t>
            </a:r>
            <a:r>
              <a:rPr lang="en-US" sz="1100" dirty="0" err="1" smtClean="0">
                <a:solidFill>
                  <a:schemeClr val="tx1"/>
                </a:solidFill>
              </a:rPr>
              <a:t>sam</a:t>
            </a:r>
            <a:r>
              <a:rPr lang="en-US" sz="1100" dirty="0" smtClean="0">
                <a:solidFill>
                  <a:schemeClr val="tx1"/>
                </a:solidFill>
              </a:rPr>
              <a:t> files: one per well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693235" y="4648200"/>
            <a:ext cx="1155365" cy="704491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</a:t>
            </a:r>
            <a:r>
              <a:rPr lang="en-US" sz="1100" dirty="0" smtClean="0">
                <a:solidFill>
                  <a:schemeClr val="tx1"/>
                </a:solidFill>
              </a:rPr>
              <a:t>ompute coverage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1465644" y="2590800"/>
            <a:ext cx="972756" cy="5448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63614" y="4387870"/>
            <a:ext cx="972756" cy="5448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50358" y="5002698"/>
            <a:ext cx="5242877" cy="15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6" idx="0"/>
          </p:cNvCxnSpPr>
          <p:nvPr/>
        </p:nvCxnSpPr>
        <p:spPr>
          <a:xfrm>
            <a:off x="7270918" y="5352691"/>
            <a:ext cx="0" cy="5147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2"/>
            <a:endCxn id="23" idx="0"/>
          </p:cNvCxnSpPr>
          <p:nvPr/>
        </p:nvCxnSpPr>
        <p:spPr>
          <a:xfrm flipH="1">
            <a:off x="7270918" y="3761539"/>
            <a:ext cx="1038242" cy="8866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50358" y="1948840"/>
            <a:ext cx="972756" cy="337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3962400"/>
            <a:ext cx="990601" cy="190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" idx="1"/>
          </p:cNvCxnSpPr>
          <p:nvPr/>
        </p:nvCxnSpPr>
        <p:spPr>
          <a:xfrm flipV="1">
            <a:off x="3614596" y="2462842"/>
            <a:ext cx="576404" cy="57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8" idx="1"/>
          </p:cNvCxnSpPr>
          <p:nvPr/>
        </p:nvCxnSpPr>
        <p:spPr>
          <a:xfrm>
            <a:off x="3581400" y="4243896"/>
            <a:ext cx="609600" cy="207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3"/>
          </p:cNvCxnSpPr>
          <p:nvPr/>
        </p:nvCxnSpPr>
        <p:spPr>
          <a:xfrm flipV="1">
            <a:off x="5273615" y="3528159"/>
            <a:ext cx="761712" cy="7365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26170" y="2386884"/>
            <a:ext cx="809157" cy="748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1" idx="3"/>
            <a:endCxn id="22" idx="1"/>
          </p:cNvCxnSpPr>
          <p:nvPr/>
        </p:nvCxnSpPr>
        <p:spPr>
          <a:xfrm>
            <a:off x="7162800" y="3321044"/>
            <a:ext cx="609600" cy="24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5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Target Aligned Reads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587600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288093"/>
              </p:ext>
            </p:extLst>
          </p:nvPr>
        </p:nvGraphicFramePr>
        <p:xfrm>
          <a:off x="155575" y="1752600"/>
          <a:ext cx="8626116" cy="232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171993"/>
              </p:ext>
            </p:extLst>
          </p:nvPr>
        </p:nvGraphicFramePr>
        <p:xfrm>
          <a:off x="180293" y="4235589"/>
          <a:ext cx="8783413" cy="258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826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T-cell selection in thymus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6084888"/>
            <a:ext cx="563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Estimated TCR repertoire diversity after selection: </a:t>
            </a:r>
            <a:r>
              <a:rPr lang="en-US" dirty="0" smtClean="0">
                <a:solidFill>
                  <a:srgbClr val="FF0000"/>
                </a:solidFill>
              </a:rPr>
              <a:t>~2x10</a:t>
            </a:r>
            <a:r>
              <a:rPr lang="en-US" baseline="30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8" descr="E:\pravas\16.11.09\nri-issue\images\nri2669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6675"/>
            <a:ext cx="6858000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8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 SNV Coverage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120521"/>
              </p:ext>
            </p:extLst>
          </p:nvPr>
        </p:nvGraphicFramePr>
        <p:xfrm>
          <a:off x="651510" y="2941320"/>
          <a:ext cx="7840980" cy="28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31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00" y="2133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3666948"/>
            <a:ext cx="461665" cy="6437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SNVs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77704" y="2579132"/>
            <a:ext cx="4775496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9886" y="3074431"/>
            <a:ext cx="0" cy="182880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SNV Support Matrix</a:t>
            </a:r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6688" y="5715000"/>
            <a:ext cx="1190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12845" y="5867400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               High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r="-4576"/>
          <a:stretch/>
        </p:blipFill>
        <p:spPr bwMode="auto">
          <a:xfrm>
            <a:off x="502920" y="2770922"/>
            <a:ext cx="8957880" cy="22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Which Epitopes go into the vaccine?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Diversify </a:t>
            </a:r>
            <a:r>
              <a:rPr lang="en-US" dirty="0" smtClean="0"/>
              <a:t>across HLA alleles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Select mutations with balanced allele specific </a:t>
            </a:r>
            <a:r>
              <a:rPr lang="en-US" dirty="0" smtClean="0"/>
              <a:t>expression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Maximize (expected) clone coverage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Include epitopes with high MHC binding affinity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Include </a:t>
            </a:r>
            <a:r>
              <a:rPr lang="en-US" dirty="0" smtClean="0"/>
              <a:t>epitopes with high </a:t>
            </a:r>
            <a:r>
              <a:rPr lang="en-US" b="1" i="1" dirty="0" smtClean="0"/>
              <a:t>Differential </a:t>
            </a:r>
            <a:r>
              <a:rPr lang="en-US" b="1" i="1" dirty="0" err="1" smtClean="0"/>
              <a:t>Agretopic</a:t>
            </a:r>
            <a:r>
              <a:rPr lang="en-US" b="1" i="1" dirty="0" smtClean="0"/>
              <a:t> Index (DAI)</a:t>
            </a:r>
            <a:r>
              <a:rPr lang="en-US" dirty="0" smtClean="0"/>
              <a:t>: difference </a:t>
            </a:r>
            <a:r>
              <a:rPr lang="en-US" dirty="0"/>
              <a:t>in MHC affinity between mutant epitope and its wild type counter part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101458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7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t="11745" r="24676" b="5495"/>
          <a:stretch/>
        </p:blipFill>
        <p:spPr bwMode="auto">
          <a:xfrm>
            <a:off x="1608083" y="804041"/>
            <a:ext cx="6258910" cy="60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8440" y="6412468"/>
            <a:ext cx="227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Duan</a:t>
            </a:r>
            <a:r>
              <a:rPr lang="en-US" dirty="0" smtClean="0"/>
              <a:t> </a:t>
            </a:r>
            <a:r>
              <a:rPr lang="en-US" i="1" dirty="0" smtClean="0"/>
              <a:t>et. al.</a:t>
            </a:r>
            <a:r>
              <a:rPr lang="en-US" dirty="0" smtClean="0"/>
              <a:t>, JEM 2014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203635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6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455034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32003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Expitope</a:t>
            </a:r>
            <a:r>
              <a:rPr lang="en-US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Haase</a:t>
            </a:r>
            <a:r>
              <a:rPr lang="en-US" sz="2400" dirty="0"/>
              <a:t> </a:t>
            </a:r>
            <a:r>
              <a:rPr lang="en-US" sz="2400" i="1" dirty="0" smtClean="0"/>
              <a:t>et. al., </a:t>
            </a:r>
            <a:r>
              <a:rPr lang="en-US" sz="2400" dirty="0" smtClean="0"/>
              <a:t>Bioinformatics 2014)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sz="2000" dirty="0"/>
              <a:t> </a:t>
            </a:r>
            <a:r>
              <a:rPr lang="en-US" sz="2400" dirty="0"/>
              <a:t>C</a:t>
            </a:r>
            <a:r>
              <a:rPr lang="en-US" sz="2400" dirty="0" smtClean="0"/>
              <a:t>hecks </a:t>
            </a:r>
            <a:r>
              <a:rPr lang="en-US" sz="2400" dirty="0"/>
              <a:t>for cross-reactivity based on ENCODE RNA-</a:t>
            </a:r>
            <a:r>
              <a:rPr lang="en-US" sz="2400" dirty="0" err="1"/>
              <a:t>Seq</a:t>
            </a:r>
            <a:r>
              <a:rPr lang="en-US" sz="2400" dirty="0"/>
              <a:t> from normal </a:t>
            </a:r>
            <a:r>
              <a:rPr lang="en-US" sz="2400" dirty="0" smtClean="0"/>
              <a:t>tissues</a:t>
            </a:r>
          </a:p>
          <a:p>
            <a:pPr lvl="1"/>
            <a:r>
              <a:rPr lang="en-US" sz="2400" dirty="0">
                <a:hlinkClick r:id="rId7"/>
              </a:rPr>
              <a:t>http://webclu.bio.wzw.tum.de/expitope</a:t>
            </a:r>
            <a:r>
              <a:rPr lang="en-US" sz="2000" dirty="0" smtClean="0">
                <a:hlinkClick r:id="rId7"/>
              </a:rPr>
              <a:t>/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dirty="0" err="1" smtClean="0"/>
              <a:t>OptiTope</a:t>
            </a:r>
            <a:r>
              <a:rPr lang="en-US" dirty="0"/>
              <a:t> </a:t>
            </a:r>
            <a:r>
              <a:rPr lang="en-US" sz="2400" dirty="0" smtClean="0"/>
              <a:t>(Toussaint</a:t>
            </a:r>
            <a:r>
              <a:rPr lang="en-US" sz="2400" i="1" dirty="0" smtClean="0"/>
              <a:t> </a:t>
            </a:r>
            <a:r>
              <a:rPr lang="en-US" sz="2400" dirty="0"/>
              <a:t>and </a:t>
            </a:r>
            <a:r>
              <a:rPr lang="en-US" sz="2400" dirty="0" err="1" smtClean="0"/>
              <a:t>Kohlbacher</a:t>
            </a:r>
            <a:r>
              <a:rPr lang="en-US" sz="2400" dirty="0" smtClean="0"/>
              <a:t>, Nucleic Acid Research 2009)</a:t>
            </a:r>
          </a:p>
          <a:p>
            <a:pPr lvl="1"/>
            <a:r>
              <a:rPr lang="en-US" sz="2400" dirty="0"/>
              <a:t>Optimizes allele coverage</a:t>
            </a:r>
            <a:endParaRPr lang="en-US" sz="2400" dirty="0" smtClean="0">
              <a:hlinkClick r:id="rId8"/>
            </a:endParaRPr>
          </a:p>
          <a:p>
            <a:pPr lvl="1"/>
            <a:r>
              <a:rPr lang="en-US" sz="2400" dirty="0" smtClean="0">
                <a:hlinkClick r:id="rId8"/>
              </a:rPr>
              <a:t>http</a:t>
            </a:r>
            <a:r>
              <a:rPr lang="en-US" sz="2400" dirty="0">
                <a:hlinkClick r:id="rId8"/>
              </a:rPr>
              <a:t>://</a:t>
            </a:r>
            <a:r>
              <a:rPr lang="en-US" sz="2400" dirty="0" smtClean="0">
                <a:hlinkClick r:id="rId8"/>
              </a:rPr>
              <a:t>etk.informatik.uni-tuebingen.de/optitope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13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33450"/>
            <a:ext cx="79438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3000" y="6324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Toussaint</a:t>
            </a:r>
            <a:r>
              <a:rPr lang="en-US" sz="1400" i="1" dirty="0"/>
              <a:t> </a:t>
            </a:r>
            <a:r>
              <a:rPr lang="en-US" sz="1400" dirty="0"/>
              <a:t>and </a:t>
            </a:r>
            <a:r>
              <a:rPr lang="en-US" sz="1400" dirty="0" err="1"/>
              <a:t>Kohlbacher</a:t>
            </a:r>
            <a:r>
              <a:rPr lang="en-US" sz="1400" dirty="0"/>
              <a:t>, Nucleic Acid Research 2009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7430216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91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 Cell Receptor </a:t>
            </a:r>
            <a:r>
              <a:rPr lang="en-US" dirty="0"/>
              <a:t>s</a:t>
            </a:r>
            <a:r>
              <a:rPr lang="en-US" dirty="0" smtClean="0"/>
              <a:t>equencing </a:t>
            </a:r>
          </a:p>
          <a:p>
            <a:pPr lvl="1"/>
            <a:r>
              <a:rPr lang="en-US" dirty="0" smtClean="0"/>
              <a:t>Compare the TCR repertoire before and after immunization to determine response against used epitope(s)</a:t>
            </a:r>
          </a:p>
          <a:p>
            <a:r>
              <a:rPr lang="en-US" dirty="0" smtClean="0"/>
              <a:t>Primary analysis of TCR sequencing data</a:t>
            </a:r>
          </a:p>
          <a:p>
            <a:pPr lvl="1"/>
            <a:r>
              <a:rPr lang="en-US" dirty="0"/>
              <a:t>IMSEQ </a:t>
            </a:r>
            <a:r>
              <a:rPr lang="en-US" sz="2400" dirty="0"/>
              <a:t>(</a:t>
            </a:r>
            <a:r>
              <a:rPr lang="en-US" sz="2400" dirty="0" err="1" smtClean="0"/>
              <a:t>Kuchenbecker</a:t>
            </a:r>
            <a:r>
              <a:rPr lang="en-US" sz="2400" dirty="0" smtClean="0"/>
              <a:t> </a:t>
            </a:r>
            <a:r>
              <a:rPr lang="en-US" sz="2400" i="1" dirty="0" smtClean="0"/>
              <a:t>et. al.,</a:t>
            </a:r>
            <a:r>
              <a:rPr lang="en-US" sz="2400" dirty="0" smtClean="0"/>
              <a:t> Bioinformatics 2015)</a:t>
            </a:r>
          </a:p>
          <a:p>
            <a:pPr marL="457200" lvl="1" indent="0">
              <a:buNone/>
            </a:pPr>
            <a:r>
              <a:rPr lang="en-US" sz="2400" dirty="0"/>
              <a:t>    </a:t>
            </a:r>
            <a:r>
              <a:rPr lang="en-US" sz="2400" dirty="0">
                <a:hlinkClick r:id="rId2"/>
              </a:rPr>
              <a:t>http://www.imtools.org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dirty="0" err="1" smtClean="0"/>
              <a:t>HTJoinSolver</a:t>
            </a:r>
            <a:r>
              <a:rPr lang="en-US" sz="2400" dirty="0" smtClean="0"/>
              <a:t> (Russ </a:t>
            </a:r>
            <a:r>
              <a:rPr lang="en-US" sz="2400" i="1" dirty="0" smtClean="0"/>
              <a:t>et. al.,</a:t>
            </a:r>
            <a:r>
              <a:rPr lang="en-US" sz="2400" dirty="0" smtClean="0"/>
              <a:t> BMC Bioinformatics 2015)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sz="2400" dirty="0">
                <a:hlinkClick r:id="rId3"/>
              </a:rPr>
              <a:t>https://dcb.cit.nih.gov/HTJoinSolver/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1371600" lvl="2" indent="-514350">
              <a:buFont typeface="+mj-lt"/>
              <a:buAutoNum type="alphaLcPeriod"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8234514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88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tcR</a:t>
            </a:r>
            <a:r>
              <a:rPr lang="en-US" dirty="0"/>
              <a:t> </a:t>
            </a:r>
            <a:r>
              <a:rPr lang="en-US" sz="2800" dirty="0"/>
              <a:t>(</a:t>
            </a:r>
            <a:r>
              <a:rPr lang="en-US" sz="2800" dirty="0" err="1" smtClean="0"/>
              <a:t>Nazarov</a:t>
            </a:r>
            <a:r>
              <a:rPr lang="en-US" sz="2800" dirty="0" smtClean="0"/>
              <a:t> </a:t>
            </a:r>
            <a:r>
              <a:rPr lang="en-US" sz="2800" i="1" dirty="0" smtClean="0"/>
              <a:t>et. al.,</a:t>
            </a:r>
            <a:r>
              <a:rPr lang="en-US" sz="2800" dirty="0" smtClean="0"/>
              <a:t> BMC Bioinformatics, 2015)</a:t>
            </a:r>
          </a:p>
          <a:p>
            <a:pPr lvl="1"/>
            <a:r>
              <a:rPr lang="en-US" sz="2400" dirty="0" smtClean="0"/>
              <a:t>R package for downstream analysis, including </a:t>
            </a:r>
            <a:r>
              <a:rPr lang="en-US" sz="2400" dirty="0"/>
              <a:t>diversity measures, shared T cell receptor sequences identification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://imminfo.github.io/tcr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pPr marL="1371600" lvl="2" indent="-514350">
              <a:buFont typeface="+mj-lt"/>
              <a:buAutoNum type="alphaLcPeriod"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228583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577262" cy="405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8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QC</a:t>
            </a:r>
          </a:p>
          <a:p>
            <a:pPr marL="742950" lvl="2" indent="-342900"/>
            <a:r>
              <a:rPr lang="en-US" sz="2600" dirty="0" smtClean="0"/>
              <a:t>FASTX: </a:t>
            </a:r>
            <a:r>
              <a:rPr lang="en-US" sz="2600" dirty="0" smtClean="0">
                <a:hlinkClick r:id="rId2"/>
              </a:rPr>
              <a:t>http</a:t>
            </a:r>
            <a:r>
              <a:rPr lang="en-US" sz="2600" dirty="0">
                <a:hlinkClick r:id="rId2"/>
              </a:rPr>
              <a:t>://hannonlab.cshl.edu/fastx_toolkit</a:t>
            </a:r>
            <a:r>
              <a:rPr lang="en-US" sz="2600" dirty="0" smtClean="0">
                <a:hlinkClick r:id="rId2"/>
              </a:rPr>
              <a:t>/</a:t>
            </a:r>
            <a:r>
              <a:rPr lang="en-US" sz="2600" dirty="0" smtClean="0"/>
              <a:t>)</a:t>
            </a:r>
          </a:p>
          <a:p>
            <a:pPr marL="742950" lvl="2" indent="-342900"/>
            <a:r>
              <a:rPr lang="en-US" sz="2600" dirty="0" smtClean="0"/>
              <a:t>PRINSEQ: </a:t>
            </a:r>
            <a:r>
              <a:rPr lang="en-US" sz="2600" dirty="0" smtClean="0">
                <a:hlinkClick r:id="rId3"/>
              </a:rPr>
              <a:t>http</a:t>
            </a:r>
            <a:r>
              <a:rPr lang="en-US" sz="2600" dirty="0">
                <a:hlinkClick r:id="rId3"/>
              </a:rPr>
              <a:t>://prinseq.sourceforge.net</a:t>
            </a:r>
            <a:r>
              <a:rPr lang="en-US" sz="2600" dirty="0" smtClean="0">
                <a:hlinkClick r:id="rId3"/>
              </a:rPr>
              <a:t>/</a:t>
            </a:r>
            <a:r>
              <a:rPr lang="en-US" sz="2600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Epitope prediction</a:t>
            </a:r>
          </a:p>
          <a:p>
            <a:pPr marL="742950" lvl="2" indent="-342900"/>
            <a:r>
              <a:rPr lang="en-US" sz="2600" dirty="0" err="1" smtClean="0"/>
              <a:t>NetChop</a:t>
            </a:r>
            <a:r>
              <a:rPr lang="en-US" sz="2600" dirty="0" smtClean="0"/>
              <a:t>: </a:t>
            </a:r>
            <a:r>
              <a:rPr lang="en-US" sz="2600" dirty="0" smtClean="0">
                <a:hlinkClick r:id="rId4"/>
              </a:rPr>
              <a:t>http</a:t>
            </a:r>
            <a:r>
              <a:rPr lang="en-US" sz="2600" dirty="0">
                <a:hlinkClick r:id="rId4"/>
              </a:rPr>
              <a:t>://www.cbs.dtu.dk/services/NetChop</a:t>
            </a:r>
            <a:r>
              <a:rPr lang="en-US" sz="2600" dirty="0" smtClean="0">
                <a:hlinkClick r:id="rId4"/>
              </a:rPr>
              <a:t>/</a:t>
            </a:r>
            <a:endParaRPr lang="en-US" sz="2600" dirty="0"/>
          </a:p>
          <a:p>
            <a:pPr marL="742950" lvl="2" indent="-342900"/>
            <a:r>
              <a:rPr lang="en-US" sz="2600" dirty="0" smtClean="0"/>
              <a:t>SYFPEITHI: </a:t>
            </a:r>
            <a:r>
              <a:rPr lang="en-US" sz="2600" dirty="0" smtClean="0">
                <a:hlinkClick r:id="rId5"/>
              </a:rPr>
              <a:t>http</a:t>
            </a:r>
            <a:r>
              <a:rPr lang="en-US" sz="2600" dirty="0">
                <a:hlinkClick r:id="rId5"/>
              </a:rPr>
              <a:t>://www.syfpeithi.de</a:t>
            </a:r>
            <a:r>
              <a:rPr lang="en-US" sz="2600" dirty="0" smtClean="0">
                <a:hlinkClick r:id="rId5"/>
              </a:rPr>
              <a:t>/</a:t>
            </a:r>
            <a:endParaRPr lang="en-US" sz="2600" dirty="0"/>
          </a:p>
          <a:p>
            <a:pPr marL="742950" lvl="2" indent="-342900"/>
            <a:r>
              <a:rPr lang="en-US" sz="2600" dirty="0" smtClean="0"/>
              <a:t>NETMHC: </a:t>
            </a:r>
            <a:r>
              <a:rPr lang="en-US" sz="2600" dirty="0">
                <a:hlinkClick r:id="rId6"/>
              </a:rPr>
              <a:t>http://www.cbs.dtu.dk/services/NetMHC</a:t>
            </a:r>
            <a:r>
              <a:rPr lang="en-US" sz="2600" dirty="0" smtClean="0">
                <a:hlinkClick r:id="rId6"/>
              </a:rPr>
              <a:t>/</a:t>
            </a:r>
            <a:endParaRPr lang="en-US" sz="2600" dirty="0"/>
          </a:p>
          <a:p>
            <a:pPr marL="742950" lvl="2" indent="-342900"/>
            <a:r>
              <a:rPr lang="en-US" sz="2600" dirty="0" err="1" smtClean="0"/>
              <a:t>NetCTL</a:t>
            </a:r>
            <a:r>
              <a:rPr lang="en-US" sz="2600" dirty="0" smtClean="0"/>
              <a:t>: </a:t>
            </a:r>
            <a:r>
              <a:rPr lang="en-US" sz="2600" dirty="0">
                <a:hlinkClick r:id="rId7"/>
              </a:rPr>
              <a:t>http://www.cbs.dtu.dk/services/NetCTL</a:t>
            </a:r>
            <a:r>
              <a:rPr lang="en-US" sz="2600" dirty="0" smtClean="0">
                <a:hlinkClick r:id="rId7"/>
              </a:rPr>
              <a:t>/</a:t>
            </a:r>
            <a:endParaRPr lang="en-US" sz="2600" dirty="0"/>
          </a:p>
          <a:p>
            <a:pPr marL="400050"/>
            <a:r>
              <a:rPr lang="en-US" dirty="0" smtClean="0"/>
              <a:t>Tumor Specific epitope </a:t>
            </a:r>
            <a:r>
              <a:rPr lang="en-US" dirty="0" err="1" smtClean="0"/>
              <a:t>predicton</a:t>
            </a:r>
            <a:r>
              <a:rPr lang="en-US" dirty="0" smtClean="0"/>
              <a:t> pipeline </a:t>
            </a:r>
          </a:p>
          <a:p>
            <a:pPr marL="742950" lvl="2" indent="-342900"/>
            <a:r>
              <a:rPr lang="en-US" sz="2600" dirty="0" err="1" smtClean="0"/>
              <a:t>Epi-Seq</a:t>
            </a:r>
            <a:r>
              <a:rPr lang="en-US" sz="2600" dirty="0"/>
              <a:t>: </a:t>
            </a:r>
            <a:r>
              <a:rPr lang="en-US" sz="2600" dirty="0">
                <a:hlinkClick r:id="rId8"/>
              </a:rPr>
              <a:t>http://dna.engr.uconn.edu/?</a:t>
            </a:r>
            <a:r>
              <a:rPr lang="en-US" sz="2600" dirty="0" smtClean="0">
                <a:hlinkClick r:id="rId8"/>
              </a:rPr>
              <a:t>page_id=470</a:t>
            </a:r>
            <a:endParaRPr lang="en-US" sz="2600" dirty="0" smtClean="0"/>
          </a:p>
          <a:p>
            <a:pPr marL="400050" lvl="2" indent="0">
              <a:buNone/>
            </a:pPr>
            <a:r>
              <a:rPr lang="en-US" sz="2600" dirty="0" smtClean="0"/>
              <a:t>Also available on out </a:t>
            </a:r>
            <a:r>
              <a:rPr lang="en-US" sz="2600" dirty="0"/>
              <a:t>galaxy server: </a:t>
            </a:r>
            <a:r>
              <a:rPr lang="en-US" sz="2600" dirty="0">
                <a:hlinkClick r:id="rId9"/>
              </a:rPr>
              <a:t>http://mhc1.engr.uconn.edu:8080</a:t>
            </a:r>
            <a:r>
              <a:rPr lang="en-US" sz="2600" dirty="0" smtClean="0">
                <a:hlinkClick r:id="rId9"/>
              </a:rPr>
              <a:t>/</a:t>
            </a:r>
            <a:endParaRPr lang="en-US" sz="2600" dirty="0" smtClean="0"/>
          </a:p>
          <a:p>
            <a:pPr marL="400050"/>
            <a:r>
              <a:rPr lang="en-US" dirty="0" smtClean="0"/>
              <a:t>Vaccine design</a:t>
            </a:r>
          </a:p>
          <a:p>
            <a:pPr marL="742950" lvl="2" indent="-342900"/>
            <a:r>
              <a:rPr lang="en-US" sz="2600" dirty="0" err="1" smtClean="0"/>
              <a:t>Expitope</a:t>
            </a:r>
            <a:r>
              <a:rPr lang="en-US" sz="2600" smtClean="0"/>
              <a:t>: </a:t>
            </a:r>
            <a:r>
              <a:rPr lang="en-US" sz="2600" smtClean="0">
                <a:hlinkClick r:id="rId10"/>
              </a:rPr>
              <a:t>http</a:t>
            </a:r>
            <a:r>
              <a:rPr lang="en-US" sz="2600" dirty="0">
                <a:hlinkClick r:id="rId10"/>
              </a:rPr>
              <a:t>://webclu.bio.wzw.tum.de/</a:t>
            </a:r>
            <a:r>
              <a:rPr lang="en-US" sz="2600" dirty="0" err="1">
                <a:hlinkClick r:id="rId10"/>
              </a:rPr>
              <a:t>expitope</a:t>
            </a:r>
            <a:r>
              <a:rPr lang="en-US" sz="2600" dirty="0" smtClean="0">
                <a:hlinkClick r:id="rId10"/>
              </a:rPr>
              <a:t>/</a:t>
            </a:r>
            <a:endParaRPr lang="en-US" sz="2600" dirty="0"/>
          </a:p>
          <a:p>
            <a:pPr marL="742950" lvl="2" indent="-342900"/>
            <a:r>
              <a:rPr lang="en-US" sz="2600" dirty="0" err="1"/>
              <a:t>OptiTope</a:t>
            </a:r>
            <a:r>
              <a:rPr lang="en-US" sz="2600" dirty="0" smtClean="0"/>
              <a:t>: </a:t>
            </a:r>
            <a:r>
              <a:rPr lang="en-US" sz="2600" dirty="0">
                <a:hlinkClick r:id="rId11"/>
              </a:rPr>
              <a:t>http://</a:t>
            </a:r>
            <a:r>
              <a:rPr lang="en-US" sz="2600" dirty="0" smtClean="0">
                <a:hlinkClick r:id="rId11"/>
              </a:rPr>
              <a:t>etk.informatik.uni-tuebingen.de/optitope</a:t>
            </a:r>
            <a:endParaRPr lang="en-US" sz="2600" dirty="0"/>
          </a:p>
          <a:p>
            <a:pPr marL="400050"/>
            <a:r>
              <a:rPr lang="en-US" dirty="0" smtClean="0"/>
              <a:t>TCR sequencing analysis</a:t>
            </a:r>
          </a:p>
          <a:p>
            <a:pPr marL="742950" lvl="2" indent="-342900"/>
            <a:r>
              <a:rPr lang="en-US" sz="2600" dirty="0" err="1" smtClean="0"/>
              <a:t>Epi-Seq</a:t>
            </a:r>
            <a:r>
              <a:rPr lang="en-US" sz="2600" dirty="0" smtClean="0"/>
              <a:t>: </a:t>
            </a:r>
            <a:r>
              <a:rPr lang="en-US" sz="2600" dirty="0" smtClean="0">
                <a:hlinkClick r:id="rId12"/>
              </a:rPr>
              <a:t>http</a:t>
            </a:r>
            <a:r>
              <a:rPr lang="en-US" sz="2600" dirty="0">
                <a:hlinkClick r:id="rId12"/>
              </a:rPr>
              <a:t>://imminfo.github.io/tcr</a:t>
            </a:r>
            <a:r>
              <a:rPr lang="en-US" sz="2600" dirty="0" smtClean="0">
                <a:hlinkClick r:id="rId12"/>
              </a:rPr>
              <a:t>/</a:t>
            </a:r>
            <a:endParaRPr lang="en-US" sz="2600" dirty="0"/>
          </a:p>
          <a:p>
            <a:pPr marL="857250" lvl="2" indent="0">
              <a:buNone/>
            </a:pPr>
            <a:endParaRPr lang="en-US" sz="2000" dirty="0" smtClean="0"/>
          </a:p>
          <a:p>
            <a:pPr marL="1200150" lvl="2" indent="-342900"/>
            <a:endParaRPr lang="en-US" sz="2000" dirty="0"/>
          </a:p>
          <a:p>
            <a:pPr marL="857250" lvl="2" indent="0">
              <a:buNone/>
            </a:pPr>
            <a:endParaRPr lang="en-US" sz="2000" dirty="0"/>
          </a:p>
          <a:p>
            <a:pPr marL="1200150" lvl="2" indent="-342900"/>
            <a:endParaRPr lang="en-US" sz="2000" dirty="0" smtClean="0"/>
          </a:p>
          <a:p>
            <a:pPr marL="1200150" lvl="2" indent="-342900"/>
            <a:endParaRPr lang="en-US" sz="2000" b="1" dirty="0"/>
          </a:p>
          <a:p>
            <a:pPr marL="1200150" lvl="2" indent="-342900"/>
            <a:endParaRPr lang="en-US" dirty="0" smtClean="0"/>
          </a:p>
          <a:p>
            <a:pPr marL="1200150" lvl="2" indent="-342900"/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2523106"/>
              </p:ext>
            </p:extLst>
          </p:nvPr>
        </p:nvGraphicFramePr>
        <p:xfrm>
          <a:off x="0" y="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5631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T-cell activation and proliferation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2043602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5696" y="2049796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5" name="Group 6154"/>
          <p:cNvGrpSpPr/>
          <p:nvPr/>
        </p:nvGrpSpPr>
        <p:grpSpPr>
          <a:xfrm>
            <a:off x="2057400" y="1524000"/>
            <a:ext cx="1806702" cy="1503360"/>
            <a:chOff x="2057400" y="1524000"/>
            <a:chExt cx="1806702" cy="1503360"/>
          </a:xfrm>
        </p:grpSpPr>
        <p:grpSp>
          <p:nvGrpSpPr>
            <p:cNvPr id="3" name="Group 2"/>
            <p:cNvGrpSpPr/>
            <p:nvPr/>
          </p:nvGrpSpPr>
          <p:grpSpPr>
            <a:xfrm>
              <a:off x="2583942" y="1524000"/>
              <a:ext cx="1280160" cy="1503360"/>
              <a:chOff x="6492240" y="1143000"/>
              <a:chExt cx="1280160" cy="1503360"/>
            </a:xfrm>
          </p:grpSpPr>
          <p:pic>
            <p:nvPicPr>
              <p:cNvPr id="7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2057400" y="2211242"/>
              <a:ext cx="533400" cy="3795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4290" y="2240280"/>
            <a:ext cx="2522220" cy="3474720"/>
            <a:chOff x="34290" y="2240280"/>
            <a:chExt cx="2522220" cy="3474720"/>
          </a:xfrm>
        </p:grpSpPr>
        <p:grpSp>
          <p:nvGrpSpPr>
            <p:cNvPr id="75" name="Group 74"/>
            <p:cNvGrpSpPr/>
            <p:nvPr/>
          </p:nvGrpSpPr>
          <p:grpSpPr>
            <a:xfrm>
              <a:off x="34290" y="2240280"/>
              <a:ext cx="2522220" cy="2255520"/>
              <a:chOff x="34290" y="2240280"/>
              <a:chExt cx="2522220" cy="2255520"/>
            </a:xfrm>
          </p:grpSpPr>
          <p:pic>
            <p:nvPicPr>
              <p:cNvPr id="11" name="Picture 5" descr="MHC1.jpg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48414" t="-2" r="18545" b="67791"/>
              <a:stretch/>
            </p:blipFill>
            <p:spPr bwMode="auto">
              <a:xfrm>
                <a:off x="182880" y="2240280"/>
                <a:ext cx="173736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34290" y="3632022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95300" y="3860621"/>
                <a:ext cx="156210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676400" y="3657600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6200" y="3886200"/>
              <a:ext cx="19812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051560" y="3739086"/>
              <a:ext cx="0" cy="335280"/>
            </a:xfrm>
            <a:prstGeom prst="line">
              <a:avLst/>
            </a:prstGeom>
            <a:ln w="28575">
              <a:solidFill>
                <a:srgbClr val="54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6" name="Group 6155"/>
          <p:cNvGrpSpPr/>
          <p:nvPr/>
        </p:nvGrpSpPr>
        <p:grpSpPr>
          <a:xfrm>
            <a:off x="4114800" y="853920"/>
            <a:ext cx="3025139" cy="2813520"/>
            <a:chOff x="4114800" y="853920"/>
            <a:chExt cx="3025139" cy="2813520"/>
          </a:xfrm>
        </p:grpSpPr>
        <p:grpSp>
          <p:nvGrpSpPr>
            <p:cNvPr id="45" name="Group 44"/>
            <p:cNvGrpSpPr/>
            <p:nvPr/>
          </p:nvGrpSpPr>
          <p:grpSpPr>
            <a:xfrm>
              <a:off x="4811816" y="853920"/>
              <a:ext cx="1280160" cy="1503360"/>
              <a:chOff x="6492240" y="1143000"/>
              <a:chExt cx="1280160" cy="1503360"/>
            </a:xfrm>
          </p:grpSpPr>
          <p:pic>
            <p:nvPicPr>
              <p:cNvPr id="46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Oval 46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859779" y="1344168"/>
              <a:ext cx="1280160" cy="1503360"/>
              <a:chOff x="6492240" y="1143000"/>
              <a:chExt cx="1280160" cy="1503360"/>
            </a:xfrm>
          </p:grpSpPr>
          <p:pic>
            <p:nvPicPr>
              <p:cNvPr id="64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Oval 64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545330" y="2164080"/>
              <a:ext cx="1280160" cy="1503360"/>
              <a:chOff x="6492240" y="1143000"/>
              <a:chExt cx="1280160" cy="1503360"/>
            </a:xfrm>
          </p:grpSpPr>
          <p:pic>
            <p:nvPicPr>
              <p:cNvPr id="70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Oval 70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9" name="Straight Arrow Connector 118"/>
            <p:cNvCxnSpPr/>
            <p:nvPr/>
          </p:nvCxnSpPr>
          <p:spPr>
            <a:xfrm flipV="1">
              <a:off x="4114800" y="1371600"/>
              <a:ext cx="6096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4191000" y="1751158"/>
              <a:ext cx="6858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4191000" y="2055958"/>
              <a:ext cx="533400" cy="3013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609600" y="4800600"/>
            <a:ext cx="914400" cy="533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3776" y="4247059"/>
            <a:ext cx="612648" cy="206069"/>
            <a:chOff x="493776" y="4247059"/>
            <a:chExt cx="612648" cy="206069"/>
          </a:xfrm>
        </p:grpSpPr>
        <p:sp>
          <p:nvSpPr>
            <p:cNvPr id="6" name="Freeform 5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4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T-cell activation and proliferation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2043602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5696" y="2049796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5" name="Group 6154"/>
          <p:cNvGrpSpPr/>
          <p:nvPr/>
        </p:nvGrpSpPr>
        <p:grpSpPr>
          <a:xfrm>
            <a:off x="2057400" y="1524000"/>
            <a:ext cx="1806702" cy="1503360"/>
            <a:chOff x="2057400" y="1524000"/>
            <a:chExt cx="1806702" cy="1503360"/>
          </a:xfrm>
        </p:grpSpPr>
        <p:grpSp>
          <p:nvGrpSpPr>
            <p:cNvPr id="3" name="Group 2"/>
            <p:cNvGrpSpPr/>
            <p:nvPr/>
          </p:nvGrpSpPr>
          <p:grpSpPr>
            <a:xfrm>
              <a:off x="2583942" y="1524000"/>
              <a:ext cx="1280160" cy="1503360"/>
              <a:chOff x="6492240" y="1143000"/>
              <a:chExt cx="1280160" cy="1503360"/>
            </a:xfrm>
          </p:grpSpPr>
          <p:pic>
            <p:nvPicPr>
              <p:cNvPr id="7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2057400" y="2211242"/>
              <a:ext cx="533400" cy="3795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4290" y="2240280"/>
            <a:ext cx="2522220" cy="3474720"/>
            <a:chOff x="34290" y="2240280"/>
            <a:chExt cx="2522220" cy="3474720"/>
          </a:xfrm>
        </p:grpSpPr>
        <p:grpSp>
          <p:nvGrpSpPr>
            <p:cNvPr id="75" name="Group 74"/>
            <p:cNvGrpSpPr/>
            <p:nvPr/>
          </p:nvGrpSpPr>
          <p:grpSpPr>
            <a:xfrm>
              <a:off x="34290" y="2240280"/>
              <a:ext cx="2522220" cy="2255520"/>
              <a:chOff x="34290" y="2240280"/>
              <a:chExt cx="2522220" cy="2255520"/>
            </a:xfrm>
          </p:grpSpPr>
          <p:pic>
            <p:nvPicPr>
              <p:cNvPr id="11" name="Picture 5" descr="MHC1.jpg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48414" t="-2" r="18545" b="67791"/>
              <a:stretch/>
            </p:blipFill>
            <p:spPr bwMode="auto">
              <a:xfrm>
                <a:off x="182880" y="2240280"/>
                <a:ext cx="173736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34290" y="3632022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95300" y="3860621"/>
                <a:ext cx="156210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676400" y="3657600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6200" y="3886200"/>
              <a:ext cx="19812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051560" y="3739086"/>
              <a:ext cx="0" cy="335280"/>
            </a:xfrm>
            <a:prstGeom prst="line">
              <a:avLst/>
            </a:prstGeom>
            <a:ln w="28575">
              <a:solidFill>
                <a:srgbClr val="54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8" name="Group 6157"/>
          <p:cNvGrpSpPr/>
          <p:nvPr/>
        </p:nvGrpSpPr>
        <p:grpSpPr>
          <a:xfrm>
            <a:off x="5783580" y="2988117"/>
            <a:ext cx="2552700" cy="3530361"/>
            <a:chOff x="5783580" y="2988117"/>
            <a:chExt cx="2552700" cy="3530361"/>
          </a:xfrm>
        </p:grpSpPr>
        <p:grpSp>
          <p:nvGrpSpPr>
            <p:cNvPr id="99" name="Group 98"/>
            <p:cNvGrpSpPr/>
            <p:nvPr/>
          </p:nvGrpSpPr>
          <p:grpSpPr>
            <a:xfrm>
              <a:off x="5783580" y="3043758"/>
              <a:ext cx="2522220" cy="3474720"/>
              <a:chOff x="34290" y="2240280"/>
              <a:chExt cx="2522220" cy="347472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34290" y="2240280"/>
                <a:ext cx="2522220" cy="2255520"/>
                <a:chOff x="34290" y="2240280"/>
                <a:chExt cx="2522220" cy="2255520"/>
              </a:xfrm>
            </p:grpSpPr>
            <p:pic>
              <p:nvPicPr>
                <p:cNvPr id="103" name="Picture 5" descr="MHC1.jpg"/>
                <p:cNvPicPr>
                  <a:picLocks noChangeAspect="1"/>
                </p:cNvPicPr>
                <p:nvPr/>
              </p:nvPicPr>
              <p:blipFill rotWithShape="1">
                <a:blip r:embed="rId4" cstate="print"/>
                <a:srcRect l="48414" t="-2" r="18545" b="67791"/>
                <a:stretch/>
              </p:blipFill>
              <p:spPr bwMode="auto">
                <a:xfrm>
                  <a:off x="182880" y="2240280"/>
                  <a:ext cx="173736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4" name="Rectangle 103"/>
                <p:cNvSpPr/>
                <p:nvPr/>
              </p:nvSpPr>
              <p:spPr>
                <a:xfrm>
                  <a:off x="34290" y="3632022"/>
                  <a:ext cx="88011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95300" y="3860621"/>
                  <a:ext cx="156210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676400" y="3657600"/>
                  <a:ext cx="88011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Oval 100"/>
              <p:cNvSpPr/>
              <p:nvPr/>
            </p:nvSpPr>
            <p:spPr>
              <a:xfrm>
                <a:off x="76200" y="3886200"/>
                <a:ext cx="1981200" cy="1828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1051560" y="3739086"/>
                <a:ext cx="0" cy="335280"/>
              </a:xfrm>
              <a:prstGeom prst="line">
                <a:avLst/>
              </a:prstGeom>
              <a:ln w="28575">
                <a:solidFill>
                  <a:srgbClr val="5450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45" name="Rectangle 6144"/>
            <p:cNvSpPr/>
            <p:nvPr/>
          </p:nvSpPr>
          <p:spPr>
            <a:xfrm>
              <a:off x="5974080" y="2988117"/>
              <a:ext cx="2362200" cy="1279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7" name="Group 6156"/>
          <p:cNvGrpSpPr/>
          <p:nvPr/>
        </p:nvGrpSpPr>
        <p:grpSpPr>
          <a:xfrm>
            <a:off x="6302502" y="3045648"/>
            <a:ext cx="1280160" cy="1280160"/>
            <a:chOff x="6302338" y="3043446"/>
            <a:chExt cx="1280160" cy="1280160"/>
          </a:xfrm>
        </p:grpSpPr>
        <p:pic>
          <p:nvPicPr>
            <p:cNvPr id="110" name="Picture 5" descr="MHC1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l="55368" r="20284" b="77454"/>
            <a:stretch/>
          </p:blipFill>
          <p:spPr bwMode="auto">
            <a:xfrm>
              <a:off x="6302338" y="3043446"/>
              <a:ext cx="128016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49" name="Group 6148"/>
            <p:cNvGrpSpPr/>
            <p:nvPr/>
          </p:nvGrpSpPr>
          <p:grpSpPr>
            <a:xfrm>
              <a:off x="6400800" y="3733800"/>
              <a:ext cx="275254" cy="350905"/>
              <a:chOff x="6400800" y="3733800"/>
              <a:chExt cx="275254" cy="350905"/>
            </a:xfrm>
          </p:grpSpPr>
          <p:sp>
            <p:nvSpPr>
              <p:cNvPr id="6148" name="Oval 6147"/>
              <p:cNvSpPr/>
              <p:nvPr/>
            </p:nvSpPr>
            <p:spPr>
              <a:xfrm>
                <a:off x="6630335" y="3860621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477000" y="3733800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477000" y="3886200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553200" y="4038600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400800" y="4038600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56" name="Group 6155"/>
          <p:cNvGrpSpPr/>
          <p:nvPr/>
        </p:nvGrpSpPr>
        <p:grpSpPr>
          <a:xfrm>
            <a:off x="4114800" y="853920"/>
            <a:ext cx="3025139" cy="2813520"/>
            <a:chOff x="4114800" y="853920"/>
            <a:chExt cx="3025139" cy="2813520"/>
          </a:xfrm>
        </p:grpSpPr>
        <p:grpSp>
          <p:nvGrpSpPr>
            <p:cNvPr id="45" name="Group 44"/>
            <p:cNvGrpSpPr/>
            <p:nvPr/>
          </p:nvGrpSpPr>
          <p:grpSpPr>
            <a:xfrm>
              <a:off x="4811816" y="853920"/>
              <a:ext cx="1280160" cy="1503360"/>
              <a:chOff x="6492240" y="1143000"/>
              <a:chExt cx="1280160" cy="1503360"/>
            </a:xfrm>
          </p:grpSpPr>
          <p:pic>
            <p:nvPicPr>
              <p:cNvPr id="46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Oval 46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859779" y="1344168"/>
              <a:ext cx="1280160" cy="1503360"/>
              <a:chOff x="6492240" y="1143000"/>
              <a:chExt cx="1280160" cy="1503360"/>
            </a:xfrm>
          </p:grpSpPr>
          <p:pic>
            <p:nvPicPr>
              <p:cNvPr id="64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Oval 64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545330" y="2164080"/>
              <a:ext cx="1280160" cy="1503360"/>
              <a:chOff x="6492240" y="1143000"/>
              <a:chExt cx="1280160" cy="1503360"/>
            </a:xfrm>
          </p:grpSpPr>
          <p:pic>
            <p:nvPicPr>
              <p:cNvPr id="70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Oval 70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9" name="Straight Arrow Connector 118"/>
            <p:cNvCxnSpPr/>
            <p:nvPr/>
          </p:nvCxnSpPr>
          <p:spPr>
            <a:xfrm flipV="1">
              <a:off x="4114800" y="1371600"/>
              <a:ext cx="6096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4191000" y="1751158"/>
              <a:ext cx="6858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4191000" y="2055958"/>
              <a:ext cx="533400" cy="3013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Oval 129"/>
          <p:cNvSpPr/>
          <p:nvPr/>
        </p:nvSpPr>
        <p:spPr>
          <a:xfrm>
            <a:off x="594360" y="4800600"/>
            <a:ext cx="914400" cy="533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493776" y="4247059"/>
            <a:ext cx="612648" cy="206069"/>
            <a:chOff x="493776" y="4247059"/>
            <a:chExt cx="612648" cy="206069"/>
          </a:xfrm>
        </p:grpSpPr>
        <p:sp>
          <p:nvSpPr>
            <p:cNvPr id="133" name="Freeform 132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829207" y="5219866"/>
            <a:ext cx="612648" cy="206069"/>
            <a:chOff x="493776" y="4247059"/>
            <a:chExt cx="612648" cy="206069"/>
          </a:xfrm>
        </p:grpSpPr>
        <p:sp>
          <p:nvSpPr>
            <p:cNvPr id="136" name="Freeform 135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Oval 137"/>
          <p:cNvSpPr/>
          <p:nvPr/>
        </p:nvSpPr>
        <p:spPr>
          <a:xfrm>
            <a:off x="6248400" y="5604078"/>
            <a:ext cx="914400" cy="533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https://www.colourbox.com/preview/11359382-crac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58" y="4814593"/>
            <a:ext cx="1611631" cy="1611631"/>
          </a:xfrm>
          <a:prstGeom prst="rect">
            <a:avLst/>
          </a:prstGeom>
          <a:noFill/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T-cell activation and proliferation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2043602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5696" y="2049796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5" name="Group 6154"/>
          <p:cNvGrpSpPr/>
          <p:nvPr/>
        </p:nvGrpSpPr>
        <p:grpSpPr>
          <a:xfrm>
            <a:off x="2057400" y="1524000"/>
            <a:ext cx="1806702" cy="1503360"/>
            <a:chOff x="2057400" y="1524000"/>
            <a:chExt cx="1806702" cy="1503360"/>
          </a:xfrm>
        </p:grpSpPr>
        <p:grpSp>
          <p:nvGrpSpPr>
            <p:cNvPr id="3" name="Group 2"/>
            <p:cNvGrpSpPr/>
            <p:nvPr/>
          </p:nvGrpSpPr>
          <p:grpSpPr>
            <a:xfrm>
              <a:off x="2583942" y="1524000"/>
              <a:ext cx="1280160" cy="1503360"/>
              <a:chOff x="6492240" y="1143000"/>
              <a:chExt cx="1280160" cy="1503360"/>
            </a:xfrm>
          </p:grpSpPr>
          <p:pic>
            <p:nvPicPr>
              <p:cNvPr id="7" name="Picture 5" descr="MHC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2057400" y="2211242"/>
              <a:ext cx="533400" cy="3795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4290" y="2240280"/>
            <a:ext cx="2522220" cy="3474720"/>
            <a:chOff x="34290" y="2240280"/>
            <a:chExt cx="2522220" cy="3474720"/>
          </a:xfrm>
        </p:grpSpPr>
        <p:grpSp>
          <p:nvGrpSpPr>
            <p:cNvPr id="75" name="Group 74"/>
            <p:cNvGrpSpPr/>
            <p:nvPr/>
          </p:nvGrpSpPr>
          <p:grpSpPr>
            <a:xfrm>
              <a:off x="34290" y="2240280"/>
              <a:ext cx="2522220" cy="2255520"/>
              <a:chOff x="34290" y="2240280"/>
              <a:chExt cx="2522220" cy="2255520"/>
            </a:xfrm>
          </p:grpSpPr>
          <p:pic>
            <p:nvPicPr>
              <p:cNvPr id="11" name="Picture 5" descr="MHC1.jpg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48414" t="-2" r="18545" b="67791"/>
              <a:stretch/>
            </p:blipFill>
            <p:spPr bwMode="auto">
              <a:xfrm>
                <a:off x="182880" y="2240280"/>
                <a:ext cx="173736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34290" y="3632022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95300" y="3860621"/>
                <a:ext cx="156210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676400" y="3657600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6200" y="3886200"/>
              <a:ext cx="19812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051560" y="3739086"/>
              <a:ext cx="0" cy="335280"/>
            </a:xfrm>
            <a:prstGeom prst="line">
              <a:avLst/>
            </a:prstGeom>
            <a:ln w="28575">
              <a:solidFill>
                <a:srgbClr val="54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8" name="Group 6157"/>
          <p:cNvGrpSpPr/>
          <p:nvPr/>
        </p:nvGrpSpPr>
        <p:grpSpPr>
          <a:xfrm>
            <a:off x="5783580" y="2988117"/>
            <a:ext cx="2552700" cy="3530361"/>
            <a:chOff x="5783580" y="2988117"/>
            <a:chExt cx="2552700" cy="3530361"/>
          </a:xfrm>
        </p:grpSpPr>
        <p:grpSp>
          <p:nvGrpSpPr>
            <p:cNvPr id="99" name="Group 98"/>
            <p:cNvGrpSpPr/>
            <p:nvPr/>
          </p:nvGrpSpPr>
          <p:grpSpPr>
            <a:xfrm>
              <a:off x="5783580" y="3043758"/>
              <a:ext cx="2522220" cy="3474720"/>
              <a:chOff x="34290" y="2240280"/>
              <a:chExt cx="2522220" cy="347472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34290" y="2240280"/>
                <a:ext cx="2522220" cy="2255520"/>
                <a:chOff x="34290" y="2240280"/>
                <a:chExt cx="2522220" cy="2255520"/>
              </a:xfrm>
            </p:grpSpPr>
            <p:pic>
              <p:nvPicPr>
                <p:cNvPr id="103" name="Picture 5" descr="MHC1.jpg"/>
                <p:cNvPicPr>
                  <a:picLocks noChangeAspect="1"/>
                </p:cNvPicPr>
                <p:nvPr/>
              </p:nvPicPr>
              <p:blipFill rotWithShape="1">
                <a:blip r:embed="rId5" cstate="print"/>
                <a:srcRect l="48414" t="-2" r="18545" b="67791"/>
                <a:stretch/>
              </p:blipFill>
              <p:spPr bwMode="auto">
                <a:xfrm>
                  <a:off x="182880" y="2240280"/>
                  <a:ext cx="173736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4" name="Rectangle 103"/>
                <p:cNvSpPr/>
                <p:nvPr/>
              </p:nvSpPr>
              <p:spPr>
                <a:xfrm>
                  <a:off x="34290" y="3632022"/>
                  <a:ext cx="88011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95300" y="3860621"/>
                  <a:ext cx="156210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676400" y="3657600"/>
                  <a:ext cx="88011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Oval 100"/>
              <p:cNvSpPr/>
              <p:nvPr/>
            </p:nvSpPr>
            <p:spPr>
              <a:xfrm>
                <a:off x="76200" y="3886200"/>
                <a:ext cx="1981200" cy="1828800"/>
              </a:xfrm>
              <a:prstGeom prst="ellipse">
                <a:avLst/>
              </a:prstGeom>
              <a:solidFill>
                <a:schemeClr val="accent6">
                  <a:lumMod val="75000"/>
                  <a:alpha val="43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1051560" y="3739086"/>
                <a:ext cx="0" cy="335280"/>
              </a:xfrm>
              <a:prstGeom prst="line">
                <a:avLst/>
              </a:prstGeom>
              <a:ln w="28575">
                <a:solidFill>
                  <a:srgbClr val="5450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45" name="Rectangle 6144"/>
            <p:cNvSpPr/>
            <p:nvPr/>
          </p:nvSpPr>
          <p:spPr>
            <a:xfrm>
              <a:off x="5974080" y="2988117"/>
              <a:ext cx="2362200" cy="1279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5" descr="MHC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l="55368" r="20284" b="77454"/>
          <a:stretch/>
        </p:blipFill>
        <p:spPr bwMode="auto">
          <a:xfrm>
            <a:off x="6302502" y="3045648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6148"/>
          <p:cNvGrpSpPr/>
          <p:nvPr/>
        </p:nvGrpSpPr>
        <p:grpSpPr>
          <a:xfrm>
            <a:off x="6309056" y="4400006"/>
            <a:ext cx="275254" cy="350905"/>
            <a:chOff x="6400800" y="3733800"/>
            <a:chExt cx="275254" cy="350905"/>
          </a:xfrm>
        </p:grpSpPr>
        <p:sp>
          <p:nvSpPr>
            <p:cNvPr id="6148" name="Oval 6147"/>
            <p:cNvSpPr/>
            <p:nvPr/>
          </p:nvSpPr>
          <p:spPr>
            <a:xfrm>
              <a:off x="6630335" y="3860621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77000" y="3733800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477000" y="3886200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553200" y="4038600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400800" y="4038600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6" name="Group 6155"/>
          <p:cNvGrpSpPr/>
          <p:nvPr/>
        </p:nvGrpSpPr>
        <p:grpSpPr>
          <a:xfrm>
            <a:off x="4114800" y="853920"/>
            <a:ext cx="3025139" cy="2813520"/>
            <a:chOff x="4114800" y="853920"/>
            <a:chExt cx="3025139" cy="2813520"/>
          </a:xfrm>
        </p:grpSpPr>
        <p:grpSp>
          <p:nvGrpSpPr>
            <p:cNvPr id="45" name="Group 44"/>
            <p:cNvGrpSpPr/>
            <p:nvPr/>
          </p:nvGrpSpPr>
          <p:grpSpPr>
            <a:xfrm>
              <a:off x="4811816" y="853920"/>
              <a:ext cx="1280160" cy="1503360"/>
              <a:chOff x="6492240" y="1143000"/>
              <a:chExt cx="1280160" cy="1503360"/>
            </a:xfrm>
          </p:grpSpPr>
          <p:pic>
            <p:nvPicPr>
              <p:cNvPr id="46" name="Picture 5" descr="MHC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Oval 46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859779" y="1344168"/>
              <a:ext cx="1280160" cy="1503360"/>
              <a:chOff x="6492240" y="1143000"/>
              <a:chExt cx="1280160" cy="1503360"/>
            </a:xfrm>
          </p:grpSpPr>
          <p:pic>
            <p:nvPicPr>
              <p:cNvPr id="64" name="Picture 5" descr="MHC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Oval 64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545330" y="2164080"/>
              <a:ext cx="1280160" cy="1503360"/>
              <a:chOff x="6492240" y="1143000"/>
              <a:chExt cx="1280160" cy="1503360"/>
            </a:xfrm>
          </p:grpSpPr>
          <p:pic>
            <p:nvPicPr>
              <p:cNvPr id="70" name="Picture 5" descr="MHC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Oval 70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9" name="Straight Arrow Connector 118"/>
            <p:cNvCxnSpPr/>
            <p:nvPr/>
          </p:nvCxnSpPr>
          <p:spPr>
            <a:xfrm flipV="1">
              <a:off x="4114800" y="1371600"/>
              <a:ext cx="6096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4191000" y="1751158"/>
              <a:ext cx="6858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4191000" y="2055958"/>
              <a:ext cx="533400" cy="3013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Oval 129"/>
          <p:cNvSpPr/>
          <p:nvPr/>
        </p:nvSpPr>
        <p:spPr>
          <a:xfrm>
            <a:off x="594360" y="4800600"/>
            <a:ext cx="914400" cy="533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493776" y="4247059"/>
            <a:ext cx="612648" cy="206069"/>
            <a:chOff x="493776" y="4247059"/>
            <a:chExt cx="612648" cy="206069"/>
          </a:xfrm>
        </p:grpSpPr>
        <p:sp>
          <p:nvSpPr>
            <p:cNvPr id="133" name="Freeform 132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829207" y="5219866"/>
            <a:ext cx="612648" cy="206069"/>
            <a:chOff x="493776" y="4247059"/>
            <a:chExt cx="612648" cy="206069"/>
          </a:xfrm>
        </p:grpSpPr>
        <p:sp>
          <p:nvSpPr>
            <p:cNvPr id="136" name="Freeform 135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Oval 137"/>
          <p:cNvSpPr/>
          <p:nvPr/>
        </p:nvSpPr>
        <p:spPr>
          <a:xfrm>
            <a:off x="6248400" y="5604078"/>
            <a:ext cx="914400" cy="533400"/>
          </a:xfrm>
          <a:prstGeom prst="ellipse">
            <a:avLst/>
          </a:prstGeom>
          <a:solidFill>
            <a:srgbClr val="94330C">
              <a:alpha val="31765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immune system and cancer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11335" r="3022" b="3790"/>
          <a:stretch/>
        </p:blipFill>
        <p:spPr bwMode="auto">
          <a:xfrm>
            <a:off x="5345602" y="1219201"/>
            <a:ext cx="3863510" cy="37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3551777">
            <a:off x="8231606" y="4419218"/>
            <a:ext cx="990600" cy="838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935463">
            <a:off x="5244063" y="876300"/>
            <a:ext cx="990600" cy="838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8726"/>
            <a:ext cx="5724124" cy="262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1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Cutting the brakes: </a:t>
            </a:r>
            <a:r>
              <a:rPr lang="en-US" dirty="0"/>
              <a:t>PD1 and CTLA-4 b</a:t>
            </a:r>
            <a:r>
              <a:rPr lang="en-US" dirty="0" smtClean="0"/>
              <a:t>lockade </a:t>
            </a:r>
          </a:p>
        </p:txBody>
      </p:sp>
      <p:pic>
        <p:nvPicPr>
          <p:cNvPr id="5127" name="Picture 7" descr="Cover image expan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676400" cy="2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nature.com/nrclinonc/journal/v11/n1/images/nrclinonc.2013.208-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37675"/>
            <a:ext cx="5412962" cy="45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8022</TotalTime>
  <Words>1803</Words>
  <Application>Microsoft Office PowerPoint</Application>
  <PresentationFormat>On-screen Show (4:3)</PresentationFormat>
  <Paragraphs>719</Paragraphs>
  <Slides>48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Worksheet</vt:lpstr>
      <vt:lpstr>  Computational methods for genomics-guided immunotherapy   </vt:lpstr>
      <vt:lpstr>Class I endogenous antigen presentation</vt:lpstr>
      <vt:lpstr>Somatic rearrangement of T-cell receptor genes</vt:lpstr>
      <vt:lpstr>T-cell selection in thymus</vt:lpstr>
      <vt:lpstr>T-cell activation and proliferation</vt:lpstr>
      <vt:lpstr>T-cell activation and proliferation</vt:lpstr>
      <vt:lpstr>T-cell activation and proliferation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capture &amp; pre-amp </vt:lpstr>
      <vt:lpstr>PCR on Access Array</vt:lpstr>
      <vt:lpstr>PCR on Access Array</vt:lpstr>
      <vt:lpstr>Captured cells in pilot run</vt:lpstr>
      <vt:lpstr>Analysis Pipeline</vt:lpstr>
      <vt:lpstr>Target Aligned Reads</vt:lpstr>
      <vt:lpstr>Per SNV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</dc:creator>
  <cp:lastModifiedBy>ion</cp:lastModifiedBy>
  <cp:revision>133</cp:revision>
  <dcterms:created xsi:type="dcterms:W3CDTF">2015-05-28T12:21:46Z</dcterms:created>
  <dcterms:modified xsi:type="dcterms:W3CDTF">2015-06-08T12:34:22Z</dcterms:modified>
</cp:coreProperties>
</file>